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Lst>
  <p:notesMasterIdLst>
    <p:notesMasterId r:id="rId32"/>
  </p:notesMasterIdLst>
  <p:sldIdLst>
    <p:sldId id="298" r:id="rId4"/>
    <p:sldId id="296" r:id="rId5"/>
    <p:sldId id="348" r:id="rId6"/>
    <p:sldId id="268" r:id="rId7"/>
    <p:sldId id="273" r:id="rId8"/>
    <p:sldId id="272" r:id="rId9"/>
    <p:sldId id="276" r:id="rId10"/>
    <p:sldId id="277" r:id="rId11"/>
    <p:sldId id="349" r:id="rId12"/>
    <p:sldId id="274" r:id="rId13"/>
    <p:sldId id="278" r:id="rId14"/>
    <p:sldId id="275" r:id="rId15"/>
    <p:sldId id="269" r:id="rId16"/>
    <p:sldId id="281" r:id="rId17"/>
    <p:sldId id="350" r:id="rId18"/>
    <p:sldId id="279" r:id="rId19"/>
    <p:sldId id="285" r:id="rId20"/>
    <p:sldId id="270" r:id="rId21"/>
    <p:sldId id="284" r:id="rId22"/>
    <p:sldId id="289" r:id="rId23"/>
    <p:sldId id="351" r:id="rId24"/>
    <p:sldId id="280" r:id="rId25"/>
    <p:sldId id="290" r:id="rId26"/>
    <p:sldId id="271" r:id="rId27"/>
    <p:sldId id="291" r:id="rId28"/>
    <p:sldId id="292" r:id="rId29"/>
    <p:sldId id="293" r:id="rId30"/>
    <p:sldId id="301"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9" autoAdjust="0"/>
    <p:restoredTop sz="93296" autoAdjust="0"/>
  </p:normalViewPr>
  <p:slideViewPr>
    <p:cSldViewPr showGuides="1">
      <p:cViewPr varScale="1">
        <p:scale>
          <a:sx n="117" d="100"/>
          <a:sy n="117" d="100"/>
        </p:scale>
        <p:origin x="75" y="93"/>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Sheet1!$A$2:$A$5</c:f>
              <c:strCache>
                <c:ptCount val="4"/>
                <c:pt idx="0">
                  <c:v>Marketing</c:v>
                </c:pt>
                <c:pt idx="1">
                  <c:v>Social</c:v>
                </c:pt>
                <c:pt idx="2">
                  <c:v>Management</c:v>
                </c:pt>
                <c:pt idx="3">
                  <c:v>Business</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46-4181-9C03-BBBAD80919EB}"/>
            </c:ext>
          </c:extLst>
        </c:ser>
        <c:ser>
          <c:idx val="1"/>
          <c:order val="1"/>
          <c:tx>
            <c:strRef>
              <c:f>Sheet1!$C$1</c:f>
              <c:strCache>
                <c:ptCount val="1"/>
                <c:pt idx="0">
                  <c:v>Series 2</c:v>
                </c:pt>
              </c:strCache>
            </c:strRef>
          </c:tx>
          <c:spPr>
            <a:solidFill>
              <a:schemeClr val="bg1">
                <a:lumMod val="65000"/>
              </a:schemeClr>
            </a:solidFill>
            <a:ln>
              <a:noFill/>
            </a:ln>
            <a:effectLst/>
          </c:spPr>
          <c:invertIfNegative val="0"/>
          <c:cat>
            <c:strRef>
              <c:f>Sheet1!$A$2:$A$5</c:f>
              <c:strCache>
                <c:ptCount val="4"/>
                <c:pt idx="0">
                  <c:v>Marketing</c:v>
                </c:pt>
                <c:pt idx="1">
                  <c:v>Social</c:v>
                </c:pt>
                <c:pt idx="2">
                  <c:v>Management</c:v>
                </c:pt>
                <c:pt idx="3">
                  <c:v>Business</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46-4181-9C03-BBBAD80919EB}"/>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Marketing</c:v>
                </c:pt>
                <c:pt idx="1">
                  <c:v>Social</c:v>
                </c:pt>
                <c:pt idx="2">
                  <c:v>Management</c:v>
                </c:pt>
                <c:pt idx="3">
                  <c:v>Business</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46-4181-9C03-BBBAD80919EB}"/>
            </c:ext>
          </c:extLst>
        </c:ser>
        <c:dLbls>
          <c:showLegendKey val="0"/>
          <c:showVal val="0"/>
          <c:showCatName val="0"/>
          <c:showSerName val="0"/>
          <c:showPercent val="0"/>
          <c:showBubbleSize val="0"/>
        </c:dLbls>
        <c:gapWidth val="219"/>
        <c:overlap val="-27"/>
        <c:axId val="151121280"/>
        <c:axId val="153748608"/>
      </c:barChart>
      <c:catAx>
        <c:axId val="15112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a:p>
        </c:txPr>
        <c:crossAx val="153748608"/>
        <c:crosses val="autoZero"/>
        <c:auto val="0"/>
        <c:lblAlgn val="ctr"/>
        <c:lblOffset val="100"/>
        <c:noMultiLvlLbl val="0"/>
      </c:catAx>
      <c:valAx>
        <c:axId val="153748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a:p>
        </c:txPr>
        <c:crossAx val="15112128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mtId="4294967295">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Marketing</c:v>
                </c:pt>
                <c:pt idx="1">
                  <c:v>Social</c:v>
                </c:pt>
                <c:pt idx="2">
                  <c:v>Management</c:v>
                </c:pt>
                <c:pt idx="3">
                  <c:v>Business</c:v>
                </c:pt>
              </c:strCache>
            </c:strRef>
          </c:cat>
          <c:val>
            <c:numRef>
              <c:f>Sheet1!$B$2:$B$5</c:f>
              <c:numCache>
                <c:formatCode>General</c:formatCode>
                <c:ptCount val="4"/>
                <c:pt idx="0">
                  <c:v>3</c:v>
                </c:pt>
                <c:pt idx="1">
                  <c:v>2</c:v>
                </c:pt>
                <c:pt idx="2">
                  <c:v>1.8</c:v>
                </c:pt>
                <c:pt idx="3">
                  <c:v>4</c:v>
                </c:pt>
              </c:numCache>
            </c:numRef>
          </c:val>
          <c:extLst>
            <c:ext xmlns:c16="http://schemas.microsoft.com/office/drawing/2014/chart" uri="{C3380CC4-5D6E-409C-BE32-E72D297353CC}">
              <c16:uniqueId val="{00000000-2487-41CA-BD38-C4E3CA74436A}"/>
            </c:ext>
          </c:extLst>
        </c:ser>
        <c:ser>
          <c:idx val="1"/>
          <c:order val="1"/>
          <c:tx>
            <c:strRef>
              <c:f>Sheet1!$C$1</c:f>
              <c:strCache>
                <c:ptCount val="1"/>
                <c:pt idx="0">
                  <c:v>Series 2</c:v>
                </c:pt>
              </c:strCache>
            </c:strRef>
          </c:tx>
          <c:spPr>
            <a:solidFill>
              <a:schemeClr val="bg1">
                <a:lumMod val="65000"/>
              </a:schemeClr>
            </a:solidFill>
            <a:ln>
              <a:noFill/>
            </a:ln>
            <a:effectLst/>
          </c:spPr>
          <c:invertIfNegative val="0"/>
          <c:cat>
            <c:strRef>
              <c:f>Sheet1!$A$2:$A$5</c:f>
              <c:strCache>
                <c:ptCount val="4"/>
                <c:pt idx="0">
                  <c:v>Marketing</c:v>
                </c:pt>
                <c:pt idx="1">
                  <c:v>Social</c:v>
                </c:pt>
                <c:pt idx="2">
                  <c:v>Management</c:v>
                </c:pt>
                <c:pt idx="3">
                  <c:v>Business</c:v>
                </c:pt>
              </c:strCache>
            </c:strRef>
          </c:cat>
          <c:val>
            <c:numRef>
              <c:f>Sheet1!$C$2:$C$5</c:f>
              <c:numCache>
                <c:formatCode>General</c:formatCode>
                <c:ptCount val="4"/>
                <c:pt idx="0">
                  <c:v>2.4</c:v>
                </c:pt>
                <c:pt idx="1">
                  <c:v>1.5</c:v>
                </c:pt>
                <c:pt idx="2">
                  <c:v>1.8</c:v>
                </c:pt>
                <c:pt idx="3">
                  <c:v>2.8</c:v>
                </c:pt>
              </c:numCache>
            </c:numRef>
          </c:val>
          <c:extLst>
            <c:ext xmlns:c16="http://schemas.microsoft.com/office/drawing/2014/chart" uri="{C3380CC4-5D6E-409C-BE32-E72D297353CC}">
              <c16:uniqueId val="{00000001-2487-41CA-BD38-C4E3CA74436A}"/>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Marketing</c:v>
                </c:pt>
                <c:pt idx="1">
                  <c:v>Social</c:v>
                </c:pt>
                <c:pt idx="2">
                  <c:v>Management</c:v>
                </c:pt>
                <c:pt idx="3">
                  <c:v>Business</c:v>
                </c:pt>
              </c:strCache>
            </c:strRef>
          </c:cat>
          <c:val>
            <c:numRef>
              <c:f>Sheet1!$D$2:$D$5</c:f>
              <c:numCache>
                <c:formatCode>General</c:formatCode>
                <c:ptCount val="4"/>
                <c:pt idx="0">
                  <c:v>2</c:v>
                </c:pt>
                <c:pt idx="1">
                  <c:v>2</c:v>
                </c:pt>
                <c:pt idx="2">
                  <c:v>2</c:v>
                </c:pt>
                <c:pt idx="3">
                  <c:v>4</c:v>
                </c:pt>
              </c:numCache>
            </c:numRef>
          </c:val>
          <c:extLst>
            <c:ext xmlns:c16="http://schemas.microsoft.com/office/drawing/2014/chart" uri="{C3380CC4-5D6E-409C-BE32-E72D297353CC}">
              <c16:uniqueId val="{00000002-2487-41CA-BD38-C4E3CA74436A}"/>
            </c:ext>
          </c:extLst>
        </c:ser>
        <c:dLbls>
          <c:showLegendKey val="0"/>
          <c:showVal val="0"/>
          <c:showCatName val="0"/>
          <c:showSerName val="0"/>
          <c:showPercent val="0"/>
          <c:showBubbleSize val="0"/>
        </c:dLbls>
        <c:gapWidth val="219"/>
        <c:overlap val="-27"/>
        <c:axId val="155527808"/>
        <c:axId val="155537792"/>
      </c:barChart>
      <c:catAx>
        <c:axId val="15552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a:p>
        </c:txPr>
        <c:crossAx val="155537792"/>
        <c:crosses val="autoZero"/>
        <c:auto val="0"/>
        <c:lblAlgn val="ctr"/>
        <c:lblOffset val="100"/>
        <c:noMultiLvlLbl val="0"/>
      </c:catAx>
      <c:valAx>
        <c:axId val="155537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a:p>
        </c:txPr>
        <c:crossAx val="15552780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mtId="4294967295">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numRef>
              <c:f>Sheet1!$A$2:$A$5</c:f>
              <c:numCache>
                <c:formatCode>General</c:formatCode>
                <c:ptCount val="4"/>
                <c:pt idx="0">
                  <c:v>2015</c:v>
                </c:pt>
                <c:pt idx="1">
                  <c:v>2016</c:v>
                </c:pt>
                <c:pt idx="2">
                  <c:v>2117</c:v>
                </c:pt>
                <c:pt idx="3">
                  <c:v>2218</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326-459F-958B-6089F70A1A31}"/>
            </c:ext>
          </c:extLst>
        </c:ser>
        <c:ser>
          <c:idx val="1"/>
          <c:order val="1"/>
          <c:tx>
            <c:strRef>
              <c:f>Sheet1!$C$1</c:f>
              <c:strCache>
                <c:ptCount val="1"/>
                <c:pt idx="0">
                  <c:v>系列 2</c:v>
                </c:pt>
              </c:strCache>
            </c:strRef>
          </c:tx>
          <c:spPr>
            <a:solidFill>
              <a:srgbClr val="00B0F0"/>
            </a:solidFill>
          </c:spPr>
          <c:invertIfNegative val="0"/>
          <c:cat>
            <c:numRef>
              <c:f>Sheet1!$A$2:$A$5</c:f>
              <c:numCache>
                <c:formatCode>General</c:formatCode>
                <c:ptCount val="4"/>
                <c:pt idx="0">
                  <c:v>2015</c:v>
                </c:pt>
                <c:pt idx="1">
                  <c:v>2016</c:v>
                </c:pt>
                <c:pt idx="2">
                  <c:v>2117</c:v>
                </c:pt>
                <c:pt idx="3">
                  <c:v>2218</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326-459F-958B-6089F70A1A31}"/>
            </c:ext>
          </c:extLst>
        </c:ser>
        <c:ser>
          <c:idx val="2"/>
          <c:order val="2"/>
          <c:tx>
            <c:strRef>
              <c:f>Sheet1!$D$1</c:f>
              <c:strCache>
                <c:ptCount val="1"/>
                <c:pt idx="0">
                  <c:v>系列 3</c:v>
                </c:pt>
              </c:strCache>
            </c:strRef>
          </c:tx>
          <c:spPr>
            <a:solidFill>
              <a:schemeClr val="tx1">
                <a:lumMod val="75000"/>
                <a:lumOff val="25000"/>
              </a:schemeClr>
            </a:solidFill>
          </c:spPr>
          <c:invertIfNegative val="0"/>
          <c:cat>
            <c:numRef>
              <c:f>Sheet1!$A$2:$A$5</c:f>
              <c:numCache>
                <c:formatCode>General</c:formatCode>
                <c:ptCount val="4"/>
                <c:pt idx="0">
                  <c:v>2015</c:v>
                </c:pt>
                <c:pt idx="1">
                  <c:v>2016</c:v>
                </c:pt>
                <c:pt idx="2">
                  <c:v>2117</c:v>
                </c:pt>
                <c:pt idx="3">
                  <c:v>2218</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326-459F-958B-6089F70A1A31}"/>
            </c:ext>
          </c:extLst>
        </c:ser>
        <c:dLbls>
          <c:showLegendKey val="0"/>
          <c:showVal val="0"/>
          <c:showCatName val="0"/>
          <c:showSerName val="0"/>
          <c:showPercent val="0"/>
          <c:showBubbleSize val="0"/>
        </c:dLbls>
        <c:gapWidth val="262"/>
        <c:overlap val="-6"/>
        <c:axId val="318994608"/>
        <c:axId val="318995168"/>
      </c:barChart>
      <c:catAx>
        <c:axId val="318994608"/>
        <c:scaling>
          <c:orientation val="minMax"/>
        </c:scaling>
        <c:delete val="0"/>
        <c:axPos val="b"/>
        <c:numFmt formatCode="General" sourceLinked="1"/>
        <c:majorTickMark val="out"/>
        <c:minorTickMark val="none"/>
        <c:tickLblPos val="nextTo"/>
        <c:txPr>
          <a:bodyPr rot="-60000000" vert="horz"/>
          <a:lstStyle/>
          <a:p>
            <a:pPr>
              <a:defRPr/>
            </a:pPr>
            <a:endParaRPr lang="zh-CN"/>
          </a:p>
        </c:txPr>
        <c:crossAx val="318995168"/>
        <c:crosses val="autoZero"/>
        <c:auto val="0"/>
        <c:lblAlgn val="ctr"/>
        <c:lblOffset val="100"/>
        <c:noMultiLvlLbl val="0"/>
      </c:catAx>
      <c:valAx>
        <c:axId val="318995168"/>
        <c:scaling>
          <c:orientation val="minMax"/>
        </c:scaling>
        <c:delete val="0"/>
        <c:axPos val="l"/>
        <c:numFmt formatCode="General" sourceLinked="1"/>
        <c:majorTickMark val="out"/>
        <c:minorTickMark val="none"/>
        <c:tickLblPos val="nextTo"/>
        <c:txPr>
          <a:bodyPr rot="-60000000" vert="horz"/>
          <a:lstStyle/>
          <a:p>
            <a:pPr>
              <a:defRPr/>
            </a:pPr>
            <a:endParaRPr lang="zh-CN"/>
          </a:p>
        </c:txPr>
        <c:crossAx val="318994608"/>
        <c:crosses val="autoZero"/>
        <c:crossBetween val="between"/>
      </c:valAx>
    </c:plotArea>
    <c:plotVisOnly val="1"/>
    <c:dispBlanksAs val="gap"/>
    <c:showDLblsOverMax val="0"/>
  </c:chart>
  <c:txPr>
    <a:bodyPr/>
    <a:lstStyle/>
    <a:p>
      <a:pPr>
        <a:defRPr lang="zh-CN" sz="1800" smtId="4294967295">
          <a:solidFill>
            <a:schemeClr val="tx1">
              <a:lumMod val="85000"/>
              <a:lumOff val="15000"/>
            </a:schemeClr>
          </a:solidFill>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AAD69-838F-4A05-AD8A-32C56977AEBE}" type="datetimeFigureOut">
              <a:rPr lang="zh-CN" altLang="en-US" smtClean="0"/>
              <a:t>2024/8/1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F2840-1518-4960-82A3-D28AB7EB9CF5}"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2272D30-253A-4321-93E4-4E4A07076E2C}" type="datetimeFigureOut">
              <a:rPr lang="zh-CN" altLang="en-US" smtClean="0"/>
              <a:t>2024/8/1</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9pPr>
          </a:lstStyle>
          <a:p>
            <a:r>
              <a:rPr lang="zh-CN" altLang="en-US" dirty="0"/>
              <a:t>单击此处编辑母版</a:t>
            </a:r>
            <a:r>
              <a:rPr lang="en-US" altLang="zh-CN" dirty="0"/>
              <a:t>text</a:t>
            </a:r>
            <a:r>
              <a:rPr lang="zh-CN" altLang="en-US" dirty="0"/>
              <a:t>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4" name="Date Placeholder 3"/>
          <p:cNvSpPr>
            <a:spLocks noGrp="1"/>
          </p:cNvSpPr>
          <p:nvPr>
            <p:ph type="dt" sz="half" idx="10"/>
          </p:nvPr>
        </p:nvSpPr>
        <p:spPr/>
        <p:txBody>
          <a:bodyPr/>
          <a:lstStyle/>
          <a:p>
            <a:fld id="{3754C7B7-7FB6-4650-B36E-429BD10AA5AE}"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16D1-B68E-4C84-90BC-824E3023DD05}"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2024/8/1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7B7-7FB6-4650-B36E-429BD10AA5AE}" type="datetimeFigureOut">
              <a:rPr lang="en-US" smtClean="0"/>
              <a:t>8/1/2024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6116D1-B68E-4C84-90BC-824E3023DD05}" type="slidenum">
              <a:rPr lang="en-US" smtClean="0"/>
              <a:t>‹#›</a:t>
            </a:fld>
            <a:endParaRPr lang="en-US"/>
          </a:p>
        </p:txBody>
      </p:sp>
      <p:sp>
        <p:nvSpPr>
          <p:cNvPr id="11" name="文本框 10"/>
          <p:cNvSpPr txBox="1">
            <a:spLocks noChangeArrowheads="1"/>
          </p:cNvSpPr>
          <p:nvPr userDrawn="1"/>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ea"/>
                <a:ea typeface="+mn-ea"/>
                <a:cs typeface="+mn-ea"/>
                <a:sym typeface="+mn-lt"/>
              </a:rPr>
              <a:t>Add your title text</a:t>
            </a:r>
            <a:endParaRPr lang="zh-CN" altLang="en-US" sz="2000" b="1" dirty="0">
              <a:latin typeface="+mn-ea"/>
              <a:ea typeface="+mn-ea"/>
              <a:cs typeface="+mn-ea"/>
              <a:sym typeface="+mn-lt"/>
            </a:endParaRPr>
          </a:p>
        </p:txBody>
      </p:sp>
      <p:sp>
        <p:nvSpPr>
          <p:cNvPr id="12" name="矩形 11"/>
          <p:cNvSpPr/>
          <p:nvPr userDrawn="1"/>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14" name="直接连接符 13"/>
          <p:cNvCxnSpPr/>
          <p:nvPr userDrawn="1"/>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3"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1" presetClass="entr" presetSubtype="0" dur="30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300" fill="hold"/>
                                        <p:tgtEl>
                                          <p:spTgt spid="12"/>
                                        </p:tgtEl>
                                        <p:attrNameLst>
                                          <p:attrName>ppt_w</p:attrName>
                                        </p:attrNameLst>
                                      </p:cBhvr>
                                      <p:tavLst>
                                        <p:tav tm="0">
                                          <p:val>
                                            <p:fltVal val="0"/>
                                          </p:val>
                                        </p:tav>
                                        <p:tav tm="100000">
                                          <p:val>
                                            <p:strVal val="#ppt_w"/>
                                          </p:val>
                                        </p:tav>
                                      </p:tavLst>
                                    </p:anim>
                                    <p:anim calcmode="lin" valueType="num">
                                      <p:cBhvr>
                                        <p:cTn id="11" dur="300" fill="hold"/>
                                        <p:tgtEl>
                                          <p:spTgt spid="12"/>
                                        </p:tgtEl>
                                        <p:attrNameLst>
                                          <p:attrName>ppt_h</p:attrName>
                                        </p:attrNameLst>
                                      </p:cBhvr>
                                      <p:tavLst>
                                        <p:tav tm="0">
                                          <p:val>
                                            <p:fltVal val="0"/>
                                          </p:val>
                                        </p:tav>
                                        <p:tav tm="100000">
                                          <p:val>
                                            <p:strVal val="#ppt_h"/>
                                          </p:val>
                                        </p:tav>
                                      </p:tavLst>
                                    </p:anim>
                                    <p:anim calcmode="lin" valueType="num">
                                      <p:cBhvr>
                                        <p:cTn id="12" dur="300" fill="hold"/>
                                        <p:tgtEl>
                                          <p:spTgt spid="12"/>
                                        </p:tgtEl>
                                        <p:attrNameLst>
                                          <p:attrName>style.rotation</p:attrName>
                                        </p:attrNameLst>
                                      </p:cBhvr>
                                      <p:tavLst>
                                        <p:tav tm="0">
                                          <p:val>
                                            <p:fltVal val="90"/>
                                          </p:val>
                                        </p:tav>
                                        <p:tav tm="100000">
                                          <p:val>
                                            <p:fltVal val="0"/>
                                          </p:val>
                                        </p:tav>
                                      </p:tavLst>
                                    </p:anim>
                                    <p:animEffect transition="in" filter="fade">
                                      <p:cBhvr>
                                        <p:cTn id="13" dur="300"/>
                                        <p:tgtEl>
                                          <p:spTgt spid="12"/>
                                        </p:tgtEl>
                                      </p:cBhvr>
                                    </p:animEffect>
                                  </p:childTnLst>
                                </p:cTn>
                              </p:par>
                              <p:par>
                                <p:cTn id="14" presetID="31" presetClass="entr" presetSubtype="0" dur="30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 calcmode="lin" valueType="num">
                                      <p:cBhvr>
                                        <p:cTn id="18" dur="300" fill="hold"/>
                                        <p:tgtEl>
                                          <p:spTgt spid="13"/>
                                        </p:tgtEl>
                                        <p:attrNameLst>
                                          <p:attrName>style.rotation</p:attrName>
                                        </p:attrNameLst>
                                      </p:cBhvr>
                                      <p:tavLst>
                                        <p:tav tm="0">
                                          <p:val>
                                            <p:fltVal val="90"/>
                                          </p:val>
                                        </p:tav>
                                        <p:tav tm="100000">
                                          <p:val>
                                            <p:fltVal val="0"/>
                                          </p:val>
                                        </p:tav>
                                      </p:tavLst>
                                    </p:anim>
                                    <p:animEffect transition="in" filter="fade">
                                      <p:cBhvr>
                                        <p:cTn id="19" dur="300"/>
                                        <p:tgtEl>
                                          <p:spTgt spid="13"/>
                                        </p:tgtEl>
                                      </p:cBhvr>
                                    </p:animEffect>
                                  </p:childTnLst>
                                </p:cTn>
                              </p:par>
                              <p:par>
                                <p:cTn id="20" presetID="22" presetClass="entr" presetSubtype="8" dur="3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3.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716016" y="2283718"/>
            <a:ext cx="4048125" cy="1793440"/>
          </a:xfrm>
          <a:prstGeom prst="rect">
            <a:avLst/>
          </a:prstGeom>
        </p:spPr>
        <p:txBody>
          <a:bodyPr wrap="square">
            <a:spAutoFit/>
          </a:bodyPr>
          <a:lstStyle/>
          <a:p>
            <a:pPr algn="ctr">
              <a:lnSpc>
                <a:spcPct val="200000"/>
              </a:lnSpc>
              <a:spcBef>
                <a:spcPct val="0"/>
              </a:spcBef>
              <a:spcAft>
                <a:spcPct val="0"/>
              </a:spcAft>
            </a:pPr>
            <a:r>
              <a:rPr lang="en-US" altLang="zh-CN" sz="4000" b="1" dirty="0">
                <a:solidFill>
                  <a:srgbClr val="BFBFBF">
                    <a:lumMod val="60000"/>
                    <a:lumOff val="40000"/>
                  </a:srgbClr>
                </a:solidFill>
                <a:effectLst>
                  <a:outerShdw blurRad="50800" dist="38100" dir="2700000" algn="tl" rotWithShape="0">
                    <a:prstClr val="black">
                      <a:alpha val="40000"/>
                    </a:prstClr>
                  </a:outerShdw>
                </a:effectLst>
                <a:cs typeface="+mn-ea"/>
                <a:sym typeface="+mn-lt"/>
              </a:rPr>
              <a:t>PPT Templates</a:t>
            </a:r>
            <a:endParaRPr lang="zh-CN" altLang="en-US" sz="4000" b="1" dirty="0">
              <a:solidFill>
                <a:srgbClr val="BFBFBF">
                  <a:lumMod val="60000"/>
                  <a:lumOff val="40000"/>
                </a:srgbClr>
              </a:solidFill>
              <a:effectLst>
                <a:outerShdw blurRad="50800" dist="38100" dir="2700000" algn="tl" rotWithShape="0">
                  <a:prstClr val="black">
                    <a:alpha val="40000"/>
                  </a:prstClr>
                </a:outerShdw>
              </a:effectLst>
              <a:cs typeface="+mn-ea"/>
              <a:sym typeface="+mn-lt"/>
            </a:endParaRPr>
          </a:p>
          <a:p>
            <a:pPr>
              <a:lnSpc>
                <a:spcPct val="200000"/>
              </a:lnSpc>
              <a:spcBef>
                <a:spcPct val="0"/>
              </a:spcBef>
              <a:spcAft>
                <a:spcPct val="0"/>
              </a:spcAft>
            </a:pPr>
            <a:r>
              <a:rPr lang="en-US" altLang="zh-CN" b="1" dirty="0">
                <a:solidFill>
                  <a:srgbClr val="BFBFBF">
                    <a:lumMod val="60000"/>
                    <a:lumOff val="40000"/>
                  </a:srgbClr>
                </a:solidFill>
                <a:effectLst>
                  <a:outerShdw blurRad="50800" dist="38100" dir="2700000" algn="tl" rotWithShape="0">
                    <a:prstClr val="black">
                      <a:alpha val="40000"/>
                    </a:prstClr>
                  </a:outerShdw>
                </a:effectLst>
                <a:cs typeface="+mn-ea"/>
                <a:sym typeface="+mn-lt"/>
              </a:rPr>
              <a:t>  Report </a:t>
            </a:r>
            <a:r>
              <a:rPr lang="zh-CN" altLang="en-US" b="1" dirty="0">
                <a:solidFill>
                  <a:srgbClr val="BFBFBF">
                    <a:lumMod val="60000"/>
                    <a:lumOff val="40000"/>
                  </a:srgbClr>
                </a:solidFill>
                <a:effectLst>
                  <a:outerShdw blurRad="50800" dist="38100" dir="2700000" algn="tl" rotWithShape="0">
                    <a:prstClr val="black">
                      <a:alpha val="40000"/>
                    </a:prstClr>
                  </a:outerShdw>
                </a:effectLst>
                <a:cs typeface="+mn-ea"/>
                <a:sym typeface="+mn-lt"/>
              </a:rPr>
              <a:t>：</a:t>
            </a:r>
            <a:r>
              <a:rPr lang="en-US" altLang="zh-CN" b="1" dirty="0">
                <a:solidFill>
                  <a:srgbClr val="BFBFBF">
                    <a:lumMod val="60000"/>
                    <a:lumOff val="40000"/>
                  </a:srgbClr>
                </a:solidFill>
                <a:effectLst>
                  <a:outerShdw blurRad="50800" dist="38100" dir="2700000" algn="tl" rotWithShape="0">
                    <a:prstClr val="black">
                      <a:alpha val="40000"/>
                    </a:prstClr>
                  </a:outerShdw>
                </a:effectLst>
                <a:cs typeface="+mn-ea"/>
                <a:sym typeface="+mn-lt"/>
              </a:rPr>
              <a:t>www.freeppt7.com</a:t>
            </a:r>
          </a:p>
        </p:txBody>
      </p:sp>
      <p:sp>
        <p:nvSpPr>
          <p:cNvPr id="18" name="矩形 17"/>
          <p:cNvSpPr/>
          <p:nvPr/>
        </p:nvSpPr>
        <p:spPr>
          <a:xfrm>
            <a:off x="4067944" y="1591621"/>
            <a:ext cx="3067050" cy="92333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5400" b="1" dirty="0">
                <a:solidFill>
                  <a:srgbClr val="BFBFBF">
                    <a:lumMod val="60000"/>
                    <a:lumOff val="40000"/>
                  </a:srgbClr>
                </a:solidFill>
                <a:effectLst>
                  <a:outerShdw blurRad="50800" dist="38100" dir="2700000" algn="tl" rotWithShape="0">
                    <a:prstClr val="black">
                      <a:alpha val="40000"/>
                    </a:prstClr>
                  </a:outerShdw>
                </a:effectLst>
                <a:cs typeface="+mn-ea"/>
                <a:sym typeface="+mn-lt"/>
              </a:rPr>
              <a:t>Free</a:t>
            </a:r>
            <a:endParaRPr kumimoji="0" lang="en-US" altLang="zh-CN" sz="54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cs typeface="+mn-ea"/>
              <a:sym typeface="+mn-lt"/>
            </a:endParaRPr>
          </a:p>
        </p:txBody>
      </p:sp>
      <p:cxnSp>
        <p:nvCxnSpPr>
          <p:cNvPr id="20" name="直接连接符 19"/>
          <p:cNvCxnSpPr/>
          <p:nvPr/>
        </p:nvCxnSpPr>
        <p:spPr>
          <a:xfrm flipH="1">
            <a:off x="4932040" y="2495550"/>
            <a:ext cx="3333750" cy="151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ounded Rectangle 7">
            <a:extLst>
              <a:ext uri="{FF2B5EF4-FFF2-40B4-BE49-F238E27FC236}">
                <a16:creationId xmlns:a16="http://schemas.microsoft.com/office/drawing/2014/main" id="{59D8C0EE-2B63-3A0F-1A53-64BD81E68616}"/>
              </a:ext>
            </a:extLst>
          </p:cNvPr>
          <p:cNvSpPr/>
          <p:nvPr/>
        </p:nvSpPr>
        <p:spPr>
          <a:xfrm>
            <a:off x="7236297" y="510471"/>
            <a:ext cx="1224136" cy="333088"/>
          </a:xfrm>
          <a:prstGeom prst="roundRect">
            <a:avLst>
              <a:gd name="adj" fmla="val 50000"/>
            </a:avLst>
          </a:prstGeom>
          <a:solidFill>
            <a:schemeClr val="bg1">
              <a:alpha val="0"/>
            </a:schemeClr>
          </a:solidFill>
          <a:ln w="15875">
            <a:solidFill>
              <a:schemeClr val="accent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6">
                    <a:lumMod val="20000"/>
                    <a:lumOff val="80000"/>
                  </a:schemeClr>
                </a:solidFill>
              </a:rPr>
              <a:t>LOGO</a:t>
            </a:r>
            <a:endParaRPr lang="ko-KR" altLang="en-US" sz="2700" dirty="0">
              <a:solidFill>
                <a:schemeClr val="accent6">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92555" y="4312108"/>
            <a:ext cx="1381416" cy="831392"/>
            <a:chOff x="6390073" y="5749478"/>
            <a:chExt cx="1841888" cy="1108522"/>
          </a:xfrm>
          <a:solidFill>
            <a:srgbClr val="0F6FC6"/>
          </a:solidFill>
        </p:grpSpPr>
        <p:sp>
          <p:nvSpPr>
            <p:cNvPr id="16" name="Freeform 140"/>
            <p:cNvSpPr/>
            <p:nvPr/>
          </p:nvSpPr>
          <p:spPr bwMode="auto">
            <a:xfrm rot="5400000" flipH="1">
              <a:off x="7078663" y="5060888"/>
              <a:ext cx="464707" cy="184188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17" name="Rectangle 37"/>
            <p:cNvSpPr>
              <a:spLocks noChangeArrowheads="1"/>
            </p:cNvSpPr>
            <p:nvPr/>
          </p:nvSpPr>
          <p:spPr bwMode="auto">
            <a:xfrm rot="5400000" flipH="1">
              <a:off x="7640185" y="6266224"/>
              <a:ext cx="643814" cy="539738"/>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grpSp>
        <p:nvGrpSpPr>
          <p:cNvPr id="18" name="组合 17"/>
          <p:cNvGrpSpPr/>
          <p:nvPr/>
        </p:nvGrpSpPr>
        <p:grpSpPr>
          <a:xfrm>
            <a:off x="4670932" y="4308477"/>
            <a:ext cx="805978" cy="835023"/>
            <a:chOff x="6227909" y="5744636"/>
            <a:chExt cx="1074637" cy="1113364"/>
          </a:xfrm>
          <a:solidFill>
            <a:srgbClr val="00B0F0"/>
          </a:solidFill>
        </p:grpSpPr>
        <p:sp>
          <p:nvSpPr>
            <p:cNvPr id="19" name="Freeform 141"/>
            <p:cNvSpPr/>
            <p:nvPr/>
          </p:nvSpPr>
          <p:spPr bwMode="auto">
            <a:xfrm rot="5400000" flipH="1">
              <a:off x="6524402" y="5448143"/>
              <a:ext cx="481651" cy="107463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2">
                  <a:moveTo>
                    <a:pt x="199" y="408"/>
                  </a:moveTo>
                  <a:lnTo>
                    <a:pt x="0" y="0"/>
                  </a:lnTo>
                  <a:lnTo>
                    <a:pt x="0" y="228"/>
                  </a:lnTo>
                  <a:lnTo>
                    <a:pt x="199" y="444"/>
                  </a:lnTo>
                  <a:lnTo>
                    <a:pt x="199" y="408"/>
                  </a:lnTo>
                  <a:close/>
                </a:path>
              </a:pathLst>
            </a:cu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20" name="Rectangle 38"/>
            <p:cNvSpPr>
              <a:spLocks noChangeArrowheads="1"/>
            </p:cNvSpPr>
            <p:nvPr/>
          </p:nvSpPr>
          <p:spPr bwMode="auto">
            <a:xfrm rot="5400000" flipH="1">
              <a:off x="6710769" y="6266223"/>
              <a:ext cx="631713" cy="551841"/>
            </a:xfrm>
            <a:prstGeom prst="rect">
              <a:avLst/>
            </a:pr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grpSp>
      <p:grpSp>
        <p:nvGrpSpPr>
          <p:cNvPr id="21" name="组合 20"/>
          <p:cNvGrpSpPr/>
          <p:nvPr/>
        </p:nvGrpSpPr>
        <p:grpSpPr>
          <a:xfrm>
            <a:off x="4373230" y="4317553"/>
            <a:ext cx="410249" cy="825947"/>
            <a:chOff x="5830972" y="5756738"/>
            <a:chExt cx="546999" cy="1101262"/>
          </a:xfrm>
          <a:solidFill>
            <a:srgbClr val="0F6FC6"/>
          </a:solidFill>
        </p:grpSpPr>
        <p:sp>
          <p:nvSpPr>
            <p:cNvPr id="22" name="Freeform 142"/>
            <p:cNvSpPr/>
            <p:nvPr/>
          </p:nvSpPr>
          <p:spPr bwMode="auto">
            <a:xfrm rot="5400000" flipH="1">
              <a:off x="5869697" y="5718013"/>
              <a:ext cx="469549" cy="546999"/>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23" name="Rectangle 39"/>
            <p:cNvSpPr>
              <a:spLocks noChangeArrowheads="1"/>
            </p:cNvSpPr>
            <p:nvPr/>
          </p:nvSpPr>
          <p:spPr bwMode="auto">
            <a:xfrm rot="5400000" flipH="1">
              <a:off x="5788615" y="6268644"/>
              <a:ext cx="631713" cy="546999"/>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grpSp>
        <p:nvGrpSpPr>
          <p:cNvPr id="24" name="组合 23"/>
          <p:cNvGrpSpPr/>
          <p:nvPr/>
        </p:nvGrpSpPr>
        <p:grpSpPr>
          <a:xfrm>
            <a:off x="3672537" y="4308477"/>
            <a:ext cx="804162" cy="835023"/>
            <a:chOff x="4896716" y="5744636"/>
            <a:chExt cx="1072216" cy="1113364"/>
          </a:xfrm>
          <a:solidFill>
            <a:srgbClr val="00B0F0"/>
          </a:solidFill>
        </p:grpSpPr>
        <p:sp>
          <p:nvSpPr>
            <p:cNvPr id="25" name="Freeform 143"/>
            <p:cNvSpPr/>
            <p:nvPr/>
          </p:nvSpPr>
          <p:spPr bwMode="auto">
            <a:xfrm rot="5400000" flipH="1">
              <a:off x="5191998" y="5449354"/>
              <a:ext cx="481651" cy="1072216"/>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2">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26" name="Rectangle 40"/>
            <p:cNvSpPr>
              <a:spLocks noChangeArrowheads="1"/>
            </p:cNvSpPr>
            <p:nvPr/>
          </p:nvSpPr>
          <p:spPr bwMode="auto">
            <a:xfrm rot="5400000" flipH="1">
              <a:off x="4855570" y="6267434"/>
              <a:ext cx="636553" cy="544579"/>
            </a:xfrm>
            <a:prstGeom prst="rect">
              <a:avLst/>
            </a:pr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grpSp>
      <p:grpSp>
        <p:nvGrpSpPr>
          <p:cNvPr id="27" name="组合 26"/>
          <p:cNvGrpSpPr/>
          <p:nvPr/>
        </p:nvGrpSpPr>
        <p:grpSpPr>
          <a:xfrm>
            <a:off x="2970029" y="4304847"/>
            <a:ext cx="1390493" cy="838654"/>
            <a:chOff x="3960039" y="5739796"/>
            <a:chExt cx="1853990" cy="1118205"/>
          </a:xfrm>
          <a:solidFill>
            <a:srgbClr val="0F6FC6"/>
          </a:solidFill>
        </p:grpSpPr>
        <p:sp>
          <p:nvSpPr>
            <p:cNvPr id="28" name="Freeform 144"/>
            <p:cNvSpPr/>
            <p:nvPr/>
          </p:nvSpPr>
          <p:spPr bwMode="auto">
            <a:xfrm rot="5400000" flipH="1">
              <a:off x="4643788" y="5060887"/>
              <a:ext cx="491332" cy="1849150"/>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29" name="Rectangle 41"/>
            <p:cNvSpPr>
              <a:spLocks noChangeArrowheads="1"/>
            </p:cNvSpPr>
            <p:nvPr/>
          </p:nvSpPr>
          <p:spPr bwMode="auto">
            <a:xfrm rot="5400000" flipH="1">
              <a:off x="3924944" y="6266224"/>
              <a:ext cx="626872" cy="556681"/>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grpSp>
        <p:nvGrpSpPr>
          <p:cNvPr id="30" name="组合 29"/>
          <p:cNvGrpSpPr/>
          <p:nvPr/>
        </p:nvGrpSpPr>
        <p:grpSpPr>
          <a:xfrm>
            <a:off x="4792555" y="3258035"/>
            <a:ext cx="1123649" cy="1054074"/>
            <a:chOff x="6390073" y="4344047"/>
            <a:chExt cx="1498198" cy="1405432"/>
          </a:xfrm>
          <a:solidFill>
            <a:srgbClr val="0F6FC6"/>
          </a:solidFill>
        </p:grpSpPr>
        <p:sp>
          <p:nvSpPr>
            <p:cNvPr id="31" name="Rectangle 42"/>
            <p:cNvSpPr>
              <a:spLocks noChangeArrowheads="1"/>
            </p:cNvSpPr>
            <p:nvPr/>
          </p:nvSpPr>
          <p:spPr bwMode="auto">
            <a:xfrm rot="5400000" flipH="1">
              <a:off x="6039121" y="5308975"/>
              <a:ext cx="791456" cy="89552"/>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32" name="Freeform 43"/>
            <p:cNvSpPr>
              <a:spLocks noEditPoints="1"/>
            </p:cNvSpPr>
            <p:nvPr/>
          </p:nvSpPr>
          <p:spPr bwMode="auto">
            <a:xfrm rot="5400000" flipH="1">
              <a:off x="7093185" y="4081439"/>
              <a:ext cx="532477" cy="105769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33" name="Freeform 44"/>
            <p:cNvSpPr/>
            <p:nvPr/>
          </p:nvSpPr>
          <p:spPr bwMode="auto">
            <a:xfrm rot="5400000" flipH="1">
              <a:off x="6423958" y="4551403"/>
              <a:ext cx="372735" cy="440504"/>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grpSp>
        <p:nvGrpSpPr>
          <p:cNvPr id="34" name="组合 33"/>
          <p:cNvGrpSpPr/>
          <p:nvPr/>
        </p:nvGrpSpPr>
        <p:grpSpPr>
          <a:xfrm>
            <a:off x="4670933" y="2240298"/>
            <a:ext cx="1246491" cy="2068181"/>
            <a:chOff x="6227910" y="2987063"/>
            <a:chExt cx="1661988" cy="2757575"/>
          </a:xfrm>
          <a:solidFill>
            <a:srgbClr val="00B0F0"/>
          </a:solidFill>
        </p:grpSpPr>
        <p:sp>
          <p:nvSpPr>
            <p:cNvPr id="35" name="Rectangle 45"/>
            <p:cNvSpPr>
              <a:spLocks noChangeArrowheads="1"/>
            </p:cNvSpPr>
            <p:nvPr/>
          </p:nvSpPr>
          <p:spPr bwMode="auto">
            <a:xfrm rot="5400000" flipH="1">
              <a:off x="5182317" y="4611913"/>
              <a:ext cx="2178318" cy="87132"/>
            </a:xfrm>
            <a:prstGeom prst="rect">
              <a:avLst/>
            </a:pr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36" name="Freeform 46"/>
            <p:cNvSpPr/>
            <p:nvPr/>
          </p:nvSpPr>
          <p:spPr bwMode="auto">
            <a:xfrm rot="5400000" flipH="1">
              <a:off x="6269471" y="3170593"/>
              <a:ext cx="355792" cy="435664"/>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37" name="Freeform 47"/>
            <p:cNvSpPr>
              <a:spLocks noEditPoints="1"/>
            </p:cNvSpPr>
            <p:nvPr/>
          </p:nvSpPr>
          <p:spPr bwMode="auto">
            <a:xfrm rot="5400000" flipH="1">
              <a:off x="7013730" y="2638532"/>
              <a:ext cx="527637" cy="1224699"/>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grpSp>
      <p:grpSp>
        <p:nvGrpSpPr>
          <p:cNvPr id="38" name="组合 37"/>
          <p:cNvGrpSpPr/>
          <p:nvPr/>
        </p:nvGrpSpPr>
        <p:grpSpPr>
          <a:xfrm>
            <a:off x="4542049" y="1200151"/>
            <a:ext cx="1374155" cy="3117404"/>
            <a:chOff x="6056064" y="1600200"/>
            <a:chExt cx="1832207" cy="4156539"/>
          </a:xfrm>
          <a:solidFill>
            <a:srgbClr val="0F6FC6"/>
          </a:solidFill>
        </p:grpSpPr>
        <p:sp>
          <p:nvSpPr>
            <p:cNvPr id="39" name="Rectangle 48"/>
            <p:cNvSpPr>
              <a:spLocks noChangeArrowheads="1"/>
            </p:cNvSpPr>
            <p:nvPr/>
          </p:nvSpPr>
          <p:spPr bwMode="auto">
            <a:xfrm rot="5400000" flipH="1">
              <a:off x="4340034" y="3955997"/>
              <a:ext cx="3516773" cy="84712"/>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40" name="Freeform 49"/>
            <p:cNvSpPr>
              <a:spLocks noEditPoints="1"/>
            </p:cNvSpPr>
            <p:nvPr/>
          </p:nvSpPr>
          <p:spPr bwMode="auto">
            <a:xfrm rot="5400000" flipH="1">
              <a:off x="6961276" y="1205682"/>
              <a:ext cx="532477" cy="132151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41" name="Freeform 50"/>
            <p:cNvSpPr/>
            <p:nvPr/>
          </p:nvSpPr>
          <p:spPr bwMode="auto">
            <a:xfrm rot="5400000" flipH="1">
              <a:off x="6103261" y="1776470"/>
              <a:ext cx="416300" cy="510694"/>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grpSp>
        <p:nvGrpSpPr>
          <p:cNvPr id="42" name="组合 41"/>
          <p:cNvGrpSpPr/>
          <p:nvPr/>
        </p:nvGrpSpPr>
        <p:grpSpPr>
          <a:xfrm>
            <a:off x="3228453" y="1735058"/>
            <a:ext cx="1257322" cy="2573420"/>
            <a:chOff x="4304604" y="2313410"/>
            <a:chExt cx="1676429" cy="3431227"/>
          </a:xfrm>
        </p:grpSpPr>
        <p:sp>
          <p:nvSpPr>
            <p:cNvPr id="43" name="Freeform 51"/>
            <p:cNvSpPr/>
            <p:nvPr/>
          </p:nvSpPr>
          <p:spPr bwMode="auto">
            <a:xfrm rot="5400000" flipH="1">
              <a:off x="5572868" y="2469106"/>
              <a:ext cx="348531" cy="459867"/>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rgbClr val="00B0F0"/>
            </a:solid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44" name="Freeform 52"/>
            <p:cNvSpPr/>
            <p:nvPr/>
          </p:nvSpPr>
          <p:spPr bwMode="auto">
            <a:xfrm rot="5400000" flipH="1">
              <a:off x="4496146" y="4259751"/>
              <a:ext cx="2872959" cy="96814"/>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rgbClr val="00B0F0"/>
            </a:solid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sp>
          <p:nvSpPr>
            <p:cNvPr id="45" name="Freeform 53"/>
            <p:cNvSpPr>
              <a:spLocks noEditPoints="1"/>
            </p:cNvSpPr>
            <p:nvPr/>
          </p:nvSpPr>
          <p:spPr bwMode="auto">
            <a:xfrm rot="5400000" flipH="1">
              <a:off x="4644663" y="1973351"/>
              <a:ext cx="532477" cy="1212596"/>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rgbClr val="00B0F0"/>
            </a:solidFill>
            <a:ln>
              <a:noFill/>
            </a:ln>
          </p:spPr>
          <p:txBody>
            <a:bodyPr vert="horz" wrap="square" lIns="68580" tIns="34290" rIns="68580" bIns="34290" numCol="1" anchor="t" anchorCtr="0" compatLnSpc="1"/>
            <a:lstStyle/>
            <a:p>
              <a:pPr defTabSz="685800"/>
              <a:endParaRPr lang="id-ID" sz="1350">
                <a:solidFill>
                  <a:prstClr val="black"/>
                </a:solidFill>
                <a:cs typeface="+mn-ea"/>
                <a:sym typeface="+mn-lt"/>
              </a:endParaRPr>
            </a:p>
          </p:txBody>
        </p:sp>
      </p:grpSp>
      <p:grpSp>
        <p:nvGrpSpPr>
          <p:cNvPr id="46" name="组合 45"/>
          <p:cNvGrpSpPr/>
          <p:nvPr/>
        </p:nvGrpSpPr>
        <p:grpSpPr>
          <a:xfrm>
            <a:off x="3236874" y="2761278"/>
            <a:ext cx="1123649" cy="1543569"/>
            <a:chOff x="4315831" y="3681704"/>
            <a:chExt cx="1498199" cy="2058092"/>
          </a:xfrm>
          <a:solidFill>
            <a:srgbClr val="0F6FC6"/>
          </a:solidFill>
        </p:grpSpPr>
        <p:sp>
          <p:nvSpPr>
            <p:cNvPr id="47" name="Freeform 54"/>
            <p:cNvSpPr/>
            <p:nvPr/>
          </p:nvSpPr>
          <p:spPr bwMode="auto">
            <a:xfrm rot="5400000" flipH="1">
              <a:off x="5427982" y="3901539"/>
              <a:ext cx="394519" cy="377575"/>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48" name="Rectangle 55"/>
            <p:cNvSpPr>
              <a:spLocks noChangeArrowheads="1"/>
            </p:cNvSpPr>
            <p:nvPr/>
          </p:nvSpPr>
          <p:spPr bwMode="auto">
            <a:xfrm rot="5400000" flipH="1">
              <a:off x="5045568" y="4971335"/>
              <a:ext cx="1452211" cy="84712"/>
            </a:xfrm>
            <a:prstGeom prst="rect">
              <a:avLst/>
            </a:pr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49" name="Freeform 56"/>
            <p:cNvSpPr>
              <a:spLocks noEditPoints="1"/>
            </p:cNvSpPr>
            <p:nvPr/>
          </p:nvSpPr>
          <p:spPr bwMode="auto">
            <a:xfrm rot="5400000" flipH="1">
              <a:off x="4609904" y="3387631"/>
              <a:ext cx="532477" cy="1120623"/>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ct val="0"/>
                </a:spcBef>
                <a:spcAft>
                  <a:spcPct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grpSp>
      <p:sp>
        <p:nvSpPr>
          <p:cNvPr id="50" name="TextBox 66"/>
          <p:cNvSpPr txBox="1"/>
          <p:nvPr/>
        </p:nvSpPr>
        <p:spPr>
          <a:xfrm>
            <a:off x="6013921" y="1192080"/>
            <a:ext cx="2042259" cy="750205"/>
          </a:xfrm>
          <a:prstGeom prst="rect">
            <a:avLst/>
          </a:prstGeom>
          <a:noFill/>
        </p:spPr>
        <p:txBody>
          <a:bodyPr wrap="square" rtlCol="0">
            <a:spAutoFit/>
          </a:bodyPr>
          <a:lstStyle/>
          <a:p>
            <a:pPr defTabSz="685800">
              <a:lnSpc>
                <a:spcPct val="150000"/>
              </a:lnSpc>
            </a:pPr>
            <a:r>
              <a:rPr lang="en-US" altLang="zh-CN" sz="1050" b="1" dirty="0">
                <a:solidFill>
                  <a:prstClr val="black">
                    <a:lumMod val="65000"/>
                    <a:lumOff val="35000"/>
                  </a:prstClr>
                </a:solidFill>
                <a:cs typeface="+mn-ea"/>
                <a:sym typeface="+mn-lt"/>
              </a:rPr>
              <a:t>Add title text</a:t>
            </a:r>
            <a:endParaRPr lang="en-US" sz="1050" b="1" dirty="0">
              <a:solidFill>
                <a:prstClr val="black">
                  <a:lumMod val="65000"/>
                  <a:lumOff val="35000"/>
                </a:prstClr>
              </a:solidFill>
              <a:cs typeface="+mn-ea"/>
              <a:sym typeface="+mn-lt"/>
            </a:endParaRPr>
          </a:p>
          <a:p>
            <a:pPr defTabSz="685800">
              <a:lnSpc>
                <a:spcPct val="150000"/>
              </a:lnSpc>
            </a:pPr>
            <a:r>
              <a:rPr lang="en-US" altLang="zh-CN" sz="900" dirty="0">
                <a:solidFill>
                  <a:prstClr val="black">
                    <a:lumMod val="50000"/>
                    <a:lumOff val="50000"/>
                  </a:prstClr>
                </a:solidFill>
                <a:cs typeface="+mn-ea"/>
                <a:sym typeface="+mn-lt"/>
              </a:rPr>
              <a:t>Click here to add content, content to match the title. </a:t>
            </a:r>
          </a:p>
        </p:txBody>
      </p:sp>
      <p:sp>
        <p:nvSpPr>
          <p:cNvPr id="51" name="TextBox 67"/>
          <p:cNvSpPr txBox="1"/>
          <p:nvPr/>
        </p:nvSpPr>
        <p:spPr>
          <a:xfrm>
            <a:off x="6013921" y="2230412"/>
            <a:ext cx="2042259" cy="750205"/>
          </a:xfrm>
          <a:prstGeom prst="rect">
            <a:avLst/>
          </a:prstGeom>
          <a:noFill/>
        </p:spPr>
        <p:txBody>
          <a:bodyPr wrap="square" rtlCol="0">
            <a:spAutoFit/>
          </a:bodyPr>
          <a:lstStyle/>
          <a:p>
            <a:pPr defTabSz="685800">
              <a:lnSpc>
                <a:spcPct val="150000"/>
              </a:lnSpc>
            </a:pPr>
            <a:r>
              <a:rPr lang="en-US" altLang="zh-CN" sz="1050" b="1" dirty="0">
                <a:solidFill>
                  <a:prstClr val="black">
                    <a:lumMod val="65000"/>
                    <a:lumOff val="35000"/>
                  </a:prstClr>
                </a:solidFill>
                <a:cs typeface="+mn-ea"/>
                <a:sym typeface="+mn-lt"/>
              </a:rPr>
              <a:t>Add title text</a:t>
            </a:r>
            <a:endParaRPr lang="en-US" sz="1050" b="1" dirty="0">
              <a:solidFill>
                <a:prstClr val="black">
                  <a:lumMod val="65000"/>
                  <a:lumOff val="35000"/>
                </a:prstClr>
              </a:solidFill>
              <a:cs typeface="+mn-ea"/>
              <a:sym typeface="+mn-lt"/>
            </a:endParaRPr>
          </a:p>
          <a:p>
            <a:pPr defTabSz="685800">
              <a:lnSpc>
                <a:spcPct val="150000"/>
              </a:lnSpc>
            </a:pPr>
            <a:r>
              <a:rPr lang="en-US" altLang="zh-CN" sz="900" dirty="0">
                <a:solidFill>
                  <a:prstClr val="black">
                    <a:lumMod val="50000"/>
                    <a:lumOff val="50000"/>
                  </a:prstClr>
                </a:solidFill>
                <a:cs typeface="+mn-ea"/>
                <a:sym typeface="+mn-lt"/>
              </a:rPr>
              <a:t>Click here to add content, content to match the title. </a:t>
            </a:r>
          </a:p>
        </p:txBody>
      </p:sp>
      <p:sp>
        <p:nvSpPr>
          <p:cNvPr id="52" name="TextBox 68"/>
          <p:cNvSpPr txBox="1"/>
          <p:nvPr/>
        </p:nvSpPr>
        <p:spPr>
          <a:xfrm>
            <a:off x="6013920" y="3249966"/>
            <a:ext cx="2042259" cy="750205"/>
          </a:xfrm>
          <a:prstGeom prst="rect">
            <a:avLst/>
          </a:prstGeom>
          <a:noFill/>
        </p:spPr>
        <p:txBody>
          <a:bodyPr wrap="square" rtlCol="0">
            <a:spAutoFit/>
          </a:bodyPr>
          <a:lstStyle/>
          <a:p>
            <a:pPr defTabSz="685800">
              <a:lnSpc>
                <a:spcPct val="150000"/>
              </a:lnSpc>
            </a:pPr>
            <a:r>
              <a:rPr lang="en-US" altLang="zh-CN" sz="1050" b="1" dirty="0">
                <a:solidFill>
                  <a:prstClr val="black">
                    <a:lumMod val="65000"/>
                    <a:lumOff val="35000"/>
                  </a:prstClr>
                </a:solidFill>
                <a:cs typeface="+mn-ea"/>
                <a:sym typeface="+mn-lt"/>
              </a:rPr>
              <a:t>Add title text</a:t>
            </a:r>
            <a:endParaRPr lang="en-US" sz="1050" b="1" dirty="0">
              <a:solidFill>
                <a:prstClr val="black">
                  <a:lumMod val="65000"/>
                  <a:lumOff val="35000"/>
                </a:prstClr>
              </a:solidFill>
              <a:cs typeface="+mn-ea"/>
              <a:sym typeface="+mn-lt"/>
            </a:endParaRPr>
          </a:p>
          <a:p>
            <a:pPr defTabSz="685800">
              <a:lnSpc>
                <a:spcPct val="150000"/>
              </a:lnSpc>
            </a:pPr>
            <a:r>
              <a:rPr lang="en-US" altLang="zh-CN" sz="900" dirty="0">
                <a:solidFill>
                  <a:prstClr val="black">
                    <a:lumMod val="50000"/>
                    <a:lumOff val="50000"/>
                  </a:prstClr>
                </a:solidFill>
                <a:cs typeface="+mn-ea"/>
                <a:sym typeface="+mn-lt"/>
              </a:rPr>
              <a:t>Click here to add content, content to match the title. </a:t>
            </a:r>
          </a:p>
        </p:txBody>
      </p:sp>
      <p:sp>
        <p:nvSpPr>
          <p:cNvPr id="53" name="TextBox 69"/>
          <p:cNvSpPr txBox="1"/>
          <p:nvPr/>
        </p:nvSpPr>
        <p:spPr>
          <a:xfrm>
            <a:off x="1396925" y="1735058"/>
            <a:ext cx="1798853" cy="750205"/>
          </a:xfrm>
          <a:prstGeom prst="rect">
            <a:avLst/>
          </a:prstGeom>
          <a:noFill/>
        </p:spPr>
        <p:txBody>
          <a:bodyPr wrap="square" rtlCol="0">
            <a:spAutoFit/>
          </a:bodyPr>
          <a:lstStyle/>
          <a:p>
            <a:pPr algn="r" defTabSz="685800">
              <a:lnSpc>
                <a:spcPct val="150000"/>
              </a:lnSpc>
            </a:pPr>
            <a:r>
              <a:rPr lang="en-US" altLang="zh-CN" sz="1050" b="1" dirty="0">
                <a:solidFill>
                  <a:prstClr val="black">
                    <a:lumMod val="65000"/>
                    <a:lumOff val="35000"/>
                  </a:prstClr>
                </a:solidFill>
                <a:cs typeface="+mn-ea"/>
                <a:sym typeface="+mn-lt"/>
              </a:rPr>
              <a:t>Add title text</a:t>
            </a:r>
            <a:endParaRPr lang="en-US" sz="1050" b="1" dirty="0">
              <a:solidFill>
                <a:prstClr val="black">
                  <a:lumMod val="65000"/>
                  <a:lumOff val="35000"/>
                </a:prstClr>
              </a:solidFill>
              <a:cs typeface="+mn-ea"/>
              <a:sym typeface="+mn-lt"/>
            </a:endParaRPr>
          </a:p>
          <a:p>
            <a:pPr algn="r" defTabSz="685800">
              <a:lnSpc>
                <a:spcPct val="150000"/>
              </a:lnSpc>
            </a:pPr>
            <a:r>
              <a:rPr lang="en-US" altLang="zh-CN" sz="900" dirty="0">
                <a:solidFill>
                  <a:prstClr val="black">
                    <a:lumMod val="50000"/>
                    <a:lumOff val="50000"/>
                  </a:prstClr>
                </a:solidFill>
                <a:cs typeface="+mn-ea"/>
                <a:sym typeface="+mn-lt"/>
              </a:rPr>
              <a:t>Click here to add content, content to match the title. </a:t>
            </a:r>
            <a:endParaRPr lang="en-US" sz="900" dirty="0">
              <a:solidFill>
                <a:prstClr val="black">
                  <a:lumMod val="50000"/>
                  <a:lumOff val="50000"/>
                </a:prstClr>
              </a:solidFill>
              <a:cs typeface="+mn-ea"/>
              <a:sym typeface="+mn-lt"/>
            </a:endParaRPr>
          </a:p>
        </p:txBody>
      </p:sp>
      <p:sp>
        <p:nvSpPr>
          <p:cNvPr id="54" name="TextBox 70"/>
          <p:cNvSpPr txBox="1"/>
          <p:nvPr/>
        </p:nvSpPr>
        <p:spPr>
          <a:xfrm>
            <a:off x="1395248" y="2742987"/>
            <a:ext cx="1798853" cy="750205"/>
          </a:xfrm>
          <a:prstGeom prst="rect">
            <a:avLst/>
          </a:prstGeom>
          <a:noFill/>
        </p:spPr>
        <p:txBody>
          <a:bodyPr wrap="square" rtlCol="0">
            <a:spAutoFit/>
          </a:bodyPr>
          <a:lstStyle/>
          <a:p>
            <a:pPr algn="r" defTabSz="685800">
              <a:lnSpc>
                <a:spcPct val="150000"/>
              </a:lnSpc>
            </a:pPr>
            <a:r>
              <a:rPr lang="en-US" altLang="zh-CN" sz="1050" b="1" dirty="0">
                <a:solidFill>
                  <a:prstClr val="black">
                    <a:lumMod val="65000"/>
                    <a:lumOff val="35000"/>
                  </a:prstClr>
                </a:solidFill>
                <a:cs typeface="+mn-ea"/>
                <a:sym typeface="+mn-lt"/>
              </a:rPr>
              <a:t>Add title text</a:t>
            </a:r>
            <a:endParaRPr lang="en-US" sz="1050" b="1" dirty="0">
              <a:solidFill>
                <a:prstClr val="black">
                  <a:lumMod val="65000"/>
                  <a:lumOff val="35000"/>
                </a:prstClr>
              </a:solidFill>
              <a:cs typeface="+mn-ea"/>
              <a:sym typeface="+mn-lt"/>
            </a:endParaRPr>
          </a:p>
          <a:p>
            <a:pPr algn="r" defTabSz="685800">
              <a:lnSpc>
                <a:spcPct val="150000"/>
              </a:lnSpc>
            </a:pPr>
            <a:r>
              <a:rPr lang="en-US" altLang="zh-CN" sz="900" dirty="0">
                <a:solidFill>
                  <a:prstClr val="black">
                    <a:lumMod val="50000"/>
                    <a:lumOff val="50000"/>
                  </a:prstClr>
                </a:solidFill>
                <a:cs typeface="+mn-ea"/>
                <a:sym typeface="+mn-lt"/>
              </a:rPr>
              <a:t>Click here to add content, content to match the title. </a:t>
            </a:r>
          </a:p>
        </p:txBody>
      </p:sp>
      <p:sp>
        <p:nvSpPr>
          <p:cNvPr id="55" name="TextBox 71"/>
          <p:cNvSpPr txBox="1"/>
          <p:nvPr/>
        </p:nvSpPr>
        <p:spPr>
          <a:xfrm>
            <a:off x="5560729" y="1291782"/>
            <a:ext cx="335348" cy="253916"/>
          </a:xfrm>
          <a:prstGeom prst="rect">
            <a:avLst/>
          </a:prstGeom>
          <a:noFill/>
        </p:spPr>
        <p:txBody>
          <a:bodyPr wrap="none" rtlCol="0">
            <a:spAutoFit/>
          </a:bodyPr>
          <a:lstStyle/>
          <a:p>
            <a:pPr defTabSz="685800"/>
            <a:r>
              <a:rPr lang="en-US" sz="1050" b="1">
                <a:solidFill>
                  <a:prstClr val="black">
                    <a:lumMod val="50000"/>
                    <a:lumOff val="50000"/>
                  </a:prstClr>
                </a:solidFill>
                <a:cs typeface="+mn-ea"/>
                <a:sym typeface="+mn-lt"/>
              </a:rPr>
              <a:t>03</a:t>
            </a:r>
          </a:p>
        </p:txBody>
      </p:sp>
      <p:sp>
        <p:nvSpPr>
          <p:cNvPr id="56" name="TextBox 72"/>
          <p:cNvSpPr txBox="1"/>
          <p:nvPr/>
        </p:nvSpPr>
        <p:spPr>
          <a:xfrm>
            <a:off x="5560729" y="2322059"/>
            <a:ext cx="335348" cy="253916"/>
          </a:xfrm>
          <a:prstGeom prst="rect">
            <a:avLst/>
          </a:prstGeom>
          <a:noFill/>
        </p:spPr>
        <p:txBody>
          <a:bodyPr wrap="none" rtlCol="0">
            <a:spAutoFit/>
          </a:bodyPr>
          <a:lstStyle/>
          <a:p>
            <a:pPr defTabSz="685800"/>
            <a:r>
              <a:rPr lang="en-US" sz="1050" b="1">
                <a:solidFill>
                  <a:prstClr val="black">
                    <a:lumMod val="50000"/>
                    <a:lumOff val="50000"/>
                  </a:prstClr>
                </a:solidFill>
                <a:cs typeface="+mn-ea"/>
                <a:sym typeface="+mn-lt"/>
              </a:rPr>
              <a:t>04</a:t>
            </a:r>
          </a:p>
        </p:txBody>
      </p:sp>
      <p:sp>
        <p:nvSpPr>
          <p:cNvPr id="57" name="TextBox 73"/>
          <p:cNvSpPr txBox="1"/>
          <p:nvPr/>
        </p:nvSpPr>
        <p:spPr>
          <a:xfrm>
            <a:off x="5560729" y="3338645"/>
            <a:ext cx="335348" cy="253916"/>
          </a:xfrm>
          <a:prstGeom prst="rect">
            <a:avLst/>
          </a:prstGeom>
          <a:noFill/>
        </p:spPr>
        <p:txBody>
          <a:bodyPr wrap="none" rtlCol="0">
            <a:spAutoFit/>
          </a:bodyPr>
          <a:lstStyle/>
          <a:p>
            <a:pPr defTabSz="685800"/>
            <a:r>
              <a:rPr lang="en-US" sz="1050" b="1">
                <a:solidFill>
                  <a:prstClr val="black">
                    <a:lumMod val="50000"/>
                    <a:lumOff val="50000"/>
                  </a:prstClr>
                </a:solidFill>
                <a:cs typeface="+mn-ea"/>
                <a:sym typeface="+mn-lt"/>
              </a:rPr>
              <a:t>05</a:t>
            </a:r>
          </a:p>
        </p:txBody>
      </p:sp>
      <p:sp>
        <p:nvSpPr>
          <p:cNvPr id="58" name="TextBox 74"/>
          <p:cNvSpPr txBox="1"/>
          <p:nvPr/>
        </p:nvSpPr>
        <p:spPr>
          <a:xfrm>
            <a:off x="3288791" y="1827390"/>
            <a:ext cx="335348" cy="253916"/>
          </a:xfrm>
          <a:prstGeom prst="rect">
            <a:avLst/>
          </a:prstGeom>
          <a:noFill/>
        </p:spPr>
        <p:txBody>
          <a:bodyPr wrap="none" rtlCol="0">
            <a:spAutoFit/>
          </a:bodyPr>
          <a:lstStyle/>
          <a:p>
            <a:pPr defTabSz="685800"/>
            <a:r>
              <a:rPr lang="en-US" sz="1050" b="1">
                <a:solidFill>
                  <a:prstClr val="black">
                    <a:lumMod val="50000"/>
                    <a:lumOff val="50000"/>
                  </a:prstClr>
                </a:solidFill>
                <a:cs typeface="+mn-ea"/>
                <a:sym typeface="+mn-lt"/>
              </a:rPr>
              <a:t>02</a:t>
            </a:r>
          </a:p>
        </p:txBody>
      </p:sp>
      <p:sp>
        <p:nvSpPr>
          <p:cNvPr id="59" name="TextBox 75"/>
          <p:cNvSpPr txBox="1"/>
          <p:nvPr/>
        </p:nvSpPr>
        <p:spPr>
          <a:xfrm>
            <a:off x="3292260" y="2831024"/>
            <a:ext cx="335348" cy="253916"/>
          </a:xfrm>
          <a:prstGeom prst="rect">
            <a:avLst/>
          </a:prstGeom>
          <a:noFill/>
        </p:spPr>
        <p:txBody>
          <a:bodyPr wrap="none" rtlCol="0">
            <a:spAutoFit/>
          </a:bodyPr>
          <a:lstStyle/>
          <a:p>
            <a:pPr defTabSz="685800"/>
            <a:r>
              <a:rPr lang="en-US" sz="1050" b="1">
                <a:solidFill>
                  <a:prstClr val="black">
                    <a:lumMod val="50000"/>
                    <a:lumOff val="50000"/>
                  </a:prstClr>
                </a:solidFill>
                <a:cs typeface="+mn-ea"/>
                <a:sym typeface="+mn-lt"/>
              </a:rPr>
              <a:t>01</a:t>
            </a:r>
          </a:p>
        </p:txBody>
      </p:sp>
      <p:sp>
        <p:nvSpPr>
          <p:cNvPr id="60"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61" name="矩形 60"/>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63" name="直接连接符 62"/>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dur="5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dur="5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nodeType="afterGroup">
                            <p:stCondLst>
                              <p:cond delay="1000"/>
                            </p:stCondLst>
                            <p:childTnLst>
                              <p:par>
                                <p:cTn id="13" presetID="22" presetClass="entr" presetSubtype="4" dur="5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nodeType="afterGroup">
                            <p:stCondLst>
                              <p:cond delay="1500"/>
                            </p:stCondLst>
                            <p:childTnLst>
                              <p:par>
                                <p:cTn id="17" presetID="22" presetClass="entr" presetSubtype="4" dur="50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nodeType="afterGroup">
                            <p:stCondLst>
                              <p:cond delay="2000"/>
                            </p:stCondLst>
                            <p:childTnLst>
                              <p:par>
                                <p:cTn id="21" presetID="22" presetClass="entr" presetSubtype="4" dur="5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nodeType="afterGroup">
                            <p:stCondLst>
                              <p:cond delay="2500"/>
                            </p:stCondLst>
                            <p:childTnLst>
                              <p:par>
                                <p:cTn id="25" presetID="22" presetClass="entr" presetSubtype="4" dur="50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nodeType="afterGroup">
                            <p:stCondLst>
                              <p:cond delay="3000"/>
                            </p:stCondLst>
                            <p:childTnLst>
                              <p:par>
                                <p:cTn id="29" presetID="22" presetClass="entr" presetSubtype="4" dur="50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par>
                          <p:cTn id="32" fill="hold" nodeType="afterGroup">
                            <p:stCondLst>
                              <p:cond delay="3500"/>
                            </p:stCondLst>
                            <p:childTnLst>
                              <p:par>
                                <p:cTn id="33" presetID="22" presetClass="entr" presetSubtype="4" dur="50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nodeType="afterGroup">
                            <p:stCondLst>
                              <p:cond delay="4000"/>
                            </p:stCondLst>
                            <p:childTnLst>
                              <p:par>
                                <p:cTn id="37" presetID="22" presetClass="entr" presetSubtype="4" dur="5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par>
                          <p:cTn id="40" fill="hold" nodeType="afterGroup">
                            <p:stCondLst>
                              <p:cond delay="4500"/>
                            </p:stCondLst>
                            <p:childTnLst>
                              <p:par>
                                <p:cTn id="41" presetID="22" presetClass="entr" presetSubtype="4" dur="50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nodeType="afterGroup">
                            <p:stCondLst>
                              <p:cond delay="5000"/>
                            </p:stCondLst>
                            <p:childTnLst>
                              <p:par>
                                <p:cTn id="45" presetID="53" presetClass="entr" presetSubtype="16" dur="50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par>
                          <p:cTn id="50" fill="hold" nodeType="afterGroup">
                            <p:stCondLst>
                              <p:cond delay="5500"/>
                            </p:stCondLst>
                            <p:childTnLst>
                              <p:par>
                                <p:cTn id="51" presetID="53" presetClass="entr" presetSubtype="16" dur="50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nodeType="afterGroup">
                            <p:stCondLst>
                              <p:cond delay="6000"/>
                            </p:stCondLst>
                            <p:childTnLst>
                              <p:par>
                                <p:cTn id="57" presetID="53" presetClass="entr" presetSubtype="16" dur="50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nodeType="afterGroup">
                            <p:stCondLst>
                              <p:cond delay="6500"/>
                            </p:stCondLst>
                            <p:childTnLst>
                              <p:par>
                                <p:cTn id="63" presetID="53" presetClass="entr" presetSubtype="16" dur="50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500" fill="hold"/>
                                        <p:tgtEl>
                                          <p:spTgt spid="56"/>
                                        </p:tgtEl>
                                        <p:attrNameLst>
                                          <p:attrName>ppt_w</p:attrName>
                                        </p:attrNameLst>
                                      </p:cBhvr>
                                      <p:tavLst>
                                        <p:tav tm="0">
                                          <p:val>
                                            <p:fltVal val="0"/>
                                          </p:val>
                                        </p:tav>
                                        <p:tav tm="100000">
                                          <p:val>
                                            <p:strVal val="#ppt_w"/>
                                          </p:val>
                                        </p:tav>
                                      </p:tavLst>
                                    </p:anim>
                                    <p:anim calcmode="lin" valueType="num">
                                      <p:cBhvr>
                                        <p:cTn id="66" dur="500" fill="hold"/>
                                        <p:tgtEl>
                                          <p:spTgt spid="56"/>
                                        </p:tgtEl>
                                        <p:attrNameLst>
                                          <p:attrName>ppt_h</p:attrName>
                                        </p:attrNameLst>
                                      </p:cBhvr>
                                      <p:tavLst>
                                        <p:tav tm="0">
                                          <p:val>
                                            <p:fltVal val="0"/>
                                          </p:val>
                                        </p:tav>
                                        <p:tav tm="100000">
                                          <p:val>
                                            <p:strVal val="#ppt_h"/>
                                          </p:val>
                                        </p:tav>
                                      </p:tavLst>
                                    </p:anim>
                                    <p:animEffect transition="in" filter="fade">
                                      <p:cBhvr>
                                        <p:cTn id="67" dur="500"/>
                                        <p:tgtEl>
                                          <p:spTgt spid="56"/>
                                        </p:tgtEl>
                                      </p:cBhvr>
                                    </p:animEffect>
                                  </p:childTnLst>
                                </p:cTn>
                              </p:par>
                            </p:childTnLst>
                          </p:cTn>
                        </p:par>
                        <p:par>
                          <p:cTn id="68" fill="hold" nodeType="afterGroup">
                            <p:stCondLst>
                              <p:cond delay="7000"/>
                            </p:stCondLst>
                            <p:childTnLst>
                              <p:par>
                                <p:cTn id="69" presetID="53" presetClass="entr" presetSubtype="16" dur="50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childTnLst>
                          </p:cTn>
                        </p:par>
                        <p:par>
                          <p:cTn id="74" fill="hold" nodeType="afterGroup">
                            <p:stCondLst>
                              <p:cond delay="7500"/>
                            </p:stCondLst>
                            <p:childTnLst>
                              <p:par>
                                <p:cTn id="75" presetID="10" presetClass="entr" presetSubtype="0" dur="25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250"/>
                                        <p:tgtEl>
                                          <p:spTgt spid="53"/>
                                        </p:tgtEl>
                                      </p:cBhvr>
                                    </p:animEffect>
                                  </p:childTnLst>
                                </p:cTn>
                              </p:par>
                            </p:childTnLst>
                          </p:cTn>
                        </p:par>
                        <p:par>
                          <p:cTn id="78" fill="hold" nodeType="afterGroup">
                            <p:stCondLst>
                              <p:cond delay="7750"/>
                            </p:stCondLst>
                            <p:childTnLst>
                              <p:par>
                                <p:cTn id="79" presetID="10" presetClass="entr" presetSubtype="0" dur="25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250"/>
                                        <p:tgtEl>
                                          <p:spTgt spid="54"/>
                                        </p:tgtEl>
                                      </p:cBhvr>
                                    </p:animEffect>
                                  </p:childTnLst>
                                </p:cTn>
                              </p:par>
                            </p:childTnLst>
                          </p:cTn>
                        </p:par>
                        <p:par>
                          <p:cTn id="82" fill="hold" nodeType="afterGroup">
                            <p:stCondLst>
                              <p:cond delay="8000"/>
                            </p:stCondLst>
                            <p:childTnLst>
                              <p:par>
                                <p:cTn id="83" presetID="10" presetClass="entr" presetSubtype="0" dur="25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250"/>
                                        <p:tgtEl>
                                          <p:spTgt spid="50"/>
                                        </p:tgtEl>
                                      </p:cBhvr>
                                    </p:animEffect>
                                  </p:childTnLst>
                                </p:cTn>
                              </p:par>
                            </p:childTnLst>
                          </p:cTn>
                        </p:par>
                        <p:par>
                          <p:cTn id="86" fill="hold" nodeType="afterGroup">
                            <p:stCondLst>
                              <p:cond delay="8250"/>
                            </p:stCondLst>
                            <p:childTnLst>
                              <p:par>
                                <p:cTn id="87" presetID="10" presetClass="entr" presetSubtype="0" dur="25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250"/>
                                        <p:tgtEl>
                                          <p:spTgt spid="51"/>
                                        </p:tgtEl>
                                      </p:cBhvr>
                                    </p:animEffect>
                                  </p:childTnLst>
                                </p:cTn>
                              </p:par>
                            </p:childTnLst>
                          </p:cTn>
                        </p:par>
                        <p:par>
                          <p:cTn id="90" fill="hold" nodeType="afterGroup">
                            <p:stCondLst>
                              <p:cond delay="8500"/>
                            </p:stCondLst>
                            <p:childTnLst>
                              <p:par>
                                <p:cTn id="91" presetID="10" presetClass="entr" presetSubtype="0" dur="25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250"/>
                                        <p:tgtEl>
                                          <p:spTgt spid="52"/>
                                        </p:tgtEl>
                                      </p:cBhvr>
                                    </p:animEffect>
                                  </p:childTnLst>
                                </p:cTn>
                              </p:par>
                            </p:childTnLst>
                          </p:cTn>
                        </p:par>
                        <p:par>
                          <p:cTn id="94" fill="hold" nodeType="afterGroup">
                            <p:stCondLst>
                              <p:cond delay="8750"/>
                            </p:stCondLst>
                            <p:childTnLst>
                              <p:par>
                                <p:cTn id="95" presetID="26" presetClass="emph" presetSubtype="0" dur="250" repeatCount="2000" fill="hold" grpId="1" nodeType="afterEffect">
                                  <p:stCondLst>
                                    <p:cond delay="0"/>
                                  </p:stCondLst>
                                  <p:childTnLst>
                                    <p:animEffect transition="out" filter="fade">
                                      <p:cBhvr>
                                        <p:cTn id="96" dur="250" tmFilter="0, 0; .2, .5; .8, .5; 1, 0"/>
                                        <p:tgtEl>
                                          <p:spTgt spid="53"/>
                                        </p:tgtEl>
                                      </p:cBhvr>
                                    </p:animEffect>
                                    <p:animScale>
                                      <p:cBhvr>
                                        <p:cTn id="97" dur="125" autoRev="1" fill="hold"/>
                                        <p:tgtEl>
                                          <p:spTgt spid="53"/>
                                        </p:tgtEl>
                                      </p:cBhvr>
                                      <p:by x="105000" y="105000"/>
                                    </p:animScale>
                                  </p:childTnLst>
                                </p:cTn>
                              </p:par>
                            </p:childTnLst>
                          </p:cTn>
                        </p:par>
                        <p:par>
                          <p:cTn id="98" fill="hold" nodeType="afterGroup">
                            <p:stCondLst>
                              <p:cond delay="9000"/>
                            </p:stCondLst>
                            <p:childTnLst>
                              <p:par>
                                <p:cTn id="99" presetID="26" presetClass="emph" presetSubtype="0" dur="250" repeatCount="2000" fill="hold" grpId="1" nodeType="afterEffect">
                                  <p:stCondLst>
                                    <p:cond delay="0"/>
                                  </p:stCondLst>
                                  <p:childTnLst>
                                    <p:animEffect transition="out" filter="fade">
                                      <p:cBhvr>
                                        <p:cTn id="100" dur="250" tmFilter="0, 0; .2, .5; .8, .5; 1, 0"/>
                                        <p:tgtEl>
                                          <p:spTgt spid="54"/>
                                        </p:tgtEl>
                                      </p:cBhvr>
                                    </p:animEffect>
                                    <p:animScale>
                                      <p:cBhvr>
                                        <p:cTn id="101" dur="125" autoRev="1" fill="hold"/>
                                        <p:tgtEl>
                                          <p:spTgt spid="54"/>
                                        </p:tgtEl>
                                      </p:cBhvr>
                                      <p:by x="105000" y="105000"/>
                                    </p:animScale>
                                  </p:childTnLst>
                                </p:cTn>
                              </p:par>
                            </p:childTnLst>
                          </p:cTn>
                        </p:par>
                        <p:par>
                          <p:cTn id="102" fill="hold" nodeType="afterGroup">
                            <p:stCondLst>
                              <p:cond delay="9250"/>
                            </p:stCondLst>
                            <p:childTnLst>
                              <p:par>
                                <p:cTn id="103" presetID="26" presetClass="emph" presetSubtype="0" dur="250" repeatCount="2000" fill="hold" grpId="1" nodeType="afterEffect">
                                  <p:stCondLst>
                                    <p:cond delay="0"/>
                                  </p:stCondLst>
                                  <p:childTnLst>
                                    <p:animEffect transition="out" filter="fade">
                                      <p:cBhvr>
                                        <p:cTn id="104" dur="250" tmFilter="0, 0; .2, .5; .8, .5; 1, 0"/>
                                        <p:tgtEl>
                                          <p:spTgt spid="50"/>
                                        </p:tgtEl>
                                      </p:cBhvr>
                                    </p:animEffect>
                                    <p:animScale>
                                      <p:cBhvr>
                                        <p:cTn id="105" dur="125" autoRev="1" fill="hold"/>
                                        <p:tgtEl>
                                          <p:spTgt spid="50"/>
                                        </p:tgtEl>
                                      </p:cBhvr>
                                      <p:by x="105000" y="105000"/>
                                    </p:animScale>
                                  </p:childTnLst>
                                </p:cTn>
                              </p:par>
                            </p:childTnLst>
                          </p:cTn>
                        </p:par>
                        <p:par>
                          <p:cTn id="106" fill="hold" nodeType="afterGroup">
                            <p:stCondLst>
                              <p:cond delay="9500"/>
                            </p:stCondLst>
                            <p:childTnLst>
                              <p:par>
                                <p:cTn id="107" presetID="26" presetClass="emph" presetSubtype="0" dur="250" repeatCount="2000" fill="hold" grpId="1" nodeType="afterEffect">
                                  <p:stCondLst>
                                    <p:cond delay="0"/>
                                  </p:stCondLst>
                                  <p:childTnLst>
                                    <p:animEffect transition="out" filter="fade">
                                      <p:cBhvr>
                                        <p:cTn id="108" dur="250" tmFilter="0, 0; .2, .5; .8, .5; 1, 0"/>
                                        <p:tgtEl>
                                          <p:spTgt spid="51"/>
                                        </p:tgtEl>
                                      </p:cBhvr>
                                    </p:animEffect>
                                    <p:animScale>
                                      <p:cBhvr>
                                        <p:cTn id="109" dur="125" autoRev="1" fill="hold"/>
                                        <p:tgtEl>
                                          <p:spTgt spid="51"/>
                                        </p:tgtEl>
                                      </p:cBhvr>
                                      <p:by x="105000" y="105000"/>
                                    </p:animScale>
                                  </p:childTnLst>
                                </p:cTn>
                              </p:par>
                            </p:childTnLst>
                          </p:cTn>
                        </p:par>
                        <p:par>
                          <p:cTn id="110" fill="hold" nodeType="afterGroup">
                            <p:stCondLst>
                              <p:cond delay="9750"/>
                            </p:stCondLst>
                            <p:childTnLst>
                              <p:par>
                                <p:cTn id="111" presetID="26" presetClass="emph" presetSubtype="0" dur="250" repeatCount="2000" fill="hold" grpId="1" nodeType="afterEffect">
                                  <p:stCondLst>
                                    <p:cond delay="0"/>
                                  </p:stCondLst>
                                  <p:childTnLst>
                                    <p:animEffect transition="out" filter="fade">
                                      <p:cBhvr>
                                        <p:cTn id="112" dur="250" tmFilter="0, 0; .2, .5; .8, .5; 1, 0"/>
                                        <p:tgtEl>
                                          <p:spTgt spid="52"/>
                                        </p:tgtEl>
                                      </p:cBhvr>
                                    </p:animEffect>
                                    <p:animScale>
                                      <p:cBhvr>
                                        <p:cTn id="113" dur="125" autoRev="1" fill="hold"/>
                                        <p:tgtEl>
                                          <p:spTgt spid="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52" grpId="0"/>
      <p:bldP spid="52" grpId="1"/>
      <p:bldP spid="53" grpId="0"/>
      <p:bldP spid="53" grpId="1"/>
      <p:bldP spid="54" grpId="0"/>
      <p:bldP spid="54" grpId="1"/>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H="1">
            <a:off x="26997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3001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流程图: 手动操作 9"/>
          <p:cNvSpPr/>
          <p:nvPr/>
        </p:nvSpPr>
        <p:spPr>
          <a:xfrm rot="16200000">
            <a:off x="1187624" y="1455625"/>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流程图: 手动操作 10"/>
          <p:cNvSpPr/>
          <p:nvPr/>
        </p:nvSpPr>
        <p:spPr>
          <a:xfrm rot="16200000">
            <a:off x="2915816"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流程图: 手动操作 11"/>
          <p:cNvSpPr/>
          <p:nvPr/>
        </p:nvSpPr>
        <p:spPr>
          <a:xfrm rot="16200000">
            <a:off x="6372200"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流程图: 手动操作 12"/>
          <p:cNvSpPr/>
          <p:nvPr/>
        </p:nvSpPr>
        <p:spPr>
          <a:xfrm rot="16200000">
            <a:off x="4644008"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4" name="Group 126"/>
          <p:cNvGrpSpPr/>
          <p:nvPr/>
        </p:nvGrpSpPr>
        <p:grpSpPr>
          <a:xfrm>
            <a:off x="5136624" y="1831458"/>
            <a:ext cx="454928" cy="317962"/>
            <a:chOff x="7999238" y="1399322"/>
            <a:chExt cx="464215" cy="324452"/>
          </a:xfrm>
          <a:solidFill>
            <a:schemeClr val="bg1"/>
          </a:solidFill>
        </p:grpSpPr>
        <p:sp>
          <p:nvSpPr>
            <p:cNvPr id="15"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7" name="Freeform 55"/>
          <p:cNvSpPr>
            <a:spLocks noEditPoints="1"/>
          </p:cNvSpPr>
          <p:nvPr/>
        </p:nvSpPr>
        <p:spPr bwMode="auto">
          <a:xfrm>
            <a:off x="1740698" y="1815665"/>
            <a:ext cx="334012" cy="34954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18" name="Group 29"/>
          <p:cNvGrpSpPr/>
          <p:nvPr/>
        </p:nvGrpSpPr>
        <p:grpSpPr>
          <a:xfrm>
            <a:off x="6966054" y="1832171"/>
            <a:ext cx="252452" cy="316536"/>
            <a:chOff x="5106627" y="2260366"/>
            <a:chExt cx="324452" cy="406813"/>
          </a:xfrm>
          <a:solidFill>
            <a:schemeClr val="bg1"/>
          </a:solidFill>
        </p:grpSpPr>
        <p:sp>
          <p:nvSpPr>
            <p:cNvPr id="1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3" name="Freeform 105"/>
          <p:cNvSpPr>
            <a:spLocks noEditPoints="1"/>
          </p:cNvSpPr>
          <p:nvPr/>
        </p:nvSpPr>
        <p:spPr bwMode="auto">
          <a:xfrm>
            <a:off x="3467907" y="1842269"/>
            <a:ext cx="335978" cy="296340"/>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4" name="文本框 36"/>
          <p:cNvSpPr txBox="1"/>
          <p:nvPr/>
        </p:nvSpPr>
        <p:spPr>
          <a:xfrm>
            <a:off x="1043608" y="2247713"/>
            <a:ext cx="1584176" cy="338554"/>
          </a:xfrm>
          <a:prstGeom prst="rect">
            <a:avLst/>
          </a:prstGeom>
          <a:noFill/>
        </p:spPr>
        <p:txBody>
          <a:bodyPr wrap="square" rtlCol="0">
            <a:spAutoFit/>
          </a:bodyPr>
          <a:lstStyle/>
          <a:p>
            <a:pPr algn="ctr">
              <a:defRPr/>
            </a:pPr>
            <a:r>
              <a:rPr lang="en-US" altLang="zh-CN" sz="1600" spc="75" dirty="0">
                <a:solidFill>
                  <a:schemeClr val="bg1"/>
                </a:solidFill>
                <a:cs typeface="+mn-ea"/>
                <a:sym typeface="+mn-lt"/>
              </a:rPr>
              <a:t>Add title text</a:t>
            </a:r>
            <a:endParaRPr lang="zh-CN" altLang="en-US" sz="1600" spc="75" dirty="0">
              <a:solidFill>
                <a:schemeClr val="bg1"/>
              </a:solidFill>
              <a:cs typeface="+mn-ea"/>
              <a:sym typeface="+mn-lt"/>
            </a:endParaRPr>
          </a:p>
        </p:txBody>
      </p:sp>
      <p:sp>
        <p:nvSpPr>
          <p:cNvPr id="25" name="文本框 36"/>
          <p:cNvSpPr txBox="1"/>
          <p:nvPr/>
        </p:nvSpPr>
        <p:spPr>
          <a:xfrm>
            <a:off x="2771800" y="2247713"/>
            <a:ext cx="1584176" cy="338554"/>
          </a:xfrm>
          <a:prstGeom prst="rect">
            <a:avLst/>
          </a:prstGeom>
          <a:noFill/>
        </p:spPr>
        <p:txBody>
          <a:bodyPr wrap="square" rtlCol="0">
            <a:spAutoFit/>
          </a:bodyPr>
          <a:lstStyle/>
          <a:p>
            <a:pPr algn="ctr">
              <a:defRPr/>
            </a:pPr>
            <a:r>
              <a:rPr lang="en-US" altLang="zh-CN" sz="1600" spc="75" dirty="0">
                <a:solidFill>
                  <a:schemeClr val="bg1"/>
                </a:solidFill>
                <a:cs typeface="+mn-ea"/>
                <a:sym typeface="+mn-lt"/>
              </a:rPr>
              <a:t>Add title text</a:t>
            </a:r>
            <a:endParaRPr lang="zh-CN" altLang="en-US" sz="1600" spc="75" dirty="0">
              <a:solidFill>
                <a:schemeClr val="bg1"/>
              </a:solidFill>
              <a:cs typeface="+mn-ea"/>
              <a:sym typeface="+mn-lt"/>
            </a:endParaRPr>
          </a:p>
        </p:txBody>
      </p:sp>
      <p:sp>
        <p:nvSpPr>
          <p:cNvPr id="26" name="文本框 36"/>
          <p:cNvSpPr txBox="1"/>
          <p:nvPr/>
        </p:nvSpPr>
        <p:spPr>
          <a:xfrm>
            <a:off x="4499992" y="2247713"/>
            <a:ext cx="1584176" cy="338554"/>
          </a:xfrm>
          <a:prstGeom prst="rect">
            <a:avLst/>
          </a:prstGeom>
          <a:noFill/>
        </p:spPr>
        <p:txBody>
          <a:bodyPr wrap="square" rtlCol="0">
            <a:spAutoFit/>
          </a:bodyPr>
          <a:lstStyle/>
          <a:p>
            <a:pPr algn="ctr">
              <a:defRPr/>
            </a:pPr>
            <a:r>
              <a:rPr lang="en-US" altLang="zh-CN" sz="1600" spc="75" dirty="0">
                <a:solidFill>
                  <a:schemeClr val="bg1"/>
                </a:solidFill>
                <a:cs typeface="+mn-ea"/>
                <a:sym typeface="+mn-lt"/>
              </a:rPr>
              <a:t>Add title text</a:t>
            </a:r>
            <a:endParaRPr lang="zh-CN" altLang="en-US" sz="1600" spc="75" dirty="0">
              <a:solidFill>
                <a:schemeClr val="bg1"/>
              </a:solidFill>
              <a:cs typeface="+mn-ea"/>
              <a:sym typeface="+mn-lt"/>
            </a:endParaRPr>
          </a:p>
        </p:txBody>
      </p:sp>
      <p:sp>
        <p:nvSpPr>
          <p:cNvPr id="27" name="文本框 36"/>
          <p:cNvSpPr txBox="1"/>
          <p:nvPr/>
        </p:nvSpPr>
        <p:spPr>
          <a:xfrm>
            <a:off x="6228184" y="2247713"/>
            <a:ext cx="1584176" cy="338554"/>
          </a:xfrm>
          <a:prstGeom prst="rect">
            <a:avLst/>
          </a:prstGeom>
          <a:noFill/>
        </p:spPr>
        <p:txBody>
          <a:bodyPr wrap="square" rtlCol="0">
            <a:spAutoFit/>
          </a:bodyPr>
          <a:lstStyle/>
          <a:p>
            <a:pPr algn="ctr">
              <a:defRPr/>
            </a:pPr>
            <a:r>
              <a:rPr lang="en-US" altLang="zh-CN" sz="1600" spc="75" dirty="0">
                <a:solidFill>
                  <a:schemeClr val="bg1"/>
                </a:solidFill>
                <a:cs typeface="+mn-ea"/>
                <a:sym typeface="+mn-lt"/>
              </a:rPr>
              <a:t>Add title text</a:t>
            </a:r>
            <a:endParaRPr lang="zh-CN" altLang="en-US" sz="1600" spc="75" dirty="0">
              <a:solidFill>
                <a:schemeClr val="bg1"/>
              </a:solidFill>
              <a:cs typeface="+mn-ea"/>
              <a:sym typeface="+mn-lt"/>
            </a:endParaRPr>
          </a:p>
        </p:txBody>
      </p:sp>
      <p:sp>
        <p:nvSpPr>
          <p:cNvPr id="28" name="TextBox 27"/>
          <p:cNvSpPr txBox="1"/>
          <p:nvPr/>
        </p:nvSpPr>
        <p:spPr>
          <a:xfrm>
            <a:off x="943932" y="3183817"/>
            <a:ext cx="1593532" cy="782503"/>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29" name="TextBox 28"/>
          <p:cNvSpPr txBox="1"/>
          <p:nvPr/>
        </p:nvSpPr>
        <p:spPr>
          <a:xfrm>
            <a:off x="2769220" y="3183817"/>
            <a:ext cx="1593532" cy="782503"/>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30" name="TextBox 29"/>
          <p:cNvSpPr txBox="1"/>
          <p:nvPr/>
        </p:nvSpPr>
        <p:spPr>
          <a:xfrm>
            <a:off x="4594508" y="3183817"/>
            <a:ext cx="1593532" cy="782503"/>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31" name="TextBox 30"/>
          <p:cNvSpPr txBox="1"/>
          <p:nvPr/>
        </p:nvSpPr>
        <p:spPr>
          <a:xfrm>
            <a:off x="6419797" y="3183817"/>
            <a:ext cx="1593532" cy="782503"/>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32"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33" name="矩形 32"/>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35" name="直接连接符 34"/>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ur="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ur="5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dur="5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dur="50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4" dur="25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250"/>
                            </p:stCondLst>
                            <p:childTnLst>
                              <p:par>
                                <p:cTn id="30" presetID="53" presetClass="entr" presetSubtype="16" dur="50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nodeType="afterGroup">
                            <p:stCondLst>
                              <p:cond delay="2750"/>
                            </p:stCondLst>
                            <p:childTnLst>
                              <p:par>
                                <p:cTn id="36" presetID="2" presetClass="entr" presetSubtype="4" dur="25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250" fill="hold"/>
                                        <p:tgtEl>
                                          <p:spTgt spid="23"/>
                                        </p:tgtEl>
                                        <p:attrNameLst>
                                          <p:attrName>ppt_x</p:attrName>
                                        </p:attrNameLst>
                                      </p:cBhvr>
                                      <p:tavLst>
                                        <p:tav tm="0">
                                          <p:val>
                                            <p:strVal val="#ppt_x"/>
                                          </p:val>
                                        </p:tav>
                                        <p:tav tm="100000">
                                          <p:val>
                                            <p:strVal val="#ppt_x"/>
                                          </p:val>
                                        </p:tav>
                                      </p:tavLst>
                                    </p:anim>
                                    <p:anim calcmode="lin" valueType="num">
                                      <p:cBhvr additive="base">
                                        <p:cTn id="39" dur="250" fill="hold"/>
                                        <p:tgtEl>
                                          <p:spTgt spid="2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53" presetClass="entr" presetSubtype="16" dur="5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nodeType="afterGroup">
                            <p:stCondLst>
                              <p:cond delay="3500"/>
                            </p:stCondLst>
                            <p:childTnLst>
                              <p:par>
                                <p:cTn id="47" presetID="2" presetClass="entr" presetSubtype="4" dur="25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50" fill="hold"/>
                                        <p:tgtEl>
                                          <p:spTgt spid="14"/>
                                        </p:tgtEl>
                                        <p:attrNameLst>
                                          <p:attrName>ppt_x</p:attrName>
                                        </p:attrNameLst>
                                      </p:cBhvr>
                                      <p:tavLst>
                                        <p:tav tm="0">
                                          <p:val>
                                            <p:strVal val="#ppt_x"/>
                                          </p:val>
                                        </p:tav>
                                        <p:tav tm="100000">
                                          <p:val>
                                            <p:strVal val="#ppt_x"/>
                                          </p:val>
                                        </p:tav>
                                      </p:tavLst>
                                    </p:anim>
                                    <p:anim calcmode="lin" valueType="num">
                                      <p:cBhvr additive="base">
                                        <p:cTn id="50" dur="250" fill="hold"/>
                                        <p:tgtEl>
                                          <p:spTgt spid="14"/>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3750"/>
                            </p:stCondLst>
                            <p:childTnLst>
                              <p:par>
                                <p:cTn id="52" presetID="53" presetClass="entr" presetSubtype="16" dur="5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nodeType="afterGroup">
                            <p:stCondLst>
                              <p:cond delay="4250"/>
                            </p:stCondLst>
                            <p:childTnLst>
                              <p:par>
                                <p:cTn id="58" presetID="2" presetClass="entr" presetSubtype="4" dur="25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250" fill="hold"/>
                                        <p:tgtEl>
                                          <p:spTgt spid="18"/>
                                        </p:tgtEl>
                                        <p:attrNameLst>
                                          <p:attrName>ppt_x</p:attrName>
                                        </p:attrNameLst>
                                      </p:cBhvr>
                                      <p:tavLst>
                                        <p:tav tm="0">
                                          <p:val>
                                            <p:strVal val="#ppt_x"/>
                                          </p:val>
                                        </p:tav>
                                        <p:tav tm="100000">
                                          <p:val>
                                            <p:strVal val="#ppt_x"/>
                                          </p:val>
                                        </p:tav>
                                      </p:tavLst>
                                    </p:anim>
                                    <p:anim calcmode="lin" valueType="num">
                                      <p:cBhvr additive="base">
                                        <p:cTn id="61" dur="250" fill="hold"/>
                                        <p:tgtEl>
                                          <p:spTgt spid="18"/>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4500"/>
                            </p:stCondLst>
                            <p:childTnLst>
                              <p:par>
                                <p:cTn id="63" presetID="53" presetClass="entr" presetSubtype="16" dur="50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childTnLst>
                          </p:cTn>
                        </p:par>
                        <p:par>
                          <p:cTn id="68" fill="hold" nodeType="afterGroup">
                            <p:stCondLst>
                              <p:cond delay="5000"/>
                            </p:stCondLst>
                            <p:childTnLst>
                              <p:par>
                                <p:cTn id="69" presetID="22" presetClass="entr" presetSubtype="1" dur="50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up)">
                                      <p:cBhvr>
                                        <p:cTn id="71" dur="500"/>
                                        <p:tgtEl>
                                          <p:spTgt spid="7"/>
                                        </p:tgtEl>
                                      </p:cBhvr>
                                    </p:animEffect>
                                  </p:childTnLst>
                                </p:cTn>
                              </p:par>
                            </p:childTnLst>
                          </p:cTn>
                        </p:par>
                        <p:par>
                          <p:cTn id="72" fill="hold" nodeType="afterGroup">
                            <p:stCondLst>
                              <p:cond delay="5500"/>
                            </p:stCondLst>
                            <p:childTnLst>
                              <p:par>
                                <p:cTn id="73" presetID="22" presetClass="entr" presetSubtype="1" dur="50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childTnLst>
                          </p:cTn>
                        </p:par>
                        <p:par>
                          <p:cTn id="76" fill="hold" nodeType="afterGroup">
                            <p:stCondLst>
                              <p:cond delay="6000"/>
                            </p:stCondLst>
                            <p:childTnLst>
                              <p:par>
                                <p:cTn id="77" presetID="22" presetClass="entr" presetSubtype="1" dur="50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up)">
                                      <p:cBhvr>
                                        <p:cTn id="79" dur="500"/>
                                        <p:tgtEl>
                                          <p:spTgt spid="9"/>
                                        </p:tgtEl>
                                      </p:cBhvr>
                                    </p:animEffect>
                                  </p:childTnLst>
                                </p:cTn>
                              </p:par>
                            </p:childTnLst>
                          </p:cTn>
                        </p:par>
                        <p:par>
                          <p:cTn id="80" fill="hold" nodeType="afterGroup">
                            <p:stCondLst>
                              <p:cond delay="6500"/>
                            </p:stCondLst>
                            <p:childTnLst>
                              <p:par>
                                <p:cTn id="81" presetID="22" presetClass="entr" presetSubtype="1" dur="50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nodeType="afterGroup">
                            <p:stCondLst>
                              <p:cond delay="7000"/>
                            </p:stCondLst>
                            <p:childTnLst>
                              <p:par>
                                <p:cTn id="85" presetID="22" presetClass="entr" presetSubtype="1" dur="50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nodeType="afterGroup">
                            <p:stCondLst>
                              <p:cond delay="7500"/>
                            </p:stCondLst>
                            <p:childTnLst>
                              <p:par>
                                <p:cTn id="89" presetID="22" presetClass="entr" presetSubtype="1" dur="50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par>
                          <p:cTn id="92" fill="hold" nodeType="afterGroup">
                            <p:stCondLst>
                              <p:cond delay="8000"/>
                            </p:stCondLst>
                            <p:childTnLst>
                              <p:par>
                                <p:cTn id="93" presetID="22" presetClass="entr" presetSubtype="1" dur="50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P spid="23" grpId="0" animBg="1"/>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11560" y="2379757"/>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611560" y="2379757"/>
            <a:ext cx="313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8"/>
          <p:cNvSpPr txBox="1"/>
          <p:nvPr/>
        </p:nvSpPr>
        <p:spPr>
          <a:xfrm>
            <a:off x="4139952" y="2285091"/>
            <a:ext cx="936104" cy="338554"/>
          </a:xfrm>
          <a:prstGeom prst="rect">
            <a:avLst/>
          </a:prstGeom>
          <a:noFill/>
        </p:spPr>
        <p:txBody>
          <a:bodyPr wrap="square" rtlCol="0">
            <a:spAutoFit/>
          </a:bodyPr>
          <a:lstStyle/>
          <a:p>
            <a:r>
              <a:rPr lang="en-US" altLang="zh-CN" sz="1600">
                <a:solidFill>
                  <a:schemeClr val="tx1">
                    <a:lumMod val="85000"/>
                    <a:lumOff val="15000"/>
                  </a:schemeClr>
                </a:solidFill>
                <a:cs typeface="+mn-ea"/>
                <a:sym typeface="+mn-lt"/>
              </a:rPr>
              <a:t>95%</a:t>
            </a:r>
            <a:endParaRPr lang="zh-CN" altLang="en-US" sz="1600">
              <a:solidFill>
                <a:schemeClr val="tx1">
                  <a:lumMod val="85000"/>
                  <a:lumOff val="15000"/>
                </a:schemeClr>
              </a:solidFill>
              <a:cs typeface="+mn-ea"/>
              <a:sym typeface="+mn-lt"/>
            </a:endParaRPr>
          </a:p>
        </p:txBody>
      </p:sp>
      <p:sp>
        <p:nvSpPr>
          <p:cNvPr id="10" name="TextBox 9"/>
          <p:cNvSpPr txBox="1"/>
          <p:nvPr/>
        </p:nvSpPr>
        <p:spPr>
          <a:xfrm>
            <a:off x="611560" y="2059171"/>
            <a:ext cx="1440000"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Q1</a:t>
            </a:r>
            <a:endParaRPr lang="zh-CN" altLang="en-US" sz="1600" dirty="0">
              <a:solidFill>
                <a:schemeClr val="tx1">
                  <a:lumMod val="85000"/>
                  <a:lumOff val="15000"/>
                </a:schemeClr>
              </a:solidFill>
              <a:cs typeface="+mn-ea"/>
              <a:sym typeface="+mn-lt"/>
            </a:endParaRPr>
          </a:p>
        </p:txBody>
      </p:sp>
      <p:sp>
        <p:nvSpPr>
          <p:cNvPr id="11" name="圆角矩形 10"/>
          <p:cNvSpPr/>
          <p:nvPr/>
        </p:nvSpPr>
        <p:spPr>
          <a:xfrm>
            <a:off x="611560" y="3088915"/>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611560" y="3088915"/>
            <a:ext cx="277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4139952" y="2994249"/>
            <a:ext cx="936104" cy="338554"/>
          </a:xfrm>
          <a:prstGeom prst="rect">
            <a:avLst/>
          </a:prstGeom>
          <a:noFill/>
        </p:spPr>
        <p:txBody>
          <a:bodyPr wrap="square" rtlCol="0">
            <a:spAutoFit/>
          </a:bodyPr>
          <a:lstStyle/>
          <a:p>
            <a:r>
              <a:rPr lang="en-US" altLang="zh-CN" sz="1600">
                <a:solidFill>
                  <a:schemeClr val="tx1">
                    <a:lumMod val="85000"/>
                    <a:lumOff val="15000"/>
                  </a:schemeClr>
                </a:solidFill>
                <a:cs typeface="+mn-ea"/>
                <a:sym typeface="+mn-lt"/>
              </a:rPr>
              <a:t>90%</a:t>
            </a:r>
            <a:endParaRPr lang="zh-CN" altLang="en-US" sz="1600">
              <a:solidFill>
                <a:schemeClr val="tx1">
                  <a:lumMod val="85000"/>
                  <a:lumOff val="15000"/>
                </a:schemeClr>
              </a:solidFill>
              <a:cs typeface="+mn-ea"/>
              <a:sym typeface="+mn-lt"/>
            </a:endParaRPr>
          </a:p>
        </p:txBody>
      </p:sp>
      <p:sp>
        <p:nvSpPr>
          <p:cNvPr id="14" name="TextBox 13"/>
          <p:cNvSpPr txBox="1"/>
          <p:nvPr/>
        </p:nvSpPr>
        <p:spPr>
          <a:xfrm>
            <a:off x="611560" y="2752292"/>
            <a:ext cx="1440000"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Q2</a:t>
            </a:r>
            <a:endParaRPr lang="zh-CN" altLang="en-US" sz="1600" dirty="0">
              <a:solidFill>
                <a:schemeClr val="tx1">
                  <a:lumMod val="85000"/>
                  <a:lumOff val="15000"/>
                </a:schemeClr>
              </a:solidFill>
              <a:cs typeface="+mn-ea"/>
              <a:sym typeface="+mn-lt"/>
            </a:endParaRPr>
          </a:p>
        </p:txBody>
      </p:sp>
      <p:sp>
        <p:nvSpPr>
          <p:cNvPr id="15" name="圆角矩形 14"/>
          <p:cNvSpPr/>
          <p:nvPr/>
        </p:nvSpPr>
        <p:spPr>
          <a:xfrm>
            <a:off x="611560" y="379151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611560" y="3791512"/>
            <a:ext cx="212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16"/>
          <p:cNvSpPr txBox="1"/>
          <p:nvPr/>
        </p:nvSpPr>
        <p:spPr>
          <a:xfrm>
            <a:off x="4139952" y="3696846"/>
            <a:ext cx="936104" cy="338554"/>
          </a:xfrm>
          <a:prstGeom prst="rect">
            <a:avLst/>
          </a:prstGeom>
          <a:noFill/>
        </p:spPr>
        <p:txBody>
          <a:bodyPr wrap="square" rtlCol="0">
            <a:spAutoFit/>
          </a:bodyPr>
          <a:lstStyle/>
          <a:p>
            <a:r>
              <a:rPr lang="en-US" altLang="zh-CN" sz="1600">
                <a:solidFill>
                  <a:schemeClr val="tx1">
                    <a:lumMod val="85000"/>
                    <a:lumOff val="15000"/>
                  </a:schemeClr>
                </a:solidFill>
                <a:cs typeface="+mn-ea"/>
                <a:sym typeface="+mn-lt"/>
              </a:rPr>
              <a:t>55%</a:t>
            </a:r>
            <a:endParaRPr lang="zh-CN" altLang="en-US" sz="1600">
              <a:solidFill>
                <a:schemeClr val="tx1">
                  <a:lumMod val="85000"/>
                  <a:lumOff val="15000"/>
                </a:schemeClr>
              </a:solidFill>
              <a:cs typeface="+mn-ea"/>
              <a:sym typeface="+mn-lt"/>
            </a:endParaRPr>
          </a:p>
        </p:txBody>
      </p:sp>
      <p:sp>
        <p:nvSpPr>
          <p:cNvPr id="18" name="TextBox 17"/>
          <p:cNvSpPr txBox="1"/>
          <p:nvPr/>
        </p:nvSpPr>
        <p:spPr>
          <a:xfrm>
            <a:off x="611560" y="3461450"/>
            <a:ext cx="1440000"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Q3</a:t>
            </a:r>
            <a:endParaRPr lang="zh-CN" altLang="en-US" sz="1600" dirty="0">
              <a:solidFill>
                <a:schemeClr val="tx1">
                  <a:lumMod val="85000"/>
                  <a:lumOff val="15000"/>
                </a:schemeClr>
              </a:solidFill>
              <a:cs typeface="+mn-ea"/>
              <a:sym typeface="+mn-lt"/>
            </a:endParaRPr>
          </a:p>
        </p:txBody>
      </p:sp>
      <p:sp>
        <p:nvSpPr>
          <p:cNvPr id="19" name="圆角矩形 18"/>
          <p:cNvSpPr/>
          <p:nvPr/>
        </p:nvSpPr>
        <p:spPr>
          <a:xfrm>
            <a:off x="611560" y="448810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611560" y="4488102"/>
            <a:ext cx="248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Box 20"/>
          <p:cNvSpPr txBox="1"/>
          <p:nvPr/>
        </p:nvSpPr>
        <p:spPr>
          <a:xfrm>
            <a:off x="4139952" y="4393436"/>
            <a:ext cx="936104" cy="338554"/>
          </a:xfrm>
          <a:prstGeom prst="rect">
            <a:avLst/>
          </a:prstGeom>
          <a:noFill/>
        </p:spPr>
        <p:txBody>
          <a:bodyPr wrap="square" rtlCol="0">
            <a:spAutoFit/>
          </a:bodyPr>
          <a:lstStyle/>
          <a:p>
            <a:r>
              <a:rPr lang="en-US" altLang="zh-CN" sz="1600">
                <a:solidFill>
                  <a:schemeClr val="tx1">
                    <a:lumMod val="85000"/>
                    <a:lumOff val="15000"/>
                  </a:schemeClr>
                </a:solidFill>
                <a:cs typeface="+mn-ea"/>
                <a:sym typeface="+mn-lt"/>
              </a:rPr>
              <a:t>85%</a:t>
            </a:r>
            <a:endParaRPr lang="zh-CN" altLang="en-US" sz="1600">
              <a:solidFill>
                <a:schemeClr val="tx1">
                  <a:lumMod val="85000"/>
                  <a:lumOff val="15000"/>
                </a:schemeClr>
              </a:solidFill>
              <a:cs typeface="+mn-ea"/>
              <a:sym typeface="+mn-lt"/>
            </a:endParaRPr>
          </a:p>
        </p:txBody>
      </p:sp>
      <p:sp>
        <p:nvSpPr>
          <p:cNvPr id="22" name="TextBox 21"/>
          <p:cNvSpPr txBox="1"/>
          <p:nvPr/>
        </p:nvSpPr>
        <p:spPr>
          <a:xfrm>
            <a:off x="611560" y="4164046"/>
            <a:ext cx="1440000"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Q4</a:t>
            </a:r>
            <a:endParaRPr lang="zh-CN" altLang="en-US" sz="1600" dirty="0">
              <a:solidFill>
                <a:schemeClr val="tx1">
                  <a:lumMod val="85000"/>
                  <a:lumOff val="15000"/>
                </a:schemeClr>
              </a:solidFill>
              <a:cs typeface="+mn-ea"/>
              <a:sym typeface="+mn-lt"/>
            </a:endParaRPr>
          </a:p>
        </p:txBody>
      </p:sp>
      <p:sp>
        <p:nvSpPr>
          <p:cNvPr id="23" name="文本框 7"/>
          <p:cNvSpPr txBox="1">
            <a:spLocks noChangeArrowheads="1"/>
          </p:cNvSpPr>
          <p:nvPr/>
        </p:nvSpPr>
        <p:spPr bwMode="auto">
          <a:xfrm>
            <a:off x="5120730" y="1347614"/>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Q1</a:t>
            </a:r>
          </a:p>
          <a:p>
            <a:pPr>
              <a:spcBef>
                <a:spcPts val="300"/>
              </a:spcBef>
            </a:pPr>
            <a:r>
              <a:rPr lang="en-US" altLang="zh-CN" sz="1100" dirty="0">
                <a:solidFill>
                  <a:schemeClr val="tx1">
                    <a:lumMod val="75000"/>
                    <a:lumOff val="25000"/>
                  </a:schemeClr>
                </a:solidFill>
                <a:latin typeface="+mn-lt"/>
                <a:ea typeface="+mn-ea"/>
                <a:cs typeface="+mn-ea"/>
                <a:sym typeface="+mn-lt"/>
              </a:rPr>
              <a:t>Click here to add content, content to match the title. </a:t>
            </a:r>
            <a:endParaRPr lang="zh-CN" altLang="en-US" sz="1100" dirty="0">
              <a:solidFill>
                <a:schemeClr val="tx1">
                  <a:lumMod val="75000"/>
                  <a:lumOff val="25000"/>
                </a:schemeClr>
              </a:solidFill>
              <a:latin typeface="+mn-lt"/>
              <a:ea typeface="+mn-ea"/>
              <a:cs typeface="+mn-ea"/>
              <a:sym typeface="+mn-lt"/>
            </a:endParaRPr>
          </a:p>
        </p:txBody>
      </p:sp>
      <p:sp>
        <p:nvSpPr>
          <p:cNvPr id="24" name="文本框 7"/>
          <p:cNvSpPr txBox="1">
            <a:spLocks noChangeArrowheads="1"/>
          </p:cNvSpPr>
          <p:nvPr/>
        </p:nvSpPr>
        <p:spPr bwMode="auto">
          <a:xfrm>
            <a:off x="5097438" y="2265226"/>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r>
              <a:rPr lang="en-US" altLang="zh-CN" sz="1400" b="1" dirty="0">
                <a:solidFill>
                  <a:schemeClr val="tx1">
                    <a:lumMod val="75000"/>
                    <a:lumOff val="25000"/>
                  </a:schemeClr>
                </a:solidFill>
                <a:latin typeface="+mn-lt"/>
                <a:ea typeface="+mn-ea"/>
                <a:cs typeface="+mn-ea"/>
                <a:sym typeface="+mn-lt"/>
              </a:rPr>
              <a:t>Q2</a:t>
            </a:r>
            <a:endParaRPr lang="zh-CN" altLang="en-US" sz="1400" b="1" dirty="0">
              <a:solidFill>
                <a:schemeClr val="tx1">
                  <a:lumMod val="75000"/>
                  <a:lumOff val="25000"/>
                </a:schemeClr>
              </a:solidFill>
              <a:latin typeface="+mn-lt"/>
              <a:ea typeface="+mn-ea"/>
              <a:cs typeface="+mn-ea"/>
              <a:sym typeface="+mn-lt"/>
            </a:endParaRPr>
          </a:p>
          <a:p>
            <a:pPr>
              <a:spcBef>
                <a:spcPts val="300"/>
              </a:spcBef>
            </a:pPr>
            <a:r>
              <a:rPr lang="en-US" altLang="zh-CN" sz="1100" dirty="0">
                <a:solidFill>
                  <a:schemeClr val="tx1">
                    <a:lumMod val="75000"/>
                    <a:lumOff val="25000"/>
                  </a:schemeClr>
                </a:solidFill>
                <a:latin typeface="+mn-lt"/>
                <a:ea typeface="+mn-ea"/>
                <a:cs typeface="+mn-ea"/>
                <a:sym typeface="+mn-lt"/>
              </a:rPr>
              <a:t>Click here to add content, content to match the title. </a:t>
            </a:r>
            <a:endParaRPr lang="zh-CN" altLang="en-US" sz="1100" dirty="0">
              <a:solidFill>
                <a:schemeClr val="tx1">
                  <a:lumMod val="75000"/>
                  <a:lumOff val="25000"/>
                </a:schemeClr>
              </a:solidFill>
              <a:latin typeface="+mn-lt"/>
              <a:ea typeface="+mn-ea"/>
              <a:cs typeface="+mn-ea"/>
              <a:sym typeface="+mn-lt"/>
            </a:endParaRPr>
          </a:p>
        </p:txBody>
      </p:sp>
      <p:sp>
        <p:nvSpPr>
          <p:cNvPr id="25" name="文本框 7"/>
          <p:cNvSpPr txBox="1">
            <a:spLocks noChangeArrowheads="1"/>
          </p:cNvSpPr>
          <p:nvPr/>
        </p:nvSpPr>
        <p:spPr bwMode="auto">
          <a:xfrm>
            <a:off x="5086772" y="3182838"/>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r>
              <a:rPr lang="en-US" altLang="zh-CN" sz="1400" b="1" dirty="0">
                <a:solidFill>
                  <a:schemeClr val="tx1">
                    <a:lumMod val="75000"/>
                    <a:lumOff val="25000"/>
                  </a:schemeClr>
                </a:solidFill>
                <a:latin typeface="+mn-lt"/>
                <a:ea typeface="+mn-ea"/>
                <a:cs typeface="+mn-ea"/>
                <a:sym typeface="+mn-lt"/>
              </a:rPr>
              <a:t>Q3</a:t>
            </a:r>
            <a:endParaRPr lang="zh-CN" altLang="en-US" sz="1400" b="1" dirty="0">
              <a:solidFill>
                <a:schemeClr val="tx1">
                  <a:lumMod val="75000"/>
                  <a:lumOff val="25000"/>
                </a:schemeClr>
              </a:solidFill>
              <a:latin typeface="+mn-lt"/>
              <a:ea typeface="+mn-ea"/>
              <a:cs typeface="+mn-ea"/>
              <a:sym typeface="+mn-lt"/>
            </a:endParaRPr>
          </a:p>
          <a:p>
            <a:pPr>
              <a:spcBef>
                <a:spcPts val="300"/>
              </a:spcBef>
            </a:pPr>
            <a:r>
              <a:rPr lang="en-US" altLang="zh-CN" sz="1100" dirty="0">
                <a:solidFill>
                  <a:schemeClr val="tx1">
                    <a:lumMod val="75000"/>
                    <a:lumOff val="25000"/>
                  </a:schemeClr>
                </a:solidFill>
                <a:latin typeface="+mn-lt"/>
                <a:ea typeface="+mn-ea"/>
                <a:cs typeface="+mn-ea"/>
                <a:sym typeface="+mn-lt"/>
              </a:rPr>
              <a:t>Click here to add content, content to match the title. </a:t>
            </a:r>
            <a:endParaRPr lang="zh-CN" altLang="en-US" sz="1100" dirty="0">
              <a:solidFill>
                <a:schemeClr val="tx1">
                  <a:lumMod val="75000"/>
                  <a:lumOff val="25000"/>
                </a:schemeClr>
              </a:solidFill>
              <a:latin typeface="+mn-lt"/>
              <a:ea typeface="+mn-ea"/>
              <a:cs typeface="+mn-ea"/>
              <a:sym typeface="+mn-lt"/>
            </a:endParaRPr>
          </a:p>
        </p:txBody>
      </p:sp>
      <p:sp>
        <p:nvSpPr>
          <p:cNvPr id="26" name="文本框 7"/>
          <p:cNvSpPr txBox="1">
            <a:spLocks noChangeArrowheads="1"/>
          </p:cNvSpPr>
          <p:nvPr/>
        </p:nvSpPr>
        <p:spPr bwMode="auto">
          <a:xfrm>
            <a:off x="5076056" y="4100450"/>
            <a:ext cx="3661692" cy="77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r>
              <a:rPr lang="en-US" altLang="zh-CN" sz="1400" b="1" dirty="0">
                <a:solidFill>
                  <a:schemeClr val="tx1">
                    <a:lumMod val="75000"/>
                    <a:lumOff val="25000"/>
                  </a:schemeClr>
                </a:solidFill>
                <a:latin typeface="+mn-lt"/>
                <a:ea typeface="+mn-ea"/>
                <a:cs typeface="+mn-ea"/>
                <a:sym typeface="+mn-lt"/>
              </a:rPr>
              <a:t>Q4</a:t>
            </a:r>
            <a:endParaRPr lang="zh-CN" altLang="en-US" sz="1400" b="1" dirty="0">
              <a:solidFill>
                <a:schemeClr val="tx1">
                  <a:lumMod val="75000"/>
                  <a:lumOff val="25000"/>
                </a:schemeClr>
              </a:solidFill>
              <a:latin typeface="+mn-lt"/>
              <a:ea typeface="+mn-ea"/>
              <a:cs typeface="+mn-ea"/>
              <a:sym typeface="+mn-lt"/>
            </a:endParaRPr>
          </a:p>
          <a:p>
            <a:pPr>
              <a:spcBef>
                <a:spcPts val="300"/>
              </a:spcBef>
            </a:pPr>
            <a:r>
              <a:rPr lang="en-US" altLang="zh-CN" sz="1100" dirty="0">
                <a:solidFill>
                  <a:schemeClr val="tx1">
                    <a:lumMod val="75000"/>
                    <a:lumOff val="25000"/>
                  </a:schemeClr>
                </a:solidFill>
                <a:latin typeface="+mn-lt"/>
                <a:ea typeface="+mn-ea"/>
                <a:cs typeface="+mn-ea"/>
                <a:sym typeface="+mn-lt"/>
              </a:rPr>
              <a:t>Click here to add content, content to match the title. </a:t>
            </a:r>
            <a:endParaRPr lang="zh-CN" altLang="en-US" sz="1100" dirty="0">
              <a:solidFill>
                <a:schemeClr val="tx1">
                  <a:lumMod val="75000"/>
                  <a:lumOff val="25000"/>
                </a:schemeClr>
              </a:solidFill>
              <a:latin typeface="+mn-lt"/>
              <a:ea typeface="+mn-ea"/>
              <a:cs typeface="+mn-ea"/>
              <a:sym typeface="+mn-lt"/>
            </a:endParaRPr>
          </a:p>
        </p:txBody>
      </p:sp>
      <p:sp>
        <p:nvSpPr>
          <p:cNvPr id="27" name="文本框 7"/>
          <p:cNvSpPr txBox="1">
            <a:spLocks noChangeArrowheads="1"/>
          </p:cNvSpPr>
          <p:nvPr/>
        </p:nvSpPr>
        <p:spPr bwMode="auto">
          <a:xfrm>
            <a:off x="677183" y="1016732"/>
            <a:ext cx="2064762"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en-US" altLang="zh-CN" sz="1600" b="1" dirty="0">
                <a:solidFill>
                  <a:schemeClr val="tx1">
                    <a:lumMod val="85000"/>
                    <a:lumOff val="15000"/>
                  </a:schemeClr>
                </a:solidFill>
                <a:latin typeface="+mn-lt"/>
                <a:ea typeface="+mn-ea"/>
                <a:cs typeface="+mn-ea"/>
                <a:sym typeface="+mn-lt"/>
              </a:rPr>
              <a:t>Add title text</a:t>
            </a:r>
          </a:p>
        </p:txBody>
      </p:sp>
      <p:sp>
        <p:nvSpPr>
          <p:cNvPr id="28" name="文本框 7"/>
          <p:cNvSpPr txBox="1">
            <a:spLocks noChangeArrowheads="1"/>
          </p:cNvSpPr>
          <p:nvPr/>
        </p:nvSpPr>
        <p:spPr bwMode="auto">
          <a:xfrm>
            <a:off x="683568" y="1347614"/>
            <a:ext cx="4116755" cy="71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en-US" altLang="zh-CN" sz="1050" dirty="0">
                <a:solidFill>
                  <a:schemeClr val="tx1">
                    <a:lumMod val="85000"/>
                    <a:lumOff val="15000"/>
                  </a:schemeClr>
                </a:solidFill>
                <a:latin typeface="+mn-lt"/>
                <a:ea typeface="+mn-ea"/>
                <a:cs typeface="+mn-ea"/>
                <a:sym typeface="+mn-lt"/>
              </a:rPr>
              <a:t>Click here to add content, content to match the title. </a:t>
            </a:r>
            <a:endParaRPr lang="zh-CN" altLang="en-US" sz="1050" dirty="0">
              <a:solidFill>
                <a:schemeClr val="tx1">
                  <a:lumMod val="85000"/>
                  <a:lumOff val="15000"/>
                </a:schemeClr>
              </a:solidFill>
              <a:latin typeface="+mn-lt"/>
              <a:ea typeface="+mn-ea"/>
              <a:cs typeface="+mn-ea"/>
              <a:sym typeface="+mn-lt"/>
            </a:endParaRPr>
          </a:p>
        </p:txBody>
      </p:sp>
      <p:sp>
        <p:nvSpPr>
          <p:cNvPr id="29"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30" name="矩形 29"/>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32" name="直接连接符 31"/>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dur="1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nodeType="afterGroup">
                            <p:stCondLst>
                              <p:cond delay="3700"/>
                            </p:stCondLst>
                            <p:childTnLst>
                              <p:par>
                                <p:cTn id="18" presetID="22" presetClass="entr" presetSubtype="8" dur="5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dur="500"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nodeType="afterGroup">
                            <p:stCondLst>
                              <p:cond delay="4450"/>
                            </p:stCondLst>
                            <p:childTnLst>
                              <p:par>
                                <p:cTn id="25" presetID="22" presetClass="entr" presetSubtype="8" dur="5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dur="50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nodeType="afterGroup">
                            <p:stCondLst>
                              <p:cond delay="4950"/>
                            </p:stCondLst>
                            <p:childTnLst>
                              <p:par>
                                <p:cTn id="32" presetID="22" presetClass="entr" presetSubtype="8" dur="50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dur="500"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nodeType="afterGroup">
                            <p:stCondLst>
                              <p:cond delay="5700"/>
                            </p:stCondLst>
                            <p:childTnLst>
                              <p:par>
                                <p:cTn id="39" presetID="22" presetClass="entr" presetSubtype="8" dur="50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dur="5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nodeType="afterGroup">
                            <p:stCondLst>
                              <p:cond delay="6200"/>
                            </p:stCondLst>
                            <p:childTnLst>
                              <p:par>
                                <p:cTn id="46" presetID="22" presetClass="entr" presetSubtype="8" dur="5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dur="500"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nodeType="afterGroup">
                            <p:stCondLst>
                              <p:cond delay="6950"/>
                            </p:stCondLst>
                            <p:childTnLst>
                              <p:par>
                                <p:cTn id="53" presetID="22" presetClass="entr" presetSubtype="8" dur="50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dur="5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nodeType="afterGroup">
                            <p:stCondLst>
                              <p:cond delay="7450"/>
                            </p:stCondLst>
                            <p:childTnLst>
                              <p:par>
                                <p:cTn id="60" presetID="22" presetClass="entr" presetSubtype="8" dur="50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dur="500" fill="hold" grpId="0" nodeType="withEffect">
                                  <p:stCondLst>
                                    <p:cond delay="25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nodeType="afterGroup">
                            <p:stCondLst>
                              <p:cond delay="8200"/>
                            </p:stCondLst>
                            <p:childTnLst>
                              <p:par>
                                <p:cTn id="67" presetID="22" presetClass="entr" presetSubtype="8" dur="50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par>
                                <p:cTn id="70" presetID="22" presetClass="entr" presetSubtype="8" dur="50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nodeType="afterGroup">
                            <p:stCondLst>
                              <p:cond delay="8700"/>
                            </p:stCondLst>
                            <p:childTnLst>
                              <p:par>
                                <p:cTn id="74" presetID="22" presetClass="entr" presetSubtype="8" dur="5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par>
                          <p:cTn id="77" fill="hold" nodeType="afterGroup">
                            <p:stCondLst>
                              <p:cond delay="9200"/>
                            </p:stCondLst>
                            <p:childTnLst>
                              <p:par>
                                <p:cTn id="78" presetID="22" presetClass="entr" presetSubtype="8" dur="50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left)">
                                      <p:cBhvr>
                                        <p:cTn id="80" dur="500"/>
                                        <p:tgtEl>
                                          <p:spTgt spid="24"/>
                                        </p:tgtEl>
                                      </p:cBhvr>
                                    </p:animEffect>
                                  </p:childTnLst>
                                </p:cTn>
                              </p:par>
                            </p:childTnLst>
                          </p:cTn>
                        </p:par>
                        <p:par>
                          <p:cTn id="81" fill="hold" nodeType="afterGroup">
                            <p:stCondLst>
                              <p:cond delay="9700"/>
                            </p:stCondLst>
                            <p:childTnLst>
                              <p:par>
                                <p:cTn id="82" presetID="22" presetClass="entr" presetSubtype="8" dur="50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500"/>
                                        <p:tgtEl>
                                          <p:spTgt spid="25"/>
                                        </p:tgtEl>
                                      </p:cBhvr>
                                    </p:animEffect>
                                  </p:childTnLst>
                                </p:cTn>
                              </p:par>
                            </p:childTnLst>
                          </p:cTn>
                        </p:par>
                        <p:par>
                          <p:cTn id="85" fill="hold" nodeType="afterGroup">
                            <p:stCondLst>
                              <p:cond delay="10200"/>
                            </p:stCondLst>
                            <p:childTnLst>
                              <p:par>
                                <p:cTn id="86" presetID="22" presetClass="entr" presetSubtype="8" dur="50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a:off x="3689879" y="1822154"/>
            <a:ext cx="1662100" cy="135808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70C0"/>
          </a:solidFill>
          <a:ln w="3175" cap="flat" cmpd="sng" algn="ctr">
            <a:solidFill>
              <a:sysClr val="window" lastClr="FFFFFF"/>
            </a:solidFill>
            <a:prstDash val="solid"/>
          </a:ln>
          <a:effectLst/>
        </p:spPr>
        <p:txBody>
          <a:bodyPr lIns="86404" tIns="204103" rIns="86404" bIns="43202"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chemeClr val="bg1"/>
                </a:solidFill>
                <a:effectLst/>
                <a:uLnTx/>
                <a:uFillTx/>
                <a:cs typeface="+mn-ea"/>
                <a:sym typeface="+mn-lt"/>
              </a:rPr>
              <a:t>01</a:t>
            </a:r>
            <a:endParaRPr kumimoji="0" lang="zh-CN" altLang="en-US" sz="2600" b="0" i="0" u="none" strike="noStrike" kern="0" cap="none" spc="0" normalizeH="0" baseline="0" noProof="0">
              <a:ln>
                <a:noFill/>
              </a:ln>
              <a:solidFill>
                <a:schemeClr val="bg1"/>
              </a:solidFill>
              <a:effectLst/>
              <a:uLnTx/>
              <a:uFillTx/>
              <a:cs typeface="+mn-ea"/>
              <a:sym typeface="+mn-lt"/>
            </a:endParaRPr>
          </a:p>
        </p:txBody>
      </p:sp>
      <p:sp>
        <p:nvSpPr>
          <p:cNvPr id="8" name="等腰三角形 7"/>
          <p:cNvSpPr/>
          <p:nvPr/>
        </p:nvSpPr>
        <p:spPr>
          <a:xfrm>
            <a:off x="4628642" y="3391516"/>
            <a:ext cx="1632736" cy="1387446"/>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70C0"/>
          </a:solidFill>
          <a:ln w="3175" cap="flat" cmpd="sng" algn="ctr">
            <a:solidFill>
              <a:sysClr val="window" lastClr="FFFFFF"/>
            </a:solidFill>
            <a:prstDash val="solid"/>
          </a:ln>
          <a:effectLst/>
        </p:spPr>
        <p:txBody>
          <a:bodyPr lIns="204103" tIns="578292" rIns="0" bIns="43202"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chemeClr val="bg1"/>
                </a:solidFill>
                <a:effectLst/>
                <a:uLnTx/>
                <a:uFillTx/>
                <a:cs typeface="+mn-ea"/>
                <a:sym typeface="+mn-lt"/>
              </a:rPr>
              <a:t>03</a:t>
            </a:r>
            <a:endParaRPr kumimoji="0" lang="zh-CN" altLang="en-US" sz="2600" b="0" i="0" u="none" strike="noStrike" kern="0" cap="none" spc="0" normalizeH="0" baseline="0" noProof="0">
              <a:ln>
                <a:noFill/>
              </a:ln>
              <a:solidFill>
                <a:schemeClr val="bg1"/>
              </a:solidFill>
              <a:effectLst/>
              <a:uLnTx/>
              <a:uFillTx/>
              <a:cs typeface="+mn-ea"/>
              <a:sym typeface="+mn-lt"/>
            </a:endParaRPr>
          </a:p>
        </p:txBody>
      </p:sp>
      <p:sp>
        <p:nvSpPr>
          <p:cNvPr id="9" name="等腰三角形 11"/>
          <p:cNvSpPr/>
          <p:nvPr/>
        </p:nvSpPr>
        <p:spPr>
          <a:xfrm>
            <a:off x="2774477" y="3391516"/>
            <a:ext cx="1632736" cy="1387446"/>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70C0"/>
          </a:solidFill>
          <a:ln w="3175" cap="flat" cmpd="sng" algn="ctr">
            <a:solidFill>
              <a:sysClr val="window" lastClr="FFFFFF"/>
            </a:solidFill>
            <a:prstDash val="solid"/>
          </a:ln>
          <a:effectLst/>
        </p:spPr>
        <p:txBody>
          <a:bodyPr lIns="0" tIns="578292" rIns="170086" bIns="43202"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chemeClr val="bg1"/>
                </a:solidFill>
                <a:effectLst/>
                <a:uLnTx/>
                <a:uFillTx/>
                <a:cs typeface="+mn-ea"/>
                <a:sym typeface="+mn-lt"/>
              </a:rPr>
              <a:t>02</a:t>
            </a:r>
            <a:endParaRPr kumimoji="0" lang="zh-CN" altLang="en-US" sz="2600" b="0" i="0" u="none" strike="noStrike" kern="0" cap="none" spc="0" normalizeH="0" baseline="0" noProof="0">
              <a:ln>
                <a:noFill/>
              </a:ln>
              <a:solidFill>
                <a:schemeClr val="bg1"/>
              </a:solidFill>
              <a:effectLst/>
              <a:uLnTx/>
              <a:uFillTx/>
              <a:cs typeface="+mn-ea"/>
              <a:sym typeface="+mn-lt"/>
            </a:endParaRPr>
          </a:p>
        </p:txBody>
      </p:sp>
      <p:sp>
        <p:nvSpPr>
          <p:cNvPr id="10" name="TextBox 9"/>
          <p:cNvSpPr txBox="1">
            <a:spLocks noChangeArrowheads="1"/>
          </p:cNvSpPr>
          <p:nvPr/>
        </p:nvSpPr>
        <p:spPr bwMode="auto">
          <a:xfrm flipH="1">
            <a:off x="493767" y="3651524"/>
            <a:ext cx="24181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a:ea typeface="宋体" panose="02010600030101010101" pitchFamily="2" charset="-122"/>
              </a:defRPr>
            </a:lvl9pPr>
          </a:lstStyle>
          <a:p>
            <a:pPr lvl="0" algn="r">
              <a:lnSpc>
                <a:spcPct val="150000"/>
              </a:lnSpc>
              <a:defRPr/>
            </a:pPr>
            <a:r>
              <a:rPr lang="en-US" altLang="zh-CN" sz="1300" b="1" dirty="0">
                <a:solidFill>
                  <a:prstClr val="black">
                    <a:lumMod val="65000"/>
                    <a:lumOff val="35000"/>
                  </a:prstClr>
                </a:solidFill>
                <a:latin typeface="+mn-lt"/>
                <a:ea typeface="+mn-ea"/>
                <a:cs typeface="+mn-ea"/>
                <a:sym typeface="+mn-lt"/>
              </a:rPr>
              <a:t>Add title text</a:t>
            </a:r>
          </a:p>
          <a:p>
            <a:pPr lvl="0" algn="r">
              <a:lnSpc>
                <a:spcPct val="150000"/>
              </a:lnSpc>
              <a:defRPr/>
            </a:pPr>
            <a:r>
              <a:rPr lang="en-US" altLang="zh-CN" sz="1200" dirty="0">
                <a:solidFill>
                  <a:prstClr val="black">
                    <a:lumMod val="75000"/>
                    <a:lumOff val="25000"/>
                  </a:prstClr>
                </a:solidFill>
                <a:latin typeface="+mn-lt"/>
                <a:ea typeface="+mn-ea"/>
                <a:cs typeface="+mn-ea"/>
                <a:sym typeface="+mn-lt"/>
              </a:rPr>
              <a:t>Click here to add content, content to match the title. </a:t>
            </a:r>
            <a:endParaRPr lang="en-US" altLang="zh-CN" sz="1400" dirty="0">
              <a:solidFill>
                <a:prstClr val="black">
                  <a:lumMod val="85000"/>
                  <a:lumOff val="15000"/>
                </a:prstClr>
              </a:solidFill>
              <a:latin typeface="+mn-lt"/>
              <a:ea typeface="+mn-ea"/>
              <a:cs typeface="+mn-ea"/>
              <a:sym typeface="+mn-lt"/>
            </a:endParaRPr>
          </a:p>
        </p:txBody>
      </p:sp>
      <p:sp>
        <p:nvSpPr>
          <p:cNvPr id="11" name="TextBox 11"/>
          <p:cNvSpPr txBox="1">
            <a:spLocks noChangeArrowheads="1"/>
          </p:cNvSpPr>
          <p:nvPr/>
        </p:nvSpPr>
        <p:spPr bwMode="auto">
          <a:xfrm flipH="1">
            <a:off x="6190248" y="3651524"/>
            <a:ext cx="2459536"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a:ea typeface="宋体" panose="02010600030101010101" pitchFamily="2" charset="-122"/>
              </a:defRPr>
            </a:lvl9pPr>
          </a:lstStyle>
          <a:p>
            <a:pPr lvl="0">
              <a:lnSpc>
                <a:spcPct val="150000"/>
              </a:lnSpc>
              <a:defRPr/>
            </a:pPr>
            <a:r>
              <a:rPr lang="en-US" altLang="zh-CN" sz="1300" b="1" dirty="0">
                <a:solidFill>
                  <a:prstClr val="black">
                    <a:lumMod val="65000"/>
                    <a:lumOff val="35000"/>
                  </a:prstClr>
                </a:solidFill>
                <a:latin typeface="+mn-lt"/>
                <a:ea typeface="+mn-ea"/>
                <a:cs typeface="+mn-ea"/>
                <a:sym typeface="+mn-lt"/>
              </a:rPr>
              <a:t>Add title text</a:t>
            </a:r>
          </a:p>
          <a:p>
            <a:pPr lvl="0">
              <a:lnSpc>
                <a:spcPct val="150000"/>
              </a:lnSpc>
              <a:defRPr/>
            </a:pPr>
            <a:r>
              <a:rPr lang="en-US" altLang="zh-CN" sz="1200" dirty="0">
                <a:solidFill>
                  <a:prstClr val="black">
                    <a:lumMod val="75000"/>
                    <a:lumOff val="25000"/>
                  </a:prstClr>
                </a:solidFill>
                <a:latin typeface="+mn-lt"/>
                <a:ea typeface="+mn-ea"/>
                <a:cs typeface="+mn-ea"/>
                <a:sym typeface="+mn-lt"/>
              </a:rPr>
              <a:t>Click here to add content, content to match the title. </a:t>
            </a:r>
            <a:endParaRPr lang="en-US" altLang="zh-CN" sz="1400" dirty="0">
              <a:solidFill>
                <a:prstClr val="black">
                  <a:lumMod val="85000"/>
                  <a:lumOff val="15000"/>
                </a:prstClr>
              </a:solidFill>
              <a:latin typeface="+mn-lt"/>
              <a:ea typeface="+mn-ea"/>
              <a:cs typeface="+mn-ea"/>
              <a:sym typeface="+mn-lt"/>
            </a:endParaRPr>
          </a:p>
        </p:txBody>
      </p:sp>
      <p:sp>
        <p:nvSpPr>
          <p:cNvPr id="12" name="TextBox 11"/>
          <p:cNvSpPr txBox="1">
            <a:spLocks noChangeArrowheads="1"/>
          </p:cNvSpPr>
          <p:nvPr/>
        </p:nvSpPr>
        <p:spPr bwMode="auto">
          <a:xfrm flipH="1">
            <a:off x="2950287" y="915566"/>
            <a:ext cx="31788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a:ea typeface="宋体" panose="02010600030101010101" pitchFamily="2" charset="-122"/>
              </a:defRPr>
            </a:lvl9pPr>
          </a:lstStyle>
          <a:p>
            <a:pPr lvl="0" algn="ctr">
              <a:lnSpc>
                <a:spcPct val="150000"/>
              </a:lnSpc>
              <a:defRPr/>
            </a:pPr>
            <a:r>
              <a:rPr lang="en-US" altLang="zh-CN" sz="1300" b="1" dirty="0">
                <a:solidFill>
                  <a:prstClr val="black">
                    <a:lumMod val="65000"/>
                    <a:lumOff val="35000"/>
                  </a:prstClr>
                </a:solidFill>
                <a:latin typeface="+mn-lt"/>
                <a:ea typeface="+mn-ea"/>
                <a:cs typeface="+mn-ea"/>
                <a:sym typeface="+mn-lt"/>
              </a:rPr>
              <a:t>Add title text</a:t>
            </a:r>
          </a:p>
          <a:p>
            <a:pPr lvl="0" algn="ctr">
              <a:lnSpc>
                <a:spcPct val="150000"/>
              </a:lnSpc>
              <a:defRPr/>
            </a:pPr>
            <a:r>
              <a:rPr lang="en-US" altLang="zh-CN" sz="1200" dirty="0">
                <a:solidFill>
                  <a:prstClr val="black">
                    <a:lumMod val="75000"/>
                    <a:lumOff val="25000"/>
                  </a:prstClr>
                </a:solidFill>
                <a:latin typeface="+mn-lt"/>
                <a:ea typeface="+mn-ea"/>
                <a:cs typeface="+mn-ea"/>
                <a:sym typeface="+mn-lt"/>
              </a:rPr>
              <a:t>Click here to add content, content to match the title. </a:t>
            </a:r>
            <a:endParaRPr lang="en-US" altLang="zh-CN" sz="1400" dirty="0">
              <a:solidFill>
                <a:prstClr val="black">
                  <a:lumMod val="85000"/>
                  <a:lumOff val="15000"/>
                </a:prstClr>
              </a:solidFill>
              <a:latin typeface="+mn-lt"/>
              <a:ea typeface="+mn-ea"/>
              <a:cs typeface="+mn-ea"/>
              <a:sym typeface="+mn-lt"/>
            </a:endParaRPr>
          </a:p>
        </p:txBody>
      </p:sp>
      <p:sp>
        <p:nvSpPr>
          <p:cNvPr id="13" name="任意多边形 12"/>
          <p:cNvSpPr/>
          <p:nvPr/>
        </p:nvSpPr>
        <p:spPr>
          <a:xfrm>
            <a:off x="3657130" y="3294521"/>
            <a:ext cx="1685594" cy="1434430"/>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rgbClr val="00B0F0"/>
          </a:solidFill>
          <a:ln w="3175" cap="flat" cmpd="sng" algn="ctr">
            <a:solidFill>
              <a:sysClr val="window" lastClr="FFFFFF"/>
            </a:solidFill>
            <a:prstDash val="solid"/>
          </a:ln>
          <a:effectLst/>
        </p:spPr>
        <p:txBody>
          <a:bodyPr lIns="408206" tIns="0" rIns="408206" bIns="374189" anchor="ctr"/>
          <a:lstStyle/>
          <a:p>
            <a:pPr marL="0" marR="0" lvl="0" indent="0" algn="ctr" defTabSz="914400" eaLnBrk="1" fontAlgn="auto" latinLnBrk="0" hangingPunct="1">
              <a:lnSpc>
                <a:spcPct val="130000"/>
              </a:lnSpc>
              <a:spcBef>
                <a:spcPct val="0"/>
              </a:spcBef>
              <a:spcAft>
                <a:spcPct val="0"/>
              </a:spcAft>
              <a:buClrTx/>
              <a:buSzTx/>
              <a:buFontTx/>
              <a:buNone/>
              <a:defRPr/>
            </a:pPr>
            <a:r>
              <a:rPr kumimoji="0" lang="en-US" altLang="zh-CN" i="0" u="none" strike="noStrike" kern="0" cap="none" spc="0" normalizeH="0" baseline="0" noProof="0" dirty="0">
                <a:ln>
                  <a:noFill/>
                </a:ln>
                <a:solidFill>
                  <a:schemeClr val="bg1"/>
                </a:solidFill>
                <a:effectLst/>
                <a:uLnTx/>
                <a:uFillTx/>
                <a:cs typeface="+mn-ea"/>
                <a:sym typeface="+mn-lt"/>
              </a:rPr>
              <a:t>Add</a:t>
            </a:r>
          </a:p>
          <a:p>
            <a:pPr marL="0" marR="0" lvl="0" indent="0" algn="ctr" defTabSz="914400" eaLnBrk="1" fontAlgn="auto" latinLnBrk="0" hangingPunct="1">
              <a:lnSpc>
                <a:spcPct val="130000"/>
              </a:lnSpc>
              <a:spcBef>
                <a:spcPct val="0"/>
              </a:spcBef>
              <a:spcAft>
                <a:spcPct val="0"/>
              </a:spcAft>
              <a:buClrTx/>
              <a:buSzTx/>
              <a:buFontTx/>
              <a:buNone/>
              <a:defRPr/>
            </a:pPr>
            <a:r>
              <a:rPr kumimoji="0" lang="en-US" altLang="zh-CN" i="0" u="none" strike="noStrike" kern="0" cap="none" spc="0" normalizeH="0" baseline="0" noProof="0" dirty="0">
                <a:ln>
                  <a:noFill/>
                </a:ln>
                <a:solidFill>
                  <a:schemeClr val="bg1"/>
                </a:solidFill>
                <a:effectLst/>
                <a:uLnTx/>
                <a:uFillTx/>
                <a:cs typeface="+mn-ea"/>
                <a:sym typeface="+mn-lt"/>
              </a:rPr>
              <a:t>text</a:t>
            </a:r>
            <a:endParaRPr kumimoji="0" lang="zh-CN" altLang="en-US" i="0" u="none" strike="noStrike" kern="0" cap="none" spc="0" normalizeH="0" baseline="0" noProof="0" dirty="0">
              <a:ln>
                <a:noFill/>
              </a:ln>
              <a:solidFill>
                <a:schemeClr val="bg1"/>
              </a:solidFill>
              <a:effectLst/>
              <a:uLnTx/>
              <a:uFillTx/>
              <a:cs typeface="+mn-ea"/>
              <a:sym typeface="+mn-lt"/>
            </a:endParaRPr>
          </a:p>
        </p:txBody>
      </p:sp>
      <p:sp>
        <p:nvSpPr>
          <p:cNvPr id="14"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15" name="矩形 14"/>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17" name="直接连接符 16"/>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2" presetClass="entr" presetSubtype="4" dur="5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nodeType="afterGroup">
                            <p:stCondLst>
                              <p:cond delay="1000"/>
                            </p:stCondLst>
                            <p:childTnLst>
                              <p:par>
                                <p:cTn id="15" presetID="22" presetClass="entr" presetSubtype="2" dur="5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nodeType="afterGroup">
                            <p:stCondLst>
                              <p:cond delay="1500"/>
                            </p:stCondLst>
                            <p:childTnLst>
                              <p:par>
                                <p:cTn id="19" presetID="22" presetClass="entr" presetSubtype="8" dur="5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nodeType="afterGroup">
                            <p:stCondLst>
                              <p:cond delay="2000"/>
                            </p:stCondLst>
                            <p:childTnLst>
                              <p:par>
                                <p:cTn id="23" presetID="22" presetClass="entr" presetSubtype="4" dur="50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nodeType="afterGroup">
                            <p:stCondLst>
                              <p:cond delay="2500"/>
                            </p:stCondLst>
                            <p:childTnLst>
                              <p:par>
                                <p:cTn id="27" presetID="22" presetClass="entr" presetSubtype="2" dur="5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par>
                          <p:cTn id="30" fill="hold" nodeType="afterGroup">
                            <p:stCondLst>
                              <p:cond delay="3000"/>
                            </p:stCondLst>
                            <p:childTnLst>
                              <p:par>
                                <p:cTn id="31" presetID="22" presetClass="entr" presetSubtype="8" dur="5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五边形 12"/>
          <p:cNvSpPr/>
          <p:nvPr/>
        </p:nvSpPr>
        <p:spPr>
          <a:xfrm>
            <a:off x="4644007" y="1253250"/>
            <a:ext cx="2880320" cy="93610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6" name="五边形 13"/>
          <p:cNvSpPr/>
          <p:nvPr/>
        </p:nvSpPr>
        <p:spPr>
          <a:xfrm flipH="1">
            <a:off x="1763687" y="2182840"/>
            <a:ext cx="2880320" cy="93610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7" name="TextBox 14"/>
          <p:cNvSpPr txBox="1"/>
          <p:nvPr/>
        </p:nvSpPr>
        <p:spPr>
          <a:xfrm>
            <a:off x="2195735" y="2509324"/>
            <a:ext cx="244827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8" name="TextBox 15"/>
          <p:cNvSpPr txBox="1"/>
          <p:nvPr/>
        </p:nvSpPr>
        <p:spPr>
          <a:xfrm>
            <a:off x="4644007" y="1521247"/>
            <a:ext cx="244827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9" name="TextBox 16"/>
          <p:cNvSpPr txBox="1"/>
          <p:nvPr/>
        </p:nvSpPr>
        <p:spPr>
          <a:xfrm>
            <a:off x="1114459" y="1059582"/>
            <a:ext cx="3240359" cy="612155"/>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ysClr val="windowText" lastClr="000000"/>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60" name="TextBox 17"/>
          <p:cNvSpPr txBox="1"/>
          <p:nvPr/>
        </p:nvSpPr>
        <p:spPr>
          <a:xfrm>
            <a:off x="4860033" y="2447770"/>
            <a:ext cx="3240359" cy="612155"/>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ysClr val="windowText" lastClr="000000"/>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61" name="矩形 60"/>
          <p:cNvSpPr/>
          <p:nvPr/>
        </p:nvSpPr>
        <p:spPr>
          <a:xfrm>
            <a:off x="2775703" y="3636126"/>
            <a:ext cx="1692188"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2" name="矩形 61"/>
          <p:cNvSpPr/>
          <p:nvPr/>
        </p:nvSpPr>
        <p:spPr>
          <a:xfrm>
            <a:off x="1803595" y="3996167"/>
            <a:ext cx="2652199"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3" name="矩形 62"/>
          <p:cNvSpPr/>
          <p:nvPr/>
        </p:nvSpPr>
        <p:spPr>
          <a:xfrm>
            <a:off x="2307651" y="4417281"/>
            <a:ext cx="2160240"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TextBox 21"/>
          <p:cNvSpPr txBox="1"/>
          <p:nvPr/>
        </p:nvSpPr>
        <p:spPr>
          <a:xfrm>
            <a:off x="2984583" y="3636125"/>
            <a:ext cx="101502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1</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56</a:t>
            </a:r>
            <a:r>
              <a:rPr kumimoji="0" lang="zh-CN" altLang="en-US" sz="1100" b="0" i="0" u="none" strike="noStrike" kern="1200" cap="none" spc="0" normalizeH="0" baseline="0" noProof="0" dirty="0">
                <a:ln>
                  <a:noFill/>
                </a:ln>
                <a:solidFill>
                  <a:prstClr val="white"/>
                </a:solidFill>
                <a:effectLst/>
                <a:uLnTx/>
                <a:uFillTx/>
                <a:cs typeface="+mn-ea"/>
                <a:sym typeface="+mn-lt"/>
              </a:rPr>
              <a:t>％</a:t>
            </a:r>
          </a:p>
        </p:txBody>
      </p:sp>
      <p:sp>
        <p:nvSpPr>
          <p:cNvPr id="65" name="TextBox 22"/>
          <p:cNvSpPr txBox="1"/>
          <p:nvPr/>
        </p:nvSpPr>
        <p:spPr>
          <a:xfrm>
            <a:off x="2984583" y="3996165"/>
            <a:ext cx="109356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2</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820M</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66" name="TextBox 23"/>
          <p:cNvSpPr txBox="1"/>
          <p:nvPr/>
        </p:nvSpPr>
        <p:spPr>
          <a:xfrm>
            <a:off x="2984583" y="4422516"/>
            <a:ext cx="109356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3</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640M</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67" name="矩形 66"/>
          <p:cNvSpPr/>
          <p:nvPr/>
        </p:nvSpPr>
        <p:spPr>
          <a:xfrm>
            <a:off x="4786865" y="3611982"/>
            <a:ext cx="1692188"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8" name="矩形 67"/>
          <p:cNvSpPr/>
          <p:nvPr/>
        </p:nvSpPr>
        <p:spPr>
          <a:xfrm>
            <a:off x="4798964" y="3972022"/>
            <a:ext cx="2652199"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 name="矩形 68"/>
          <p:cNvSpPr/>
          <p:nvPr/>
        </p:nvSpPr>
        <p:spPr>
          <a:xfrm>
            <a:off x="4786865" y="4393137"/>
            <a:ext cx="2160240"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0" name="TextBox 27"/>
          <p:cNvSpPr txBox="1"/>
          <p:nvPr/>
        </p:nvSpPr>
        <p:spPr>
          <a:xfrm>
            <a:off x="4995745" y="3611981"/>
            <a:ext cx="101502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1</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56</a:t>
            </a:r>
            <a:r>
              <a:rPr kumimoji="0" lang="zh-CN" altLang="en-US" sz="1100" b="0" i="0" u="none" strike="noStrike" kern="1200" cap="none" spc="0" normalizeH="0" baseline="0" noProof="0" dirty="0">
                <a:ln>
                  <a:noFill/>
                </a:ln>
                <a:solidFill>
                  <a:prstClr val="white"/>
                </a:solidFill>
                <a:effectLst/>
                <a:uLnTx/>
                <a:uFillTx/>
                <a:cs typeface="+mn-ea"/>
                <a:sym typeface="+mn-lt"/>
              </a:rPr>
              <a:t>％</a:t>
            </a:r>
          </a:p>
        </p:txBody>
      </p:sp>
      <p:sp>
        <p:nvSpPr>
          <p:cNvPr id="71" name="TextBox 28"/>
          <p:cNvSpPr txBox="1"/>
          <p:nvPr/>
        </p:nvSpPr>
        <p:spPr>
          <a:xfrm>
            <a:off x="5002889" y="3972021"/>
            <a:ext cx="109356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2</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820M</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72" name="TextBox 29"/>
          <p:cNvSpPr txBox="1"/>
          <p:nvPr/>
        </p:nvSpPr>
        <p:spPr>
          <a:xfrm>
            <a:off x="5014962" y="4398372"/>
            <a:ext cx="109356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white"/>
                </a:solidFill>
                <a:effectLst/>
                <a:uLnTx/>
                <a:uFillTx/>
                <a:cs typeface="+mn-ea"/>
                <a:sym typeface="+mn-lt"/>
              </a:rPr>
              <a:t>Text 3</a:t>
            </a:r>
            <a:r>
              <a:rPr kumimoji="0" lang="zh-CN" altLang="en-US" sz="1100" b="0" i="0" u="none" strike="noStrike" kern="1200" cap="none" spc="0" normalizeH="0" baseline="0" noProof="0" dirty="0">
                <a:ln>
                  <a:noFill/>
                </a:ln>
                <a:solidFill>
                  <a:prstClr val="white"/>
                </a:solidFill>
                <a:effectLst/>
                <a:uLnTx/>
                <a:uFillTx/>
                <a:cs typeface="+mn-ea"/>
                <a:sym typeface="+mn-lt"/>
              </a:rPr>
              <a:t>：</a:t>
            </a:r>
            <a:r>
              <a:rPr kumimoji="0" lang="en-US" altLang="zh-CN" sz="1100" b="0" i="0" u="none" strike="noStrike" kern="1200" cap="none" spc="0" normalizeH="0" baseline="0" noProof="0" dirty="0">
                <a:ln>
                  <a:noFill/>
                </a:ln>
                <a:solidFill>
                  <a:prstClr val="white"/>
                </a:solidFill>
                <a:effectLst/>
                <a:uLnTx/>
                <a:uFillTx/>
                <a:cs typeface="+mn-ea"/>
                <a:sym typeface="+mn-lt"/>
              </a:rPr>
              <a:t>640M</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73"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74" name="矩形 73"/>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76" name="直接连接符 75"/>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dur="5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par>
                                <p:cTn id="8" presetID="22" presetClass="entr" presetSubtype="8" dur="50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par>
                          <p:cTn id="11" fill="hold" nodeType="afterGroup">
                            <p:stCondLst>
                              <p:cond delay="500"/>
                            </p:stCondLst>
                            <p:childTnLst>
                              <p:par>
                                <p:cTn id="12" presetID="14" presetClass="entr" presetSubtype="10" dur="50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randombar(horizontal)">
                                      <p:cBhvr>
                                        <p:cTn id="14" dur="500"/>
                                        <p:tgtEl>
                                          <p:spTgt spid="59"/>
                                        </p:tgtEl>
                                      </p:cBhvr>
                                    </p:animEffect>
                                  </p:childTnLst>
                                </p:cTn>
                              </p:par>
                            </p:childTnLst>
                          </p:cTn>
                        </p:par>
                        <p:par>
                          <p:cTn id="15" fill="hold" nodeType="afterGroup">
                            <p:stCondLst>
                              <p:cond delay="1000"/>
                            </p:stCondLst>
                            <p:childTnLst>
                              <p:par>
                                <p:cTn id="16" presetID="14" presetClass="entr" presetSubtype="10" dur="50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500"/>
                                        <p:tgtEl>
                                          <p:spTgt spid="60"/>
                                        </p:tgtEl>
                                      </p:cBhvr>
                                    </p:animEffect>
                                  </p:childTnLst>
                                </p:cTn>
                              </p:par>
                            </p:childTnLst>
                          </p:cTn>
                        </p:par>
                        <p:par>
                          <p:cTn id="19" fill="hold" nodeType="afterGroup">
                            <p:stCondLst>
                              <p:cond delay="1500"/>
                            </p:stCondLst>
                            <p:childTnLst>
                              <p:par>
                                <p:cTn id="20" presetID="22" presetClass="entr" presetSubtype="2" dur="400"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right)">
                                      <p:cBhvr>
                                        <p:cTn id="22" dur="400"/>
                                        <p:tgtEl>
                                          <p:spTgt spid="61"/>
                                        </p:tgtEl>
                                      </p:cBhvr>
                                    </p:animEffect>
                                  </p:childTnLst>
                                </p:cTn>
                              </p:par>
                              <p:par>
                                <p:cTn id="23" presetID="22" presetClass="entr" presetSubtype="2" dur="50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right)">
                                      <p:cBhvr>
                                        <p:cTn id="25" dur="500"/>
                                        <p:tgtEl>
                                          <p:spTgt spid="64"/>
                                        </p:tgtEl>
                                      </p:cBhvr>
                                    </p:animEffect>
                                  </p:childTnLst>
                                </p:cTn>
                              </p:par>
                              <p:par>
                                <p:cTn id="26" presetID="22" presetClass="entr" presetSubtype="2" dur="50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right)">
                                      <p:cBhvr>
                                        <p:cTn id="28" dur="500"/>
                                        <p:tgtEl>
                                          <p:spTgt spid="62"/>
                                        </p:tgtEl>
                                      </p:cBhvr>
                                    </p:animEffect>
                                  </p:childTnLst>
                                </p:cTn>
                              </p:par>
                              <p:par>
                                <p:cTn id="29" presetID="22" presetClass="entr" presetSubtype="2" dur="50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right)">
                                      <p:cBhvr>
                                        <p:cTn id="31" dur="500"/>
                                        <p:tgtEl>
                                          <p:spTgt spid="65"/>
                                        </p:tgtEl>
                                      </p:cBhvr>
                                    </p:animEffect>
                                  </p:childTnLst>
                                </p:cTn>
                              </p:par>
                              <p:par>
                                <p:cTn id="32" presetID="22" presetClass="entr" presetSubtype="2" dur="50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right)">
                                      <p:cBhvr>
                                        <p:cTn id="34" dur="500"/>
                                        <p:tgtEl>
                                          <p:spTgt spid="66"/>
                                        </p:tgtEl>
                                      </p:cBhvr>
                                    </p:animEffect>
                                  </p:childTnLst>
                                </p:cTn>
                              </p:par>
                              <p:par>
                                <p:cTn id="35" presetID="22" presetClass="entr" presetSubtype="2" dur="50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right)">
                                      <p:cBhvr>
                                        <p:cTn id="37" dur="500"/>
                                        <p:tgtEl>
                                          <p:spTgt spid="63"/>
                                        </p:tgtEl>
                                      </p:cBhvr>
                                    </p:animEffect>
                                  </p:childTnLst>
                                </p:cTn>
                              </p:par>
                              <p:par>
                                <p:cTn id="38" presetID="22" presetClass="entr" presetSubtype="8" dur="50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dur="50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500"/>
                                        <p:tgtEl>
                                          <p:spTgt spid="67"/>
                                        </p:tgtEl>
                                      </p:cBhvr>
                                    </p:animEffect>
                                  </p:childTnLst>
                                </p:cTn>
                              </p:par>
                              <p:par>
                                <p:cTn id="44" presetID="22" presetClass="entr" presetSubtype="8" dur="50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par>
                                <p:cTn id="47" presetID="22" presetClass="entr" presetSubtype="8" dur="50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500"/>
                                        <p:tgtEl>
                                          <p:spTgt spid="71"/>
                                        </p:tgtEl>
                                      </p:cBhvr>
                                    </p:animEffect>
                                  </p:childTnLst>
                                </p:cTn>
                              </p:par>
                              <p:par>
                                <p:cTn id="50" presetID="22" presetClass="entr" presetSubtype="8" dur="50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par>
                                <p:cTn id="53" presetID="22" presetClass="entr" presetSubtype="8" dur="50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p:bldP spid="60" grpId="0"/>
      <p:bldP spid="61" grpId="0" animBg="1"/>
      <p:bldP spid="62" grpId="0" animBg="1"/>
      <p:bldP spid="63" grpId="0" animBg="1"/>
      <p:bldP spid="64" grpId="0"/>
      <p:bldP spid="65" grpId="0"/>
      <p:bldP spid="66" grpId="0"/>
      <p:bldP spid="67" grpId="0" animBg="1"/>
      <p:bldP spid="68" grpId="0" animBg="1"/>
      <p:bldP spid="69" grpId="0" animBg="1"/>
      <p:bldP spid="70" grpId="0"/>
      <p:bldP spid="71"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019676" y="2643758"/>
            <a:ext cx="3600449"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Add title text</a:t>
            </a:r>
            <a:endParaRPr kumimoji="0" lang="zh-CN" altLang="en-US"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endParaRPr>
          </a:p>
        </p:txBody>
      </p:sp>
      <p:sp>
        <p:nvSpPr>
          <p:cNvPr id="18" name="矩形 17"/>
          <p:cNvSpPr/>
          <p:nvPr/>
        </p:nvSpPr>
        <p:spPr>
          <a:xfrm>
            <a:off x="5286375" y="1730301"/>
            <a:ext cx="3067050"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Part Three</a:t>
            </a:r>
          </a:p>
        </p:txBody>
      </p:sp>
      <p:cxnSp>
        <p:nvCxnSpPr>
          <p:cNvPr id="20" name="直接连接符 19"/>
          <p:cNvCxnSpPr/>
          <p:nvPr/>
        </p:nvCxnSpPr>
        <p:spPr>
          <a:xfrm flipH="1">
            <a:off x="5153025" y="2495550"/>
            <a:ext cx="3333750" cy="151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65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4"/>
          <p:cNvSpPr txBox="1"/>
          <p:nvPr/>
        </p:nvSpPr>
        <p:spPr>
          <a:xfrm>
            <a:off x="4046767" y="1394395"/>
            <a:ext cx="4078154" cy="889154"/>
          </a:xfrm>
          <a:prstGeom prst="rect">
            <a:avLst/>
          </a:prstGeom>
          <a:noFill/>
        </p:spPr>
        <p:txBody>
          <a:bodyPr wrap="square" rtlCol="0">
            <a:spAutoFit/>
          </a:bodyPr>
          <a:lstStyle/>
          <a:p>
            <a:pPr algn="just" defTabSz="685800" fontAlgn="base">
              <a:lnSpc>
                <a:spcPct val="150000"/>
              </a:lnSpc>
              <a:spcBef>
                <a:spcPct val="0"/>
              </a:spcBef>
              <a:spcAft>
                <a:spcPct val="0"/>
              </a:spcAft>
            </a:pPr>
            <a:r>
              <a:rPr lang="en-US" altLang="zh-CN" sz="1200" dirty="0">
                <a:solidFill>
                  <a:prstClr val="black">
                    <a:lumMod val="50000"/>
                    <a:lumOff val="50000"/>
                  </a:prstClr>
                </a:solidFill>
                <a:cs typeface="+mn-ea"/>
                <a:sym typeface="+mn-lt"/>
              </a:rPr>
              <a:t>We provide professional-quality free PowerPoint templates to help you with your business presentations - freeppt7.com</a:t>
            </a:r>
          </a:p>
        </p:txBody>
      </p:sp>
      <p:sp>
        <p:nvSpPr>
          <p:cNvPr id="24" name="Arc 16"/>
          <p:cNvSpPr/>
          <p:nvPr/>
        </p:nvSpPr>
        <p:spPr>
          <a:xfrm>
            <a:off x="4124170" y="2885223"/>
            <a:ext cx="813391" cy="813391"/>
          </a:xfrm>
          <a:prstGeom prst="arc">
            <a:avLst>
              <a:gd name="adj1" fmla="val 16200000"/>
              <a:gd name="adj2" fmla="val 11870190"/>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black">
                  <a:lumMod val="65000"/>
                  <a:lumOff val="35000"/>
                </a:prstClr>
              </a:solidFill>
              <a:cs typeface="+mn-ea"/>
              <a:sym typeface="+mn-lt"/>
            </a:endParaRPr>
          </a:p>
        </p:txBody>
      </p:sp>
      <p:sp>
        <p:nvSpPr>
          <p:cNvPr id="25" name="Arc 17"/>
          <p:cNvSpPr/>
          <p:nvPr/>
        </p:nvSpPr>
        <p:spPr>
          <a:xfrm>
            <a:off x="5208345" y="2885223"/>
            <a:ext cx="813391" cy="813391"/>
          </a:xfrm>
          <a:prstGeom prst="arc">
            <a:avLst>
              <a:gd name="adj1" fmla="val 16200000"/>
              <a:gd name="adj2" fmla="val 6515323"/>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black">
                  <a:lumMod val="65000"/>
                  <a:lumOff val="35000"/>
                </a:prstClr>
              </a:solidFill>
              <a:cs typeface="+mn-ea"/>
              <a:sym typeface="+mn-lt"/>
            </a:endParaRPr>
          </a:p>
        </p:txBody>
      </p:sp>
      <p:sp>
        <p:nvSpPr>
          <p:cNvPr id="26" name="Arc 18"/>
          <p:cNvSpPr/>
          <p:nvPr/>
        </p:nvSpPr>
        <p:spPr>
          <a:xfrm>
            <a:off x="7391659" y="2885223"/>
            <a:ext cx="813391" cy="813391"/>
          </a:xfrm>
          <a:prstGeom prst="arc">
            <a:avLst>
              <a:gd name="adj1" fmla="val 16200000"/>
              <a:gd name="adj2" fmla="val 9420199"/>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black">
                  <a:lumMod val="65000"/>
                  <a:lumOff val="35000"/>
                </a:prstClr>
              </a:solidFill>
              <a:cs typeface="+mn-ea"/>
              <a:sym typeface="+mn-lt"/>
            </a:endParaRPr>
          </a:p>
        </p:txBody>
      </p:sp>
      <p:sp>
        <p:nvSpPr>
          <p:cNvPr id="27" name="TextBox 19"/>
          <p:cNvSpPr txBox="1"/>
          <p:nvPr/>
        </p:nvSpPr>
        <p:spPr>
          <a:xfrm>
            <a:off x="4265408" y="3153418"/>
            <a:ext cx="530915" cy="300082"/>
          </a:xfrm>
          <a:prstGeom prst="rect">
            <a:avLst/>
          </a:prstGeom>
          <a:noFill/>
        </p:spPr>
        <p:txBody>
          <a:bodyPr wrap="none" rtlCol="0">
            <a:spAutoFit/>
          </a:bodyPr>
          <a:lstStyle/>
          <a:p>
            <a:pPr algn="ctr" defTabSz="685800"/>
            <a:r>
              <a:rPr lang="en-US" sz="1350" b="1">
                <a:solidFill>
                  <a:prstClr val="black">
                    <a:lumMod val="65000"/>
                    <a:lumOff val="35000"/>
                  </a:prstClr>
                </a:solidFill>
                <a:cs typeface="+mn-ea"/>
                <a:sym typeface="+mn-lt"/>
              </a:rPr>
              <a:t>85%</a:t>
            </a:r>
          </a:p>
        </p:txBody>
      </p:sp>
      <p:sp>
        <p:nvSpPr>
          <p:cNvPr id="28" name="TextBox 20"/>
          <p:cNvSpPr txBox="1"/>
          <p:nvPr/>
        </p:nvSpPr>
        <p:spPr>
          <a:xfrm>
            <a:off x="5349582" y="3153418"/>
            <a:ext cx="530915" cy="300082"/>
          </a:xfrm>
          <a:prstGeom prst="rect">
            <a:avLst/>
          </a:prstGeom>
          <a:noFill/>
        </p:spPr>
        <p:txBody>
          <a:bodyPr wrap="none" rtlCol="0">
            <a:spAutoFit/>
          </a:bodyPr>
          <a:lstStyle/>
          <a:p>
            <a:pPr algn="ctr" defTabSz="685800"/>
            <a:r>
              <a:rPr lang="en-US" sz="1350" b="1">
                <a:solidFill>
                  <a:prstClr val="black">
                    <a:lumMod val="65000"/>
                    <a:lumOff val="35000"/>
                  </a:prstClr>
                </a:solidFill>
                <a:cs typeface="+mn-ea"/>
                <a:sym typeface="+mn-lt"/>
              </a:rPr>
              <a:t>60%</a:t>
            </a:r>
          </a:p>
        </p:txBody>
      </p:sp>
      <p:sp>
        <p:nvSpPr>
          <p:cNvPr id="29" name="TextBox 21"/>
          <p:cNvSpPr txBox="1"/>
          <p:nvPr/>
        </p:nvSpPr>
        <p:spPr>
          <a:xfrm>
            <a:off x="7532897" y="3153418"/>
            <a:ext cx="530915" cy="300082"/>
          </a:xfrm>
          <a:prstGeom prst="rect">
            <a:avLst/>
          </a:prstGeom>
          <a:noFill/>
        </p:spPr>
        <p:txBody>
          <a:bodyPr wrap="none" rtlCol="0">
            <a:spAutoFit/>
          </a:bodyPr>
          <a:lstStyle/>
          <a:p>
            <a:pPr algn="ctr" defTabSz="685800"/>
            <a:r>
              <a:rPr lang="en-US" sz="1350" b="1">
                <a:solidFill>
                  <a:prstClr val="black">
                    <a:lumMod val="65000"/>
                    <a:lumOff val="35000"/>
                  </a:prstClr>
                </a:solidFill>
                <a:cs typeface="+mn-ea"/>
                <a:sym typeface="+mn-lt"/>
              </a:rPr>
              <a:t>75%</a:t>
            </a:r>
          </a:p>
        </p:txBody>
      </p:sp>
      <p:sp>
        <p:nvSpPr>
          <p:cNvPr id="30" name="TextBox 22"/>
          <p:cNvSpPr txBox="1"/>
          <p:nvPr/>
        </p:nvSpPr>
        <p:spPr>
          <a:xfrm>
            <a:off x="4089078" y="3868452"/>
            <a:ext cx="883575" cy="230832"/>
          </a:xfrm>
          <a:prstGeom prst="rect">
            <a:avLst/>
          </a:prstGeom>
          <a:noFill/>
        </p:spPr>
        <p:txBody>
          <a:bodyPr wrap="none" rtlCol="0">
            <a:spAutoFit/>
          </a:bodyPr>
          <a:lstStyle/>
          <a:p>
            <a:pPr algn="ctr" defTabSz="685800"/>
            <a:r>
              <a:rPr lang="en-US" altLang="zh-CN" sz="900" b="1" dirty="0">
                <a:solidFill>
                  <a:prstClr val="black">
                    <a:lumMod val="65000"/>
                    <a:lumOff val="35000"/>
                  </a:prstClr>
                </a:solidFill>
                <a:cs typeface="+mn-ea"/>
                <a:sym typeface="+mn-lt"/>
              </a:rPr>
              <a:t>Add title text</a:t>
            </a:r>
          </a:p>
        </p:txBody>
      </p:sp>
      <p:sp>
        <p:nvSpPr>
          <p:cNvPr id="31" name="TextBox 23"/>
          <p:cNvSpPr txBox="1"/>
          <p:nvPr/>
        </p:nvSpPr>
        <p:spPr>
          <a:xfrm>
            <a:off x="5173252" y="3868452"/>
            <a:ext cx="883575" cy="230832"/>
          </a:xfrm>
          <a:prstGeom prst="rect">
            <a:avLst/>
          </a:prstGeom>
          <a:noFill/>
        </p:spPr>
        <p:txBody>
          <a:bodyPr wrap="none" rtlCol="0">
            <a:spAutoFit/>
          </a:bodyPr>
          <a:lstStyle/>
          <a:p>
            <a:pPr algn="ctr" defTabSz="685800"/>
            <a:r>
              <a:rPr lang="en-US" altLang="zh-CN" sz="900" b="1" dirty="0">
                <a:solidFill>
                  <a:prstClr val="black">
                    <a:lumMod val="65000"/>
                    <a:lumOff val="35000"/>
                  </a:prstClr>
                </a:solidFill>
                <a:cs typeface="+mn-ea"/>
                <a:sym typeface="+mn-lt"/>
              </a:rPr>
              <a:t>Add title text</a:t>
            </a:r>
          </a:p>
        </p:txBody>
      </p:sp>
      <p:sp>
        <p:nvSpPr>
          <p:cNvPr id="32" name="TextBox 24"/>
          <p:cNvSpPr txBox="1"/>
          <p:nvPr/>
        </p:nvSpPr>
        <p:spPr>
          <a:xfrm>
            <a:off x="7344335" y="3868452"/>
            <a:ext cx="883575" cy="230832"/>
          </a:xfrm>
          <a:prstGeom prst="rect">
            <a:avLst/>
          </a:prstGeom>
          <a:noFill/>
        </p:spPr>
        <p:txBody>
          <a:bodyPr wrap="none" rtlCol="0">
            <a:spAutoFit/>
          </a:bodyPr>
          <a:lstStyle/>
          <a:p>
            <a:pPr algn="ctr" defTabSz="685800"/>
            <a:r>
              <a:rPr lang="en-US" altLang="zh-CN" sz="900" b="1" dirty="0">
                <a:solidFill>
                  <a:prstClr val="black">
                    <a:lumMod val="65000"/>
                    <a:lumOff val="35000"/>
                  </a:prstClr>
                </a:solidFill>
                <a:cs typeface="+mn-ea"/>
                <a:sym typeface="+mn-lt"/>
              </a:rPr>
              <a:t>Add title text</a:t>
            </a:r>
          </a:p>
        </p:txBody>
      </p:sp>
      <p:sp>
        <p:nvSpPr>
          <p:cNvPr id="33" name="Arc 25"/>
          <p:cNvSpPr/>
          <p:nvPr/>
        </p:nvSpPr>
        <p:spPr>
          <a:xfrm>
            <a:off x="6288230" y="2885223"/>
            <a:ext cx="813391" cy="813391"/>
          </a:xfrm>
          <a:prstGeom prst="arc">
            <a:avLst>
              <a:gd name="adj1" fmla="val 16200000"/>
              <a:gd name="adj2" fmla="val 13410861"/>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black">
                  <a:lumMod val="65000"/>
                  <a:lumOff val="35000"/>
                </a:prstClr>
              </a:solidFill>
              <a:cs typeface="+mn-ea"/>
              <a:sym typeface="+mn-lt"/>
            </a:endParaRPr>
          </a:p>
        </p:txBody>
      </p:sp>
      <p:sp>
        <p:nvSpPr>
          <p:cNvPr id="34" name="TextBox 26"/>
          <p:cNvSpPr txBox="1"/>
          <p:nvPr/>
        </p:nvSpPr>
        <p:spPr>
          <a:xfrm>
            <a:off x="6429468" y="3153418"/>
            <a:ext cx="530915" cy="300082"/>
          </a:xfrm>
          <a:prstGeom prst="rect">
            <a:avLst/>
          </a:prstGeom>
          <a:noFill/>
        </p:spPr>
        <p:txBody>
          <a:bodyPr wrap="none" rtlCol="0">
            <a:spAutoFit/>
          </a:bodyPr>
          <a:lstStyle/>
          <a:p>
            <a:pPr algn="ctr" defTabSz="685800"/>
            <a:r>
              <a:rPr lang="en-US" sz="1350" b="1">
                <a:solidFill>
                  <a:prstClr val="black">
                    <a:lumMod val="65000"/>
                    <a:lumOff val="35000"/>
                  </a:prstClr>
                </a:solidFill>
                <a:cs typeface="+mn-ea"/>
                <a:sym typeface="+mn-lt"/>
              </a:rPr>
              <a:t>90%</a:t>
            </a:r>
          </a:p>
        </p:txBody>
      </p:sp>
      <p:sp>
        <p:nvSpPr>
          <p:cNvPr id="35" name="TextBox 27"/>
          <p:cNvSpPr txBox="1"/>
          <p:nvPr/>
        </p:nvSpPr>
        <p:spPr>
          <a:xfrm>
            <a:off x="6253138" y="3868452"/>
            <a:ext cx="883575" cy="230832"/>
          </a:xfrm>
          <a:prstGeom prst="rect">
            <a:avLst/>
          </a:prstGeom>
          <a:noFill/>
        </p:spPr>
        <p:txBody>
          <a:bodyPr wrap="none" rtlCol="0">
            <a:spAutoFit/>
          </a:bodyPr>
          <a:lstStyle/>
          <a:p>
            <a:pPr algn="ctr" defTabSz="685800"/>
            <a:r>
              <a:rPr lang="en-US" altLang="zh-CN" sz="900" b="1" dirty="0">
                <a:solidFill>
                  <a:prstClr val="black">
                    <a:lumMod val="65000"/>
                    <a:lumOff val="35000"/>
                  </a:prstClr>
                </a:solidFill>
                <a:cs typeface="+mn-ea"/>
                <a:sym typeface="+mn-lt"/>
              </a:rPr>
              <a:t>Add title text</a:t>
            </a:r>
          </a:p>
        </p:txBody>
      </p:sp>
      <p:pic>
        <p:nvPicPr>
          <p:cNvPr id="36" name="Picture 2" descr="H:\恢复\00上传的素材\画册\画册素材\企业楼房\Nipic_17961491_20150925133704808000.jpg"/>
          <p:cNvPicPr>
            <a:picLocks noChangeAspect="1" noChangeArrowheads="1"/>
          </p:cNvPicPr>
          <p:nvPr/>
        </p:nvPicPr>
        <p:blipFill>
          <a:blip r:embed="rId3">
            <a:extLst>
              <a:ext uri="{28A0092B-C50C-407E-A947-70E740481C1C}">
                <a14:useLocalDpi xmlns:a14="http://schemas.microsoft.com/office/drawing/2010/main" val="0"/>
              </a:ext>
            </a:extLst>
          </a:blip>
          <a:srcRect l="16594" b="7428"/>
          <a:stretch>
            <a:fillRect/>
          </a:stretch>
        </p:blipFill>
        <p:spPr bwMode="auto">
          <a:xfrm>
            <a:off x="858679" y="1430743"/>
            <a:ext cx="3038505" cy="2589209"/>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38" name="矩形 37"/>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40" name="直接连接符 39"/>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ur="5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4" presetClass="entr" presetSubtype="10" dur="50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1" presetClass="entr" presetSubtype="1" dur="125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1250"/>
                                        <p:tgtEl>
                                          <p:spTgt spid="24"/>
                                        </p:tgtEl>
                                      </p:cBhvr>
                                    </p:animEffect>
                                  </p:childTnLst>
                                </p:cTn>
                              </p:par>
                              <p:par>
                                <p:cTn id="18" presetID="21" presetClass="entr" presetSubtype="1" dur="125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heel(1)">
                                      <p:cBhvr>
                                        <p:cTn id="20" dur="1250"/>
                                        <p:tgtEl>
                                          <p:spTgt spid="25"/>
                                        </p:tgtEl>
                                      </p:cBhvr>
                                    </p:animEffect>
                                  </p:childTnLst>
                                </p:cTn>
                              </p:par>
                              <p:par>
                                <p:cTn id="21" presetID="21" presetClass="entr" presetSubtype="1" dur="125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heel(1)">
                                      <p:cBhvr>
                                        <p:cTn id="23" dur="1250"/>
                                        <p:tgtEl>
                                          <p:spTgt spid="33"/>
                                        </p:tgtEl>
                                      </p:cBhvr>
                                    </p:animEffect>
                                  </p:childTnLst>
                                </p:cTn>
                              </p:par>
                              <p:par>
                                <p:cTn id="24" presetID="21" presetClass="entr" presetSubtype="1" dur="125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1250"/>
                                        <p:tgtEl>
                                          <p:spTgt spid="26"/>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31" presetClass="entr" presetSubtype="0" dur="25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ppt_w</p:attrName>
                                        </p:attrNameLst>
                                      </p:cBhvr>
                                      <p:tavLst>
                                        <p:tav tm="0">
                                          <p:val>
                                            <p:fltVal val="0"/>
                                          </p:val>
                                        </p:tav>
                                        <p:tav tm="100000">
                                          <p:val>
                                            <p:strVal val="#ppt_w"/>
                                          </p:val>
                                        </p:tav>
                                      </p:tavLst>
                                    </p:anim>
                                    <p:anim calcmode="lin" valueType="num">
                                      <p:cBhvr>
                                        <p:cTn id="32" dur="250" fill="hold"/>
                                        <p:tgtEl>
                                          <p:spTgt spid="27"/>
                                        </p:tgtEl>
                                        <p:attrNameLst>
                                          <p:attrName>ppt_h</p:attrName>
                                        </p:attrNameLst>
                                      </p:cBhvr>
                                      <p:tavLst>
                                        <p:tav tm="0">
                                          <p:val>
                                            <p:fltVal val="0"/>
                                          </p:val>
                                        </p:tav>
                                        <p:tav tm="100000">
                                          <p:val>
                                            <p:strVal val="#ppt_h"/>
                                          </p:val>
                                        </p:tav>
                                      </p:tavLst>
                                    </p:anim>
                                    <p:anim calcmode="lin" valueType="num">
                                      <p:cBhvr>
                                        <p:cTn id="33" dur="250" fill="hold"/>
                                        <p:tgtEl>
                                          <p:spTgt spid="27"/>
                                        </p:tgtEl>
                                        <p:attrNameLst>
                                          <p:attrName>style.rotation</p:attrName>
                                        </p:attrNameLst>
                                      </p:cBhvr>
                                      <p:tavLst>
                                        <p:tav tm="0">
                                          <p:val>
                                            <p:fltVal val="90"/>
                                          </p:val>
                                        </p:tav>
                                        <p:tav tm="100000">
                                          <p:val>
                                            <p:fltVal val="0"/>
                                          </p:val>
                                        </p:tav>
                                      </p:tavLst>
                                    </p:anim>
                                    <p:animEffect transition="in" filter="fade">
                                      <p:cBhvr>
                                        <p:cTn id="34" dur="250"/>
                                        <p:tgtEl>
                                          <p:spTgt spid="27"/>
                                        </p:tgtEl>
                                      </p:cBhvr>
                                    </p:animEffect>
                                  </p:childTnLst>
                                </p:cTn>
                              </p:par>
                              <p:par>
                                <p:cTn id="35" presetID="31" presetClass="entr" presetSubtype="0" dur="25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250" fill="hold"/>
                                        <p:tgtEl>
                                          <p:spTgt spid="28"/>
                                        </p:tgtEl>
                                        <p:attrNameLst>
                                          <p:attrName>ppt_w</p:attrName>
                                        </p:attrNameLst>
                                      </p:cBhvr>
                                      <p:tavLst>
                                        <p:tav tm="0">
                                          <p:val>
                                            <p:fltVal val="0"/>
                                          </p:val>
                                        </p:tav>
                                        <p:tav tm="100000">
                                          <p:val>
                                            <p:strVal val="#ppt_w"/>
                                          </p:val>
                                        </p:tav>
                                      </p:tavLst>
                                    </p:anim>
                                    <p:anim calcmode="lin" valueType="num">
                                      <p:cBhvr>
                                        <p:cTn id="38" dur="250" fill="hold"/>
                                        <p:tgtEl>
                                          <p:spTgt spid="28"/>
                                        </p:tgtEl>
                                        <p:attrNameLst>
                                          <p:attrName>ppt_h</p:attrName>
                                        </p:attrNameLst>
                                      </p:cBhvr>
                                      <p:tavLst>
                                        <p:tav tm="0">
                                          <p:val>
                                            <p:fltVal val="0"/>
                                          </p:val>
                                        </p:tav>
                                        <p:tav tm="100000">
                                          <p:val>
                                            <p:strVal val="#ppt_h"/>
                                          </p:val>
                                        </p:tav>
                                      </p:tavLst>
                                    </p:anim>
                                    <p:anim calcmode="lin" valueType="num">
                                      <p:cBhvr>
                                        <p:cTn id="39" dur="250" fill="hold"/>
                                        <p:tgtEl>
                                          <p:spTgt spid="28"/>
                                        </p:tgtEl>
                                        <p:attrNameLst>
                                          <p:attrName>style.rotation</p:attrName>
                                        </p:attrNameLst>
                                      </p:cBhvr>
                                      <p:tavLst>
                                        <p:tav tm="0">
                                          <p:val>
                                            <p:fltVal val="90"/>
                                          </p:val>
                                        </p:tav>
                                        <p:tav tm="100000">
                                          <p:val>
                                            <p:fltVal val="0"/>
                                          </p:val>
                                        </p:tav>
                                      </p:tavLst>
                                    </p:anim>
                                    <p:animEffect transition="in" filter="fade">
                                      <p:cBhvr>
                                        <p:cTn id="40" dur="250"/>
                                        <p:tgtEl>
                                          <p:spTgt spid="28"/>
                                        </p:tgtEl>
                                      </p:cBhvr>
                                    </p:animEffect>
                                  </p:childTnLst>
                                </p:cTn>
                              </p:par>
                              <p:par>
                                <p:cTn id="41" presetID="31" presetClass="entr" presetSubtype="0" dur="25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250" fill="hold"/>
                                        <p:tgtEl>
                                          <p:spTgt spid="34"/>
                                        </p:tgtEl>
                                        <p:attrNameLst>
                                          <p:attrName>ppt_w</p:attrName>
                                        </p:attrNameLst>
                                      </p:cBhvr>
                                      <p:tavLst>
                                        <p:tav tm="0">
                                          <p:val>
                                            <p:fltVal val="0"/>
                                          </p:val>
                                        </p:tav>
                                        <p:tav tm="100000">
                                          <p:val>
                                            <p:strVal val="#ppt_w"/>
                                          </p:val>
                                        </p:tav>
                                      </p:tavLst>
                                    </p:anim>
                                    <p:anim calcmode="lin" valueType="num">
                                      <p:cBhvr>
                                        <p:cTn id="44" dur="250" fill="hold"/>
                                        <p:tgtEl>
                                          <p:spTgt spid="34"/>
                                        </p:tgtEl>
                                        <p:attrNameLst>
                                          <p:attrName>ppt_h</p:attrName>
                                        </p:attrNameLst>
                                      </p:cBhvr>
                                      <p:tavLst>
                                        <p:tav tm="0">
                                          <p:val>
                                            <p:fltVal val="0"/>
                                          </p:val>
                                        </p:tav>
                                        <p:tav tm="100000">
                                          <p:val>
                                            <p:strVal val="#ppt_h"/>
                                          </p:val>
                                        </p:tav>
                                      </p:tavLst>
                                    </p:anim>
                                    <p:anim calcmode="lin" valueType="num">
                                      <p:cBhvr>
                                        <p:cTn id="45" dur="250" fill="hold"/>
                                        <p:tgtEl>
                                          <p:spTgt spid="34"/>
                                        </p:tgtEl>
                                        <p:attrNameLst>
                                          <p:attrName>style.rotation</p:attrName>
                                        </p:attrNameLst>
                                      </p:cBhvr>
                                      <p:tavLst>
                                        <p:tav tm="0">
                                          <p:val>
                                            <p:fltVal val="90"/>
                                          </p:val>
                                        </p:tav>
                                        <p:tav tm="100000">
                                          <p:val>
                                            <p:fltVal val="0"/>
                                          </p:val>
                                        </p:tav>
                                      </p:tavLst>
                                    </p:anim>
                                    <p:animEffect transition="in" filter="fade">
                                      <p:cBhvr>
                                        <p:cTn id="46" dur="250"/>
                                        <p:tgtEl>
                                          <p:spTgt spid="34"/>
                                        </p:tgtEl>
                                      </p:cBhvr>
                                    </p:animEffect>
                                  </p:childTnLst>
                                </p:cTn>
                              </p:par>
                              <p:par>
                                <p:cTn id="47" presetID="31" presetClass="entr" presetSubtype="0" dur="25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fltVal val="0"/>
                                          </p:val>
                                        </p:tav>
                                        <p:tav tm="100000">
                                          <p:val>
                                            <p:strVal val="#ppt_w"/>
                                          </p:val>
                                        </p:tav>
                                      </p:tavLst>
                                    </p:anim>
                                    <p:anim calcmode="lin" valueType="num">
                                      <p:cBhvr>
                                        <p:cTn id="50" dur="250" fill="hold"/>
                                        <p:tgtEl>
                                          <p:spTgt spid="29"/>
                                        </p:tgtEl>
                                        <p:attrNameLst>
                                          <p:attrName>ppt_h</p:attrName>
                                        </p:attrNameLst>
                                      </p:cBhvr>
                                      <p:tavLst>
                                        <p:tav tm="0">
                                          <p:val>
                                            <p:fltVal val="0"/>
                                          </p:val>
                                        </p:tav>
                                        <p:tav tm="100000">
                                          <p:val>
                                            <p:strVal val="#ppt_h"/>
                                          </p:val>
                                        </p:tav>
                                      </p:tavLst>
                                    </p:anim>
                                    <p:anim calcmode="lin" valueType="num">
                                      <p:cBhvr>
                                        <p:cTn id="51" dur="250" fill="hold"/>
                                        <p:tgtEl>
                                          <p:spTgt spid="29"/>
                                        </p:tgtEl>
                                        <p:attrNameLst>
                                          <p:attrName>style.rotation</p:attrName>
                                        </p:attrNameLst>
                                      </p:cBhvr>
                                      <p:tavLst>
                                        <p:tav tm="0">
                                          <p:val>
                                            <p:fltVal val="90"/>
                                          </p:val>
                                        </p:tav>
                                        <p:tav tm="100000">
                                          <p:val>
                                            <p:fltVal val="0"/>
                                          </p:val>
                                        </p:tav>
                                      </p:tavLst>
                                    </p:anim>
                                    <p:animEffect transition="in" filter="fade">
                                      <p:cBhvr>
                                        <p:cTn id="52" dur="250"/>
                                        <p:tgtEl>
                                          <p:spTgt spid="29"/>
                                        </p:tgtEl>
                                      </p:cBhvr>
                                    </p:animEffect>
                                  </p:childTnLst>
                                </p:cTn>
                              </p:par>
                            </p:childTnLst>
                          </p:cTn>
                        </p:par>
                      </p:childTnLst>
                    </p:cTn>
                  </p:par>
                  <p:par>
                    <p:cTn id="53" fill="hold" nodeType="clickPar">
                      <p:stCondLst>
                        <p:cond delay="indefinite"/>
                        <p:cond evt="onBegin" delay="0">
                          <p:tn val="52"/>
                        </p:cond>
                      </p:stCondLst>
                      <p:childTnLst>
                        <p:par>
                          <p:cTn id="54" fill="hold">
                            <p:stCondLst>
                              <p:cond delay="0"/>
                            </p:stCondLst>
                            <p:childTnLst>
                              <p:par>
                                <p:cTn id="55" presetID="53" presetClass="entr" presetSubtype="16" dur="50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dur="50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53" presetClass="entr" presetSubtype="16" dur="50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53" presetClass="entr" presetSubtype="16" dur="50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p:bldP spid="28" grpId="0"/>
      <p:bldP spid="29" grpId="0"/>
      <p:bldP spid="30" grpId="0"/>
      <p:bldP spid="31" grpId="0"/>
      <p:bldP spid="32" grpId="0"/>
      <p:bldP spid="33"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647564" y="1059582"/>
          <a:ext cx="7848872" cy="296810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接连接符 7"/>
          <p:cNvCxnSpPr/>
          <p:nvPr/>
        </p:nvCxnSpPr>
        <p:spPr>
          <a:xfrm>
            <a:off x="1369050" y="4155926"/>
            <a:ext cx="6443310"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1318630" y="4299942"/>
            <a:ext cx="6565738"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200" dirty="0">
                <a:solidFill>
                  <a:schemeClr val="tx1">
                    <a:lumMod val="75000"/>
                    <a:lumOff val="25000"/>
                  </a:schemeClr>
                </a:solidFill>
                <a:latin typeface="+mn-lt"/>
                <a:ea typeface="+mn-ea"/>
                <a:cs typeface="+mn-ea"/>
                <a:sym typeface="+mn-lt"/>
              </a:rPr>
              <a:t>We provide professional-quality free PowerPoint templates to help you with your business presentations - freeppt7.com</a:t>
            </a:r>
            <a:endParaRPr lang="zh-CN" altLang="en-US" sz="1200" dirty="0">
              <a:solidFill>
                <a:schemeClr val="tx1">
                  <a:lumMod val="75000"/>
                  <a:lumOff val="25000"/>
                </a:schemeClr>
              </a:solidFill>
              <a:latin typeface="+mn-lt"/>
              <a:ea typeface="+mn-ea"/>
              <a:cs typeface="+mn-ea"/>
              <a:sym typeface="+mn-lt"/>
            </a:endParaRPr>
          </a:p>
        </p:txBody>
      </p:sp>
      <p:sp>
        <p:nvSpPr>
          <p:cNvPr id="10"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11" name="矩形 10"/>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13" name="直接连接符 12"/>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53" presetClass="entr" presetSubtype="16" dur="5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nodeType="afterGroup">
                            <p:stCondLst>
                              <p:cond delay="1000"/>
                            </p:stCondLst>
                            <p:childTnLst>
                              <p:par>
                                <p:cTn id="15" presetID="22" presetClass="entr" presetSubtype="8" dur="5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952134"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cs typeface="+mn-ea"/>
                <a:sym typeface="+mn-lt"/>
              </a:rPr>
              <a:t>Add text</a:t>
            </a:r>
            <a:endParaRPr lang="zh-CN" altLang="en-US" sz="1400" b="1" dirty="0">
              <a:solidFill>
                <a:schemeClr val="bg1"/>
              </a:solidFill>
              <a:cs typeface="+mn-ea"/>
              <a:sym typeface="+mn-lt"/>
            </a:endParaRPr>
          </a:p>
        </p:txBody>
      </p:sp>
      <p:sp>
        <p:nvSpPr>
          <p:cNvPr id="8" name="椭圆 7"/>
          <p:cNvSpPr/>
          <p:nvPr/>
        </p:nvSpPr>
        <p:spPr>
          <a:xfrm>
            <a:off x="2920352"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cs typeface="+mn-ea"/>
                <a:sym typeface="+mn-lt"/>
              </a:rPr>
              <a:t>Add text</a:t>
            </a:r>
            <a:endParaRPr lang="zh-CN" altLang="en-US" sz="1400" b="1" dirty="0">
              <a:solidFill>
                <a:schemeClr val="bg1"/>
              </a:solidFill>
              <a:cs typeface="+mn-ea"/>
              <a:sym typeface="+mn-lt"/>
            </a:endParaRPr>
          </a:p>
        </p:txBody>
      </p:sp>
      <p:sp>
        <p:nvSpPr>
          <p:cNvPr id="9" name="椭圆 8"/>
          <p:cNvSpPr/>
          <p:nvPr/>
        </p:nvSpPr>
        <p:spPr>
          <a:xfrm>
            <a:off x="488857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cs typeface="+mn-ea"/>
                <a:sym typeface="+mn-lt"/>
              </a:rPr>
              <a:t>Add text</a:t>
            </a:r>
            <a:endParaRPr lang="zh-CN" altLang="en-US" sz="1400" b="1" dirty="0">
              <a:solidFill>
                <a:schemeClr val="bg1"/>
              </a:solidFill>
              <a:cs typeface="+mn-ea"/>
              <a:sym typeface="+mn-lt"/>
            </a:endParaRPr>
          </a:p>
        </p:txBody>
      </p:sp>
      <p:sp>
        <p:nvSpPr>
          <p:cNvPr id="10" name="椭圆 9"/>
          <p:cNvSpPr/>
          <p:nvPr/>
        </p:nvSpPr>
        <p:spPr>
          <a:xfrm>
            <a:off x="685679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cs typeface="+mn-ea"/>
                <a:sym typeface="+mn-lt"/>
              </a:rPr>
              <a:t>Add text</a:t>
            </a:r>
            <a:endParaRPr lang="zh-CN" altLang="en-US" sz="1400" b="1" dirty="0">
              <a:solidFill>
                <a:schemeClr val="bg1"/>
              </a:solidFill>
              <a:cs typeface="+mn-ea"/>
              <a:sym typeface="+mn-lt"/>
            </a:endParaRPr>
          </a:p>
        </p:txBody>
      </p:sp>
      <p:sp>
        <p:nvSpPr>
          <p:cNvPr id="11" name="KSO_Shape"/>
          <p:cNvSpPr/>
          <p:nvPr/>
        </p:nvSpPr>
        <p:spPr>
          <a:xfrm>
            <a:off x="6271544" y="1843047"/>
            <a:ext cx="282390" cy="233914"/>
          </a:xfrm>
          <a:prstGeom prst="mathEqual">
            <a:avLst>
              <a:gd name="adj1" fmla="val 13987"/>
              <a:gd name="adj2" fmla="val 1176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cs typeface="+mn-ea"/>
              <a:sym typeface="+mn-lt"/>
            </a:endParaRPr>
          </a:p>
        </p:txBody>
      </p:sp>
      <p:sp>
        <p:nvSpPr>
          <p:cNvPr id="12" name="KSO_Shape"/>
          <p:cNvSpPr/>
          <p:nvPr/>
        </p:nvSpPr>
        <p:spPr>
          <a:xfrm>
            <a:off x="2335108"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cs typeface="+mn-ea"/>
              <a:sym typeface="+mn-lt"/>
            </a:endParaRPr>
          </a:p>
        </p:txBody>
      </p:sp>
      <p:sp>
        <p:nvSpPr>
          <p:cNvPr id="13" name="KSO_Shape"/>
          <p:cNvSpPr/>
          <p:nvPr/>
        </p:nvSpPr>
        <p:spPr>
          <a:xfrm>
            <a:off x="4303326"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cs typeface="+mn-ea"/>
              <a:sym typeface="+mn-lt"/>
            </a:endParaRPr>
          </a:p>
        </p:txBody>
      </p:sp>
      <p:sp>
        <p:nvSpPr>
          <p:cNvPr id="14" name="TextBox 13"/>
          <p:cNvSpPr txBox="1"/>
          <p:nvPr/>
        </p:nvSpPr>
        <p:spPr>
          <a:xfrm>
            <a:off x="695428" y="2715766"/>
            <a:ext cx="1593532" cy="807445"/>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15" name="TextBox 14"/>
          <p:cNvSpPr txBox="1"/>
          <p:nvPr/>
        </p:nvSpPr>
        <p:spPr>
          <a:xfrm>
            <a:off x="2663646" y="2715766"/>
            <a:ext cx="1593532" cy="807445"/>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16" name="TextBox 15"/>
          <p:cNvSpPr txBox="1"/>
          <p:nvPr/>
        </p:nvSpPr>
        <p:spPr>
          <a:xfrm>
            <a:off x="4631864" y="2715766"/>
            <a:ext cx="1593532" cy="807445"/>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sp>
        <p:nvSpPr>
          <p:cNvPr id="17" name="TextBox 16"/>
          <p:cNvSpPr txBox="1"/>
          <p:nvPr/>
        </p:nvSpPr>
        <p:spPr>
          <a:xfrm>
            <a:off x="6600084" y="2715766"/>
            <a:ext cx="1593532" cy="807445"/>
          </a:xfrm>
          <a:prstGeom prst="rect">
            <a:avLst/>
          </a:prstGeom>
          <a:noFill/>
        </p:spPr>
        <p:txBody>
          <a:bodyPr wrap="square" lIns="86404" tIns="43202" rIns="86404" bIns="43202" rtlCol="0">
            <a:spAutoFit/>
          </a:bodyPr>
          <a:lstStyle/>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zh-CN" altLang="en-US" sz="1400" kern="0" dirty="0">
              <a:solidFill>
                <a:prstClr val="black">
                  <a:lumMod val="75000"/>
                  <a:lumOff val="25000"/>
                </a:prstClr>
              </a:solidFill>
              <a:cs typeface="+mn-ea"/>
              <a:sym typeface="+mn-lt"/>
            </a:endParaRPr>
          </a:p>
        </p:txBody>
      </p:sp>
      <p:cxnSp>
        <p:nvCxnSpPr>
          <p:cNvPr id="18" name="直接连接符 17"/>
          <p:cNvCxnSpPr/>
          <p:nvPr/>
        </p:nvCxnSpPr>
        <p:spPr>
          <a:xfrm>
            <a:off x="1177891" y="3719594"/>
            <a:ext cx="6920555"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63"/>
          <p:cNvSpPr txBox="1"/>
          <p:nvPr/>
        </p:nvSpPr>
        <p:spPr>
          <a:xfrm>
            <a:off x="1044408" y="3863610"/>
            <a:ext cx="7200000" cy="525208"/>
          </a:xfrm>
          <a:prstGeom prst="rect">
            <a:avLst/>
          </a:prstGeom>
          <a:noFill/>
        </p:spPr>
        <p:txBody>
          <a:bodyPr wrap="square" lIns="68580" tIns="34290" rIns="68580" bIns="34290" rtlCol="0">
            <a:spAutoFit/>
          </a:bodyPr>
          <a:lstStyle/>
          <a:p>
            <a:pPr>
              <a:lnSpc>
                <a:spcPct val="150000"/>
              </a:lnSpc>
              <a:spcBef>
                <a:spcPct val="0"/>
              </a:spcBef>
            </a:pPr>
            <a:r>
              <a:rPr lang="en-US" altLang="zh-CN" sz="105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en-GB" altLang="zh-CN" sz="1050" dirty="0">
              <a:solidFill>
                <a:schemeClr val="tx1">
                  <a:lumMod val="65000"/>
                  <a:lumOff val="35000"/>
                </a:schemeClr>
              </a:solidFill>
              <a:cs typeface="+mn-ea"/>
              <a:sym typeface="+mn-lt"/>
            </a:endParaRPr>
          </a:p>
        </p:txBody>
      </p:sp>
      <p:sp>
        <p:nvSpPr>
          <p:cNvPr id="20"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1" name="矩形 20"/>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3" name="直接连接符 22"/>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dur="50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dur="50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dur="500"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1250"/>
                            </p:stCondLst>
                            <p:childTnLst>
                              <p:par>
                                <p:cTn id="26" presetID="2" presetClass="entr" presetSubtype="4" dur="3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300" fill="hold"/>
                                        <p:tgtEl>
                                          <p:spTgt spid="12"/>
                                        </p:tgtEl>
                                        <p:attrNameLst>
                                          <p:attrName>ppt_x</p:attrName>
                                        </p:attrNameLst>
                                      </p:cBhvr>
                                      <p:tavLst>
                                        <p:tav tm="0">
                                          <p:val>
                                            <p:strVal val="#ppt_x"/>
                                          </p:val>
                                        </p:tav>
                                        <p:tav tm="100000">
                                          <p:val>
                                            <p:strVal val="#ppt_x"/>
                                          </p:val>
                                        </p:tav>
                                      </p:tavLst>
                                    </p:anim>
                                    <p:anim calcmode="lin" valueType="num">
                                      <p:cBhvr additive="base">
                                        <p:cTn id="29" dur="3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dur="3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1550"/>
                            </p:stCondLst>
                            <p:childTnLst>
                              <p:par>
                                <p:cTn id="35" presetID="17" presetClass="entr" presetSubtype="8" dur="5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ppt_w/2"/>
                                          </p:val>
                                        </p:tav>
                                        <p:tav tm="100000">
                                          <p:val>
                                            <p:strVal val="#ppt_x"/>
                                          </p:val>
                                        </p:tav>
                                      </p:tavLst>
                                    </p:anim>
                                    <p:anim calcmode="lin" valueType="num">
                                      <p:cBhvr>
                                        <p:cTn id="38" dur="500" fill="hold"/>
                                        <p:tgtEl>
                                          <p:spTgt spid="11"/>
                                        </p:tgtEl>
                                        <p:attrNameLst>
                                          <p:attrName>ppt_y</p:attrName>
                                        </p:attrNameLst>
                                      </p:cBhvr>
                                      <p:tavLst>
                                        <p:tav tm="0">
                                          <p:val>
                                            <p:strVal val="#ppt_y"/>
                                          </p:val>
                                        </p:tav>
                                        <p:tav tm="100000">
                                          <p:val>
                                            <p:strVal val="#ppt_y"/>
                                          </p:val>
                                        </p:tav>
                                      </p:tavLst>
                                    </p:anim>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2050"/>
                            </p:stCondLst>
                            <p:childTnLst>
                              <p:par>
                                <p:cTn id="42" presetID="22" presetClass="entr" presetSubtype="1" dur="5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nodeType="afterGroup">
                            <p:stCondLst>
                              <p:cond delay="2550"/>
                            </p:stCondLst>
                            <p:childTnLst>
                              <p:par>
                                <p:cTn id="46" presetID="22" presetClass="entr" presetSubtype="1" dur="5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nodeType="afterGroup">
                            <p:stCondLst>
                              <p:cond delay="3050"/>
                            </p:stCondLst>
                            <p:childTnLst>
                              <p:par>
                                <p:cTn id="50" presetID="22" presetClass="entr" presetSubtype="1" dur="50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nodeType="afterGroup">
                            <p:stCondLst>
                              <p:cond delay="3550"/>
                            </p:stCondLst>
                            <p:childTnLst>
                              <p:par>
                                <p:cTn id="54" presetID="22" presetClass="entr" presetSubtype="1" dur="5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nodeType="afterGroup">
                            <p:stCondLst>
                              <p:cond delay="4050"/>
                            </p:stCondLst>
                            <p:childTnLst>
                              <p:par>
                                <p:cTn id="58" presetID="22" presetClass="entr" presetSubtype="2" dur="50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dur="50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87625" y="987573"/>
            <a:ext cx="1944216" cy="2259423"/>
            <a:chOff x="1187625" y="843557"/>
            <a:chExt cx="1944216" cy="2259423"/>
          </a:xfrm>
        </p:grpSpPr>
        <p:sp>
          <p:nvSpPr>
            <p:cNvPr id="8" name="五边形 7"/>
            <p:cNvSpPr/>
            <p:nvPr/>
          </p:nvSpPr>
          <p:spPr>
            <a:xfrm rot="16200000">
              <a:off x="1030021" y="1001161"/>
              <a:ext cx="2259423"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8"/>
            <p:cNvSpPr txBox="1"/>
            <p:nvPr/>
          </p:nvSpPr>
          <p:spPr>
            <a:xfrm>
              <a:off x="1419079" y="1213885"/>
              <a:ext cx="1481307" cy="707886"/>
            </a:xfrm>
            <a:prstGeom prst="rect">
              <a:avLst/>
            </a:prstGeom>
            <a:noFill/>
          </p:spPr>
          <p:txBody>
            <a:bodyPr wrap="square" rtlCol="0">
              <a:spAutoFit/>
            </a:bodyPr>
            <a:lstStyle/>
            <a:p>
              <a:pPr algn="ctr"/>
              <a:r>
                <a:rPr lang="en-US" altLang="zh-CN" sz="4000" b="1">
                  <a:solidFill>
                    <a:schemeClr val="bg1"/>
                  </a:solidFill>
                  <a:cs typeface="+mn-ea"/>
                  <a:sym typeface="+mn-lt"/>
                </a:rPr>
                <a:t>65%</a:t>
              </a:r>
              <a:endParaRPr lang="zh-CN" altLang="en-US" sz="4000" b="1">
                <a:solidFill>
                  <a:schemeClr val="bg1"/>
                </a:solidFill>
                <a:cs typeface="+mn-ea"/>
                <a:sym typeface="+mn-lt"/>
              </a:endParaRPr>
            </a:p>
          </p:txBody>
        </p:sp>
        <p:sp>
          <p:nvSpPr>
            <p:cNvPr id="10" name="TextBox 9"/>
            <p:cNvSpPr txBox="1"/>
            <p:nvPr/>
          </p:nvSpPr>
          <p:spPr>
            <a:xfrm>
              <a:off x="1233915" y="2047120"/>
              <a:ext cx="1851634" cy="830997"/>
            </a:xfrm>
            <a:prstGeom prst="rect">
              <a:avLst/>
            </a:prstGeom>
            <a:noFill/>
          </p:spPr>
          <p:txBody>
            <a:bodyPr wrap="square" rtlCol="0">
              <a:spAutoFit/>
            </a:bodyPr>
            <a:lstStyle/>
            <a:p>
              <a:pPr algn="ctr"/>
              <a:r>
                <a:rPr lang="en-US" altLang="zh-CN" sz="1600" dirty="0">
                  <a:solidFill>
                    <a:schemeClr val="bg1"/>
                  </a:solidFill>
                  <a:cs typeface="+mn-ea"/>
                  <a:sym typeface="+mn-lt"/>
                </a:rPr>
                <a:t>Add title </a:t>
              </a:r>
              <a:r>
                <a:rPr lang="en-US" altLang="zh-CN" sz="1600" dirty="0" err="1">
                  <a:solidFill>
                    <a:schemeClr val="bg1"/>
                  </a:solidFill>
                  <a:cs typeface="+mn-ea"/>
                  <a:sym typeface="+mn-lt"/>
                </a:rPr>
                <a:t>textAdd</a:t>
              </a:r>
              <a:r>
                <a:rPr lang="en-US" altLang="zh-CN" sz="1600" dirty="0">
                  <a:solidFill>
                    <a:schemeClr val="bg1"/>
                  </a:solidFill>
                  <a:cs typeface="+mn-ea"/>
                  <a:sym typeface="+mn-lt"/>
                </a:rPr>
                <a:t> title </a:t>
              </a:r>
              <a:r>
                <a:rPr lang="en-US" altLang="zh-CN" sz="1600" dirty="0" err="1">
                  <a:solidFill>
                    <a:schemeClr val="bg1"/>
                  </a:solidFill>
                  <a:cs typeface="+mn-ea"/>
                  <a:sym typeface="+mn-lt"/>
                </a:rPr>
                <a:t>textAdd</a:t>
              </a:r>
              <a:r>
                <a:rPr lang="en-US" altLang="zh-CN" sz="1600" dirty="0">
                  <a:solidFill>
                    <a:schemeClr val="bg1"/>
                  </a:solidFill>
                  <a:cs typeface="+mn-ea"/>
                  <a:sym typeface="+mn-lt"/>
                </a:rPr>
                <a:t> title </a:t>
              </a:r>
              <a:r>
                <a:rPr lang="en-US" altLang="zh-CN" sz="1600" dirty="0" err="1">
                  <a:solidFill>
                    <a:schemeClr val="bg1"/>
                  </a:solidFill>
                  <a:cs typeface="+mn-ea"/>
                  <a:sym typeface="+mn-lt"/>
                </a:rPr>
                <a:t>textAdd</a:t>
              </a:r>
              <a:r>
                <a:rPr lang="en-US" altLang="zh-CN" sz="1600" dirty="0">
                  <a:solidFill>
                    <a:schemeClr val="bg1"/>
                  </a:solidFill>
                  <a:cs typeface="+mn-ea"/>
                  <a:sym typeface="+mn-lt"/>
                </a:rPr>
                <a:t> title text</a:t>
              </a:r>
              <a:endParaRPr lang="zh-CN" altLang="en-US" sz="1600" dirty="0">
                <a:solidFill>
                  <a:schemeClr val="bg1"/>
                </a:solidFill>
                <a:cs typeface="+mn-ea"/>
                <a:sym typeface="+mn-lt"/>
              </a:endParaRPr>
            </a:p>
          </p:txBody>
        </p:sp>
      </p:grpSp>
      <p:grpSp>
        <p:nvGrpSpPr>
          <p:cNvPr id="11" name="组合 10"/>
          <p:cNvGrpSpPr/>
          <p:nvPr/>
        </p:nvGrpSpPr>
        <p:grpSpPr>
          <a:xfrm>
            <a:off x="1187624" y="3435846"/>
            <a:ext cx="1944216" cy="1440160"/>
            <a:chOff x="1187624" y="3291830"/>
            <a:chExt cx="1944216" cy="1440160"/>
          </a:xfrm>
        </p:grpSpPr>
        <p:sp>
          <p:nvSpPr>
            <p:cNvPr id="12" name="五边形 11"/>
            <p:cNvSpPr/>
            <p:nvPr/>
          </p:nvSpPr>
          <p:spPr>
            <a:xfrm rot="5400000">
              <a:off x="1439652" y="3039802"/>
              <a:ext cx="1440160"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1419079" y="3528428"/>
              <a:ext cx="1481307" cy="707886"/>
            </a:xfrm>
            <a:prstGeom prst="rect">
              <a:avLst/>
            </a:prstGeom>
            <a:noFill/>
          </p:spPr>
          <p:txBody>
            <a:bodyPr wrap="square" rtlCol="0">
              <a:spAutoFit/>
            </a:bodyPr>
            <a:lstStyle/>
            <a:p>
              <a:pPr algn="ctr"/>
              <a:r>
                <a:rPr lang="en-US" altLang="zh-CN" sz="4000" b="1">
                  <a:solidFill>
                    <a:schemeClr val="bg1"/>
                  </a:solidFill>
                  <a:cs typeface="+mn-ea"/>
                  <a:sym typeface="+mn-lt"/>
                </a:rPr>
                <a:t>35%</a:t>
              </a:r>
              <a:endParaRPr lang="zh-CN" altLang="en-US" sz="4000" b="1">
                <a:solidFill>
                  <a:schemeClr val="bg1"/>
                </a:solidFill>
                <a:cs typeface="+mn-ea"/>
                <a:sym typeface="+mn-lt"/>
              </a:endParaRPr>
            </a:p>
          </p:txBody>
        </p:sp>
      </p:grpSp>
      <p:sp>
        <p:nvSpPr>
          <p:cNvPr id="14" name="右箭头 13"/>
          <p:cNvSpPr/>
          <p:nvPr/>
        </p:nvSpPr>
        <p:spPr>
          <a:xfrm>
            <a:off x="3707904" y="2139702"/>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右箭头 14"/>
          <p:cNvSpPr/>
          <p:nvPr/>
        </p:nvSpPr>
        <p:spPr>
          <a:xfrm>
            <a:off x="3707904" y="3785600"/>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左大括号 15"/>
          <p:cNvSpPr/>
          <p:nvPr/>
        </p:nvSpPr>
        <p:spPr>
          <a:xfrm>
            <a:off x="4860032" y="154511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文本框 7"/>
          <p:cNvSpPr txBox="1">
            <a:spLocks noChangeArrowheads="1"/>
          </p:cNvSpPr>
          <p:nvPr/>
        </p:nvSpPr>
        <p:spPr bwMode="auto">
          <a:xfrm>
            <a:off x="5148064" y="1491630"/>
            <a:ext cx="2952328"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mn-lt"/>
                <a:ea typeface="+mn-ea"/>
                <a:cs typeface="+mn-ea"/>
                <a:sym typeface="+mn-lt"/>
              </a:rPr>
              <a:t>A  Add title text</a:t>
            </a:r>
          </a:p>
          <a:p>
            <a:pPr>
              <a:lnSpc>
                <a:spcPct val="120000"/>
              </a:lnSpc>
            </a:pPr>
            <a:r>
              <a:rPr lang="en-US" altLang="zh-CN" sz="1200" dirty="0">
                <a:solidFill>
                  <a:schemeClr val="tx1">
                    <a:lumMod val="85000"/>
                    <a:lumOff val="15000"/>
                  </a:schemeClr>
                </a:solidFill>
                <a:latin typeface="+mn-lt"/>
                <a:ea typeface="+mn-ea"/>
                <a:cs typeface="+mn-ea"/>
                <a:sym typeface="+mn-lt"/>
              </a:rPr>
              <a:t>Click here to add content, content to match the title. </a:t>
            </a:r>
            <a:endParaRPr lang="zh-CN" altLang="en-US" sz="1200" dirty="0">
              <a:solidFill>
                <a:schemeClr val="tx1">
                  <a:lumMod val="85000"/>
                  <a:lumOff val="15000"/>
                </a:schemeClr>
              </a:solidFill>
              <a:latin typeface="+mn-lt"/>
              <a:ea typeface="+mn-ea"/>
              <a:cs typeface="+mn-ea"/>
              <a:sym typeface="+mn-lt"/>
            </a:endParaRPr>
          </a:p>
        </p:txBody>
      </p:sp>
      <p:sp>
        <p:nvSpPr>
          <p:cNvPr id="18" name="文本框 7"/>
          <p:cNvSpPr txBox="1">
            <a:spLocks noChangeArrowheads="1"/>
          </p:cNvSpPr>
          <p:nvPr/>
        </p:nvSpPr>
        <p:spPr bwMode="auto">
          <a:xfrm>
            <a:off x="5148064" y="2259715"/>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mn-lt"/>
                <a:ea typeface="+mn-ea"/>
                <a:cs typeface="+mn-ea"/>
                <a:sym typeface="+mn-lt"/>
              </a:rPr>
              <a:t>B  Add title text</a:t>
            </a:r>
          </a:p>
          <a:p>
            <a:pPr>
              <a:lnSpc>
                <a:spcPct val="120000"/>
              </a:lnSpc>
            </a:pPr>
            <a:r>
              <a:rPr lang="en-US" altLang="zh-CN" sz="1200" dirty="0">
                <a:solidFill>
                  <a:schemeClr val="tx1">
                    <a:lumMod val="85000"/>
                    <a:lumOff val="15000"/>
                  </a:schemeClr>
                </a:solidFill>
                <a:latin typeface="+mn-lt"/>
                <a:ea typeface="+mn-ea"/>
                <a:cs typeface="+mn-ea"/>
                <a:sym typeface="+mn-lt"/>
              </a:rPr>
              <a:t>Click here to add content, content to match the title. </a:t>
            </a:r>
            <a:endParaRPr lang="zh-CN" altLang="en-US" sz="1200" dirty="0">
              <a:solidFill>
                <a:schemeClr val="tx1">
                  <a:lumMod val="85000"/>
                  <a:lumOff val="15000"/>
                </a:schemeClr>
              </a:solidFill>
              <a:latin typeface="+mn-lt"/>
              <a:ea typeface="+mn-ea"/>
              <a:cs typeface="+mn-ea"/>
              <a:sym typeface="+mn-lt"/>
            </a:endParaRPr>
          </a:p>
        </p:txBody>
      </p:sp>
      <p:sp>
        <p:nvSpPr>
          <p:cNvPr id="19" name="文本框 7"/>
          <p:cNvSpPr txBox="1">
            <a:spLocks noChangeArrowheads="1"/>
          </p:cNvSpPr>
          <p:nvPr/>
        </p:nvSpPr>
        <p:spPr bwMode="auto">
          <a:xfrm>
            <a:off x="5148064" y="3209196"/>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mn-lt"/>
                <a:ea typeface="+mn-ea"/>
                <a:cs typeface="+mn-ea"/>
                <a:sym typeface="+mn-lt"/>
              </a:rPr>
              <a:t>C  Add title text</a:t>
            </a:r>
          </a:p>
          <a:p>
            <a:pPr>
              <a:lnSpc>
                <a:spcPct val="120000"/>
              </a:lnSpc>
            </a:pPr>
            <a:r>
              <a:rPr lang="en-US" altLang="zh-CN" sz="1200" dirty="0">
                <a:solidFill>
                  <a:schemeClr val="tx1">
                    <a:lumMod val="85000"/>
                    <a:lumOff val="15000"/>
                  </a:schemeClr>
                </a:solidFill>
                <a:latin typeface="+mn-lt"/>
                <a:ea typeface="+mn-ea"/>
                <a:cs typeface="+mn-ea"/>
                <a:sym typeface="+mn-lt"/>
              </a:rPr>
              <a:t>Click here to add content, content to match the title. </a:t>
            </a:r>
            <a:endParaRPr lang="zh-CN" altLang="en-US" sz="1200" dirty="0">
              <a:solidFill>
                <a:schemeClr val="tx1">
                  <a:lumMod val="85000"/>
                  <a:lumOff val="15000"/>
                </a:schemeClr>
              </a:solidFill>
              <a:latin typeface="+mn-lt"/>
              <a:ea typeface="+mn-ea"/>
              <a:cs typeface="+mn-ea"/>
              <a:sym typeface="+mn-lt"/>
            </a:endParaRPr>
          </a:p>
        </p:txBody>
      </p:sp>
      <p:sp>
        <p:nvSpPr>
          <p:cNvPr id="20" name="文本框 7"/>
          <p:cNvSpPr txBox="1">
            <a:spLocks noChangeArrowheads="1"/>
          </p:cNvSpPr>
          <p:nvPr/>
        </p:nvSpPr>
        <p:spPr bwMode="auto">
          <a:xfrm>
            <a:off x="5148064" y="3977282"/>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mn-lt"/>
                <a:ea typeface="+mn-ea"/>
                <a:cs typeface="+mn-ea"/>
                <a:sym typeface="+mn-lt"/>
              </a:rPr>
              <a:t>D  Add title text</a:t>
            </a:r>
          </a:p>
          <a:p>
            <a:pPr>
              <a:lnSpc>
                <a:spcPct val="120000"/>
              </a:lnSpc>
            </a:pPr>
            <a:r>
              <a:rPr lang="en-US" altLang="zh-CN" sz="1200" dirty="0">
                <a:solidFill>
                  <a:schemeClr val="tx1">
                    <a:lumMod val="85000"/>
                    <a:lumOff val="15000"/>
                  </a:schemeClr>
                </a:solidFill>
                <a:latin typeface="+mn-lt"/>
                <a:ea typeface="+mn-ea"/>
                <a:cs typeface="+mn-ea"/>
                <a:sym typeface="+mn-lt"/>
              </a:rPr>
              <a:t>Click here to add content, content to match the title. </a:t>
            </a:r>
            <a:endParaRPr lang="zh-CN" altLang="en-US" sz="1200" dirty="0">
              <a:solidFill>
                <a:schemeClr val="tx1">
                  <a:lumMod val="85000"/>
                  <a:lumOff val="15000"/>
                </a:schemeClr>
              </a:solidFill>
              <a:latin typeface="+mn-lt"/>
              <a:ea typeface="+mn-ea"/>
              <a:cs typeface="+mn-ea"/>
              <a:sym typeface="+mn-lt"/>
            </a:endParaRPr>
          </a:p>
        </p:txBody>
      </p:sp>
      <p:sp>
        <p:nvSpPr>
          <p:cNvPr id="21" name="左大括号 20"/>
          <p:cNvSpPr/>
          <p:nvPr/>
        </p:nvSpPr>
        <p:spPr>
          <a:xfrm>
            <a:off x="4860032" y="324699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3" name="矩形 22"/>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5" name="直接连接符 24"/>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75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dur="75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childTnLst>
                          </p:cTn>
                        </p:par>
                        <p:par>
                          <p:cTn id="15" fill="hold" nodeType="afterGroup">
                            <p:stCondLst>
                              <p:cond delay="750"/>
                            </p:stCondLst>
                            <p:childTnLst>
                              <p:par>
                                <p:cTn id="16" presetID="22" presetClass="entr" presetSubtype="8" dur="5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nodeType="afterGroup">
                            <p:stCondLst>
                              <p:cond delay="1250"/>
                            </p:stCondLst>
                            <p:childTnLst>
                              <p:par>
                                <p:cTn id="20" presetID="16" presetClass="entr" presetSubtype="42" dur="75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Horizontal)">
                                      <p:cBhvr>
                                        <p:cTn id="22" dur="750"/>
                                        <p:tgtEl>
                                          <p:spTgt spid="16"/>
                                        </p:tgtEl>
                                      </p:cBhvr>
                                    </p:animEffect>
                                  </p:childTnLst>
                                </p:cTn>
                              </p:par>
                            </p:childTnLst>
                          </p:cTn>
                        </p:par>
                        <p:par>
                          <p:cTn id="23" fill="hold" nodeType="afterGroup">
                            <p:stCondLst>
                              <p:cond delay="2000"/>
                            </p:stCondLst>
                            <p:childTnLst>
                              <p:par>
                                <p:cTn id="24" presetID="22" presetClass="entr" presetSubtype="8" dur="75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750"/>
                                        <p:tgtEl>
                                          <p:spTgt spid="17"/>
                                        </p:tgtEl>
                                      </p:cBhvr>
                                    </p:animEffect>
                                  </p:childTnLst>
                                </p:cTn>
                              </p:par>
                            </p:childTnLst>
                          </p:cTn>
                        </p:par>
                        <p:par>
                          <p:cTn id="27" fill="hold" nodeType="afterGroup">
                            <p:stCondLst>
                              <p:cond delay="2750"/>
                            </p:stCondLst>
                            <p:childTnLst>
                              <p:par>
                                <p:cTn id="28" presetID="22" presetClass="entr" presetSubtype="8" dur="75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750"/>
                                        <p:tgtEl>
                                          <p:spTgt spid="18"/>
                                        </p:tgtEl>
                                      </p:cBhvr>
                                    </p:animEffect>
                                  </p:childTnLst>
                                </p:cTn>
                              </p:par>
                            </p:childTnLst>
                          </p:cTn>
                        </p:par>
                        <p:par>
                          <p:cTn id="31" fill="hold" nodeType="afterGroup">
                            <p:stCondLst>
                              <p:cond delay="3500"/>
                            </p:stCondLst>
                            <p:childTnLst>
                              <p:par>
                                <p:cTn id="32" presetID="22" presetClass="entr" presetSubtype="8" dur="50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nodeType="afterGroup">
                            <p:stCondLst>
                              <p:cond delay="4000"/>
                            </p:stCondLst>
                            <p:childTnLst>
                              <p:par>
                                <p:cTn id="36" presetID="16" presetClass="entr" presetSubtype="42" dur="75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outHorizontal)">
                                      <p:cBhvr>
                                        <p:cTn id="38" dur="750"/>
                                        <p:tgtEl>
                                          <p:spTgt spid="21"/>
                                        </p:tgtEl>
                                      </p:cBhvr>
                                    </p:animEffect>
                                  </p:childTnLst>
                                </p:cTn>
                              </p:par>
                            </p:childTnLst>
                          </p:cTn>
                        </p:par>
                        <p:par>
                          <p:cTn id="39" fill="hold" nodeType="afterGroup">
                            <p:stCondLst>
                              <p:cond delay="4750"/>
                            </p:stCondLst>
                            <p:childTnLst>
                              <p:par>
                                <p:cTn id="40" presetID="22" presetClass="entr" presetSubtype="8" dur="75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750"/>
                                        <p:tgtEl>
                                          <p:spTgt spid="19"/>
                                        </p:tgtEl>
                                      </p:cBhvr>
                                    </p:animEffect>
                                  </p:childTnLst>
                                </p:cTn>
                              </p:par>
                            </p:childTnLst>
                          </p:cTn>
                        </p:par>
                        <p:par>
                          <p:cTn id="43" fill="hold" nodeType="afterGroup">
                            <p:stCondLst>
                              <p:cond delay="5500"/>
                            </p:stCondLst>
                            <p:childTnLst>
                              <p:par>
                                <p:cTn id="44" presetID="22" presetClass="entr" presetSubtype="8" dur="75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p:cNvCxnSpPr/>
          <p:nvPr/>
        </p:nvCxnSpPr>
        <p:spPr>
          <a:xfrm>
            <a:off x="378700" y="987574"/>
            <a:ext cx="838660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51154" y="339502"/>
            <a:ext cx="2441695" cy="584775"/>
          </a:xfrm>
          <a:prstGeom prst="rect">
            <a:avLst/>
          </a:prstGeom>
          <a:noFill/>
        </p:spPr>
        <p:txBody>
          <a:bodyPr wrap="none" rtlCol="0">
            <a:spAutoFit/>
          </a:bodyPr>
          <a:lstStyle/>
          <a:p>
            <a:pPr algn="ctr"/>
            <a:r>
              <a:rPr lang="en-US" altLang="zh-CN" sz="3200" b="1" dirty="0">
                <a:solidFill>
                  <a:srgbClr val="0070C0"/>
                </a:solidFill>
                <a:cs typeface="+mn-ea"/>
                <a:sym typeface="+mn-lt"/>
              </a:rPr>
              <a:t>CONTENTS</a:t>
            </a:r>
          </a:p>
        </p:txBody>
      </p:sp>
      <p:sp>
        <p:nvSpPr>
          <p:cNvPr id="25" name="六边形 7"/>
          <p:cNvSpPr/>
          <p:nvPr/>
        </p:nvSpPr>
        <p:spPr>
          <a:xfrm>
            <a:off x="2324771" y="152034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cs typeface="+mn-ea"/>
                <a:sym typeface="+mn-lt"/>
              </a:rPr>
              <a:t>    </a:t>
            </a:r>
          </a:p>
        </p:txBody>
      </p:sp>
      <p:sp>
        <p:nvSpPr>
          <p:cNvPr id="26" name="六边形 25"/>
          <p:cNvSpPr/>
          <p:nvPr/>
        </p:nvSpPr>
        <p:spPr>
          <a:xfrm>
            <a:off x="2384045" y="156096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dirty="0">
                <a:solidFill>
                  <a:schemeClr val="tx1">
                    <a:lumMod val="85000"/>
                    <a:lumOff val="15000"/>
                  </a:schemeClr>
                </a:solidFill>
                <a:cs typeface="+mn-ea"/>
                <a:sym typeface="+mn-lt"/>
              </a:rPr>
              <a:t>01</a:t>
            </a:r>
            <a:endParaRPr lang="zh-CN" altLang="en-US" sz="2000" b="1" dirty="0">
              <a:solidFill>
                <a:schemeClr val="tx1">
                  <a:lumMod val="85000"/>
                  <a:lumOff val="15000"/>
                </a:schemeClr>
              </a:solidFill>
              <a:cs typeface="+mn-ea"/>
              <a:sym typeface="+mn-lt"/>
            </a:endParaRPr>
          </a:p>
        </p:txBody>
      </p:sp>
      <p:sp>
        <p:nvSpPr>
          <p:cNvPr id="27" name="六边形 7"/>
          <p:cNvSpPr/>
          <p:nvPr/>
        </p:nvSpPr>
        <p:spPr>
          <a:xfrm>
            <a:off x="2324771" y="2349260"/>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8" name="六边形 27"/>
          <p:cNvSpPr/>
          <p:nvPr/>
        </p:nvSpPr>
        <p:spPr>
          <a:xfrm>
            <a:off x="2384045" y="2389884"/>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a:solidFill>
                  <a:schemeClr val="tx1">
                    <a:lumMod val="85000"/>
                    <a:lumOff val="15000"/>
                  </a:schemeClr>
                </a:solidFill>
                <a:cs typeface="+mn-ea"/>
                <a:sym typeface="+mn-lt"/>
              </a:rPr>
              <a:t>02</a:t>
            </a:r>
            <a:endParaRPr lang="zh-CN" altLang="en-US" sz="2000" b="1">
              <a:solidFill>
                <a:schemeClr val="tx1">
                  <a:lumMod val="85000"/>
                  <a:lumOff val="15000"/>
                </a:schemeClr>
              </a:solidFill>
              <a:cs typeface="+mn-ea"/>
              <a:sym typeface="+mn-lt"/>
            </a:endParaRPr>
          </a:p>
        </p:txBody>
      </p:sp>
      <p:sp>
        <p:nvSpPr>
          <p:cNvPr id="29" name="六边形 7"/>
          <p:cNvSpPr/>
          <p:nvPr/>
        </p:nvSpPr>
        <p:spPr>
          <a:xfrm>
            <a:off x="2324771" y="3178178"/>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30" name="六边形 29"/>
          <p:cNvSpPr/>
          <p:nvPr/>
        </p:nvSpPr>
        <p:spPr>
          <a:xfrm>
            <a:off x="2384045" y="3218802"/>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a:solidFill>
                  <a:schemeClr val="tx1">
                    <a:lumMod val="85000"/>
                    <a:lumOff val="15000"/>
                  </a:schemeClr>
                </a:solidFill>
                <a:cs typeface="+mn-ea"/>
                <a:sym typeface="+mn-lt"/>
              </a:rPr>
              <a:t>03</a:t>
            </a:r>
            <a:endParaRPr lang="zh-CN" altLang="en-US" sz="2000" b="1">
              <a:solidFill>
                <a:schemeClr val="tx1">
                  <a:lumMod val="85000"/>
                  <a:lumOff val="15000"/>
                </a:schemeClr>
              </a:solidFill>
              <a:cs typeface="+mn-ea"/>
              <a:sym typeface="+mn-lt"/>
            </a:endParaRPr>
          </a:p>
        </p:txBody>
      </p:sp>
      <p:sp>
        <p:nvSpPr>
          <p:cNvPr id="31" name="六边形 7"/>
          <p:cNvSpPr/>
          <p:nvPr/>
        </p:nvSpPr>
        <p:spPr>
          <a:xfrm>
            <a:off x="2324771" y="4007095"/>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32" name="六边形 31"/>
          <p:cNvSpPr/>
          <p:nvPr/>
        </p:nvSpPr>
        <p:spPr>
          <a:xfrm>
            <a:off x="2384045" y="4047719"/>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a:solidFill>
                  <a:schemeClr val="tx1">
                    <a:lumMod val="85000"/>
                    <a:lumOff val="15000"/>
                  </a:schemeClr>
                </a:solidFill>
                <a:cs typeface="+mn-ea"/>
                <a:sym typeface="+mn-lt"/>
              </a:rPr>
              <a:t>04</a:t>
            </a:r>
            <a:endParaRPr lang="zh-CN" altLang="en-US" sz="2000" b="1">
              <a:solidFill>
                <a:schemeClr val="tx1">
                  <a:lumMod val="85000"/>
                  <a:lumOff val="15000"/>
                </a:schemeClr>
              </a:solidFill>
              <a:cs typeface="+mn-ea"/>
              <a:sym typeface="+mn-lt"/>
            </a:endParaRPr>
          </a:p>
        </p:txBody>
      </p:sp>
      <p:sp>
        <p:nvSpPr>
          <p:cNvPr id="33" name="矩形 32"/>
          <p:cNvSpPr/>
          <p:nvPr/>
        </p:nvSpPr>
        <p:spPr>
          <a:xfrm>
            <a:off x="3655680" y="1626115"/>
            <a:ext cx="1931939" cy="338554"/>
          </a:xfrm>
          <a:prstGeom prst="rect">
            <a:avLst/>
          </a:prstGeom>
        </p:spPr>
        <p:txBody>
          <a:bodyPr wrap="none">
            <a:spAutoFit/>
          </a:bodyPr>
          <a:lstStyle/>
          <a:p>
            <a:pPr lvl="0" algn="ctr"/>
            <a:r>
              <a:rPr lang="en-US" altLang="zh-CN" sz="1600" b="1" dirty="0">
                <a:solidFill>
                  <a:prstClr val="white"/>
                </a:solidFill>
                <a:cs typeface="+mn-ea"/>
                <a:sym typeface="+mn-lt"/>
              </a:rPr>
              <a:t>Add your title text</a:t>
            </a:r>
            <a:endParaRPr lang="zh-CN" altLang="en-US" sz="1600" b="1" dirty="0">
              <a:solidFill>
                <a:prstClr val="white"/>
              </a:solidFill>
              <a:cs typeface="+mn-ea"/>
              <a:sym typeface="+mn-lt"/>
            </a:endParaRPr>
          </a:p>
        </p:txBody>
      </p:sp>
      <p:sp>
        <p:nvSpPr>
          <p:cNvPr id="34" name="矩形 33"/>
          <p:cNvSpPr/>
          <p:nvPr/>
        </p:nvSpPr>
        <p:spPr>
          <a:xfrm>
            <a:off x="3655679" y="2455033"/>
            <a:ext cx="1931939" cy="338554"/>
          </a:xfrm>
          <a:prstGeom prst="rect">
            <a:avLst/>
          </a:prstGeom>
        </p:spPr>
        <p:txBody>
          <a:bodyPr wrap="none">
            <a:spAutoFit/>
          </a:bodyPr>
          <a:lstStyle/>
          <a:p>
            <a:pPr lvl="0" algn="ctr"/>
            <a:r>
              <a:rPr lang="en-US" altLang="zh-CN" sz="1600" b="1" dirty="0">
                <a:solidFill>
                  <a:prstClr val="white"/>
                </a:solidFill>
                <a:cs typeface="+mn-ea"/>
                <a:sym typeface="+mn-lt"/>
              </a:rPr>
              <a:t>Add your title text</a:t>
            </a:r>
            <a:endParaRPr lang="zh-CN" altLang="en-US" sz="1600" b="1" dirty="0">
              <a:solidFill>
                <a:prstClr val="white"/>
              </a:solidFill>
              <a:cs typeface="+mn-ea"/>
              <a:sym typeface="+mn-lt"/>
            </a:endParaRPr>
          </a:p>
        </p:txBody>
      </p:sp>
      <p:sp>
        <p:nvSpPr>
          <p:cNvPr id="35" name="矩形 34"/>
          <p:cNvSpPr/>
          <p:nvPr/>
        </p:nvSpPr>
        <p:spPr>
          <a:xfrm>
            <a:off x="3655679" y="3283951"/>
            <a:ext cx="1931939" cy="338554"/>
          </a:xfrm>
          <a:prstGeom prst="rect">
            <a:avLst/>
          </a:prstGeom>
        </p:spPr>
        <p:txBody>
          <a:bodyPr wrap="none">
            <a:spAutoFit/>
          </a:bodyPr>
          <a:lstStyle/>
          <a:p>
            <a:pPr lvl="0" algn="ctr"/>
            <a:r>
              <a:rPr lang="en-US" altLang="zh-CN" sz="1600" b="1" dirty="0">
                <a:solidFill>
                  <a:prstClr val="white"/>
                </a:solidFill>
                <a:cs typeface="+mn-ea"/>
                <a:sym typeface="+mn-lt"/>
              </a:rPr>
              <a:t>Add your title text</a:t>
            </a:r>
            <a:endParaRPr lang="zh-CN" altLang="en-US" sz="1600" b="1" dirty="0">
              <a:solidFill>
                <a:prstClr val="white"/>
              </a:solidFill>
              <a:cs typeface="+mn-ea"/>
              <a:sym typeface="+mn-lt"/>
            </a:endParaRPr>
          </a:p>
        </p:txBody>
      </p:sp>
      <p:sp>
        <p:nvSpPr>
          <p:cNvPr id="36" name="矩形 35"/>
          <p:cNvSpPr/>
          <p:nvPr/>
        </p:nvSpPr>
        <p:spPr>
          <a:xfrm>
            <a:off x="3655679" y="4112868"/>
            <a:ext cx="1931939" cy="338554"/>
          </a:xfrm>
          <a:prstGeom prst="rect">
            <a:avLst/>
          </a:prstGeom>
        </p:spPr>
        <p:txBody>
          <a:bodyPr wrap="none">
            <a:spAutoFit/>
          </a:bodyPr>
          <a:lstStyle/>
          <a:p>
            <a:pPr lvl="0" algn="ctr"/>
            <a:r>
              <a:rPr lang="en-US" altLang="zh-CN" sz="1600" b="1" dirty="0">
                <a:solidFill>
                  <a:prstClr val="white"/>
                </a:solidFill>
                <a:cs typeface="+mn-ea"/>
                <a:sym typeface="+mn-lt"/>
              </a:rPr>
              <a:t>Add your title text</a:t>
            </a:r>
            <a:endParaRPr lang="zh-CN" altLang="en-US" sz="1600" b="1" dirty="0">
              <a:solidFill>
                <a:prstClr val="white"/>
              </a:solidFill>
              <a:cs typeface="+mn-ea"/>
              <a:sym typeface="+mn-lt"/>
            </a:endParaRPr>
          </a:p>
        </p:txBody>
      </p:sp>
      <p:sp>
        <p:nvSpPr>
          <p:cNvPr id="8" name="TextBox 4"/>
          <p:cNvSpPr txBox="1"/>
          <p:nvPr/>
        </p:nvSpPr>
        <p:spPr>
          <a:xfrm>
            <a:off x="0" y="5"/>
            <a:ext cx="453650" cy="1184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
                <a:solidFill>
                  <a:schemeClr val="tx1">
                    <a:alpha val="0"/>
                  </a:schemeClr>
                </a:solidFill>
                <a:cs typeface="+mn-ea"/>
                <a:sym typeface="+mn-lt"/>
              </a:rPr>
              <a:t>行业</a:t>
            </a:r>
            <a:r>
              <a:rPr lang="en-US" altLang="zh-CN" sz="100">
                <a:solidFill>
                  <a:schemeClr val="tx1">
                    <a:alpha val="0"/>
                  </a:schemeClr>
                </a:solidFill>
                <a:cs typeface="+mn-ea"/>
                <a:sym typeface="+mn-lt"/>
              </a:rPr>
              <a:t>PPT</a:t>
            </a:r>
            <a:r>
              <a:rPr lang="zh-CN" altLang="en-US" sz="100">
                <a:solidFill>
                  <a:schemeClr val="tx1">
                    <a:alpha val="0"/>
                  </a:schemeClr>
                </a:solidFill>
                <a:cs typeface="+mn-ea"/>
                <a:sym typeface="+mn-lt"/>
              </a:rPr>
              <a:t>模板</a:t>
            </a:r>
            <a:r>
              <a:rPr lang="en-US" altLang="zh-CN" sz="10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 calcmode="lin" valueType="num">
                                      <p:cBhvr>
                                        <p:cTn id="13" dur="500" fill="hold"/>
                                        <p:tgtEl>
                                          <p:spTgt spid="24"/>
                                        </p:tgtEl>
                                        <p:attrNameLst>
                                          <p:attrName>style.rotation</p:attrName>
                                        </p:attrNameLst>
                                      </p:cBhvr>
                                      <p:tavLst>
                                        <p:tav tm="0">
                                          <p:val>
                                            <p:fltVal val="90"/>
                                          </p:val>
                                        </p:tav>
                                        <p:tav tm="100000">
                                          <p:val>
                                            <p:fltVal val="0"/>
                                          </p:val>
                                        </p:tav>
                                      </p:tavLst>
                                    </p:anim>
                                    <p:animEffect transition="in" filter="fade">
                                      <p:cBhvr>
                                        <p:cTn id="14" dur="500"/>
                                        <p:tgtEl>
                                          <p:spTgt spid="24"/>
                                        </p:tgtEl>
                                      </p:cBhvr>
                                    </p:animEffect>
                                  </p:childTnLst>
                                </p:cTn>
                              </p:par>
                            </p:childTnLst>
                          </p:cTn>
                        </p:par>
                        <p:par>
                          <p:cTn id="15" fill="hold" nodeType="afterGroup">
                            <p:stCondLst>
                              <p:cond delay="1350"/>
                            </p:stCondLst>
                            <p:childTnLst>
                              <p:par>
                                <p:cTn id="16" presetID="53" presetClass="entr" presetSubtype="16" dur="50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nodeType="afterGroup">
                            <p:stCondLst>
                              <p:cond delay="1850"/>
                            </p:stCondLst>
                            <p:childTnLst>
                              <p:par>
                                <p:cTn id="22" presetID="31" presetClass="entr" presetSubtype="0" dur="5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90"/>
                                          </p:val>
                                        </p:tav>
                                        <p:tav tm="100000">
                                          <p:val>
                                            <p:fltVal val="0"/>
                                          </p:val>
                                        </p:tav>
                                      </p:tavLst>
                                    </p:anim>
                                    <p:animEffect transition="in" filter="fade">
                                      <p:cBhvr>
                                        <p:cTn id="27" dur="500"/>
                                        <p:tgtEl>
                                          <p:spTgt spid="26"/>
                                        </p:tgtEl>
                                      </p:cBhvr>
                                    </p:animEffect>
                                  </p:childTnLst>
                                </p:cTn>
                              </p:par>
                            </p:childTnLst>
                          </p:cTn>
                        </p:par>
                        <p:par>
                          <p:cTn id="28" fill="hold" nodeType="afterGroup">
                            <p:stCondLst>
                              <p:cond delay="2350"/>
                            </p:stCondLst>
                            <p:childTnLst>
                              <p:par>
                                <p:cTn id="29" presetID="22" presetClass="entr" presetSubtype="8" dur="5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nodeType="afterGroup">
                            <p:stCondLst>
                              <p:cond delay="2850"/>
                            </p:stCondLst>
                            <p:childTnLst>
                              <p:par>
                                <p:cTn id="33" presetID="53" presetClass="entr" presetSubtype="16" dur="50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nodeType="afterGroup">
                            <p:stCondLst>
                              <p:cond delay="3350"/>
                            </p:stCondLst>
                            <p:childTnLst>
                              <p:par>
                                <p:cTn id="39" presetID="31" presetClass="entr" presetSubtype="0" dur="5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90"/>
                                          </p:val>
                                        </p:tav>
                                        <p:tav tm="100000">
                                          <p:val>
                                            <p:fltVal val="0"/>
                                          </p:val>
                                        </p:tav>
                                      </p:tavLst>
                                    </p:anim>
                                    <p:animEffect transition="in" filter="fade">
                                      <p:cBhvr>
                                        <p:cTn id="44" dur="500"/>
                                        <p:tgtEl>
                                          <p:spTgt spid="28"/>
                                        </p:tgtEl>
                                      </p:cBhvr>
                                    </p:animEffect>
                                  </p:childTnLst>
                                </p:cTn>
                              </p:par>
                            </p:childTnLst>
                          </p:cTn>
                        </p:par>
                        <p:par>
                          <p:cTn id="45" fill="hold" nodeType="afterGroup">
                            <p:stCondLst>
                              <p:cond delay="3850"/>
                            </p:stCondLst>
                            <p:childTnLst>
                              <p:par>
                                <p:cTn id="46" presetID="22" presetClass="entr" presetSubtype="8" dur="50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par>
                          <p:cTn id="49" fill="hold" nodeType="afterGroup">
                            <p:stCondLst>
                              <p:cond delay="4350"/>
                            </p:stCondLst>
                            <p:childTnLst>
                              <p:par>
                                <p:cTn id="50" presetID="53" presetClass="entr" presetSubtype="16" dur="50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nodeType="afterGroup">
                            <p:stCondLst>
                              <p:cond delay="4850"/>
                            </p:stCondLst>
                            <p:childTnLst>
                              <p:par>
                                <p:cTn id="56" presetID="31" presetClass="entr" presetSubtype="0" dur="50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 calcmode="lin" valueType="num">
                                      <p:cBhvr>
                                        <p:cTn id="60" dur="500" fill="hold"/>
                                        <p:tgtEl>
                                          <p:spTgt spid="30"/>
                                        </p:tgtEl>
                                        <p:attrNameLst>
                                          <p:attrName>style.rotation</p:attrName>
                                        </p:attrNameLst>
                                      </p:cBhvr>
                                      <p:tavLst>
                                        <p:tav tm="0">
                                          <p:val>
                                            <p:fltVal val="90"/>
                                          </p:val>
                                        </p:tav>
                                        <p:tav tm="100000">
                                          <p:val>
                                            <p:fltVal val="0"/>
                                          </p:val>
                                        </p:tav>
                                      </p:tavLst>
                                    </p:anim>
                                    <p:animEffect transition="in" filter="fade">
                                      <p:cBhvr>
                                        <p:cTn id="61" dur="500"/>
                                        <p:tgtEl>
                                          <p:spTgt spid="30"/>
                                        </p:tgtEl>
                                      </p:cBhvr>
                                    </p:animEffect>
                                  </p:childTnLst>
                                </p:cTn>
                              </p:par>
                            </p:childTnLst>
                          </p:cTn>
                        </p:par>
                        <p:par>
                          <p:cTn id="62" fill="hold" nodeType="afterGroup">
                            <p:stCondLst>
                              <p:cond delay="5350"/>
                            </p:stCondLst>
                            <p:childTnLst>
                              <p:par>
                                <p:cTn id="63" presetID="22" presetClass="entr" presetSubtype="8" dur="50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par>
                          <p:cTn id="66" fill="hold" nodeType="afterGroup">
                            <p:stCondLst>
                              <p:cond delay="5850"/>
                            </p:stCondLst>
                            <p:childTnLst>
                              <p:par>
                                <p:cTn id="67" presetID="53" presetClass="entr" presetSubtype="16" dur="50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nodeType="afterGroup">
                            <p:stCondLst>
                              <p:cond delay="6350"/>
                            </p:stCondLst>
                            <p:childTnLst>
                              <p:par>
                                <p:cTn id="73" presetID="31" presetClass="entr" presetSubtype="0" dur="50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90"/>
                                          </p:val>
                                        </p:tav>
                                        <p:tav tm="100000">
                                          <p:val>
                                            <p:fltVal val="0"/>
                                          </p:val>
                                        </p:tav>
                                      </p:tavLst>
                                    </p:anim>
                                    <p:animEffect transition="in" filter="fade">
                                      <p:cBhvr>
                                        <p:cTn id="78" dur="500"/>
                                        <p:tgtEl>
                                          <p:spTgt spid="32"/>
                                        </p:tgtEl>
                                      </p:cBhvr>
                                    </p:animEffect>
                                  </p:childTnLst>
                                </p:cTn>
                              </p:par>
                            </p:childTnLst>
                          </p:cTn>
                        </p:par>
                        <p:par>
                          <p:cTn id="79" fill="hold" nodeType="afterGroup">
                            <p:stCondLst>
                              <p:cond delay="6850"/>
                            </p:stCondLst>
                            <p:childTnLst>
                              <p:par>
                                <p:cTn id="80" presetID="22" presetClass="entr" presetSubtype="8" dur="50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rot="20709710">
            <a:off x="356241" y="1603207"/>
            <a:ext cx="2880320" cy="28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20709710">
            <a:off x="991107" y="2556570"/>
            <a:ext cx="1840204" cy="184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rot="20709710">
            <a:off x="1324403" y="3037626"/>
            <a:ext cx="1280142" cy="1280000"/>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未知"/>
          <p:cNvSpPr/>
          <p:nvPr/>
        </p:nvSpPr>
        <p:spPr bwMode="auto">
          <a:xfrm flipH="1" flipV="1">
            <a:off x="2444473" y="3833621"/>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cs typeface="+mn-ea"/>
              <a:sym typeface="+mn-lt"/>
            </a:endParaRPr>
          </a:p>
        </p:txBody>
      </p:sp>
      <p:sp>
        <p:nvSpPr>
          <p:cNvPr id="11" name="未知"/>
          <p:cNvSpPr/>
          <p:nvPr/>
        </p:nvSpPr>
        <p:spPr bwMode="auto">
          <a:xfrm flipH="1">
            <a:off x="2444473" y="1858480"/>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cs typeface="+mn-ea"/>
              <a:sym typeface="+mn-lt"/>
            </a:endParaRPr>
          </a:p>
        </p:txBody>
      </p:sp>
      <p:cxnSp>
        <p:nvCxnSpPr>
          <p:cNvPr id="12" name="直接连接符 11"/>
          <p:cNvCxnSpPr/>
          <p:nvPr/>
        </p:nvCxnSpPr>
        <p:spPr>
          <a:xfrm>
            <a:off x="2444473" y="2972010"/>
            <a:ext cx="1296000" cy="0"/>
          </a:xfrm>
          <a:prstGeom prst="line">
            <a:avLst/>
          </a:prstGeom>
          <a:ln w="12700" cap="rnd">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46665" y="3476570"/>
            <a:ext cx="862737" cy="307777"/>
          </a:xfrm>
          <a:prstGeom prst="rect">
            <a:avLst/>
          </a:prstGeom>
        </p:spPr>
        <p:txBody>
          <a:bodyPr wrap="none">
            <a:spAutoFit/>
          </a:bodyPr>
          <a:lstStyle/>
          <a:p>
            <a:r>
              <a:rPr lang="en-US" altLang="zh-CN" sz="1400" dirty="0">
                <a:solidFill>
                  <a:schemeClr val="bg1"/>
                </a:solidFill>
                <a:cs typeface="+mn-ea"/>
                <a:sym typeface="+mn-lt"/>
              </a:rPr>
              <a:t>Add text</a:t>
            </a:r>
            <a:endParaRPr lang="zh-CN" altLang="en-US" dirty="0">
              <a:solidFill>
                <a:schemeClr val="bg1"/>
              </a:solidFill>
              <a:cs typeface="+mn-ea"/>
              <a:sym typeface="+mn-lt"/>
            </a:endParaRPr>
          </a:p>
        </p:txBody>
      </p:sp>
      <p:sp>
        <p:nvSpPr>
          <p:cNvPr id="14" name="矩形 13"/>
          <p:cNvSpPr/>
          <p:nvPr/>
        </p:nvSpPr>
        <p:spPr>
          <a:xfrm>
            <a:off x="1436361" y="2702831"/>
            <a:ext cx="862737" cy="307777"/>
          </a:xfrm>
          <a:prstGeom prst="rect">
            <a:avLst/>
          </a:prstGeom>
        </p:spPr>
        <p:txBody>
          <a:bodyPr wrap="none">
            <a:spAutoFit/>
          </a:bodyPr>
          <a:lstStyle/>
          <a:p>
            <a:r>
              <a:rPr lang="en-US" altLang="zh-CN" sz="1400" dirty="0">
                <a:solidFill>
                  <a:schemeClr val="bg1"/>
                </a:solidFill>
                <a:cs typeface="+mn-ea"/>
                <a:sym typeface="+mn-lt"/>
              </a:rPr>
              <a:t>Add text</a:t>
            </a:r>
            <a:endParaRPr lang="zh-CN" altLang="en-US" dirty="0">
              <a:solidFill>
                <a:schemeClr val="bg1"/>
              </a:solidFill>
              <a:cs typeface="+mn-ea"/>
              <a:sym typeface="+mn-lt"/>
            </a:endParaRPr>
          </a:p>
        </p:txBody>
      </p:sp>
      <p:sp>
        <p:nvSpPr>
          <p:cNvPr id="15" name="矩形 14"/>
          <p:cNvSpPr/>
          <p:nvPr/>
        </p:nvSpPr>
        <p:spPr>
          <a:xfrm>
            <a:off x="1183675" y="1970458"/>
            <a:ext cx="862737" cy="307777"/>
          </a:xfrm>
          <a:prstGeom prst="rect">
            <a:avLst/>
          </a:prstGeom>
        </p:spPr>
        <p:txBody>
          <a:bodyPr wrap="none">
            <a:spAutoFit/>
          </a:bodyPr>
          <a:lstStyle/>
          <a:p>
            <a:r>
              <a:rPr lang="en-US" altLang="zh-CN" sz="1400" dirty="0">
                <a:solidFill>
                  <a:schemeClr val="bg1"/>
                </a:solidFill>
                <a:cs typeface="+mn-ea"/>
                <a:sym typeface="+mn-lt"/>
              </a:rPr>
              <a:t>Add text</a:t>
            </a:r>
            <a:endParaRPr lang="zh-CN" altLang="en-US" dirty="0">
              <a:solidFill>
                <a:schemeClr val="bg1"/>
              </a:solidFill>
              <a:cs typeface="+mn-ea"/>
              <a:sym typeface="+mn-lt"/>
            </a:endParaRPr>
          </a:p>
        </p:txBody>
      </p:sp>
      <p:sp>
        <p:nvSpPr>
          <p:cNvPr id="16" name="矩形 15"/>
          <p:cNvSpPr/>
          <p:nvPr/>
        </p:nvSpPr>
        <p:spPr>
          <a:xfrm>
            <a:off x="3851953" y="1496464"/>
            <a:ext cx="1800199" cy="995337"/>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cs typeface="+mn-ea"/>
                <a:sym typeface="+mn-lt"/>
              </a:rPr>
              <a:t>Add text</a:t>
            </a:r>
          </a:p>
          <a:p>
            <a:pPr algn="ctr">
              <a:lnSpc>
                <a:spcPct val="12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17" name="矩形 16"/>
          <p:cNvSpPr/>
          <p:nvPr/>
        </p:nvSpPr>
        <p:spPr>
          <a:xfrm>
            <a:off x="3851953" y="2577572"/>
            <a:ext cx="1800199" cy="995337"/>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cs typeface="+mn-ea"/>
                <a:sym typeface="+mn-lt"/>
              </a:rPr>
              <a:t>Add text</a:t>
            </a:r>
          </a:p>
          <a:p>
            <a:pPr algn="ctr">
              <a:lnSpc>
                <a:spcPct val="12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18" name="矩形 17"/>
          <p:cNvSpPr/>
          <p:nvPr/>
        </p:nvSpPr>
        <p:spPr>
          <a:xfrm>
            <a:off x="3851953" y="3658680"/>
            <a:ext cx="1800199" cy="995337"/>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cs typeface="+mn-ea"/>
                <a:sym typeface="+mn-lt"/>
              </a:rPr>
              <a:t>Add text</a:t>
            </a:r>
          </a:p>
          <a:p>
            <a:pPr algn="ctr">
              <a:lnSpc>
                <a:spcPct val="12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19" name="左大括号 18"/>
          <p:cNvSpPr/>
          <p:nvPr/>
        </p:nvSpPr>
        <p:spPr>
          <a:xfrm flipH="1">
            <a:off x="5652152" y="1496464"/>
            <a:ext cx="288000" cy="2956280"/>
          </a:xfrm>
          <a:prstGeom prst="leftBrace">
            <a:avLst>
              <a:gd name="adj1" fmla="val 19041"/>
              <a:gd name="adj2" fmla="val 50000"/>
            </a:avLst>
          </a:prstGeom>
          <a:ln>
            <a:solidFill>
              <a:srgbClr val="055B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文本框 7"/>
          <p:cNvSpPr txBox="1">
            <a:spLocks noChangeArrowheads="1"/>
          </p:cNvSpPr>
          <p:nvPr/>
        </p:nvSpPr>
        <p:spPr bwMode="auto">
          <a:xfrm>
            <a:off x="6172207" y="1642456"/>
            <a:ext cx="2360233"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en-US" altLang="zh-CN" sz="1200" b="1" i="1" dirty="0">
                <a:solidFill>
                  <a:srgbClr val="0070C0"/>
                </a:solidFill>
                <a:latin typeface="+mn-lt"/>
                <a:ea typeface="+mn-ea"/>
                <a:cs typeface="+mn-ea"/>
                <a:sym typeface="+mn-lt"/>
              </a:rPr>
              <a:t>Add your title text</a:t>
            </a:r>
          </a:p>
        </p:txBody>
      </p:sp>
      <p:cxnSp>
        <p:nvCxnSpPr>
          <p:cNvPr id="21" name="直接连接符 20"/>
          <p:cNvCxnSpPr/>
          <p:nvPr/>
        </p:nvCxnSpPr>
        <p:spPr>
          <a:xfrm flipV="1">
            <a:off x="6151576" y="2350267"/>
            <a:ext cx="2401494"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7"/>
          <p:cNvSpPr txBox="1">
            <a:spLocks noChangeArrowheads="1"/>
          </p:cNvSpPr>
          <p:nvPr/>
        </p:nvSpPr>
        <p:spPr bwMode="auto">
          <a:xfrm>
            <a:off x="6100199" y="2350267"/>
            <a:ext cx="2504249"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en-US" altLang="zh-CN" sz="1050" dirty="0">
                <a:solidFill>
                  <a:schemeClr val="tx1">
                    <a:lumMod val="85000"/>
                    <a:lumOff val="15000"/>
                  </a:schemeClr>
                </a:solidFill>
                <a:latin typeface="+mn-lt"/>
                <a:ea typeface="+mn-ea"/>
                <a:cs typeface="+mn-ea"/>
                <a:sym typeface="+mn-lt"/>
              </a:rPr>
              <a:t>We provide professional-quality free PowerPoint templates to help you with your business presentations - freeppt7.com</a:t>
            </a:r>
            <a:endParaRPr lang="zh-CN" altLang="en-US" sz="1050" dirty="0">
              <a:solidFill>
                <a:schemeClr val="tx1">
                  <a:lumMod val="85000"/>
                  <a:lumOff val="15000"/>
                </a:schemeClr>
              </a:solidFill>
              <a:latin typeface="+mn-lt"/>
              <a:ea typeface="+mn-ea"/>
              <a:cs typeface="+mn-ea"/>
              <a:sym typeface="+mn-lt"/>
            </a:endParaRPr>
          </a:p>
          <a:p>
            <a:pPr>
              <a:lnSpc>
                <a:spcPct val="150000"/>
              </a:lnSpc>
              <a:spcBef>
                <a:spcPts val="300"/>
              </a:spcBef>
            </a:pPr>
            <a:endParaRPr lang="zh-CN" altLang="en-US" sz="1050" dirty="0">
              <a:solidFill>
                <a:schemeClr val="tx1">
                  <a:lumMod val="85000"/>
                  <a:lumOff val="15000"/>
                </a:schemeClr>
              </a:solidFill>
              <a:latin typeface="+mn-lt"/>
              <a:ea typeface="+mn-ea"/>
              <a:cs typeface="+mn-ea"/>
              <a:sym typeface="+mn-lt"/>
            </a:endParaRPr>
          </a:p>
          <a:p>
            <a:pPr>
              <a:lnSpc>
                <a:spcPct val="150000"/>
              </a:lnSpc>
              <a:spcBef>
                <a:spcPts val="300"/>
              </a:spcBef>
            </a:pPr>
            <a:endParaRPr lang="zh-CN" altLang="en-US" sz="1050" dirty="0">
              <a:solidFill>
                <a:schemeClr val="tx1">
                  <a:lumMod val="85000"/>
                  <a:lumOff val="15000"/>
                </a:schemeClr>
              </a:solidFill>
              <a:latin typeface="+mn-lt"/>
              <a:ea typeface="+mn-ea"/>
              <a:cs typeface="+mn-ea"/>
              <a:sym typeface="+mn-lt"/>
            </a:endParaRPr>
          </a:p>
        </p:txBody>
      </p:sp>
      <p:sp>
        <p:nvSpPr>
          <p:cNvPr id="23"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4" name="矩形 23"/>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6" name="直接连接符 25"/>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dur="50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dur="50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1000"/>
                            </p:stCondLst>
                            <p:childTnLst>
                              <p:par>
                                <p:cTn id="21" presetID="23" presetClass="entr" presetSubtype="32" dur="50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strVal val="4*#ppt_w"/>
                                          </p:val>
                                        </p:tav>
                                        <p:tav tm="100000">
                                          <p:val>
                                            <p:strVal val="#ppt_w"/>
                                          </p:val>
                                        </p:tav>
                                      </p:tavLst>
                                    </p:anim>
                                    <p:anim calcmode="lin" valueType="num">
                                      <p:cBhvr>
                                        <p:cTn id="24" dur="500" fill="hold"/>
                                        <p:tgtEl>
                                          <p:spTgt spid="15"/>
                                        </p:tgtEl>
                                        <p:attrNameLst>
                                          <p:attrName>ppt_h</p:attrName>
                                        </p:attrNameLst>
                                      </p:cBhvr>
                                      <p:tavLst>
                                        <p:tav tm="0">
                                          <p:val>
                                            <p:strVal val="4*#ppt_h"/>
                                          </p:val>
                                        </p:tav>
                                        <p:tav tm="100000">
                                          <p:val>
                                            <p:strVal val="#ppt_h"/>
                                          </p:val>
                                        </p:tav>
                                      </p:tavLst>
                                    </p:anim>
                                  </p:childTnLst>
                                </p:cTn>
                              </p:par>
                              <p:par>
                                <p:cTn id="25" presetID="23" presetClass="entr" presetSubtype="32" dur="500"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4*#ppt_w"/>
                                          </p:val>
                                        </p:tav>
                                        <p:tav tm="100000">
                                          <p:val>
                                            <p:strVal val="#ppt_w"/>
                                          </p:val>
                                        </p:tav>
                                      </p:tavLst>
                                    </p:anim>
                                    <p:anim calcmode="lin" valueType="num">
                                      <p:cBhvr>
                                        <p:cTn id="28" dur="500" fill="hold"/>
                                        <p:tgtEl>
                                          <p:spTgt spid="14"/>
                                        </p:tgtEl>
                                        <p:attrNameLst>
                                          <p:attrName>ppt_h</p:attrName>
                                        </p:attrNameLst>
                                      </p:cBhvr>
                                      <p:tavLst>
                                        <p:tav tm="0">
                                          <p:val>
                                            <p:strVal val="4*#ppt_h"/>
                                          </p:val>
                                        </p:tav>
                                        <p:tav tm="100000">
                                          <p:val>
                                            <p:strVal val="#ppt_h"/>
                                          </p:val>
                                        </p:tav>
                                      </p:tavLst>
                                    </p:anim>
                                  </p:childTnLst>
                                </p:cTn>
                              </p:par>
                              <p:par>
                                <p:cTn id="29" presetID="23" presetClass="entr" presetSubtype="32" dur="50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strVal val="4*#ppt_w"/>
                                          </p:val>
                                        </p:tav>
                                        <p:tav tm="100000">
                                          <p:val>
                                            <p:strVal val="#ppt_w"/>
                                          </p:val>
                                        </p:tav>
                                      </p:tavLst>
                                    </p:anim>
                                    <p:anim calcmode="lin" valueType="num">
                                      <p:cBhvr>
                                        <p:cTn id="32" dur="500" fill="hold"/>
                                        <p:tgtEl>
                                          <p:spTgt spid="13"/>
                                        </p:tgtEl>
                                        <p:attrNameLst>
                                          <p:attrName>ppt_h</p:attrName>
                                        </p:attrNameLst>
                                      </p:cBhvr>
                                      <p:tavLst>
                                        <p:tav tm="0">
                                          <p:val>
                                            <p:strVal val="4*#ppt_h"/>
                                          </p:val>
                                        </p:tav>
                                        <p:tav tm="100000">
                                          <p:val>
                                            <p:strVal val="#ppt_h"/>
                                          </p:val>
                                        </p:tav>
                                      </p:tavLst>
                                    </p:anim>
                                  </p:childTnLst>
                                </p:cTn>
                              </p:par>
                            </p:childTnLst>
                          </p:cTn>
                        </p:par>
                        <p:par>
                          <p:cTn id="33" fill="hold" nodeType="afterGroup">
                            <p:stCondLst>
                              <p:cond delay="2000"/>
                            </p:stCondLst>
                            <p:childTnLst>
                              <p:par>
                                <p:cTn id="34" presetID="22" presetClass="entr" presetSubtype="8" dur="5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nodeType="afterGroup">
                            <p:stCondLst>
                              <p:cond delay="2500"/>
                            </p:stCondLst>
                            <p:childTnLst>
                              <p:par>
                                <p:cTn id="38" presetID="22" presetClass="entr" presetSubtype="8" dur="50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nodeType="afterGroup">
                            <p:stCondLst>
                              <p:cond delay="3000"/>
                            </p:stCondLst>
                            <p:childTnLst>
                              <p:par>
                                <p:cTn id="42" presetID="22" presetClass="entr" presetSubtype="8" dur="50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nodeType="afterGroup">
                            <p:stCondLst>
                              <p:cond delay="3500"/>
                            </p:stCondLst>
                            <p:childTnLst>
                              <p:par>
                                <p:cTn id="46" presetID="22" presetClass="entr" presetSubtype="8" dur="5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nodeType="afterGroup">
                            <p:stCondLst>
                              <p:cond delay="4000"/>
                            </p:stCondLst>
                            <p:childTnLst>
                              <p:par>
                                <p:cTn id="50" presetID="22" presetClass="entr" presetSubtype="8" dur="50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nodeType="afterGroup">
                            <p:stCondLst>
                              <p:cond delay="4500"/>
                            </p:stCondLst>
                            <p:childTnLst>
                              <p:par>
                                <p:cTn id="54" presetID="22" presetClass="entr" presetSubtype="8" dur="50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nodeType="afterGroup">
                            <p:stCondLst>
                              <p:cond delay="5000"/>
                            </p:stCondLst>
                            <p:childTnLst>
                              <p:par>
                                <p:cTn id="58" presetID="16" presetClass="entr" presetSubtype="42" dur="100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outHorizontal)">
                                      <p:cBhvr>
                                        <p:cTn id="60" dur="1000"/>
                                        <p:tgtEl>
                                          <p:spTgt spid="19"/>
                                        </p:tgtEl>
                                      </p:cBhvr>
                                    </p:animEffect>
                                  </p:childTnLst>
                                </p:cTn>
                              </p:par>
                              <p:par>
                                <p:cTn id="61" presetID="22" presetClass="entr" presetSubtype="8" dur="500" fill="hold" nodeType="withEffect">
                                  <p:stCondLst>
                                    <p:cond delay="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nodeType="afterGroup">
                            <p:stCondLst>
                              <p:cond delay="6250"/>
                            </p:stCondLst>
                            <p:childTnLst>
                              <p:par>
                                <p:cTn id="65" presetID="22" presetClass="entr" presetSubtype="8" dur="5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nodeType="afterGroup">
                            <p:stCondLst>
                              <p:cond delay="6750"/>
                            </p:stCondLst>
                            <p:childTnLst>
                              <p:par>
                                <p:cTn id="69" presetID="22" presetClass="entr" presetSubtype="8" dur="5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5" grpId="0"/>
      <p:bldP spid="16" grpId="0"/>
      <p:bldP spid="17" grpId="0"/>
      <p:bldP spid="18" grpId="0"/>
      <p:bldP spid="19" grpId="0" animBg="1"/>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019676" y="2643758"/>
            <a:ext cx="3600449"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Add title text</a:t>
            </a:r>
            <a:endParaRPr kumimoji="0" lang="zh-CN" altLang="en-US"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endParaRPr>
          </a:p>
        </p:txBody>
      </p:sp>
      <p:sp>
        <p:nvSpPr>
          <p:cNvPr id="18" name="矩形 17"/>
          <p:cNvSpPr/>
          <p:nvPr/>
        </p:nvSpPr>
        <p:spPr>
          <a:xfrm>
            <a:off x="5286375" y="1730301"/>
            <a:ext cx="3067050"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Part Four</a:t>
            </a:r>
          </a:p>
        </p:txBody>
      </p:sp>
      <p:cxnSp>
        <p:nvCxnSpPr>
          <p:cNvPr id="20" name="直接连接符 19"/>
          <p:cNvCxnSpPr/>
          <p:nvPr/>
        </p:nvCxnSpPr>
        <p:spPr>
          <a:xfrm flipH="1">
            <a:off x="5153025" y="2495550"/>
            <a:ext cx="3333750" cy="151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17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同心圆 6"/>
          <p:cNvSpPr/>
          <p:nvPr/>
        </p:nvSpPr>
        <p:spPr>
          <a:xfrm>
            <a:off x="91947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8" name="空心弧 7"/>
          <p:cNvSpPr/>
          <p:nvPr/>
        </p:nvSpPr>
        <p:spPr>
          <a:xfrm rot="8777615">
            <a:off x="1025304" y="1785694"/>
            <a:ext cx="1082352" cy="1082352"/>
          </a:xfrm>
          <a:prstGeom prst="blockArc">
            <a:avLst>
              <a:gd name="adj1" fmla="val 1137497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9" name="TextBox 8"/>
          <p:cNvSpPr txBox="1"/>
          <p:nvPr/>
        </p:nvSpPr>
        <p:spPr>
          <a:xfrm>
            <a:off x="1253308" y="2153931"/>
            <a:ext cx="734563" cy="338554"/>
          </a:xfrm>
          <a:prstGeom prst="rect">
            <a:avLst/>
          </a:prstGeom>
          <a:noFill/>
        </p:spPr>
        <p:txBody>
          <a:bodyPr wrap="square" rtlCol="0">
            <a:spAutoFit/>
          </a:bodyPr>
          <a:lstStyle/>
          <a:p>
            <a:pPr algn="ctr"/>
            <a:r>
              <a:rPr lang="en-US" altLang="zh-CN" sz="1600">
                <a:solidFill>
                  <a:schemeClr val="tx1">
                    <a:lumMod val="75000"/>
                    <a:lumOff val="25000"/>
                  </a:schemeClr>
                </a:solidFill>
                <a:cs typeface="+mn-ea"/>
                <a:sym typeface="+mn-lt"/>
              </a:rPr>
              <a:t>55%</a:t>
            </a:r>
            <a:endParaRPr lang="zh-CN" altLang="en-US" sz="1600">
              <a:solidFill>
                <a:schemeClr val="tx1">
                  <a:lumMod val="75000"/>
                  <a:lumOff val="25000"/>
                </a:schemeClr>
              </a:solidFill>
              <a:cs typeface="+mn-ea"/>
              <a:sym typeface="+mn-lt"/>
            </a:endParaRPr>
          </a:p>
        </p:txBody>
      </p:sp>
      <p:sp>
        <p:nvSpPr>
          <p:cNvPr id="10" name="同心圆 9"/>
          <p:cNvSpPr/>
          <p:nvPr/>
        </p:nvSpPr>
        <p:spPr>
          <a:xfrm>
            <a:off x="292315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1" name="空心弧 10"/>
          <p:cNvSpPr/>
          <p:nvPr/>
        </p:nvSpPr>
        <p:spPr>
          <a:xfrm rot="8640000">
            <a:off x="3028984" y="1785694"/>
            <a:ext cx="1082352" cy="1082352"/>
          </a:xfrm>
          <a:prstGeom prst="blockArc">
            <a:avLst>
              <a:gd name="adj1" fmla="val 10440261"/>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2" name="TextBox 11"/>
          <p:cNvSpPr txBox="1"/>
          <p:nvPr/>
        </p:nvSpPr>
        <p:spPr>
          <a:xfrm>
            <a:off x="3257956" y="2153931"/>
            <a:ext cx="734563" cy="338554"/>
          </a:xfrm>
          <a:prstGeom prst="rect">
            <a:avLst/>
          </a:prstGeom>
          <a:noFill/>
        </p:spPr>
        <p:txBody>
          <a:bodyPr wrap="square" rtlCol="0">
            <a:spAutoFit/>
          </a:bodyPr>
          <a:lstStyle/>
          <a:p>
            <a:pPr algn="ctr"/>
            <a:r>
              <a:rPr lang="en-US" altLang="zh-CN" sz="1600">
                <a:solidFill>
                  <a:schemeClr val="tx1">
                    <a:lumMod val="75000"/>
                    <a:lumOff val="25000"/>
                  </a:schemeClr>
                </a:solidFill>
                <a:cs typeface="+mn-ea"/>
                <a:sym typeface="+mn-lt"/>
              </a:rPr>
              <a:t>60%</a:t>
            </a:r>
            <a:endParaRPr lang="zh-CN" altLang="en-US" sz="1600">
              <a:solidFill>
                <a:schemeClr val="tx1">
                  <a:lumMod val="75000"/>
                  <a:lumOff val="25000"/>
                </a:schemeClr>
              </a:solidFill>
              <a:cs typeface="+mn-ea"/>
              <a:sym typeface="+mn-lt"/>
            </a:endParaRPr>
          </a:p>
        </p:txBody>
      </p:sp>
      <p:sp>
        <p:nvSpPr>
          <p:cNvPr id="13" name="同心圆 12"/>
          <p:cNvSpPr/>
          <p:nvPr/>
        </p:nvSpPr>
        <p:spPr>
          <a:xfrm>
            <a:off x="492683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4" name="空心弧 13"/>
          <p:cNvSpPr/>
          <p:nvPr/>
        </p:nvSpPr>
        <p:spPr>
          <a:xfrm rot="10920000">
            <a:off x="5032664" y="1785694"/>
            <a:ext cx="1082352" cy="1082352"/>
          </a:xfrm>
          <a:prstGeom prst="blockArc">
            <a:avLst>
              <a:gd name="adj1" fmla="val 691394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5" name="TextBox 14"/>
          <p:cNvSpPr txBox="1"/>
          <p:nvPr/>
        </p:nvSpPr>
        <p:spPr>
          <a:xfrm>
            <a:off x="5273353" y="2142204"/>
            <a:ext cx="734563" cy="338554"/>
          </a:xfrm>
          <a:prstGeom prst="rect">
            <a:avLst/>
          </a:prstGeom>
          <a:noFill/>
        </p:spPr>
        <p:txBody>
          <a:bodyPr wrap="square" rtlCol="0">
            <a:spAutoFit/>
          </a:bodyPr>
          <a:lstStyle/>
          <a:p>
            <a:pPr algn="ctr"/>
            <a:r>
              <a:rPr lang="en-US" altLang="zh-CN" sz="1600">
                <a:solidFill>
                  <a:schemeClr val="tx1">
                    <a:lumMod val="75000"/>
                    <a:lumOff val="25000"/>
                  </a:schemeClr>
                </a:solidFill>
                <a:cs typeface="+mn-ea"/>
                <a:sym typeface="+mn-lt"/>
              </a:rPr>
              <a:t>80%</a:t>
            </a:r>
            <a:endParaRPr lang="zh-CN" altLang="en-US" sz="1600">
              <a:solidFill>
                <a:schemeClr val="tx1">
                  <a:lumMod val="75000"/>
                  <a:lumOff val="25000"/>
                </a:schemeClr>
              </a:solidFill>
              <a:cs typeface="+mn-ea"/>
              <a:sym typeface="+mn-lt"/>
            </a:endParaRPr>
          </a:p>
        </p:txBody>
      </p:sp>
      <p:sp>
        <p:nvSpPr>
          <p:cNvPr id="16" name="同心圆 15"/>
          <p:cNvSpPr/>
          <p:nvPr/>
        </p:nvSpPr>
        <p:spPr>
          <a:xfrm>
            <a:off x="6930511"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7" name="空心弧 16"/>
          <p:cNvSpPr/>
          <p:nvPr/>
        </p:nvSpPr>
        <p:spPr>
          <a:xfrm rot="10920000">
            <a:off x="7036345" y="1785694"/>
            <a:ext cx="1082352" cy="1082352"/>
          </a:xfrm>
          <a:prstGeom prst="blockArc">
            <a:avLst>
              <a:gd name="adj1" fmla="val 2275529"/>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8" name="TextBox 17"/>
          <p:cNvSpPr txBox="1"/>
          <p:nvPr/>
        </p:nvSpPr>
        <p:spPr>
          <a:xfrm>
            <a:off x="7177085" y="2142204"/>
            <a:ext cx="878579" cy="338554"/>
          </a:xfrm>
          <a:prstGeom prst="rect">
            <a:avLst/>
          </a:prstGeom>
          <a:noFill/>
        </p:spPr>
        <p:txBody>
          <a:bodyPr wrap="square" rtlCol="0">
            <a:spAutoFit/>
          </a:bodyPr>
          <a:lstStyle/>
          <a:p>
            <a:pPr algn="ctr"/>
            <a:r>
              <a:rPr lang="en-US" altLang="zh-CN" sz="1600">
                <a:solidFill>
                  <a:schemeClr val="tx1">
                    <a:lumMod val="75000"/>
                    <a:lumOff val="25000"/>
                  </a:schemeClr>
                </a:solidFill>
                <a:cs typeface="+mn-ea"/>
                <a:sym typeface="+mn-lt"/>
              </a:rPr>
              <a:t>90%</a:t>
            </a:r>
            <a:endParaRPr lang="zh-CN" altLang="en-US" sz="1600">
              <a:solidFill>
                <a:schemeClr val="tx1">
                  <a:lumMod val="75000"/>
                  <a:lumOff val="25000"/>
                </a:schemeClr>
              </a:solidFill>
              <a:cs typeface="+mn-ea"/>
              <a:sym typeface="+mn-lt"/>
            </a:endParaRPr>
          </a:p>
        </p:txBody>
      </p:sp>
      <p:sp>
        <p:nvSpPr>
          <p:cNvPr id="19" name="文本框 17"/>
          <p:cNvSpPr txBox="1"/>
          <p:nvPr/>
        </p:nvSpPr>
        <p:spPr>
          <a:xfrm>
            <a:off x="649192" y="3197892"/>
            <a:ext cx="1834576" cy="1102050"/>
          </a:xfrm>
          <a:prstGeom prst="rect">
            <a:avLst/>
          </a:prstGeom>
          <a:noFill/>
        </p:spPr>
        <p:txBody>
          <a:bodyPr wrap="square" lIns="100790" tIns="50396" rIns="100790" bIns="50396">
            <a:spAutoFit/>
          </a:bodyPr>
          <a:lstStyle/>
          <a:p>
            <a:pPr lvl="0" algn="ctr">
              <a:lnSpc>
                <a:spcPct val="130000"/>
              </a:lnSpc>
              <a:defRPr/>
            </a:pPr>
            <a:r>
              <a:rPr lang="en-US" altLang="zh-CN" sz="1400" b="1" dirty="0">
                <a:solidFill>
                  <a:prstClr val="black">
                    <a:lumMod val="65000"/>
                    <a:lumOff val="35000"/>
                  </a:prstClr>
                </a:solidFill>
                <a:cs typeface="+mn-ea"/>
                <a:sym typeface="+mn-lt"/>
              </a:rPr>
              <a:t>Add title text</a:t>
            </a:r>
          </a:p>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en-US" altLang="zh-CN" sz="1400" dirty="0">
              <a:solidFill>
                <a:prstClr val="black">
                  <a:lumMod val="85000"/>
                  <a:lumOff val="15000"/>
                </a:prstClr>
              </a:solidFill>
              <a:cs typeface="+mn-ea"/>
              <a:sym typeface="+mn-lt"/>
            </a:endParaRPr>
          </a:p>
        </p:txBody>
      </p:sp>
      <p:sp>
        <p:nvSpPr>
          <p:cNvPr id="20" name="文本框 17"/>
          <p:cNvSpPr txBox="1"/>
          <p:nvPr/>
        </p:nvSpPr>
        <p:spPr>
          <a:xfrm>
            <a:off x="2652872" y="3197892"/>
            <a:ext cx="1834576" cy="1102050"/>
          </a:xfrm>
          <a:prstGeom prst="rect">
            <a:avLst/>
          </a:prstGeom>
          <a:noFill/>
        </p:spPr>
        <p:txBody>
          <a:bodyPr wrap="square" lIns="100790" tIns="50396" rIns="100790" bIns="50396">
            <a:spAutoFit/>
          </a:bodyPr>
          <a:lstStyle/>
          <a:p>
            <a:pPr lvl="0" algn="ctr">
              <a:lnSpc>
                <a:spcPct val="130000"/>
              </a:lnSpc>
              <a:defRPr/>
            </a:pPr>
            <a:r>
              <a:rPr lang="en-US" altLang="zh-CN" sz="1400" b="1" dirty="0">
                <a:solidFill>
                  <a:prstClr val="black">
                    <a:lumMod val="65000"/>
                    <a:lumOff val="35000"/>
                  </a:prstClr>
                </a:solidFill>
                <a:cs typeface="+mn-ea"/>
                <a:sym typeface="+mn-lt"/>
              </a:rPr>
              <a:t>Add title text</a:t>
            </a:r>
          </a:p>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en-US" altLang="zh-CN" sz="1400" dirty="0">
              <a:solidFill>
                <a:prstClr val="black">
                  <a:lumMod val="85000"/>
                  <a:lumOff val="15000"/>
                </a:prstClr>
              </a:solidFill>
              <a:cs typeface="+mn-ea"/>
              <a:sym typeface="+mn-lt"/>
            </a:endParaRPr>
          </a:p>
        </p:txBody>
      </p:sp>
      <p:sp>
        <p:nvSpPr>
          <p:cNvPr id="21" name="文本框 17"/>
          <p:cNvSpPr txBox="1"/>
          <p:nvPr/>
        </p:nvSpPr>
        <p:spPr>
          <a:xfrm>
            <a:off x="4656552" y="3197892"/>
            <a:ext cx="1834576" cy="1102050"/>
          </a:xfrm>
          <a:prstGeom prst="rect">
            <a:avLst/>
          </a:prstGeom>
          <a:noFill/>
        </p:spPr>
        <p:txBody>
          <a:bodyPr wrap="square" lIns="100790" tIns="50396" rIns="100790" bIns="50396">
            <a:spAutoFit/>
          </a:bodyPr>
          <a:lstStyle/>
          <a:p>
            <a:pPr lvl="0" algn="ctr">
              <a:lnSpc>
                <a:spcPct val="130000"/>
              </a:lnSpc>
              <a:defRPr/>
            </a:pPr>
            <a:r>
              <a:rPr lang="en-US" altLang="zh-CN" sz="1400" b="1" dirty="0">
                <a:solidFill>
                  <a:prstClr val="black">
                    <a:lumMod val="65000"/>
                    <a:lumOff val="35000"/>
                  </a:prstClr>
                </a:solidFill>
                <a:cs typeface="+mn-ea"/>
                <a:sym typeface="+mn-lt"/>
              </a:rPr>
              <a:t>Add title text</a:t>
            </a:r>
          </a:p>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en-US" altLang="zh-CN" sz="1400" dirty="0">
              <a:solidFill>
                <a:prstClr val="black">
                  <a:lumMod val="85000"/>
                  <a:lumOff val="15000"/>
                </a:prstClr>
              </a:solidFill>
              <a:cs typeface="+mn-ea"/>
              <a:sym typeface="+mn-lt"/>
            </a:endParaRPr>
          </a:p>
        </p:txBody>
      </p:sp>
      <p:sp>
        <p:nvSpPr>
          <p:cNvPr id="22" name="文本框 17"/>
          <p:cNvSpPr txBox="1"/>
          <p:nvPr/>
        </p:nvSpPr>
        <p:spPr>
          <a:xfrm>
            <a:off x="6699086" y="3197892"/>
            <a:ext cx="1834576" cy="1102050"/>
          </a:xfrm>
          <a:prstGeom prst="rect">
            <a:avLst/>
          </a:prstGeom>
          <a:noFill/>
        </p:spPr>
        <p:txBody>
          <a:bodyPr wrap="square" lIns="100790" tIns="50396" rIns="100790" bIns="50396">
            <a:spAutoFit/>
          </a:bodyPr>
          <a:lstStyle/>
          <a:p>
            <a:pPr lvl="0" algn="ctr">
              <a:lnSpc>
                <a:spcPct val="130000"/>
              </a:lnSpc>
              <a:defRPr/>
            </a:pPr>
            <a:r>
              <a:rPr lang="en-US" altLang="zh-CN" sz="1400" b="1" dirty="0">
                <a:solidFill>
                  <a:prstClr val="black">
                    <a:lumMod val="65000"/>
                    <a:lumOff val="35000"/>
                  </a:prstClr>
                </a:solidFill>
                <a:cs typeface="+mn-ea"/>
                <a:sym typeface="+mn-lt"/>
              </a:rPr>
              <a:t>Add title text</a:t>
            </a:r>
          </a:p>
          <a:p>
            <a:pPr lvl="0" algn="ctr">
              <a:lnSpc>
                <a:spcPct val="130000"/>
              </a:lnSpc>
              <a:defRPr/>
            </a:pPr>
            <a:r>
              <a:rPr lang="en-US" altLang="zh-CN" sz="1200" dirty="0">
                <a:solidFill>
                  <a:prstClr val="black">
                    <a:lumMod val="75000"/>
                    <a:lumOff val="25000"/>
                  </a:prstClr>
                </a:solidFill>
                <a:cs typeface="+mn-ea"/>
                <a:sym typeface="+mn-lt"/>
              </a:rPr>
              <a:t>Click here to add content, content to match the title. </a:t>
            </a:r>
            <a:endParaRPr lang="en-US" altLang="zh-CN" sz="1400" dirty="0">
              <a:solidFill>
                <a:prstClr val="black">
                  <a:lumMod val="85000"/>
                  <a:lumOff val="15000"/>
                </a:prstClr>
              </a:solidFill>
              <a:cs typeface="+mn-ea"/>
              <a:sym typeface="+mn-lt"/>
            </a:endParaRPr>
          </a:p>
        </p:txBody>
      </p:sp>
      <p:sp>
        <p:nvSpPr>
          <p:cNvPr id="23"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4" name="矩形 23"/>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6" name="直接连接符 25"/>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dur="75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par>
                                <p:cTn id="8" presetID="31" presetClass="entr" presetSubtype="0" dur="75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 calcmode="lin" valueType="num">
                                      <p:cBhvr>
                                        <p:cTn id="12" dur="750" fill="hold"/>
                                        <p:tgtEl>
                                          <p:spTgt spid="8"/>
                                        </p:tgtEl>
                                        <p:attrNameLst>
                                          <p:attrName>style.rotation</p:attrName>
                                        </p:attrNameLst>
                                      </p:cBhvr>
                                      <p:tavLst>
                                        <p:tav tm="0">
                                          <p:val>
                                            <p:fltVal val="90"/>
                                          </p:val>
                                        </p:tav>
                                        <p:tav tm="100000">
                                          <p:val>
                                            <p:fltVal val="0"/>
                                          </p:val>
                                        </p:tav>
                                      </p:tavLst>
                                    </p:anim>
                                    <p:animEffect transition="in" filter="fade">
                                      <p:cBhvr>
                                        <p:cTn id="13" dur="750"/>
                                        <p:tgtEl>
                                          <p:spTgt spid="8"/>
                                        </p:tgtEl>
                                      </p:cBhvr>
                                    </p:animEffect>
                                  </p:childTnLst>
                                </p:cTn>
                              </p:par>
                            </p:childTnLst>
                          </p:cTn>
                        </p:par>
                        <p:par>
                          <p:cTn id="14" fill="hold" nodeType="afterGroup">
                            <p:stCondLst>
                              <p:cond delay="1000"/>
                            </p:stCondLst>
                            <p:childTnLst>
                              <p:par>
                                <p:cTn id="15" presetID="53" presetClass="entr" presetSubtype="16" dur="5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1500"/>
                            </p:stCondLst>
                            <p:childTnLst>
                              <p:par>
                                <p:cTn id="21" presetID="22" presetClass="entr" presetSubtype="1" dur="5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nodeType="afterGroup">
                            <p:stCondLst>
                              <p:cond delay="2000"/>
                            </p:stCondLst>
                            <p:childTnLst>
                              <p:par>
                                <p:cTn id="25" presetID="21" presetClass="entr" presetSubtype="1" dur="75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par>
                                <p:cTn id="28" presetID="31" presetClass="entr" presetSubtype="0" dur="75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 calcmode="lin" valueType="num">
                                      <p:cBhvr>
                                        <p:cTn id="32" dur="750" fill="hold"/>
                                        <p:tgtEl>
                                          <p:spTgt spid="11"/>
                                        </p:tgtEl>
                                        <p:attrNameLst>
                                          <p:attrName>style.rotation</p:attrName>
                                        </p:attrNameLst>
                                      </p:cBhvr>
                                      <p:tavLst>
                                        <p:tav tm="0">
                                          <p:val>
                                            <p:fltVal val="90"/>
                                          </p:val>
                                        </p:tav>
                                        <p:tav tm="100000">
                                          <p:val>
                                            <p:fltVal val="0"/>
                                          </p:val>
                                        </p:tav>
                                      </p:tavLst>
                                    </p:anim>
                                    <p:animEffect transition="in" filter="fade">
                                      <p:cBhvr>
                                        <p:cTn id="33" dur="750"/>
                                        <p:tgtEl>
                                          <p:spTgt spid="11"/>
                                        </p:tgtEl>
                                      </p:cBhvr>
                                    </p:animEffect>
                                  </p:childTnLst>
                                </p:cTn>
                              </p:par>
                            </p:childTnLst>
                          </p:cTn>
                        </p:par>
                        <p:par>
                          <p:cTn id="34" fill="hold" nodeType="afterGroup">
                            <p:stCondLst>
                              <p:cond delay="3000"/>
                            </p:stCondLst>
                            <p:childTnLst>
                              <p:par>
                                <p:cTn id="35" presetID="53" presetClass="entr" presetSubtype="16" dur="50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nodeType="afterGroup">
                            <p:stCondLst>
                              <p:cond delay="3500"/>
                            </p:stCondLst>
                            <p:childTnLst>
                              <p:par>
                                <p:cTn id="41" presetID="22" presetClass="entr" presetSubtype="1" dur="50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nodeType="afterGroup">
                            <p:stCondLst>
                              <p:cond delay="4000"/>
                            </p:stCondLst>
                            <p:childTnLst>
                              <p:par>
                                <p:cTn id="45" presetID="21" presetClass="entr" presetSubtype="1" dur="75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par>
                                <p:cTn id="48" presetID="31" presetClass="entr" presetSubtype="0" dur="750" fill="hold" grpId="0" nodeType="withEffect">
                                  <p:stCondLst>
                                    <p:cond delay="250"/>
                                  </p:stCondLst>
                                  <p:childTnLst>
                                    <p:set>
                                      <p:cBhvr>
                                        <p:cTn id="49" dur="1" fill="hold">
                                          <p:stCondLst>
                                            <p:cond delay="0"/>
                                          </p:stCondLst>
                                        </p:cTn>
                                        <p:tgtEl>
                                          <p:spTgt spid="14"/>
                                        </p:tgtEl>
                                        <p:attrNameLst>
                                          <p:attrName>style.visibility</p:attrName>
                                        </p:attrNameLst>
                                      </p:cBhvr>
                                      <p:to>
                                        <p:strVal val="visible"/>
                                      </p:to>
                                    </p:set>
                                    <p:anim calcmode="lin" valueType="num">
                                      <p:cBhvr>
                                        <p:cTn id="50" dur="750" fill="hold"/>
                                        <p:tgtEl>
                                          <p:spTgt spid="14"/>
                                        </p:tgtEl>
                                        <p:attrNameLst>
                                          <p:attrName>ppt_w</p:attrName>
                                        </p:attrNameLst>
                                      </p:cBhvr>
                                      <p:tavLst>
                                        <p:tav tm="0">
                                          <p:val>
                                            <p:fltVal val="0"/>
                                          </p:val>
                                        </p:tav>
                                        <p:tav tm="100000">
                                          <p:val>
                                            <p:strVal val="#ppt_w"/>
                                          </p:val>
                                        </p:tav>
                                      </p:tavLst>
                                    </p:anim>
                                    <p:anim calcmode="lin" valueType="num">
                                      <p:cBhvr>
                                        <p:cTn id="51" dur="750" fill="hold"/>
                                        <p:tgtEl>
                                          <p:spTgt spid="14"/>
                                        </p:tgtEl>
                                        <p:attrNameLst>
                                          <p:attrName>ppt_h</p:attrName>
                                        </p:attrNameLst>
                                      </p:cBhvr>
                                      <p:tavLst>
                                        <p:tav tm="0">
                                          <p:val>
                                            <p:fltVal val="0"/>
                                          </p:val>
                                        </p:tav>
                                        <p:tav tm="100000">
                                          <p:val>
                                            <p:strVal val="#ppt_h"/>
                                          </p:val>
                                        </p:tav>
                                      </p:tavLst>
                                    </p:anim>
                                    <p:anim calcmode="lin" valueType="num">
                                      <p:cBhvr>
                                        <p:cTn id="52" dur="750" fill="hold"/>
                                        <p:tgtEl>
                                          <p:spTgt spid="14"/>
                                        </p:tgtEl>
                                        <p:attrNameLst>
                                          <p:attrName>style.rotation</p:attrName>
                                        </p:attrNameLst>
                                      </p:cBhvr>
                                      <p:tavLst>
                                        <p:tav tm="0">
                                          <p:val>
                                            <p:fltVal val="90"/>
                                          </p:val>
                                        </p:tav>
                                        <p:tav tm="100000">
                                          <p:val>
                                            <p:fltVal val="0"/>
                                          </p:val>
                                        </p:tav>
                                      </p:tavLst>
                                    </p:anim>
                                    <p:animEffect transition="in" filter="fade">
                                      <p:cBhvr>
                                        <p:cTn id="53" dur="750"/>
                                        <p:tgtEl>
                                          <p:spTgt spid="14"/>
                                        </p:tgtEl>
                                      </p:cBhvr>
                                    </p:animEffect>
                                  </p:childTnLst>
                                </p:cTn>
                              </p:par>
                            </p:childTnLst>
                          </p:cTn>
                        </p:par>
                        <p:par>
                          <p:cTn id="54" fill="hold" nodeType="afterGroup">
                            <p:stCondLst>
                              <p:cond delay="5000"/>
                            </p:stCondLst>
                            <p:childTnLst>
                              <p:par>
                                <p:cTn id="55" presetID="53" presetClass="entr" presetSubtype="16" dur="50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nodeType="afterGroup">
                            <p:stCondLst>
                              <p:cond delay="5500"/>
                            </p:stCondLst>
                            <p:childTnLst>
                              <p:par>
                                <p:cTn id="61" presetID="22" presetClass="entr" presetSubtype="1" dur="50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par>
                          <p:cTn id="64" fill="hold" nodeType="afterGroup">
                            <p:stCondLst>
                              <p:cond delay="6000"/>
                            </p:stCondLst>
                            <p:childTnLst>
                              <p:par>
                                <p:cTn id="65" presetID="21" presetClass="entr" presetSubtype="1" dur="75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750"/>
                                        <p:tgtEl>
                                          <p:spTgt spid="16"/>
                                        </p:tgtEl>
                                      </p:cBhvr>
                                    </p:animEffect>
                                  </p:childTnLst>
                                </p:cTn>
                              </p:par>
                              <p:par>
                                <p:cTn id="68" presetID="31" presetClass="entr" presetSubtype="0" dur="75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750" fill="hold"/>
                                        <p:tgtEl>
                                          <p:spTgt spid="17"/>
                                        </p:tgtEl>
                                        <p:attrNameLst>
                                          <p:attrName>ppt_w</p:attrName>
                                        </p:attrNameLst>
                                      </p:cBhvr>
                                      <p:tavLst>
                                        <p:tav tm="0">
                                          <p:val>
                                            <p:fltVal val="0"/>
                                          </p:val>
                                        </p:tav>
                                        <p:tav tm="100000">
                                          <p:val>
                                            <p:strVal val="#ppt_w"/>
                                          </p:val>
                                        </p:tav>
                                      </p:tavLst>
                                    </p:anim>
                                    <p:anim calcmode="lin" valueType="num">
                                      <p:cBhvr>
                                        <p:cTn id="71" dur="750" fill="hold"/>
                                        <p:tgtEl>
                                          <p:spTgt spid="17"/>
                                        </p:tgtEl>
                                        <p:attrNameLst>
                                          <p:attrName>ppt_h</p:attrName>
                                        </p:attrNameLst>
                                      </p:cBhvr>
                                      <p:tavLst>
                                        <p:tav tm="0">
                                          <p:val>
                                            <p:fltVal val="0"/>
                                          </p:val>
                                        </p:tav>
                                        <p:tav tm="100000">
                                          <p:val>
                                            <p:strVal val="#ppt_h"/>
                                          </p:val>
                                        </p:tav>
                                      </p:tavLst>
                                    </p:anim>
                                    <p:anim calcmode="lin" valueType="num">
                                      <p:cBhvr>
                                        <p:cTn id="72" dur="750" fill="hold"/>
                                        <p:tgtEl>
                                          <p:spTgt spid="17"/>
                                        </p:tgtEl>
                                        <p:attrNameLst>
                                          <p:attrName>style.rotation</p:attrName>
                                        </p:attrNameLst>
                                      </p:cBhvr>
                                      <p:tavLst>
                                        <p:tav tm="0">
                                          <p:val>
                                            <p:fltVal val="90"/>
                                          </p:val>
                                        </p:tav>
                                        <p:tav tm="100000">
                                          <p:val>
                                            <p:fltVal val="0"/>
                                          </p:val>
                                        </p:tav>
                                      </p:tavLst>
                                    </p:anim>
                                    <p:animEffect transition="in" filter="fade">
                                      <p:cBhvr>
                                        <p:cTn id="73" dur="750"/>
                                        <p:tgtEl>
                                          <p:spTgt spid="17"/>
                                        </p:tgtEl>
                                      </p:cBhvr>
                                    </p:animEffect>
                                  </p:childTnLst>
                                </p:cTn>
                              </p:par>
                            </p:childTnLst>
                          </p:cTn>
                        </p:par>
                        <p:par>
                          <p:cTn id="74" fill="hold" nodeType="afterGroup">
                            <p:stCondLst>
                              <p:cond delay="7000"/>
                            </p:stCondLst>
                            <p:childTnLst>
                              <p:par>
                                <p:cTn id="75" presetID="53" presetClass="entr" presetSubtype="16" dur="50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par>
                          <p:cTn id="80" fill="hold" nodeType="afterGroup">
                            <p:stCondLst>
                              <p:cond delay="7500"/>
                            </p:stCondLst>
                            <p:childTnLst>
                              <p:par>
                                <p:cTn id="81" presetID="22" presetClass="entr" presetSubtype="1" dur="50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7"/>
          <p:cNvSpPr txBox="1"/>
          <p:nvPr/>
        </p:nvSpPr>
        <p:spPr>
          <a:xfrm>
            <a:off x="5955506" y="3715296"/>
            <a:ext cx="1506141" cy="300038"/>
          </a:xfrm>
          <a:prstGeom prst="rect">
            <a:avLst/>
          </a:prstGeom>
          <a:noFill/>
        </p:spPr>
        <p:txBody>
          <a:bodyPr lIns="68576" tIns="34287" rIns="68576" bIns="34287">
            <a:spAutoFit/>
          </a:bodyPr>
          <a:lstStyle/>
          <a:p>
            <a:pPr defTabSz="685800">
              <a:buFont typeface="Arial" panose="020B0604020202020204" pitchFamily="34" charset="0"/>
              <a:buNone/>
              <a:defRPr/>
            </a:pPr>
            <a:r>
              <a:rPr lang="en-US" altLang="zh-CN" sz="1500" b="1" dirty="0">
                <a:solidFill>
                  <a:prstClr val="black">
                    <a:lumMod val="65000"/>
                    <a:lumOff val="35000"/>
                  </a:prstClr>
                </a:solidFill>
                <a:cs typeface="+mn-ea"/>
                <a:sym typeface="+mn-lt"/>
              </a:rPr>
              <a:t>Add title text</a:t>
            </a:r>
            <a:endParaRPr lang="zh-CN" altLang="en-US" sz="1500" b="1" baseline="-3000" dirty="0">
              <a:solidFill>
                <a:prstClr val="black">
                  <a:lumMod val="65000"/>
                  <a:lumOff val="35000"/>
                </a:prstClr>
              </a:solidFill>
              <a:cs typeface="+mn-ea"/>
              <a:sym typeface="+mn-lt"/>
            </a:endParaRPr>
          </a:p>
        </p:txBody>
      </p:sp>
      <p:sp>
        <p:nvSpPr>
          <p:cNvPr id="60" name="文本框 8"/>
          <p:cNvSpPr txBox="1"/>
          <p:nvPr/>
        </p:nvSpPr>
        <p:spPr>
          <a:xfrm>
            <a:off x="5536407" y="3996284"/>
            <a:ext cx="2718197" cy="456850"/>
          </a:xfrm>
          <a:prstGeom prst="rect">
            <a:avLst/>
          </a:prstGeom>
          <a:noFill/>
        </p:spPr>
        <p:txBody>
          <a:bodyPr lIns="68576" tIns="34287" rIns="68576" bIns="34287">
            <a:spAutoFit/>
          </a:bodyPr>
          <a:lstStyle/>
          <a:p>
            <a:pPr defTabSz="685800">
              <a:lnSpc>
                <a:spcPct val="120000"/>
              </a:lnSpc>
              <a:spcBef>
                <a:spcPct val="0"/>
              </a:spcBef>
              <a:buFont typeface="Arial" panose="020B0604020202020204" pitchFamily="34" charset="0"/>
              <a:buNone/>
              <a:defRPr/>
            </a:pPr>
            <a:r>
              <a:rPr lang="en-US" altLang="zh-CN" sz="1100" dirty="0">
                <a:solidFill>
                  <a:prstClr val="black">
                    <a:lumMod val="65000"/>
                    <a:lumOff val="35000"/>
                  </a:prstClr>
                </a:solidFill>
                <a:cs typeface="+mn-ea"/>
                <a:sym typeface="+mn-lt"/>
              </a:rPr>
              <a:t>Click here to add content, content to match the title. </a:t>
            </a:r>
            <a:endParaRPr lang="zh-CN" altLang="en-US" sz="1100" dirty="0">
              <a:solidFill>
                <a:prstClr val="black">
                  <a:lumMod val="65000"/>
                  <a:lumOff val="35000"/>
                </a:prstClr>
              </a:solidFill>
              <a:cs typeface="+mn-ea"/>
              <a:sym typeface="+mn-lt"/>
            </a:endParaRPr>
          </a:p>
        </p:txBody>
      </p:sp>
      <p:sp>
        <p:nvSpPr>
          <p:cNvPr id="61" name="文本框 9"/>
          <p:cNvSpPr txBox="1"/>
          <p:nvPr/>
        </p:nvSpPr>
        <p:spPr>
          <a:xfrm>
            <a:off x="5532835" y="3637905"/>
            <a:ext cx="490538" cy="439341"/>
          </a:xfrm>
          <a:prstGeom prst="rect">
            <a:avLst/>
          </a:prstGeom>
          <a:noFill/>
        </p:spPr>
        <p:txBody>
          <a:bodyPr lIns="68576" tIns="34287" rIns="68576" bIns="34287">
            <a:spAutoFit/>
          </a:bodyPr>
          <a:lstStyle/>
          <a:p>
            <a:pPr defTabSz="685800">
              <a:buFont typeface="Arial" panose="020B0604020202020204" pitchFamily="34" charset="0"/>
              <a:buNone/>
              <a:defRPr/>
            </a:pPr>
            <a:r>
              <a:rPr lang="en-US" altLang="zh-CN" sz="3600" baseline="-3000">
                <a:solidFill>
                  <a:prstClr val="black">
                    <a:lumMod val="50000"/>
                    <a:lumOff val="50000"/>
                  </a:prstClr>
                </a:solidFill>
                <a:cs typeface="+mn-ea"/>
                <a:sym typeface="+mn-lt"/>
              </a:rPr>
              <a:t>03</a:t>
            </a:r>
            <a:endParaRPr lang="zh-CN" altLang="en-US" sz="3600" baseline="-3000">
              <a:solidFill>
                <a:prstClr val="black">
                  <a:lumMod val="50000"/>
                  <a:lumOff val="50000"/>
                </a:prstClr>
              </a:solidFill>
              <a:cs typeface="+mn-ea"/>
              <a:sym typeface="+mn-lt"/>
            </a:endParaRPr>
          </a:p>
        </p:txBody>
      </p:sp>
      <p:sp>
        <p:nvSpPr>
          <p:cNvPr id="62" name="文本框 12"/>
          <p:cNvSpPr txBox="1"/>
          <p:nvPr/>
        </p:nvSpPr>
        <p:spPr>
          <a:xfrm>
            <a:off x="5994797" y="1237605"/>
            <a:ext cx="1608534" cy="300038"/>
          </a:xfrm>
          <a:prstGeom prst="rect">
            <a:avLst/>
          </a:prstGeom>
          <a:noFill/>
        </p:spPr>
        <p:txBody>
          <a:bodyPr lIns="68576" tIns="34287" rIns="68576" bIns="34287">
            <a:spAutoFit/>
          </a:bodyPr>
          <a:lstStyle/>
          <a:p>
            <a:pPr defTabSz="685800">
              <a:buFont typeface="Arial" panose="020B0604020202020204" pitchFamily="34" charset="0"/>
              <a:buNone/>
              <a:defRPr/>
            </a:pPr>
            <a:r>
              <a:rPr lang="en-US" altLang="zh-CN" sz="1500" b="1" dirty="0">
                <a:solidFill>
                  <a:prstClr val="black">
                    <a:lumMod val="65000"/>
                    <a:lumOff val="35000"/>
                  </a:prstClr>
                </a:solidFill>
                <a:cs typeface="+mn-ea"/>
                <a:sym typeface="+mn-lt"/>
              </a:rPr>
              <a:t>Add title text</a:t>
            </a:r>
            <a:endParaRPr lang="zh-CN" altLang="en-US" sz="1500" b="1" baseline="-3000" dirty="0">
              <a:solidFill>
                <a:prstClr val="black">
                  <a:lumMod val="65000"/>
                  <a:lumOff val="35000"/>
                </a:prstClr>
              </a:solidFill>
              <a:cs typeface="+mn-ea"/>
              <a:sym typeface="+mn-lt"/>
            </a:endParaRPr>
          </a:p>
        </p:txBody>
      </p:sp>
      <p:sp>
        <p:nvSpPr>
          <p:cNvPr id="63" name="文本框 13"/>
          <p:cNvSpPr txBox="1"/>
          <p:nvPr/>
        </p:nvSpPr>
        <p:spPr>
          <a:xfrm>
            <a:off x="5536407" y="1518593"/>
            <a:ext cx="2718197" cy="456850"/>
          </a:xfrm>
          <a:prstGeom prst="rect">
            <a:avLst/>
          </a:prstGeom>
          <a:noFill/>
        </p:spPr>
        <p:txBody>
          <a:bodyPr lIns="68576" tIns="34287" rIns="68576" bIns="34287">
            <a:spAutoFit/>
          </a:bodyPr>
          <a:lstStyle/>
          <a:p>
            <a:pPr defTabSz="685800">
              <a:lnSpc>
                <a:spcPct val="120000"/>
              </a:lnSpc>
              <a:spcBef>
                <a:spcPct val="0"/>
              </a:spcBef>
              <a:buFont typeface="Arial" panose="020B0604020202020204" pitchFamily="34" charset="0"/>
              <a:buNone/>
              <a:defRPr/>
            </a:pPr>
            <a:r>
              <a:rPr lang="en-US" altLang="zh-CN" sz="1100" dirty="0">
                <a:solidFill>
                  <a:prstClr val="black">
                    <a:lumMod val="65000"/>
                    <a:lumOff val="35000"/>
                  </a:prstClr>
                </a:solidFill>
                <a:cs typeface="+mn-ea"/>
                <a:sym typeface="+mn-lt"/>
              </a:rPr>
              <a:t>Click here to add content, content to match the title. </a:t>
            </a:r>
            <a:endParaRPr lang="zh-CN" altLang="en-US" sz="1100" dirty="0">
              <a:solidFill>
                <a:prstClr val="black">
                  <a:lumMod val="65000"/>
                  <a:lumOff val="35000"/>
                </a:prstClr>
              </a:solidFill>
              <a:cs typeface="+mn-ea"/>
              <a:sym typeface="+mn-lt"/>
            </a:endParaRPr>
          </a:p>
        </p:txBody>
      </p:sp>
      <p:sp>
        <p:nvSpPr>
          <p:cNvPr id="64" name="文本框 14"/>
          <p:cNvSpPr txBox="1"/>
          <p:nvPr/>
        </p:nvSpPr>
        <p:spPr>
          <a:xfrm>
            <a:off x="5532835" y="1161405"/>
            <a:ext cx="490538" cy="438150"/>
          </a:xfrm>
          <a:prstGeom prst="rect">
            <a:avLst/>
          </a:prstGeom>
          <a:noFill/>
        </p:spPr>
        <p:txBody>
          <a:bodyPr lIns="68576" tIns="34287" rIns="68576" bIns="34287">
            <a:spAutoFit/>
          </a:bodyPr>
          <a:lstStyle/>
          <a:p>
            <a:pPr defTabSz="685800">
              <a:buFont typeface="Arial" panose="020B0604020202020204" pitchFamily="34" charset="0"/>
              <a:buNone/>
              <a:defRPr/>
            </a:pPr>
            <a:r>
              <a:rPr lang="en-US" altLang="zh-CN" sz="3600" baseline="-3000">
                <a:solidFill>
                  <a:prstClr val="black">
                    <a:lumMod val="50000"/>
                    <a:lumOff val="50000"/>
                  </a:prstClr>
                </a:solidFill>
                <a:cs typeface="+mn-ea"/>
                <a:sym typeface="+mn-lt"/>
              </a:rPr>
              <a:t>02</a:t>
            </a:r>
            <a:endParaRPr lang="zh-CN" altLang="en-US" sz="3600" baseline="-3000">
              <a:solidFill>
                <a:prstClr val="black">
                  <a:lumMod val="50000"/>
                  <a:lumOff val="50000"/>
                </a:prstClr>
              </a:solidFill>
              <a:cs typeface="+mn-ea"/>
              <a:sym typeface="+mn-lt"/>
            </a:endParaRPr>
          </a:p>
        </p:txBody>
      </p:sp>
      <p:sp>
        <p:nvSpPr>
          <p:cNvPr id="65" name="文本框 16"/>
          <p:cNvSpPr txBox="1"/>
          <p:nvPr/>
        </p:nvSpPr>
        <p:spPr>
          <a:xfrm>
            <a:off x="1514475" y="3715296"/>
            <a:ext cx="1637110" cy="300038"/>
          </a:xfrm>
          <a:prstGeom prst="rect">
            <a:avLst/>
          </a:prstGeom>
          <a:noFill/>
        </p:spPr>
        <p:txBody>
          <a:bodyPr lIns="68576" tIns="34287" rIns="68576" bIns="34287">
            <a:spAutoFit/>
          </a:bodyPr>
          <a:lstStyle/>
          <a:p>
            <a:pPr algn="r" defTabSz="685800">
              <a:buFont typeface="Arial" panose="020B0604020202020204" pitchFamily="34" charset="0"/>
              <a:buNone/>
              <a:defRPr/>
            </a:pPr>
            <a:r>
              <a:rPr lang="en-US" altLang="zh-CN" sz="1500" b="1" dirty="0">
                <a:solidFill>
                  <a:prstClr val="black">
                    <a:lumMod val="65000"/>
                    <a:lumOff val="35000"/>
                  </a:prstClr>
                </a:solidFill>
                <a:cs typeface="+mn-ea"/>
                <a:sym typeface="+mn-lt"/>
              </a:rPr>
              <a:t>Add title text</a:t>
            </a:r>
            <a:endParaRPr lang="zh-CN" altLang="en-US" sz="1500" b="1" baseline="-3000" dirty="0">
              <a:solidFill>
                <a:prstClr val="black">
                  <a:lumMod val="65000"/>
                  <a:lumOff val="35000"/>
                </a:prstClr>
              </a:solidFill>
              <a:cs typeface="+mn-ea"/>
              <a:sym typeface="+mn-lt"/>
            </a:endParaRPr>
          </a:p>
        </p:txBody>
      </p:sp>
      <p:sp>
        <p:nvSpPr>
          <p:cNvPr id="66" name="文本框 17"/>
          <p:cNvSpPr txBox="1"/>
          <p:nvPr/>
        </p:nvSpPr>
        <p:spPr>
          <a:xfrm>
            <a:off x="876300" y="3992711"/>
            <a:ext cx="2712244" cy="456850"/>
          </a:xfrm>
          <a:prstGeom prst="rect">
            <a:avLst/>
          </a:prstGeom>
          <a:noFill/>
        </p:spPr>
        <p:txBody>
          <a:bodyPr lIns="68576" tIns="34287" rIns="68576" bIns="34287">
            <a:spAutoFit/>
          </a:bodyPr>
          <a:lstStyle/>
          <a:p>
            <a:pPr algn="r" defTabSz="685800">
              <a:lnSpc>
                <a:spcPct val="120000"/>
              </a:lnSpc>
              <a:spcBef>
                <a:spcPct val="0"/>
              </a:spcBef>
              <a:buFont typeface="Arial" panose="020B0604020202020204" pitchFamily="34" charset="0"/>
              <a:buNone/>
              <a:defRPr/>
            </a:pPr>
            <a:r>
              <a:rPr lang="en-US" altLang="zh-CN" sz="1100" dirty="0">
                <a:solidFill>
                  <a:prstClr val="black">
                    <a:lumMod val="65000"/>
                    <a:lumOff val="35000"/>
                  </a:prstClr>
                </a:solidFill>
                <a:cs typeface="+mn-ea"/>
                <a:sym typeface="+mn-lt"/>
              </a:rPr>
              <a:t>Click here to add content, content to match the title. </a:t>
            </a:r>
            <a:endParaRPr lang="zh-CN" altLang="en-US" sz="1100" dirty="0">
              <a:solidFill>
                <a:prstClr val="black">
                  <a:lumMod val="65000"/>
                  <a:lumOff val="35000"/>
                </a:prstClr>
              </a:solidFill>
              <a:cs typeface="+mn-ea"/>
              <a:sym typeface="+mn-lt"/>
            </a:endParaRPr>
          </a:p>
        </p:txBody>
      </p:sp>
      <p:sp>
        <p:nvSpPr>
          <p:cNvPr id="67" name="文本框 18"/>
          <p:cNvSpPr txBox="1"/>
          <p:nvPr/>
        </p:nvSpPr>
        <p:spPr>
          <a:xfrm>
            <a:off x="3115866" y="3634334"/>
            <a:ext cx="490538" cy="438150"/>
          </a:xfrm>
          <a:prstGeom prst="rect">
            <a:avLst/>
          </a:prstGeom>
          <a:noFill/>
        </p:spPr>
        <p:txBody>
          <a:bodyPr lIns="68576" tIns="34287" rIns="68576" bIns="34287">
            <a:spAutoFit/>
          </a:bodyPr>
          <a:lstStyle/>
          <a:p>
            <a:pPr algn="r" defTabSz="685800">
              <a:buFont typeface="Arial" panose="020B0604020202020204" pitchFamily="34" charset="0"/>
              <a:buNone/>
              <a:defRPr/>
            </a:pPr>
            <a:r>
              <a:rPr lang="en-US" altLang="zh-CN" sz="3600" baseline="-3000">
                <a:solidFill>
                  <a:prstClr val="black">
                    <a:lumMod val="50000"/>
                    <a:lumOff val="50000"/>
                  </a:prstClr>
                </a:solidFill>
                <a:cs typeface="+mn-ea"/>
                <a:sym typeface="+mn-lt"/>
              </a:rPr>
              <a:t>04</a:t>
            </a:r>
            <a:endParaRPr lang="zh-CN" altLang="en-US" sz="3600" baseline="-3000">
              <a:solidFill>
                <a:prstClr val="black">
                  <a:lumMod val="50000"/>
                  <a:lumOff val="50000"/>
                </a:prstClr>
              </a:solidFill>
              <a:cs typeface="+mn-ea"/>
              <a:sym typeface="+mn-lt"/>
            </a:endParaRPr>
          </a:p>
        </p:txBody>
      </p:sp>
      <p:sp>
        <p:nvSpPr>
          <p:cNvPr id="68" name="文本框 20"/>
          <p:cNvSpPr txBox="1"/>
          <p:nvPr/>
        </p:nvSpPr>
        <p:spPr>
          <a:xfrm>
            <a:off x="1774031" y="1237605"/>
            <a:ext cx="1372791" cy="300038"/>
          </a:xfrm>
          <a:prstGeom prst="rect">
            <a:avLst/>
          </a:prstGeom>
          <a:noFill/>
        </p:spPr>
        <p:txBody>
          <a:bodyPr lIns="68576" tIns="34287" rIns="68576" bIns="34287">
            <a:spAutoFit/>
          </a:bodyPr>
          <a:lstStyle/>
          <a:p>
            <a:pPr algn="r" defTabSz="685800">
              <a:buFont typeface="Arial" panose="020B0604020202020204" pitchFamily="34" charset="0"/>
              <a:buNone/>
              <a:defRPr/>
            </a:pPr>
            <a:r>
              <a:rPr lang="en-US" altLang="zh-CN" sz="1500" b="1" dirty="0">
                <a:solidFill>
                  <a:prstClr val="black">
                    <a:lumMod val="65000"/>
                    <a:lumOff val="35000"/>
                  </a:prstClr>
                </a:solidFill>
                <a:cs typeface="+mn-ea"/>
                <a:sym typeface="+mn-lt"/>
              </a:rPr>
              <a:t>Add title text</a:t>
            </a:r>
            <a:endParaRPr lang="zh-CN" altLang="en-US" sz="1500" b="1" baseline="-3000" dirty="0">
              <a:solidFill>
                <a:prstClr val="black">
                  <a:lumMod val="65000"/>
                  <a:lumOff val="35000"/>
                </a:prstClr>
              </a:solidFill>
              <a:cs typeface="+mn-ea"/>
              <a:sym typeface="+mn-lt"/>
            </a:endParaRPr>
          </a:p>
        </p:txBody>
      </p:sp>
      <p:sp>
        <p:nvSpPr>
          <p:cNvPr id="69" name="文本框 21"/>
          <p:cNvSpPr txBox="1"/>
          <p:nvPr/>
        </p:nvSpPr>
        <p:spPr>
          <a:xfrm>
            <a:off x="876300" y="1515021"/>
            <a:ext cx="2712244" cy="456850"/>
          </a:xfrm>
          <a:prstGeom prst="rect">
            <a:avLst/>
          </a:prstGeom>
          <a:noFill/>
        </p:spPr>
        <p:txBody>
          <a:bodyPr lIns="68576" tIns="34287" rIns="68576" bIns="34287">
            <a:spAutoFit/>
          </a:bodyPr>
          <a:lstStyle/>
          <a:p>
            <a:pPr algn="r" defTabSz="685800">
              <a:lnSpc>
                <a:spcPct val="120000"/>
              </a:lnSpc>
              <a:buFont typeface="Arial" panose="020B0604020202020204" pitchFamily="34" charset="0"/>
              <a:buNone/>
              <a:defRPr/>
            </a:pPr>
            <a:r>
              <a:rPr lang="en-US" altLang="zh-CN" sz="1100" dirty="0">
                <a:solidFill>
                  <a:prstClr val="black">
                    <a:lumMod val="65000"/>
                    <a:lumOff val="35000"/>
                  </a:prstClr>
                </a:solidFill>
                <a:cs typeface="+mn-ea"/>
                <a:sym typeface="+mn-lt"/>
              </a:rPr>
              <a:t>Click here to add content, content to match the title. </a:t>
            </a:r>
            <a:endParaRPr lang="zh-CN" altLang="en-US" sz="1100" dirty="0">
              <a:solidFill>
                <a:prstClr val="black">
                  <a:lumMod val="65000"/>
                  <a:lumOff val="35000"/>
                </a:prstClr>
              </a:solidFill>
              <a:cs typeface="+mn-ea"/>
              <a:sym typeface="+mn-lt"/>
            </a:endParaRPr>
          </a:p>
        </p:txBody>
      </p:sp>
      <p:sp>
        <p:nvSpPr>
          <p:cNvPr id="70" name="文本框 22"/>
          <p:cNvSpPr txBox="1"/>
          <p:nvPr/>
        </p:nvSpPr>
        <p:spPr>
          <a:xfrm>
            <a:off x="3101578" y="1156643"/>
            <a:ext cx="490538" cy="438150"/>
          </a:xfrm>
          <a:prstGeom prst="rect">
            <a:avLst/>
          </a:prstGeom>
          <a:noFill/>
        </p:spPr>
        <p:txBody>
          <a:bodyPr lIns="68576" tIns="34287" rIns="68576" bIns="34287">
            <a:spAutoFit/>
          </a:bodyPr>
          <a:lstStyle/>
          <a:p>
            <a:pPr algn="r" defTabSz="685800">
              <a:buFont typeface="Arial" panose="020B0604020202020204" pitchFamily="34" charset="0"/>
              <a:buNone/>
              <a:defRPr/>
            </a:pPr>
            <a:r>
              <a:rPr lang="en-US" altLang="zh-CN" sz="3600" baseline="-3000">
                <a:solidFill>
                  <a:prstClr val="black">
                    <a:lumMod val="50000"/>
                    <a:lumOff val="50000"/>
                  </a:prstClr>
                </a:solidFill>
                <a:cs typeface="+mn-ea"/>
                <a:sym typeface="+mn-lt"/>
              </a:rPr>
              <a:t>01</a:t>
            </a:r>
            <a:endParaRPr lang="zh-CN" altLang="en-US" sz="3600" baseline="-3000">
              <a:solidFill>
                <a:prstClr val="black">
                  <a:lumMod val="50000"/>
                  <a:lumOff val="50000"/>
                </a:prstClr>
              </a:solidFill>
              <a:cs typeface="+mn-ea"/>
              <a:sym typeface="+mn-lt"/>
            </a:endParaRPr>
          </a:p>
        </p:txBody>
      </p:sp>
      <p:grpSp>
        <p:nvGrpSpPr>
          <p:cNvPr id="71" name="组合 70"/>
          <p:cNvGrpSpPr/>
          <p:nvPr/>
        </p:nvGrpSpPr>
        <p:grpSpPr>
          <a:xfrm>
            <a:off x="3854053" y="987574"/>
            <a:ext cx="1422797" cy="1422797"/>
            <a:chOff x="4854966" y="1574162"/>
            <a:chExt cx="1897870" cy="1897870"/>
          </a:xfrm>
        </p:grpSpPr>
        <p:sp>
          <p:nvSpPr>
            <p:cNvPr id="72" name="泪滴形 71"/>
            <p:cNvSpPr/>
            <p:nvPr/>
          </p:nvSpPr>
          <p:spPr>
            <a:xfrm rot="8100000">
              <a:off x="4854966" y="1574162"/>
              <a:ext cx="1897870" cy="1897870"/>
            </a:xfrm>
            <a:prstGeom prst="teardrop">
              <a:avLst/>
            </a:prstGeom>
            <a:solidFill>
              <a:srgbClr val="00B0F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grpSp>
          <p:nvGrpSpPr>
            <p:cNvPr id="73" name="组合 72"/>
            <p:cNvGrpSpPr>
              <a:grpSpLocks noChangeAspect="1"/>
            </p:cNvGrpSpPr>
            <p:nvPr/>
          </p:nvGrpSpPr>
          <p:grpSpPr>
            <a:xfrm>
              <a:off x="5635285" y="1758388"/>
              <a:ext cx="337232" cy="540000"/>
              <a:chOff x="8912226" y="6748292"/>
              <a:chExt cx="250825" cy="401638"/>
            </a:xfrm>
            <a:solidFill>
              <a:srgbClr val="9DA8B1"/>
            </a:solidFill>
          </p:grpSpPr>
          <p:sp>
            <p:nvSpPr>
              <p:cNvPr id="74"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sp>
            <p:nvSpPr>
              <p:cNvPr id="75"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grpSp>
      </p:grpSp>
      <p:grpSp>
        <p:nvGrpSpPr>
          <p:cNvPr id="76" name="组合 75"/>
          <p:cNvGrpSpPr/>
          <p:nvPr/>
        </p:nvGrpSpPr>
        <p:grpSpPr>
          <a:xfrm>
            <a:off x="3854053" y="3115222"/>
            <a:ext cx="1422797" cy="1477565"/>
            <a:chOff x="4854966" y="4355480"/>
            <a:chExt cx="1897870" cy="1969070"/>
          </a:xfrm>
        </p:grpSpPr>
        <p:sp>
          <p:nvSpPr>
            <p:cNvPr id="77" name="泪滴形 76"/>
            <p:cNvSpPr/>
            <p:nvPr/>
          </p:nvSpPr>
          <p:spPr>
            <a:xfrm rot="13500000" flipV="1">
              <a:off x="4854966" y="4426880"/>
              <a:ext cx="1897870" cy="1897670"/>
            </a:xfrm>
            <a:prstGeom prst="teardrop">
              <a:avLst/>
            </a:prstGeom>
            <a:solidFill>
              <a:srgbClr val="00B0F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grpSp>
          <p:nvGrpSpPr>
            <p:cNvPr id="78" name="组合 77"/>
            <p:cNvGrpSpPr>
              <a:grpSpLocks noChangeAspect="1"/>
            </p:cNvGrpSpPr>
            <p:nvPr/>
          </p:nvGrpSpPr>
          <p:grpSpPr>
            <a:xfrm>
              <a:off x="5541401" y="4355480"/>
              <a:ext cx="525001" cy="540000"/>
              <a:chOff x="7240588" y="6794047"/>
              <a:chExt cx="388938" cy="400050"/>
            </a:xfrm>
            <a:solidFill>
              <a:srgbClr val="9DA8B1"/>
            </a:solidFill>
          </p:grpSpPr>
          <p:sp>
            <p:nvSpPr>
              <p:cNvPr id="79"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sp>
            <p:nvSpPr>
              <p:cNvPr id="80"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sp>
            <p:nvSpPr>
              <p:cNvPr id="81"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srgbClr val="1F497D">
                      <a:lumMod val="75000"/>
                    </a:srgbClr>
                  </a:solidFill>
                  <a:effectLst/>
                  <a:uLnTx/>
                  <a:uFillTx/>
                  <a:cs typeface="+mn-ea"/>
                  <a:sym typeface="+mn-lt"/>
                </a:endParaRPr>
              </a:p>
            </p:txBody>
          </p:sp>
        </p:grpSp>
      </p:grpSp>
      <p:grpSp>
        <p:nvGrpSpPr>
          <p:cNvPr id="82" name="组合 81"/>
          <p:cNvGrpSpPr/>
          <p:nvPr/>
        </p:nvGrpSpPr>
        <p:grpSpPr>
          <a:xfrm>
            <a:off x="5041107" y="2075806"/>
            <a:ext cx="1422797" cy="1422797"/>
            <a:chOff x="6438262" y="3038866"/>
            <a:chExt cx="1897870" cy="1897870"/>
          </a:xfrm>
        </p:grpSpPr>
        <p:sp>
          <p:nvSpPr>
            <p:cNvPr id="83" name="泪滴形 82"/>
            <p:cNvSpPr/>
            <p:nvPr/>
          </p:nvSpPr>
          <p:spPr>
            <a:xfrm rot="8100000" flipV="1">
              <a:off x="6438262" y="3038866"/>
              <a:ext cx="1897870" cy="1897870"/>
            </a:xfrm>
            <a:prstGeom prst="teardrop">
              <a:avLst/>
            </a:prstGeom>
            <a:solidFill>
              <a:srgbClr val="0070C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nvGrpSpPr>
            <p:cNvPr id="84" name="组合 83"/>
            <p:cNvGrpSpPr>
              <a:grpSpLocks noChangeAspect="1"/>
            </p:cNvGrpSpPr>
            <p:nvPr/>
          </p:nvGrpSpPr>
          <p:grpSpPr>
            <a:xfrm>
              <a:off x="7839999" y="3717801"/>
              <a:ext cx="318025" cy="540000"/>
              <a:chOff x="11322051" y="6770687"/>
              <a:chExt cx="236538" cy="401638"/>
            </a:xfrm>
            <a:solidFill>
              <a:srgbClr val="E7E7E7"/>
            </a:solidFill>
          </p:grpSpPr>
          <p:sp>
            <p:nvSpPr>
              <p:cNvPr id="85"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86" name="Rectangle 493"/>
              <p:cNvSpPr>
                <a:spLocks noChangeArrowheads="1"/>
              </p:cNvSpPr>
              <p:nvPr/>
            </p:nvSpPr>
            <p:spPr bwMode="auto">
              <a:xfrm>
                <a:off x="11391901" y="7105649"/>
                <a:ext cx="98425" cy="26988"/>
              </a:xfrm>
              <a:prstGeom prst="rect">
                <a:avLst/>
              </a:pr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87" name="Rectangle 494"/>
              <p:cNvSpPr>
                <a:spLocks noChangeArrowheads="1"/>
              </p:cNvSpPr>
              <p:nvPr/>
            </p:nvSpPr>
            <p:spPr bwMode="auto">
              <a:xfrm>
                <a:off x="11417301" y="7145337"/>
                <a:ext cx="49213" cy="26988"/>
              </a:xfrm>
              <a:prstGeom prst="rect">
                <a:avLst/>
              </a:pr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grpSp>
      </p:grpSp>
      <p:grpSp>
        <p:nvGrpSpPr>
          <p:cNvPr id="88" name="组合 87"/>
          <p:cNvGrpSpPr/>
          <p:nvPr/>
        </p:nvGrpSpPr>
        <p:grpSpPr>
          <a:xfrm>
            <a:off x="2665810" y="2075806"/>
            <a:ext cx="1423988" cy="1422797"/>
            <a:chOff x="3271670" y="3038866"/>
            <a:chExt cx="1897870" cy="1897870"/>
          </a:xfrm>
        </p:grpSpPr>
        <p:sp>
          <p:nvSpPr>
            <p:cNvPr id="89" name="泪滴形 88"/>
            <p:cNvSpPr/>
            <p:nvPr/>
          </p:nvSpPr>
          <p:spPr>
            <a:xfrm rot="13500000" flipH="1" flipV="1">
              <a:off x="3271670" y="3038867"/>
              <a:ext cx="1897870" cy="1897870"/>
            </a:xfrm>
            <a:prstGeom prst="teardrop">
              <a:avLst/>
            </a:prstGeom>
            <a:solidFill>
              <a:srgbClr val="0070C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90"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ysClr val="window" lastClr="FFFFFF">
                <a:lumMod val="95000"/>
              </a:sysClr>
            </a:solidFill>
            <a:ln>
              <a:noFill/>
            </a:ln>
          </p:spPr>
          <p:txBody>
            <a:bodyPr lIns="121920" tIns="60960" rIns="121920" bIns="60960"/>
            <a:lstStyle/>
            <a:p>
              <a:pPr marL="0" marR="0" lvl="0" indent="0" defTabSz="6858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grpSp>
      <p:sp>
        <p:nvSpPr>
          <p:cNvPr id="91" name="矩形 90"/>
          <p:cNvSpPr/>
          <p:nvPr/>
        </p:nvSpPr>
        <p:spPr>
          <a:xfrm>
            <a:off x="3093244" y="2385368"/>
            <a:ext cx="984871" cy="253910"/>
          </a:xfrm>
          <a:prstGeom prst="rect">
            <a:avLst/>
          </a:prstGeom>
        </p:spPr>
        <p:txBody>
          <a:bodyPr wrap="none" lIns="68573" tIns="34287" rIns="68573" bIns="34287">
            <a:spAutoFit/>
          </a:bodyPr>
          <a:lstStyle/>
          <a:p>
            <a:pPr defTabSz="685800">
              <a:buFont typeface="Arial" panose="020B0604020202020204" pitchFamily="34" charset="0"/>
              <a:buNone/>
              <a:defRPr/>
            </a:pPr>
            <a:r>
              <a:rPr lang="en-US" altLang="zh-CN" sz="1200" dirty="0">
                <a:solidFill>
                  <a:prstClr val="white">
                    <a:lumMod val="95000"/>
                  </a:prstClr>
                </a:solidFill>
                <a:cs typeface="+mn-ea"/>
                <a:sym typeface="+mn-lt"/>
              </a:rPr>
              <a:t>Add title text</a:t>
            </a:r>
          </a:p>
        </p:txBody>
      </p:sp>
      <p:sp>
        <p:nvSpPr>
          <p:cNvPr id="92" name="矩形 47"/>
          <p:cNvSpPr>
            <a:spLocks noChangeArrowheads="1"/>
          </p:cNvSpPr>
          <p:nvPr/>
        </p:nvSpPr>
        <p:spPr bwMode="auto">
          <a:xfrm>
            <a:off x="3103960" y="2647305"/>
            <a:ext cx="1091803" cy="410556"/>
          </a:xfrm>
          <a:prstGeom prst="rect">
            <a:avLst/>
          </a:prstGeom>
          <a:noFill/>
          <a:ln>
            <a:noFill/>
          </a:ln>
        </p:spPr>
        <p:txBody>
          <a:bodyPr lIns="68573" tIns="34287" rIns="68573" bIns="34287">
            <a:spAutoFit/>
          </a:bodyPr>
          <a:lstStyle>
            <a:lvl1pPr>
              <a:spcBef>
                <a:spcPct val="20000"/>
              </a:spcBef>
              <a:buFont typeface="Arial"/>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ct val="0"/>
              </a:spcAft>
              <a:buClrTx/>
              <a:buSzTx/>
              <a:buFont typeface="Arial"/>
              <a:buNone/>
              <a:defRPr/>
            </a:pPr>
            <a:r>
              <a:rPr kumimoji="0" lang="en-US" altLang="zh-CN" sz="900" b="0" i="0" u="none" strike="noStrike" kern="0" cap="none" spc="0" normalizeH="0" baseline="0" noProof="0" dirty="0">
                <a:ln>
                  <a:noFill/>
                </a:ln>
                <a:solidFill>
                  <a:prstClr val="white">
                    <a:lumMod val="95000"/>
                  </a:prstClr>
                </a:solidFill>
                <a:effectLst/>
                <a:uLnTx/>
                <a:uFillTx/>
                <a:latin typeface="+mn-lt"/>
                <a:ea typeface="+mn-ea"/>
                <a:cs typeface="+mn-ea"/>
                <a:sym typeface="+mn-lt"/>
              </a:rPr>
              <a:t>Fill in the description</a:t>
            </a:r>
            <a:endParaRPr kumimoji="0" lang="zh-CN" altLang="en-US" sz="900" b="0" i="0" u="none" strike="noStrike" kern="0" cap="none" spc="0" normalizeH="0" baseline="0" noProof="0" dirty="0">
              <a:ln>
                <a:noFill/>
              </a:ln>
              <a:solidFill>
                <a:prstClr val="white">
                  <a:lumMod val="95000"/>
                </a:prstClr>
              </a:solidFill>
              <a:effectLst/>
              <a:uLnTx/>
              <a:uFillTx/>
              <a:latin typeface="+mn-lt"/>
              <a:ea typeface="+mn-ea"/>
              <a:cs typeface="+mn-ea"/>
              <a:sym typeface="+mn-lt"/>
            </a:endParaRPr>
          </a:p>
        </p:txBody>
      </p:sp>
      <p:sp>
        <p:nvSpPr>
          <p:cNvPr id="93" name="矩形 92"/>
          <p:cNvSpPr/>
          <p:nvPr/>
        </p:nvSpPr>
        <p:spPr>
          <a:xfrm>
            <a:off x="5084936" y="2385368"/>
            <a:ext cx="984871" cy="253910"/>
          </a:xfrm>
          <a:prstGeom prst="rect">
            <a:avLst/>
          </a:prstGeom>
        </p:spPr>
        <p:txBody>
          <a:bodyPr wrap="none" lIns="68573" tIns="34287" rIns="68573" bIns="34287">
            <a:spAutoFit/>
          </a:bodyPr>
          <a:lstStyle/>
          <a:p>
            <a:pPr algn="r" defTabSz="685800">
              <a:buFont typeface="Arial" panose="020B0604020202020204" pitchFamily="34" charset="0"/>
              <a:buNone/>
              <a:defRPr/>
            </a:pPr>
            <a:r>
              <a:rPr lang="en-US" altLang="zh-CN" sz="1200" dirty="0">
                <a:solidFill>
                  <a:prstClr val="white">
                    <a:lumMod val="95000"/>
                  </a:prstClr>
                </a:solidFill>
                <a:cs typeface="+mn-ea"/>
                <a:sym typeface="+mn-lt"/>
              </a:rPr>
              <a:t>Add title text</a:t>
            </a:r>
          </a:p>
        </p:txBody>
      </p:sp>
      <p:sp>
        <p:nvSpPr>
          <p:cNvPr id="94" name="矩形 47"/>
          <p:cNvSpPr>
            <a:spLocks noChangeArrowheads="1"/>
          </p:cNvSpPr>
          <p:nvPr/>
        </p:nvSpPr>
        <p:spPr bwMode="auto">
          <a:xfrm>
            <a:off x="4978004" y="2647305"/>
            <a:ext cx="1091803" cy="410556"/>
          </a:xfrm>
          <a:prstGeom prst="rect">
            <a:avLst/>
          </a:prstGeom>
          <a:noFill/>
          <a:ln>
            <a:noFill/>
          </a:ln>
        </p:spPr>
        <p:txBody>
          <a:bodyPr lIns="68573" tIns="34287" rIns="68573" bIns="34287">
            <a:spAutoFit/>
          </a:bodyPr>
          <a:lstStyle>
            <a:lvl1pPr>
              <a:spcBef>
                <a:spcPct val="20000"/>
              </a:spcBef>
              <a:buFont typeface="Arial"/>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685800" eaLnBrk="1" fontAlgn="auto" latinLnBrk="0" hangingPunct="1">
              <a:lnSpc>
                <a:spcPct val="130000"/>
              </a:lnSpc>
              <a:spcBef>
                <a:spcPct val="0"/>
              </a:spcBef>
              <a:spcAft>
                <a:spcPct val="0"/>
              </a:spcAft>
              <a:buClrTx/>
              <a:buSzTx/>
              <a:buFont typeface="Arial"/>
              <a:buNone/>
              <a:defRPr/>
            </a:pPr>
            <a:r>
              <a:rPr kumimoji="0" lang="en-US" altLang="zh-CN" sz="900" b="0" i="0" u="none" strike="noStrike" kern="0" cap="none" spc="0" normalizeH="0" baseline="0" noProof="0" dirty="0">
                <a:ln>
                  <a:noFill/>
                </a:ln>
                <a:solidFill>
                  <a:prstClr val="white">
                    <a:lumMod val="95000"/>
                  </a:prstClr>
                </a:solidFill>
                <a:effectLst/>
                <a:uLnTx/>
                <a:uFillTx/>
                <a:latin typeface="+mn-lt"/>
                <a:ea typeface="+mn-ea"/>
                <a:cs typeface="+mn-ea"/>
                <a:sym typeface="+mn-lt"/>
              </a:rPr>
              <a:t>Fill in the description</a:t>
            </a:r>
            <a:endParaRPr kumimoji="0" lang="zh-CN" altLang="en-US" sz="900" b="0" i="0" u="none" strike="noStrike" kern="0" cap="none" spc="0" normalizeH="0" baseline="0" noProof="0" dirty="0">
              <a:ln>
                <a:noFill/>
              </a:ln>
              <a:solidFill>
                <a:prstClr val="white">
                  <a:lumMod val="95000"/>
                </a:prstClr>
              </a:solidFill>
              <a:effectLst/>
              <a:uLnTx/>
              <a:uFillTx/>
              <a:latin typeface="+mn-lt"/>
              <a:ea typeface="+mn-ea"/>
              <a:cs typeface="+mn-ea"/>
              <a:sym typeface="+mn-lt"/>
            </a:endParaRPr>
          </a:p>
        </p:txBody>
      </p:sp>
      <p:sp>
        <p:nvSpPr>
          <p:cNvPr id="95" name="矩形 94"/>
          <p:cNvSpPr/>
          <p:nvPr/>
        </p:nvSpPr>
        <p:spPr>
          <a:xfrm>
            <a:off x="3894282" y="1529308"/>
            <a:ext cx="1342341" cy="330854"/>
          </a:xfrm>
          <a:prstGeom prst="rect">
            <a:avLst/>
          </a:prstGeom>
        </p:spPr>
        <p:txBody>
          <a:bodyPr wrap="none" lIns="68573" tIns="34287" rIns="68573" bIns="34287">
            <a:spAutoFit/>
          </a:bodyPr>
          <a:lstStyle/>
          <a:p>
            <a:pPr algn="ctr" defTabSz="685800">
              <a:buFont typeface="Arial" panose="020B0604020202020204" pitchFamily="34" charset="0"/>
              <a:buNone/>
              <a:defRPr/>
            </a:pPr>
            <a:r>
              <a:rPr lang="en-US" altLang="zh-CN" sz="1700" dirty="0">
                <a:solidFill>
                  <a:prstClr val="white">
                    <a:lumMod val="95000"/>
                  </a:prstClr>
                </a:solidFill>
                <a:cs typeface="+mn-ea"/>
                <a:sym typeface="+mn-lt"/>
              </a:rPr>
              <a:t>Add title text</a:t>
            </a:r>
          </a:p>
        </p:txBody>
      </p:sp>
      <p:sp>
        <p:nvSpPr>
          <p:cNvPr id="96" name="矩形 47"/>
          <p:cNvSpPr>
            <a:spLocks noChangeArrowheads="1"/>
          </p:cNvSpPr>
          <p:nvPr/>
        </p:nvSpPr>
        <p:spPr bwMode="auto">
          <a:xfrm>
            <a:off x="4056460" y="1791246"/>
            <a:ext cx="1017984" cy="410556"/>
          </a:xfrm>
          <a:prstGeom prst="rect">
            <a:avLst/>
          </a:prstGeom>
          <a:noFill/>
          <a:ln>
            <a:noFill/>
          </a:ln>
        </p:spPr>
        <p:txBody>
          <a:bodyPr lIns="68573" tIns="34287" rIns="68573" bIns="34287">
            <a:spAutoFit/>
          </a:bodyPr>
          <a:lstStyle>
            <a:lvl1pPr>
              <a:spcBef>
                <a:spcPct val="20000"/>
              </a:spcBef>
              <a:buFont typeface="Arial"/>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eaLnBrk="1" fontAlgn="auto" latinLnBrk="0" hangingPunct="1">
              <a:lnSpc>
                <a:spcPct val="130000"/>
              </a:lnSpc>
              <a:spcBef>
                <a:spcPct val="0"/>
              </a:spcBef>
              <a:spcAft>
                <a:spcPct val="0"/>
              </a:spcAft>
              <a:buClrTx/>
              <a:buSzTx/>
              <a:buFont typeface="Arial"/>
              <a:buNone/>
              <a:defRPr/>
            </a:pPr>
            <a:r>
              <a:rPr kumimoji="0" lang="en-US" altLang="zh-CN" sz="900" b="0" i="0" u="none" strike="noStrike" kern="0" cap="none" spc="0" normalizeH="0" baseline="0" noProof="0" dirty="0">
                <a:ln>
                  <a:noFill/>
                </a:ln>
                <a:solidFill>
                  <a:prstClr val="white">
                    <a:lumMod val="95000"/>
                  </a:prstClr>
                </a:solidFill>
                <a:effectLst/>
                <a:uLnTx/>
                <a:uFillTx/>
                <a:latin typeface="+mn-lt"/>
                <a:ea typeface="+mn-ea"/>
                <a:cs typeface="+mn-ea"/>
                <a:sym typeface="+mn-lt"/>
              </a:rPr>
              <a:t>Fill in the description</a:t>
            </a:r>
            <a:endParaRPr kumimoji="0" lang="zh-CN" altLang="en-US" sz="900" b="0" i="0" u="none" strike="noStrike" kern="0" cap="none" spc="0" normalizeH="0" baseline="0" noProof="0" dirty="0">
              <a:ln>
                <a:noFill/>
              </a:ln>
              <a:solidFill>
                <a:prstClr val="white">
                  <a:lumMod val="95000"/>
                </a:prstClr>
              </a:solidFill>
              <a:effectLst/>
              <a:uLnTx/>
              <a:uFillTx/>
              <a:latin typeface="+mn-lt"/>
              <a:ea typeface="+mn-ea"/>
              <a:cs typeface="+mn-ea"/>
              <a:sym typeface="+mn-lt"/>
            </a:endParaRPr>
          </a:p>
        </p:txBody>
      </p:sp>
      <p:sp>
        <p:nvSpPr>
          <p:cNvPr id="97" name="矩形 96"/>
          <p:cNvSpPr/>
          <p:nvPr/>
        </p:nvSpPr>
        <p:spPr>
          <a:xfrm>
            <a:off x="3900236" y="3561705"/>
            <a:ext cx="1342341" cy="330854"/>
          </a:xfrm>
          <a:prstGeom prst="rect">
            <a:avLst/>
          </a:prstGeom>
        </p:spPr>
        <p:txBody>
          <a:bodyPr wrap="none" lIns="68573" tIns="34287" rIns="68573" bIns="34287">
            <a:spAutoFit/>
          </a:bodyPr>
          <a:lstStyle/>
          <a:p>
            <a:pPr algn="ctr" defTabSz="685800">
              <a:buFont typeface="Arial" panose="020B0604020202020204" pitchFamily="34" charset="0"/>
              <a:buNone/>
              <a:defRPr/>
            </a:pPr>
            <a:r>
              <a:rPr lang="en-US" altLang="zh-CN" sz="1700" dirty="0">
                <a:solidFill>
                  <a:prstClr val="white">
                    <a:lumMod val="95000"/>
                  </a:prstClr>
                </a:solidFill>
                <a:cs typeface="+mn-ea"/>
                <a:sym typeface="+mn-lt"/>
              </a:rPr>
              <a:t>Add title text</a:t>
            </a:r>
          </a:p>
        </p:txBody>
      </p:sp>
      <p:sp>
        <p:nvSpPr>
          <p:cNvPr id="98" name="矩形 47"/>
          <p:cNvSpPr>
            <a:spLocks noChangeArrowheads="1"/>
          </p:cNvSpPr>
          <p:nvPr/>
        </p:nvSpPr>
        <p:spPr bwMode="auto">
          <a:xfrm>
            <a:off x="4025504" y="3845074"/>
            <a:ext cx="1091803" cy="410556"/>
          </a:xfrm>
          <a:prstGeom prst="rect">
            <a:avLst/>
          </a:prstGeom>
          <a:noFill/>
          <a:ln>
            <a:noFill/>
          </a:ln>
        </p:spPr>
        <p:txBody>
          <a:bodyPr lIns="68573" tIns="34287" rIns="68573" bIns="34287">
            <a:spAutoFit/>
          </a:bodyPr>
          <a:lstStyle>
            <a:lvl1pPr>
              <a:spcBef>
                <a:spcPct val="20000"/>
              </a:spcBef>
              <a:buFont typeface="Arial"/>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eaLnBrk="1" fontAlgn="auto" latinLnBrk="0" hangingPunct="1">
              <a:lnSpc>
                <a:spcPct val="130000"/>
              </a:lnSpc>
              <a:spcBef>
                <a:spcPct val="0"/>
              </a:spcBef>
              <a:spcAft>
                <a:spcPct val="0"/>
              </a:spcAft>
              <a:buClrTx/>
              <a:buSzTx/>
              <a:buFont typeface="Arial"/>
              <a:buNone/>
              <a:defRPr/>
            </a:pPr>
            <a:r>
              <a:rPr kumimoji="0" lang="en-US" altLang="zh-CN" sz="900" b="0" i="0" u="none" strike="noStrike" kern="0" cap="none" spc="0" normalizeH="0" baseline="0" noProof="0" dirty="0">
                <a:ln>
                  <a:noFill/>
                </a:ln>
                <a:solidFill>
                  <a:prstClr val="white">
                    <a:lumMod val="95000"/>
                  </a:prstClr>
                </a:solidFill>
                <a:effectLst/>
                <a:uLnTx/>
                <a:uFillTx/>
                <a:latin typeface="+mn-lt"/>
                <a:ea typeface="+mn-ea"/>
                <a:cs typeface="+mn-ea"/>
                <a:sym typeface="+mn-lt"/>
              </a:rPr>
              <a:t>Fill in the description</a:t>
            </a:r>
            <a:endParaRPr kumimoji="0" lang="zh-CN" altLang="en-US" sz="900" b="0" i="0" u="none" strike="noStrike" kern="0" cap="none" spc="0" normalizeH="0" baseline="0" noProof="0" dirty="0">
              <a:ln>
                <a:noFill/>
              </a:ln>
              <a:solidFill>
                <a:prstClr val="white">
                  <a:lumMod val="95000"/>
                </a:prstClr>
              </a:solidFill>
              <a:effectLst/>
              <a:uLnTx/>
              <a:uFillTx/>
              <a:latin typeface="+mn-lt"/>
              <a:ea typeface="+mn-ea"/>
              <a:cs typeface="+mn-ea"/>
              <a:sym typeface="+mn-lt"/>
            </a:endParaRPr>
          </a:p>
        </p:txBody>
      </p:sp>
      <p:sp>
        <p:nvSpPr>
          <p:cNvPr id="99"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100" name="矩形 99"/>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矩形 100"/>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102" name="直接连接符 101"/>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dur="600" fill="hold" nodeType="afterEffect">
                                  <p:stCondLst>
                                    <p:cond delay="250"/>
                                  </p:stCondLst>
                                  <p:childTnLst>
                                    <p:set>
                                      <p:cBhvr>
                                        <p:cTn id="6" dur="1" fill="hold">
                                          <p:stCondLst>
                                            <p:cond delay="0"/>
                                          </p:stCondLst>
                                        </p:cTn>
                                        <p:tgtEl>
                                          <p:spTgt spid="88"/>
                                        </p:tgtEl>
                                        <p:attrNameLst>
                                          <p:attrName>style.visibility</p:attrName>
                                        </p:attrNameLst>
                                      </p:cBhvr>
                                      <p:to>
                                        <p:strVal val="visible"/>
                                      </p:to>
                                    </p:set>
                                    <p:animEffect transition="in" filter="barn(inHorizontal)">
                                      <p:cBhvr>
                                        <p:cTn id="7" dur="600"/>
                                        <p:tgtEl>
                                          <p:spTgt spid="88"/>
                                        </p:tgtEl>
                                      </p:cBhvr>
                                    </p:animEffect>
                                  </p:childTnLst>
                                </p:cTn>
                              </p:par>
                              <p:par>
                                <p:cTn id="8" presetID="16" presetClass="entr" presetSubtype="26" dur="500" fill="hold" grpId="0" nodeType="withEffect">
                                  <p:stCondLst>
                                    <p:cond delay="450"/>
                                  </p:stCondLst>
                                  <p:childTnLst>
                                    <p:set>
                                      <p:cBhvr>
                                        <p:cTn id="9" dur="1" fill="hold">
                                          <p:stCondLst>
                                            <p:cond delay="0"/>
                                          </p:stCondLst>
                                        </p:cTn>
                                        <p:tgtEl>
                                          <p:spTgt spid="92"/>
                                        </p:tgtEl>
                                        <p:attrNameLst>
                                          <p:attrName>style.visibility</p:attrName>
                                        </p:attrNameLst>
                                      </p:cBhvr>
                                      <p:to>
                                        <p:strVal val="visible"/>
                                      </p:to>
                                    </p:set>
                                    <p:animEffect transition="in" filter="barn(inHorizontal)">
                                      <p:cBhvr>
                                        <p:cTn id="10" dur="500"/>
                                        <p:tgtEl>
                                          <p:spTgt spid="92"/>
                                        </p:tgtEl>
                                      </p:cBhvr>
                                    </p:animEffect>
                                  </p:childTnLst>
                                </p:cTn>
                              </p:par>
                              <p:par>
                                <p:cTn id="11" presetID="22" presetClass="entr" presetSubtype="4" dur="250" fill="hold" grpId="0" nodeType="withEffect">
                                  <p:stCondLst>
                                    <p:cond delay="75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250"/>
                                        <p:tgtEl>
                                          <p:spTgt spid="91"/>
                                        </p:tgtEl>
                                      </p:cBhvr>
                                    </p:animEffect>
                                  </p:childTnLst>
                                </p:cTn>
                              </p:par>
                              <p:par>
                                <p:cTn id="14" presetID="22" presetClass="entr" presetSubtype="2" dur="300" fill="hold" grpId="0" nodeType="withEffect">
                                  <p:stCondLst>
                                    <p:cond delay="250"/>
                                  </p:stCondLst>
                                  <p:childTnLst>
                                    <p:set>
                                      <p:cBhvr>
                                        <p:cTn id="15" dur="1" fill="hold">
                                          <p:stCondLst>
                                            <p:cond delay="0"/>
                                          </p:stCondLst>
                                        </p:cTn>
                                        <p:tgtEl>
                                          <p:spTgt spid="70"/>
                                        </p:tgtEl>
                                        <p:attrNameLst>
                                          <p:attrName>style.visibility</p:attrName>
                                        </p:attrNameLst>
                                      </p:cBhvr>
                                      <p:to>
                                        <p:strVal val="visible"/>
                                      </p:to>
                                    </p:set>
                                    <p:animEffect transition="in" filter="wipe(right)">
                                      <p:cBhvr>
                                        <p:cTn id="16" dur="300"/>
                                        <p:tgtEl>
                                          <p:spTgt spid="70"/>
                                        </p:tgtEl>
                                      </p:cBhvr>
                                    </p:animEffect>
                                  </p:childTnLst>
                                </p:cTn>
                              </p:par>
                              <p:par>
                                <p:cTn id="17" presetID="22" presetClass="entr" presetSubtype="2" dur="750" fill="hold" grpId="0" nodeType="withEffect">
                                  <p:stCondLst>
                                    <p:cond delay="25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750"/>
                                        <p:tgtEl>
                                          <p:spTgt spid="69"/>
                                        </p:tgtEl>
                                      </p:cBhvr>
                                    </p:animEffect>
                                  </p:childTnLst>
                                </p:cTn>
                              </p:par>
                              <p:par>
                                <p:cTn id="20" presetID="22" presetClass="entr" presetSubtype="2" dur="350" fill="hold" grpId="0" nodeType="withEffect">
                                  <p:stCondLst>
                                    <p:cond delay="55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350"/>
                                        <p:tgtEl>
                                          <p:spTgt spid="68"/>
                                        </p:tgtEl>
                                      </p:cBhvr>
                                    </p:animEffect>
                                  </p:childTnLst>
                                </p:cTn>
                              </p:par>
                            </p:childTnLst>
                          </p:cTn>
                        </p:par>
                        <p:par>
                          <p:cTn id="23" fill="hold" nodeType="afterGroup">
                            <p:stCondLst>
                              <p:cond delay="1000"/>
                            </p:stCondLst>
                            <p:childTnLst>
                              <p:par>
                                <p:cTn id="24" presetID="16" presetClass="entr" presetSubtype="21" dur="600" fill="hold" nodeType="afterEffect">
                                  <p:stCondLst>
                                    <p:cond delay="250"/>
                                  </p:stCondLst>
                                  <p:childTnLst>
                                    <p:set>
                                      <p:cBhvr>
                                        <p:cTn id="25" dur="1" fill="hold">
                                          <p:stCondLst>
                                            <p:cond delay="0"/>
                                          </p:stCondLst>
                                        </p:cTn>
                                        <p:tgtEl>
                                          <p:spTgt spid="71"/>
                                        </p:tgtEl>
                                        <p:attrNameLst>
                                          <p:attrName>style.visibility</p:attrName>
                                        </p:attrNameLst>
                                      </p:cBhvr>
                                      <p:to>
                                        <p:strVal val="visible"/>
                                      </p:to>
                                    </p:set>
                                    <p:animEffect transition="in" filter="barn(inVertical)">
                                      <p:cBhvr>
                                        <p:cTn id="26" dur="600"/>
                                        <p:tgtEl>
                                          <p:spTgt spid="71"/>
                                        </p:tgtEl>
                                      </p:cBhvr>
                                    </p:animEffect>
                                  </p:childTnLst>
                                </p:cTn>
                              </p:par>
                              <p:par>
                                <p:cTn id="27" presetID="16" presetClass="entr" presetSubtype="21" dur="500" fill="hold" grpId="0" nodeType="withEffect">
                                  <p:stCondLst>
                                    <p:cond delay="450"/>
                                  </p:stCondLst>
                                  <p:childTnLst>
                                    <p:set>
                                      <p:cBhvr>
                                        <p:cTn id="28" dur="1" fill="hold">
                                          <p:stCondLst>
                                            <p:cond delay="0"/>
                                          </p:stCondLst>
                                        </p:cTn>
                                        <p:tgtEl>
                                          <p:spTgt spid="96"/>
                                        </p:tgtEl>
                                        <p:attrNameLst>
                                          <p:attrName>style.visibility</p:attrName>
                                        </p:attrNameLst>
                                      </p:cBhvr>
                                      <p:to>
                                        <p:strVal val="visible"/>
                                      </p:to>
                                    </p:set>
                                    <p:animEffect transition="in" filter="barn(inVertical)">
                                      <p:cBhvr>
                                        <p:cTn id="29" dur="500"/>
                                        <p:tgtEl>
                                          <p:spTgt spid="96"/>
                                        </p:tgtEl>
                                      </p:cBhvr>
                                    </p:animEffect>
                                  </p:childTnLst>
                                </p:cTn>
                              </p:par>
                              <p:par>
                                <p:cTn id="30" presetID="16" presetClass="entr" presetSubtype="21" dur="500" fill="hold" grpId="0" nodeType="withEffect">
                                  <p:stCondLst>
                                    <p:cond delay="450"/>
                                  </p:stCondLst>
                                  <p:childTnLst>
                                    <p:set>
                                      <p:cBhvr>
                                        <p:cTn id="31" dur="1" fill="hold">
                                          <p:stCondLst>
                                            <p:cond delay="0"/>
                                          </p:stCondLst>
                                        </p:cTn>
                                        <p:tgtEl>
                                          <p:spTgt spid="95"/>
                                        </p:tgtEl>
                                        <p:attrNameLst>
                                          <p:attrName>style.visibility</p:attrName>
                                        </p:attrNameLst>
                                      </p:cBhvr>
                                      <p:to>
                                        <p:strVal val="visible"/>
                                      </p:to>
                                    </p:set>
                                    <p:animEffect transition="in" filter="barn(inVertical)">
                                      <p:cBhvr>
                                        <p:cTn id="32" dur="500"/>
                                        <p:tgtEl>
                                          <p:spTgt spid="95"/>
                                        </p:tgtEl>
                                      </p:cBhvr>
                                    </p:animEffect>
                                  </p:childTnLst>
                                </p:cTn>
                              </p:par>
                              <p:par>
                                <p:cTn id="33" presetID="22" presetClass="entr" presetSubtype="8" dur="300" fill="hold" grpId="0" nodeType="withEffect">
                                  <p:stCondLst>
                                    <p:cond delay="25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300"/>
                                        <p:tgtEl>
                                          <p:spTgt spid="64"/>
                                        </p:tgtEl>
                                      </p:cBhvr>
                                    </p:animEffect>
                                  </p:childTnLst>
                                </p:cTn>
                              </p:par>
                              <p:par>
                                <p:cTn id="36" presetID="22" presetClass="entr" presetSubtype="8" dur="750" fill="hold" grpId="0" nodeType="withEffect">
                                  <p:stCondLst>
                                    <p:cond delay="25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par>
                                <p:cTn id="39" presetID="22" presetClass="entr" presetSubtype="8" dur="350" fill="hold" grpId="0" nodeType="withEffect">
                                  <p:stCondLst>
                                    <p:cond delay="55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50"/>
                                        <p:tgtEl>
                                          <p:spTgt spid="62"/>
                                        </p:tgtEl>
                                      </p:cBhvr>
                                    </p:animEffect>
                                  </p:childTnLst>
                                </p:cTn>
                              </p:par>
                            </p:childTnLst>
                          </p:cTn>
                        </p:par>
                        <p:par>
                          <p:cTn id="42" fill="hold" nodeType="afterGroup">
                            <p:stCondLst>
                              <p:cond delay="2000"/>
                            </p:stCondLst>
                            <p:childTnLst>
                              <p:par>
                                <p:cTn id="43" presetID="16" presetClass="entr" presetSubtype="26" dur="600" fill="hold" nodeType="afterEffect">
                                  <p:stCondLst>
                                    <p:cond delay="250"/>
                                  </p:stCondLst>
                                  <p:childTnLst>
                                    <p:set>
                                      <p:cBhvr>
                                        <p:cTn id="44" dur="1" fill="hold">
                                          <p:stCondLst>
                                            <p:cond delay="0"/>
                                          </p:stCondLst>
                                        </p:cTn>
                                        <p:tgtEl>
                                          <p:spTgt spid="82"/>
                                        </p:tgtEl>
                                        <p:attrNameLst>
                                          <p:attrName>style.visibility</p:attrName>
                                        </p:attrNameLst>
                                      </p:cBhvr>
                                      <p:to>
                                        <p:strVal val="visible"/>
                                      </p:to>
                                    </p:set>
                                    <p:animEffect transition="in" filter="barn(inHorizontal)">
                                      <p:cBhvr>
                                        <p:cTn id="45" dur="600"/>
                                        <p:tgtEl>
                                          <p:spTgt spid="82"/>
                                        </p:tgtEl>
                                      </p:cBhvr>
                                    </p:animEffect>
                                  </p:childTnLst>
                                </p:cTn>
                              </p:par>
                              <p:par>
                                <p:cTn id="46" presetID="16" presetClass="entr" presetSubtype="26" dur="500" fill="hold" grpId="0" nodeType="withEffect">
                                  <p:stCondLst>
                                    <p:cond delay="450"/>
                                  </p:stCondLst>
                                  <p:childTnLst>
                                    <p:set>
                                      <p:cBhvr>
                                        <p:cTn id="47" dur="1" fill="hold">
                                          <p:stCondLst>
                                            <p:cond delay="0"/>
                                          </p:stCondLst>
                                        </p:cTn>
                                        <p:tgtEl>
                                          <p:spTgt spid="94"/>
                                        </p:tgtEl>
                                        <p:attrNameLst>
                                          <p:attrName>style.visibility</p:attrName>
                                        </p:attrNameLst>
                                      </p:cBhvr>
                                      <p:to>
                                        <p:strVal val="visible"/>
                                      </p:to>
                                    </p:set>
                                    <p:animEffect transition="in" filter="barn(inHorizontal)">
                                      <p:cBhvr>
                                        <p:cTn id="48" dur="500"/>
                                        <p:tgtEl>
                                          <p:spTgt spid="94"/>
                                        </p:tgtEl>
                                      </p:cBhvr>
                                    </p:animEffect>
                                  </p:childTnLst>
                                </p:cTn>
                              </p:par>
                              <p:par>
                                <p:cTn id="49" presetID="22" presetClass="entr" presetSubtype="4" dur="250" fill="hold" grpId="0" nodeType="withEffect">
                                  <p:stCondLst>
                                    <p:cond delay="750"/>
                                  </p:stCondLst>
                                  <p:childTnLst>
                                    <p:set>
                                      <p:cBhvr>
                                        <p:cTn id="50" dur="1" fill="hold">
                                          <p:stCondLst>
                                            <p:cond delay="0"/>
                                          </p:stCondLst>
                                        </p:cTn>
                                        <p:tgtEl>
                                          <p:spTgt spid="93"/>
                                        </p:tgtEl>
                                        <p:attrNameLst>
                                          <p:attrName>style.visibility</p:attrName>
                                        </p:attrNameLst>
                                      </p:cBhvr>
                                      <p:to>
                                        <p:strVal val="visible"/>
                                      </p:to>
                                    </p:set>
                                    <p:animEffect transition="in" filter="wipe(down)">
                                      <p:cBhvr>
                                        <p:cTn id="51" dur="250"/>
                                        <p:tgtEl>
                                          <p:spTgt spid="93"/>
                                        </p:tgtEl>
                                      </p:cBhvr>
                                    </p:animEffect>
                                  </p:childTnLst>
                                </p:cTn>
                              </p:par>
                              <p:par>
                                <p:cTn id="52" presetID="22" presetClass="entr" presetSubtype="8" dur="300" fill="hold" grpId="0" nodeType="withEffect">
                                  <p:stCondLst>
                                    <p:cond delay="25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300"/>
                                        <p:tgtEl>
                                          <p:spTgt spid="61"/>
                                        </p:tgtEl>
                                      </p:cBhvr>
                                    </p:animEffect>
                                  </p:childTnLst>
                                </p:cTn>
                              </p:par>
                              <p:par>
                                <p:cTn id="55" presetID="22" presetClass="entr" presetSubtype="8" dur="750" fill="hold" grpId="0" nodeType="withEffect">
                                  <p:stCondLst>
                                    <p:cond delay="250"/>
                                  </p:stCondLst>
                                  <p:childTnLst>
                                    <p:set>
                                      <p:cBhvr>
                                        <p:cTn id="56" dur="1" fill="hold">
                                          <p:stCondLst>
                                            <p:cond delay="0"/>
                                          </p:stCondLst>
                                        </p:cTn>
                                        <p:tgtEl>
                                          <p:spTgt spid="60"/>
                                        </p:tgtEl>
                                        <p:attrNameLst>
                                          <p:attrName>style.visibility</p:attrName>
                                        </p:attrNameLst>
                                      </p:cBhvr>
                                      <p:to>
                                        <p:strVal val="visible"/>
                                      </p:to>
                                    </p:set>
                                    <p:animEffect transition="in" filter="wipe(left)">
                                      <p:cBhvr>
                                        <p:cTn id="57" dur="750"/>
                                        <p:tgtEl>
                                          <p:spTgt spid="60"/>
                                        </p:tgtEl>
                                      </p:cBhvr>
                                    </p:animEffect>
                                  </p:childTnLst>
                                </p:cTn>
                              </p:par>
                              <p:par>
                                <p:cTn id="58" presetID="22" presetClass="entr" presetSubtype="8" dur="350" fill="hold" grpId="0" nodeType="withEffect">
                                  <p:stCondLst>
                                    <p:cond delay="55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350"/>
                                        <p:tgtEl>
                                          <p:spTgt spid="59"/>
                                        </p:tgtEl>
                                      </p:cBhvr>
                                    </p:animEffect>
                                  </p:childTnLst>
                                </p:cTn>
                              </p:par>
                            </p:childTnLst>
                          </p:cTn>
                        </p:par>
                        <p:par>
                          <p:cTn id="61" fill="hold" nodeType="afterGroup">
                            <p:stCondLst>
                              <p:cond delay="3000"/>
                            </p:stCondLst>
                            <p:childTnLst>
                              <p:par>
                                <p:cTn id="62" presetID="16" presetClass="entr" presetSubtype="21" dur="600" fill="hold" nodeType="afterEffect">
                                  <p:stCondLst>
                                    <p:cond delay="250"/>
                                  </p:stCondLst>
                                  <p:childTnLst>
                                    <p:set>
                                      <p:cBhvr>
                                        <p:cTn id="63" dur="1" fill="hold">
                                          <p:stCondLst>
                                            <p:cond delay="0"/>
                                          </p:stCondLst>
                                        </p:cTn>
                                        <p:tgtEl>
                                          <p:spTgt spid="76"/>
                                        </p:tgtEl>
                                        <p:attrNameLst>
                                          <p:attrName>style.visibility</p:attrName>
                                        </p:attrNameLst>
                                      </p:cBhvr>
                                      <p:to>
                                        <p:strVal val="visible"/>
                                      </p:to>
                                    </p:set>
                                    <p:animEffect transition="in" filter="barn(inVertical)">
                                      <p:cBhvr>
                                        <p:cTn id="64" dur="600"/>
                                        <p:tgtEl>
                                          <p:spTgt spid="76"/>
                                        </p:tgtEl>
                                      </p:cBhvr>
                                    </p:animEffect>
                                  </p:childTnLst>
                                </p:cTn>
                              </p:par>
                              <p:par>
                                <p:cTn id="65" presetID="16" presetClass="entr" presetSubtype="21" dur="500" fill="hold" grpId="0" nodeType="withEffect">
                                  <p:stCondLst>
                                    <p:cond delay="450"/>
                                  </p:stCondLst>
                                  <p:childTnLst>
                                    <p:set>
                                      <p:cBhvr>
                                        <p:cTn id="66" dur="1" fill="hold">
                                          <p:stCondLst>
                                            <p:cond delay="0"/>
                                          </p:stCondLst>
                                        </p:cTn>
                                        <p:tgtEl>
                                          <p:spTgt spid="98"/>
                                        </p:tgtEl>
                                        <p:attrNameLst>
                                          <p:attrName>style.visibility</p:attrName>
                                        </p:attrNameLst>
                                      </p:cBhvr>
                                      <p:to>
                                        <p:strVal val="visible"/>
                                      </p:to>
                                    </p:set>
                                    <p:animEffect transition="in" filter="barn(inVertical)">
                                      <p:cBhvr>
                                        <p:cTn id="67" dur="500"/>
                                        <p:tgtEl>
                                          <p:spTgt spid="98"/>
                                        </p:tgtEl>
                                      </p:cBhvr>
                                    </p:animEffect>
                                  </p:childTnLst>
                                </p:cTn>
                              </p:par>
                              <p:par>
                                <p:cTn id="68" presetID="16" presetClass="entr" presetSubtype="21" dur="500" fill="hold" grpId="0" nodeType="withEffect">
                                  <p:stCondLst>
                                    <p:cond delay="450"/>
                                  </p:stCondLst>
                                  <p:childTnLst>
                                    <p:set>
                                      <p:cBhvr>
                                        <p:cTn id="69" dur="1" fill="hold">
                                          <p:stCondLst>
                                            <p:cond delay="0"/>
                                          </p:stCondLst>
                                        </p:cTn>
                                        <p:tgtEl>
                                          <p:spTgt spid="97"/>
                                        </p:tgtEl>
                                        <p:attrNameLst>
                                          <p:attrName>style.visibility</p:attrName>
                                        </p:attrNameLst>
                                      </p:cBhvr>
                                      <p:to>
                                        <p:strVal val="visible"/>
                                      </p:to>
                                    </p:set>
                                    <p:animEffect transition="in" filter="barn(inVertical)">
                                      <p:cBhvr>
                                        <p:cTn id="70" dur="500"/>
                                        <p:tgtEl>
                                          <p:spTgt spid="97"/>
                                        </p:tgtEl>
                                      </p:cBhvr>
                                    </p:animEffect>
                                  </p:childTnLst>
                                </p:cTn>
                              </p:par>
                              <p:par>
                                <p:cTn id="71" presetID="22" presetClass="entr" presetSubtype="2" dur="300" fill="hold" grpId="0" nodeType="withEffect">
                                  <p:stCondLst>
                                    <p:cond delay="250"/>
                                  </p:stCondLst>
                                  <p:childTnLst>
                                    <p:set>
                                      <p:cBhvr>
                                        <p:cTn id="72" dur="1" fill="hold">
                                          <p:stCondLst>
                                            <p:cond delay="0"/>
                                          </p:stCondLst>
                                        </p:cTn>
                                        <p:tgtEl>
                                          <p:spTgt spid="67"/>
                                        </p:tgtEl>
                                        <p:attrNameLst>
                                          <p:attrName>style.visibility</p:attrName>
                                        </p:attrNameLst>
                                      </p:cBhvr>
                                      <p:to>
                                        <p:strVal val="visible"/>
                                      </p:to>
                                    </p:set>
                                    <p:animEffect transition="in" filter="wipe(right)">
                                      <p:cBhvr>
                                        <p:cTn id="73" dur="300"/>
                                        <p:tgtEl>
                                          <p:spTgt spid="67"/>
                                        </p:tgtEl>
                                      </p:cBhvr>
                                    </p:animEffect>
                                  </p:childTnLst>
                                </p:cTn>
                              </p:par>
                              <p:par>
                                <p:cTn id="74" presetID="22" presetClass="entr" presetSubtype="2" dur="750" fill="hold" grpId="0" nodeType="withEffect">
                                  <p:stCondLst>
                                    <p:cond delay="250"/>
                                  </p:stCondLst>
                                  <p:childTnLst>
                                    <p:set>
                                      <p:cBhvr>
                                        <p:cTn id="75" dur="1" fill="hold">
                                          <p:stCondLst>
                                            <p:cond delay="0"/>
                                          </p:stCondLst>
                                        </p:cTn>
                                        <p:tgtEl>
                                          <p:spTgt spid="66"/>
                                        </p:tgtEl>
                                        <p:attrNameLst>
                                          <p:attrName>style.visibility</p:attrName>
                                        </p:attrNameLst>
                                      </p:cBhvr>
                                      <p:to>
                                        <p:strVal val="visible"/>
                                      </p:to>
                                    </p:set>
                                    <p:animEffect transition="in" filter="wipe(right)">
                                      <p:cBhvr>
                                        <p:cTn id="76" dur="750"/>
                                        <p:tgtEl>
                                          <p:spTgt spid="66"/>
                                        </p:tgtEl>
                                      </p:cBhvr>
                                    </p:animEffect>
                                  </p:childTnLst>
                                </p:cTn>
                              </p:par>
                              <p:par>
                                <p:cTn id="77" presetID="22" presetClass="entr" presetSubtype="2" dur="350" fill="hold" grpId="0" nodeType="withEffect">
                                  <p:stCondLst>
                                    <p:cond delay="550"/>
                                  </p:stCondLst>
                                  <p:childTnLst>
                                    <p:set>
                                      <p:cBhvr>
                                        <p:cTn id="78" dur="1" fill="hold">
                                          <p:stCondLst>
                                            <p:cond delay="0"/>
                                          </p:stCondLst>
                                        </p:cTn>
                                        <p:tgtEl>
                                          <p:spTgt spid="65"/>
                                        </p:tgtEl>
                                        <p:attrNameLst>
                                          <p:attrName>style.visibility</p:attrName>
                                        </p:attrNameLst>
                                      </p:cBhvr>
                                      <p:to>
                                        <p:strVal val="visible"/>
                                      </p:to>
                                    </p:set>
                                    <p:animEffect transition="in" filter="wipe(right)">
                                      <p:cBhvr>
                                        <p:cTn id="79" dur="3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P spid="66" grpId="0"/>
      <p:bldP spid="67" grpId="0"/>
      <p:bldP spid="68" grpId="0"/>
      <p:bldP spid="69" grpId="0"/>
      <p:bldP spid="70" grpId="0"/>
      <p:bldP spid="91" grpId="0"/>
      <p:bldP spid="92" grpId="0"/>
      <p:bldP spid="93" grpId="0"/>
      <p:bldP spid="94" grpId="0"/>
      <p:bldP spid="95" grpId="0"/>
      <p:bldP spid="96" grpId="0"/>
      <p:bldP spid="97" grpId="0"/>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1"/>
          <p:cNvSpPr/>
          <p:nvPr/>
        </p:nvSpPr>
        <p:spPr>
          <a:xfrm>
            <a:off x="1100551" y="3851920"/>
            <a:ext cx="6942898" cy="1291580"/>
          </a:xfrm>
          <a:custGeom>
            <a:avLst/>
            <a:gdLst/>
            <a:ahLst/>
            <a:cxnLst/>
            <a:rect l="l" t="t" r="r" b="b"/>
            <a:pathLst>
              <a:path w="1548318" h="288032">
                <a:moveTo>
                  <a:pt x="774159" y="0"/>
                </a:moveTo>
                <a:cubicBezTo>
                  <a:pt x="1070174" y="0"/>
                  <a:pt x="1340905" y="108253"/>
                  <a:pt x="1548318" y="288032"/>
                </a:cubicBezTo>
                <a:lnTo>
                  <a:pt x="0" y="288032"/>
                </a:lnTo>
                <a:cubicBezTo>
                  <a:pt x="207414" y="108253"/>
                  <a:pt x="478145" y="0"/>
                  <a:pt x="77415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473627" y="2910352"/>
            <a:ext cx="1245575" cy="1245574"/>
            <a:chOff x="1473627" y="2760024"/>
            <a:chExt cx="1245575" cy="1245574"/>
          </a:xfrm>
        </p:grpSpPr>
        <p:sp>
          <p:nvSpPr>
            <p:cNvPr id="9" name="泪滴形 8"/>
            <p:cNvSpPr/>
            <p:nvPr/>
          </p:nvSpPr>
          <p:spPr>
            <a:xfrm rot="8100000">
              <a:off x="1473627"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574356" y="3090423"/>
              <a:ext cx="1044116" cy="584775"/>
            </a:xfrm>
            <a:prstGeom prst="rect">
              <a:avLst/>
            </a:prstGeom>
          </p:spPr>
          <p:txBody>
            <a:bodyPr wrap="square">
              <a:spAutoFit/>
            </a:bodyPr>
            <a:lstStyle/>
            <a:p>
              <a:pPr lvl="0" algn="ctr"/>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p:txBody>
        </p:sp>
      </p:grpSp>
      <p:grpSp>
        <p:nvGrpSpPr>
          <p:cNvPr id="11" name="组合 10"/>
          <p:cNvGrpSpPr/>
          <p:nvPr/>
        </p:nvGrpSpPr>
        <p:grpSpPr>
          <a:xfrm>
            <a:off x="3750305" y="1840861"/>
            <a:ext cx="1643391" cy="1643391"/>
            <a:chOff x="3750305" y="1690533"/>
            <a:chExt cx="1643391" cy="1643391"/>
          </a:xfrm>
        </p:grpSpPr>
        <p:sp>
          <p:nvSpPr>
            <p:cNvPr id="12" name="泪滴形 11"/>
            <p:cNvSpPr/>
            <p:nvPr/>
          </p:nvSpPr>
          <p:spPr>
            <a:xfrm rot="8100000">
              <a:off x="3750305" y="1690533"/>
              <a:ext cx="1643391" cy="164339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4049942" y="2219840"/>
              <a:ext cx="1044116" cy="584775"/>
            </a:xfrm>
            <a:prstGeom prst="rect">
              <a:avLst/>
            </a:prstGeom>
          </p:spPr>
          <p:txBody>
            <a:bodyPr wrap="square">
              <a:spAutoFit/>
            </a:bodyPr>
            <a:lstStyle/>
            <a:p>
              <a:pPr lvl="0" algn="ctr"/>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p:txBody>
        </p:sp>
      </p:grpSp>
      <p:grpSp>
        <p:nvGrpSpPr>
          <p:cNvPr id="14" name="组合 13"/>
          <p:cNvGrpSpPr/>
          <p:nvPr/>
        </p:nvGrpSpPr>
        <p:grpSpPr>
          <a:xfrm>
            <a:off x="6424798" y="2910352"/>
            <a:ext cx="1245575" cy="1245574"/>
            <a:chOff x="6424798" y="2760024"/>
            <a:chExt cx="1245575" cy="1245574"/>
          </a:xfrm>
        </p:grpSpPr>
        <p:sp>
          <p:nvSpPr>
            <p:cNvPr id="15" name="泪滴形 14"/>
            <p:cNvSpPr/>
            <p:nvPr/>
          </p:nvSpPr>
          <p:spPr>
            <a:xfrm rot="8100000">
              <a:off x="6424798"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6525527" y="3089507"/>
              <a:ext cx="1044116" cy="584775"/>
            </a:xfrm>
            <a:prstGeom prst="rect">
              <a:avLst/>
            </a:prstGeom>
          </p:spPr>
          <p:txBody>
            <a:bodyPr wrap="square">
              <a:spAutoFit/>
            </a:bodyPr>
            <a:lstStyle/>
            <a:p>
              <a:pPr lvl="0" algn="ctr"/>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p:txBody>
        </p:sp>
      </p:grpSp>
      <p:sp>
        <p:nvSpPr>
          <p:cNvPr id="17" name="文本框 7"/>
          <p:cNvSpPr txBox="1">
            <a:spLocks noChangeArrowheads="1"/>
          </p:cNvSpPr>
          <p:nvPr/>
        </p:nvSpPr>
        <p:spPr bwMode="auto">
          <a:xfrm>
            <a:off x="2513614" y="4262135"/>
            <a:ext cx="4116772" cy="68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en-US" altLang="zh-CN" sz="1200" dirty="0">
                <a:solidFill>
                  <a:schemeClr val="bg1"/>
                </a:solidFill>
                <a:latin typeface="+mn-lt"/>
                <a:ea typeface="+mn-ea"/>
                <a:cs typeface="+mn-ea"/>
                <a:sym typeface="+mn-lt"/>
              </a:rPr>
              <a:t>Click here to add content, content to match the title. </a:t>
            </a:r>
            <a:endParaRPr lang="zh-CN" altLang="en-US" sz="1200" dirty="0">
              <a:solidFill>
                <a:schemeClr val="bg1"/>
              </a:solidFill>
              <a:latin typeface="+mn-lt"/>
              <a:ea typeface="+mn-ea"/>
              <a:cs typeface="+mn-ea"/>
              <a:sym typeface="+mn-lt"/>
            </a:endParaRPr>
          </a:p>
        </p:txBody>
      </p:sp>
      <p:sp>
        <p:nvSpPr>
          <p:cNvPr id="18" name="文本框 7"/>
          <p:cNvSpPr txBox="1">
            <a:spLocks noChangeArrowheads="1"/>
          </p:cNvSpPr>
          <p:nvPr/>
        </p:nvSpPr>
        <p:spPr bwMode="auto">
          <a:xfrm>
            <a:off x="1187624" y="1857982"/>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en-US" altLang="zh-CN" sz="1400" b="1" dirty="0">
                <a:solidFill>
                  <a:schemeClr val="tx1">
                    <a:lumMod val="75000"/>
                    <a:lumOff val="25000"/>
                  </a:schemeClr>
                </a:solidFill>
                <a:latin typeface="+mn-lt"/>
                <a:ea typeface="+mn-ea"/>
                <a:cs typeface="+mn-ea"/>
                <a:sym typeface="+mn-lt"/>
              </a:rPr>
              <a:t>Add title text</a:t>
            </a:r>
          </a:p>
          <a:p>
            <a:pPr algn="ctr">
              <a:lnSpc>
                <a:spcPct val="120000"/>
              </a:lnSpc>
              <a:spcBef>
                <a:spcPts val="300"/>
              </a:spcBef>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zh-CN" altLang="en-US" sz="1200" dirty="0">
              <a:solidFill>
                <a:schemeClr val="tx1">
                  <a:lumMod val="75000"/>
                  <a:lumOff val="25000"/>
                </a:schemeClr>
              </a:solidFill>
              <a:latin typeface="+mn-lt"/>
              <a:ea typeface="+mn-ea"/>
              <a:cs typeface="+mn-ea"/>
              <a:sym typeface="+mn-lt"/>
            </a:endParaRPr>
          </a:p>
        </p:txBody>
      </p:sp>
      <p:sp>
        <p:nvSpPr>
          <p:cNvPr id="19" name="文本框 7"/>
          <p:cNvSpPr txBox="1">
            <a:spLocks noChangeArrowheads="1"/>
          </p:cNvSpPr>
          <p:nvPr/>
        </p:nvSpPr>
        <p:spPr bwMode="auto">
          <a:xfrm>
            <a:off x="3708000" y="786535"/>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en-US" altLang="zh-CN" sz="1400" b="1" dirty="0">
                <a:solidFill>
                  <a:schemeClr val="tx1">
                    <a:lumMod val="75000"/>
                    <a:lumOff val="25000"/>
                  </a:schemeClr>
                </a:solidFill>
                <a:latin typeface="+mn-lt"/>
                <a:ea typeface="+mn-ea"/>
                <a:cs typeface="+mn-ea"/>
                <a:sym typeface="+mn-lt"/>
              </a:rPr>
              <a:t>Add title text</a:t>
            </a:r>
          </a:p>
          <a:p>
            <a:pPr algn="ctr">
              <a:lnSpc>
                <a:spcPct val="120000"/>
              </a:lnSpc>
              <a:spcBef>
                <a:spcPts val="300"/>
              </a:spcBef>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zh-CN" altLang="en-US" sz="1200" dirty="0">
              <a:solidFill>
                <a:schemeClr val="tx1">
                  <a:lumMod val="75000"/>
                  <a:lumOff val="25000"/>
                </a:schemeClr>
              </a:solidFill>
              <a:latin typeface="+mn-lt"/>
              <a:ea typeface="+mn-ea"/>
              <a:cs typeface="+mn-ea"/>
              <a:sym typeface="+mn-lt"/>
            </a:endParaRPr>
          </a:p>
        </p:txBody>
      </p:sp>
      <p:sp>
        <p:nvSpPr>
          <p:cNvPr id="20" name="文本框 7"/>
          <p:cNvSpPr txBox="1">
            <a:spLocks noChangeArrowheads="1"/>
          </p:cNvSpPr>
          <p:nvPr/>
        </p:nvSpPr>
        <p:spPr bwMode="auto">
          <a:xfrm>
            <a:off x="6225616" y="1929990"/>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en-US" altLang="zh-CN" sz="1400" b="1" dirty="0">
                <a:solidFill>
                  <a:schemeClr val="tx1">
                    <a:lumMod val="75000"/>
                    <a:lumOff val="25000"/>
                  </a:schemeClr>
                </a:solidFill>
                <a:latin typeface="+mn-lt"/>
                <a:ea typeface="+mn-ea"/>
                <a:cs typeface="+mn-ea"/>
                <a:sym typeface="+mn-lt"/>
              </a:rPr>
              <a:t>Add title text</a:t>
            </a:r>
          </a:p>
          <a:p>
            <a:pPr algn="ctr">
              <a:lnSpc>
                <a:spcPct val="120000"/>
              </a:lnSpc>
              <a:spcBef>
                <a:spcPts val="300"/>
              </a:spcBef>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zh-CN" altLang="en-US" sz="1200" dirty="0">
              <a:solidFill>
                <a:schemeClr val="tx1">
                  <a:lumMod val="75000"/>
                  <a:lumOff val="25000"/>
                </a:schemeClr>
              </a:solidFill>
              <a:latin typeface="+mn-lt"/>
              <a:ea typeface="+mn-ea"/>
              <a:cs typeface="+mn-ea"/>
              <a:sym typeface="+mn-lt"/>
            </a:endParaRPr>
          </a:p>
        </p:txBody>
      </p:sp>
      <p:sp>
        <p:nvSpPr>
          <p:cNvPr id="21"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2" name="矩形 21"/>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4" name="直接连接符 23"/>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iterate type="lt">
                                    <p:tmPct val="21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620"/>
                            </p:stCondLst>
                            <p:childTnLst>
                              <p:par>
                                <p:cTn id="14" presetID="2" presetClass="entr" presetSubtype="1" dur="5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6120"/>
                            </p:stCondLst>
                            <p:childTnLst>
                              <p:par>
                                <p:cTn id="19" presetID="22" presetClass="entr" presetSubtype="4" dur="50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nodeType="afterGroup">
                            <p:stCondLst>
                              <p:cond delay="6620"/>
                            </p:stCondLst>
                            <p:childTnLst>
                              <p:par>
                                <p:cTn id="23" presetID="2" presetClass="entr" presetSubtype="1" dur="50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7120"/>
                            </p:stCondLst>
                            <p:childTnLst>
                              <p:par>
                                <p:cTn id="28" presetID="22" presetClass="entr" presetSubtype="4" dur="50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nodeType="afterGroup">
                            <p:stCondLst>
                              <p:cond delay="7620"/>
                            </p:stCondLst>
                            <p:childTnLst>
                              <p:par>
                                <p:cTn id="32" presetID="2" presetClass="entr" presetSubtype="1" dur="50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8120"/>
                            </p:stCondLst>
                            <p:childTnLst>
                              <p:par>
                                <p:cTn id="37" presetID="22" presetClass="entr" presetSubtype="4" dur="5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右箭头 23"/>
          <p:cNvSpPr/>
          <p:nvPr/>
        </p:nvSpPr>
        <p:spPr bwMode="auto">
          <a:xfrm>
            <a:off x="3427140" y="1392312"/>
            <a:ext cx="1078706" cy="1285875"/>
          </a:xfrm>
          <a:custGeom>
            <a:avLst/>
            <a:gdLst>
              <a:gd name="T0" fmla="*/ 8000761 w 1080248"/>
              <a:gd name="T1" fmla="*/ 0 h 1226498"/>
              <a:gd name="T2" fmla="*/ 8000761 w 1080248"/>
              <a:gd name="T3" fmla="*/ 7875138 h 1226498"/>
              <a:gd name="T4" fmla="*/ 1333458 w 1080248"/>
              <a:gd name="T5" fmla="*/ 17882616 h 1226498"/>
              <a:gd name="T6" fmla="*/ 10667684 w 1080248"/>
              <a:gd name="T7" fmla="*/ 3937572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0070C0"/>
          </a:solidFill>
          <a:ln w="12700" cap="flat" cmpd="sng" algn="ctr">
            <a:noFill/>
            <a:prstDash val="solid"/>
            <a:round/>
          </a:ln>
        </p:spPr>
        <p:txBody>
          <a:bodyPr lIns="51435" tIns="25718" rIns="51435" bIns="25718" anchor="ctr"/>
          <a:lstStyle/>
          <a:p>
            <a:pPr defTabSz="685800" fontAlgn="base">
              <a:spcBef>
                <a:spcPct val="0"/>
              </a:spcBef>
              <a:spcAft>
                <a:spcPct val="0"/>
              </a:spcAft>
            </a:pPr>
            <a:endParaRPr lang="zh-CN" altLang="en-US" sz="1350">
              <a:solidFill>
                <a:prstClr val="black"/>
              </a:solidFill>
              <a:cs typeface="+mn-ea"/>
              <a:sym typeface="+mn-lt"/>
            </a:endParaRPr>
          </a:p>
        </p:txBody>
      </p:sp>
      <p:sp>
        <p:nvSpPr>
          <p:cNvPr id="18" name="圆角右箭头 24"/>
          <p:cNvSpPr/>
          <p:nvPr/>
        </p:nvSpPr>
        <p:spPr bwMode="auto">
          <a:xfrm rot="5400000">
            <a:off x="4818385" y="1508398"/>
            <a:ext cx="1123950" cy="1234679"/>
          </a:xfrm>
          <a:custGeom>
            <a:avLst/>
            <a:gdLst>
              <a:gd name="T0" fmla="*/ 11636535 w 1073185"/>
              <a:gd name="T1" fmla="*/ 0 h 1234570"/>
              <a:gd name="T2" fmla="*/ 11636535 w 1073185"/>
              <a:gd name="T3" fmla="*/ 5363636 h 1234570"/>
              <a:gd name="T4" fmla="*/ 1939426 w 1073185"/>
              <a:gd name="T5" fmla="*/ 12340423 h 1234570"/>
              <a:gd name="T6" fmla="*/ 15515400 w 1073185"/>
              <a:gd name="T7" fmla="*/ 2681817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0070C0"/>
          </a:solidFill>
          <a:ln w="12700" cap="flat" cmpd="sng" algn="ctr">
            <a:noFill/>
            <a:prstDash val="solid"/>
            <a:round/>
          </a:ln>
        </p:spPr>
        <p:txBody>
          <a:bodyPr lIns="51435" tIns="25718" rIns="51435" bIns="25718" anchor="ctr"/>
          <a:lstStyle/>
          <a:p>
            <a:pPr defTabSz="685800" fontAlgn="base">
              <a:spcBef>
                <a:spcPct val="0"/>
              </a:spcBef>
              <a:spcAft>
                <a:spcPct val="0"/>
              </a:spcAft>
            </a:pPr>
            <a:endParaRPr lang="zh-CN" altLang="en-US" sz="1350">
              <a:solidFill>
                <a:prstClr val="black"/>
              </a:solidFill>
              <a:cs typeface="+mn-ea"/>
              <a:sym typeface="+mn-lt"/>
            </a:endParaRPr>
          </a:p>
        </p:txBody>
      </p:sp>
      <p:sp>
        <p:nvSpPr>
          <p:cNvPr id="19" name="圆角右箭头 25"/>
          <p:cNvSpPr/>
          <p:nvPr/>
        </p:nvSpPr>
        <p:spPr bwMode="auto">
          <a:xfrm rot="-5400000">
            <a:off x="3346177" y="2885356"/>
            <a:ext cx="1123950" cy="1233488"/>
          </a:xfrm>
          <a:custGeom>
            <a:avLst/>
            <a:gdLst>
              <a:gd name="T0" fmla="*/ 11636535 w 1073185"/>
              <a:gd name="T1" fmla="*/ 0 h 1234570"/>
              <a:gd name="T2" fmla="*/ 11636535 w 1073185"/>
              <a:gd name="T3" fmla="*/ 5322384 h 1234570"/>
              <a:gd name="T4" fmla="*/ 1939426 w 1073185"/>
              <a:gd name="T5" fmla="*/ 12245520 h 1234570"/>
              <a:gd name="T6" fmla="*/ 15515400 w 1073185"/>
              <a:gd name="T7" fmla="*/ 266118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0070C0"/>
          </a:solidFill>
          <a:ln w="12700" cap="flat" cmpd="sng" algn="ctr">
            <a:noFill/>
            <a:prstDash val="solid"/>
            <a:round/>
          </a:ln>
        </p:spPr>
        <p:txBody>
          <a:bodyPr lIns="51435" tIns="25718" rIns="51435" bIns="25718" anchor="ctr"/>
          <a:lstStyle/>
          <a:p>
            <a:pPr defTabSz="685800" fontAlgn="base">
              <a:spcBef>
                <a:spcPct val="0"/>
              </a:spcBef>
              <a:spcAft>
                <a:spcPct val="0"/>
              </a:spcAft>
            </a:pPr>
            <a:endParaRPr lang="zh-CN" altLang="en-US" sz="1350">
              <a:solidFill>
                <a:prstClr val="black"/>
              </a:solidFill>
              <a:cs typeface="+mn-ea"/>
              <a:sym typeface="+mn-lt"/>
            </a:endParaRPr>
          </a:p>
        </p:txBody>
      </p:sp>
      <p:sp>
        <p:nvSpPr>
          <p:cNvPr id="20" name="圆角右箭头 26"/>
          <p:cNvSpPr/>
          <p:nvPr/>
        </p:nvSpPr>
        <p:spPr bwMode="auto">
          <a:xfrm flipH="1" flipV="1">
            <a:off x="4788024" y="2931790"/>
            <a:ext cx="1081088" cy="1283494"/>
          </a:xfrm>
          <a:custGeom>
            <a:avLst/>
            <a:gdLst>
              <a:gd name="T0" fmla="*/ 8143154 w 1080248"/>
              <a:gd name="T1" fmla="*/ 0 h 1226498"/>
              <a:gd name="T2" fmla="*/ 8143154 w 1080248"/>
              <a:gd name="T3" fmla="*/ 7759234 h 1226498"/>
              <a:gd name="T4" fmla="*/ 1357192 w 1080248"/>
              <a:gd name="T5" fmla="*/ 17619388 h 1226498"/>
              <a:gd name="T6" fmla="*/ 10857549 w 1080248"/>
              <a:gd name="T7" fmla="*/ 3879614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0070C0"/>
          </a:solidFill>
          <a:ln w="12700" cap="flat" cmpd="sng" algn="ctr">
            <a:noFill/>
            <a:prstDash val="solid"/>
            <a:round/>
          </a:ln>
        </p:spPr>
        <p:txBody>
          <a:bodyPr lIns="51435" tIns="25718" rIns="51435" bIns="25718" anchor="ctr"/>
          <a:lstStyle/>
          <a:p>
            <a:pPr defTabSz="685800" fontAlgn="base">
              <a:spcBef>
                <a:spcPct val="0"/>
              </a:spcBef>
              <a:spcAft>
                <a:spcPct val="0"/>
              </a:spcAft>
            </a:pPr>
            <a:endParaRPr lang="zh-CN" altLang="en-US" sz="1350">
              <a:solidFill>
                <a:prstClr val="black"/>
              </a:solidFill>
              <a:cs typeface="+mn-ea"/>
              <a:sym typeface="+mn-lt"/>
            </a:endParaRPr>
          </a:p>
        </p:txBody>
      </p:sp>
      <p:grpSp>
        <p:nvGrpSpPr>
          <p:cNvPr id="21" name="组合 27"/>
          <p:cNvGrpSpPr/>
          <p:nvPr/>
        </p:nvGrpSpPr>
        <p:grpSpPr>
          <a:xfrm>
            <a:off x="3760515" y="2079303"/>
            <a:ext cx="1799035" cy="1259454"/>
            <a:chOff x="3666054" y="2607295"/>
            <a:chExt cx="1924896" cy="1603553"/>
          </a:xfrm>
        </p:grpSpPr>
        <p:sp>
          <p:nvSpPr>
            <p:cNvPr id="22" name="TextBox 28"/>
            <p:cNvSpPr txBox="1">
              <a:spLocks noChangeArrowheads="1"/>
            </p:cNvSpPr>
            <p:nvPr/>
          </p:nvSpPr>
          <p:spPr bwMode="auto">
            <a:xfrm>
              <a:off x="3752681" y="2607295"/>
              <a:ext cx="1751642" cy="472236"/>
            </a:xfrm>
            <a:prstGeom prst="rect">
              <a:avLst/>
            </a:prstGeom>
            <a:noFill/>
            <a:ln w="9525">
              <a:noFill/>
              <a:miter lim="800000"/>
            </a:ln>
          </p:spPr>
          <p:txBody>
            <a:bodyPr lIns="92995" tIns="46497" rIns="92995" bIns="46497">
              <a:spAutoFit/>
            </a:bodyPr>
            <a:lstStyle/>
            <a:p>
              <a:pPr algn="ctr" defTabSz="929640" fontAlgn="base">
                <a:spcBef>
                  <a:spcPct val="0"/>
                </a:spcBef>
                <a:spcAft>
                  <a:spcPct val="0"/>
                </a:spcAft>
              </a:pPr>
              <a:r>
                <a:rPr lang="en-US" altLang="zh-CN" b="1" dirty="0">
                  <a:solidFill>
                    <a:prstClr val="black"/>
                  </a:solidFill>
                  <a:cs typeface="+mn-ea"/>
                  <a:sym typeface="+mn-lt"/>
                </a:rPr>
                <a:t>Add title text</a:t>
              </a:r>
              <a:endParaRPr lang="zh-CN" altLang="en-US" b="1" dirty="0">
                <a:solidFill>
                  <a:prstClr val="black"/>
                </a:solidFill>
                <a:cs typeface="+mn-ea"/>
                <a:sym typeface="+mn-lt"/>
              </a:endParaRPr>
            </a:p>
          </p:txBody>
        </p:sp>
        <p:sp>
          <p:nvSpPr>
            <p:cNvPr id="23" name="TextBox 29"/>
            <p:cNvSpPr txBox="1">
              <a:spLocks noChangeArrowheads="1"/>
            </p:cNvSpPr>
            <p:nvPr/>
          </p:nvSpPr>
          <p:spPr bwMode="auto">
            <a:xfrm>
              <a:off x="3666054" y="3206083"/>
              <a:ext cx="1924896" cy="1004765"/>
            </a:xfrm>
            <a:prstGeom prst="rect">
              <a:avLst/>
            </a:prstGeom>
            <a:noFill/>
            <a:ln w="9525">
              <a:noFill/>
              <a:miter lim="800000"/>
            </a:ln>
          </p:spPr>
          <p:txBody>
            <a:bodyPr lIns="92995" tIns="46497" rIns="92995" bIns="46497">
              <a:spAutoFit/>
            </a:bodyPr>
            <a:lstStyle/>
            <a:p>
              <a:pPr algn="ctr" defTabSz="929640" fontAlgn="base">
                <a:lnSpc>
                  <a:spcPct val="130000"/>
                </a:lnSpc>
                <a:spcBef>
                  <a:spcPct val="0"/>
                </a:spcBef>
                <a:spcAft>
                  <a:spcPct val="0"/>
                </a:spcAft>
              </a:pPr>
              <a:r>
                <a:rPr lang="en-US" altLang="zh-CN" sz="1200" dirty="0">
                  <a:solidFill>
                    <a:prstClr val="black"/>
                  </a:solidFill>
                  <a:cs typeface="+mn-ea"/>
                  <a:sym typeface="+mn-lt"/>
                </a:rPr>
                <a:t>Click here to add content, content to match the title. </a:t>
              </a:r>
            </a:p>
          </p:txBody>
        </p:sp>
      </p:grpSp>
      <p:grpSp>
        <p:nvGrpSpPr>
          <p:cNvPr id="24" name="组合 23"/>
          <p:cNvGrpSpPr/>
          <p:nvPr/>
        </p:nvGrpSpPr>
        <p:grpSpPr>
          <a:xfrm>
            <a:off x="1299493" y="1257772"/>
            <a:ext cx="1799034" cy="1057049"/>
            <a:chOff x="918912" y="3738518"/>
            <a:chExt cx="1924896" cy="1345494"/>
          </a:xfrm>
        </p:grpSpPr>
        <p:sp>
          <p:nvSpPr>
            <p:cNvPr id="25" name="TextBox 40"/>
            <p:cNvSpPr txBox="1">
              <a:spLocks noChangeArrowheads="1"/>
            </p:cNvSpPr>
            <p:nvPr/>
          </p:nvSpPr>
          <p:spPr bwMode="auto">
            <a:xfrm>
              <a:off x="918912" y="3738518"/>
              <a:ext cx="1924896" cy="472112"/>
            </a:xfrm>
            <a:prstGeom prst="rect">
              <a:avLst/>
            </a:prstGeom>
            <a:noFill/>
            <a:ln w="9525">
              <a:noFill/>
              <a:miter lim="800000"/>
            </a:ln>
          </p:spPr>
          <p:txBody>
            <a:bodyPr wrap="square" lIns="92995" tIns="46497" rIns="92995" bIns="46497">
              <a:spAutoFit/>
            </a:bodyPr>
            <a:lstStyle/>
            <a:p>
              <a:pPr algn="ctr" defTabSz="929640" fontAlgn="base">
                <a:spcBef>
                  <a:spcPct val="0"/>
                </a:spcBef>
                <a:spcAft>
                  <a:spcPct val="0"/>
                </a:spcAft>
              </a:pPr>
              <a:r>
                <a:rPr lang="en-US" altLang="zh-CN" b="1" dirty="0">
                  <a:solidFill>
                    <a:prstClr val="black"/>
                  </a:solidFill>
                  <a:cs typeface="+mn-ea"/>
                  <a:sym typeface="+mn-lt"/>
                </a:rPr>
                <a:t>Add title text</a:t>
              </a:r>
              <a:endParaRPr lang="zh-CN" altLang="en-US" b="1" dirty="0">
                <a:solidFill>
                  <a:prstClr val="black"/>
                </a:solidFill>
                <a:cs typeface="+mn-ea"/>
                <a:sym typeface="+mn-lt"/>
              </a:endParaRPr>
            </a:p>
          </p:txBody>
        </p:sp>
        <p:sp>
          <p:nvSpPr>
            <p:cNvPr id="26" name="TextBox 41"/>
            <p:cNvSpPr txBox="1">
              <a:spLocks noChangeArrowheads="1"/>
            </p:cNvSpPr>
            <p:nvPr/>
          </p:nvSpPr>
          <p:spPr bwMode="auto">
            <a:xfrm>
              <a:off x="918912" y="4079511"/>
              <a:ext cx="1924896" cy="1004501"/>
            </a:xfrm>
            <a:prstGeom prst="rect">
              <a:avLst/>
            </a:prstGeom>
            <a:noFill/>
            <a:ln w="9525">
              <a:noFill/>
              <a:miter lim="800000"/>
            </a:ln>
          </p:spPr>
          <p:txBody>
            <a:bodyPr lIns="92995" tIns="46497" rIns="92995" bIns="46497">
              <a:spAutoFit/>
            </a:bodyPr>
            <a:lstStyle/>
            <a:p>
              <a:pPr algn="ctr" defTabSz="929640" fontAlgn="base">
                <a:lnSpc>
                  <a:spcPct val="130000"/>
                </a:lnSpc>
                <a:spcBef>
                  <a:spcPct val="0"/>
                </a:spcBef>
                <a:spcAft>
                  <a:spcPct val="0"/>
                </a:spcAft>
              </a:pPr>
              <a:r>
                <a:rPr lang="en-US" altLang="zh-CN" sz="1200" dirty="0">
                  <a:solidFill>
                    <a:prstClr val="black"/>
                  </a:solidFill>
                  <a:cs typeface="+mn-ea"/>
                  <a:sym typeface="+mn-lt"/>
                </a:rPr>
                <a:t>Click here to add content, content to match the title. </a:t>
              </a:r>
            </a:p>
          </p:txBody>
        </p:sp>
      </p:grpSp>
      <p:grpSp>
        <p:nvGrpSpPr>
          <p:cNvPr id="27" name="组合 39"/>
          <p:cNvGrpSpPr/>
          <p:nvPr/>
        </p:nvGrpSpPr>
        <p:grpSpPr>
          <a:xfrm>
            <a:off x="1299493" y="2878215"/>
            <a:ext cx="1799034" cy="1057048"/>
            <a:chOff x="918912" y="3738518"/>
            <a:chExt cx="1924896" cy="1345492"/>
          </a:xfrm>
        </p:grpSpPr>
        <p:sp>
          <p:nvSpPr>
            <p:cNvPr id="28" name="TextBox 40"/>
            <p:cNvSpPr txBox="1">
              <a:spLocks noChangeArrowheads="1"/>
            </p:cNvSpPr>
            <p:nvPr/>
          </p:nvSpPr>
          <p:spPr bwMode="auto">
            <a:xfrm>
              <a:off x="918912" y="3738518"/>
              <a:ext cx="1849733" cy="472111"/>
            </a:xfrm>
            <a:prstGeom prst="rect">
              <a:avLst/>
            </a:prstGeom>
            <a:noFill/>
            <a:ln w="9525">
              <a:noFill/>
              <a:miter lim="800000"/>
            </a:ln>
          </p:spPr>
          <p:txBody>
            <a:bodyPr wrap="square" lIns="92995" tIns="46497" rIns="92995" bIns="46497">
              <a:spAutoFit/>
            </a:bodyPr>
            <a:lstStyle/>
            <a:p>
              <a:pPr algn="ctr" defTabSz="929640" fontAlgn="base">
                <a:spcBef>
                  <a:spcPct val="0"/>
                </a:spcBef>
                <a:spcAft>
                  <a:spcPct val="0"/>
                </a:spcAft>
              </a:pPr>
              <a:r>
                <a:rPr lang="en-US" altLang="zh-CN" b="1" dirty="0">
                  <a:solidFill>
                    <a:prstClr val="black"/>
                  </a:solidFill>
                  <a:cs typeface="+mn-ea"/>
                  <a:sym typeface="+mn-lt"/>
                </a:rPr>
                <a:t>Add title text</a:t>
              </a:r>
              <a:endParaRPr lang="zh-CN" altLang="en-US" b="1" dirty="0">
                <a:solidFill>
                  <a:prstClr val="black"/>
                </a:solidFill>
                <a:cs typeface="+mn-ea"/>
                <a:sym typeface="+mn-lt"/>
              </a:endParaRPr>
            </a:p>
          </p:txBody>
        </p:sp>
        <p:sp>
          <p:nvSpPr>
            <p:cNvPr id="29" name="TextBox 41"/>
            <p:cNvSpPr txBox="1">
              <a:spLocks noChangeArrowheads="1"/>
            </p:cNvSpPr>
            <p:nvPr/>
          </p:nvSpPr>
          <p:spPr bwMode="auto">
            <a:xfrm>
              <a:off x="918912" y="4079510"/>
              <a:ext cx="1924896" cy="1004500"/>
            </a:xfrm>
            <a:prstGeom prst="rect">
              <a:avLst/>
            </a:prstGeom>
            <a:noFill/>
            <a:ln w="9525">
              <a:noFill/>
              <a:miter lim="800000"/>
            </a:ln>
          </p:spPr>
          <p:txBody>
            <a:bodyPr lIns="92995" tIns="46497" rIns="92995" bIns="46497">
              <a:spAutoFit/>
            </a:bodyPr>
            <a:lstStyle/>
            <a:p>
              <a:pPr algn="ctr" defTabSz="929640" fontAlgn="base">
                <a:lnSpc>
                  <a:spcPct val="130000"/>
                </a:lnSpc>
                <a:spcBef>
                  <a:spcPct val="0"/>
                </a:spcBef>
                <a:spcAft>
                  <a:spcPct val="0"/>
                </a:spcAft>
              </a:pPr>
              <a:r>
                <a:rPr lang="en-US" altLang="zh-CN" sz="1200" dirty="0">
                  <a:solidFill>
                    <a:prstClr val="black"/>
                  </a:solidFill>
                  <a:cs typeface="+mn-ea"/>
                  <a:sym typeface="+mn-lt"/>
                </a:rPr>
                <a:t>Click here to add content, content to match the title. </a:t>
              </a:r>
            </a:p>
          </p:txBody>
        </p:sp>
      </p:grpSp>
      <p:grpSp>
        <p:nvGrpSpPr>
          <p:cNvPr id="30" name="组合 39"/>
          <p:cNvGrpSpPr/>
          <p:nvPr/>
        </p:nvGrpSpPr>
        <p:grpSpPr>
          <a:xfrm>
            <a:off x="6214393" y="1257772"/>
            <a:ext cx="1799034" cy="1057049"/>
            <a:chOff x="918912" y="3738518"/>
            <a:chExt cx="1924896" cy="1345494"/>
          </a:xfrm>
        </p:grpSpPr>
        <p:sp>
          <p:nvSpPr>
            <p:cNvPr id="31" name="TextBox 40"/>
            <p:cNvSpPr txBox="1">
              <a:spLocks noChangeArrowheads="1"/>
            </p:cNvSpPr>
            <p:nvPr/>
          </p:nvSpPr>
          <p:spPr bwMode="auto">
            <a:xfrm>
              <a:off x="962225" y="3738518"/>
              <a:ext cx="1743495" cy="472112"/>
            </a:xfrm>
            <a:prstGeom prst="rect">
              <a:avLst/>
            </a:prstGeom>
            <a:noFill/>
            <a:ln w="9525">
              <a:noFill/>
              <a:miter lim="800000"/>
            </a:ln>
          </p:spPr>
          <p:txBody>
            <a:bodyPr wrap="square" lIns="92995" tIns="46497" rIns="92995" bIns="46497">
              <a:spAutoFit/>
            </a:bodyPr>
            <a:lstStyle/>
            <a:p>
              <a:pPr algn="ctr" defTabSz="929640" fontAlgn="base">
                <a:spcBef>
                  <a:spcPct val="0"/>
                </a:spcBef>
                <a:spcAft>
                  <a:spcPct val="0"/>
                </a:spcAft>
              </a:pPr>
              <a:r>
                <a:rPr lang="en-US" altLang="zh-CN" b="1" dirty="0">
                  <a:solidFill>
                    <a:prstClr val="black"/>
                  </a:solidFill>
                  <a:cs typeface="+mn-ea"/>
                  <a:sym typeface="+mn-lt"/>
                </a:rPr>
                <a:t>Add title text</a:t>
              </a:r>
              <a:endParaRPr lang="zh-CN" altLang="en-US" b="1" dirty="0">
                <a:solidFill>
                  <a:prstClr val="black"/>
                </a:solidFill>
                <a:cs typeface="+mn-ea"/>
                <a:sym typeface="+mn-lt"/>
              </a:endParaRPr>
            </a:p>
          </p:txBody>
        </p:sp>
        <p:sp>
          <p:nvSpPr>
            <p:cNvPr id="32" name="TextBox 41"/>
            <p:cNvSpPr txBox="1">
              <a:spLocks noChangeArrowheads="1"/>
            </p:cNvSpPr>
            <p:nvPr/>
          </p:nvSpPr>
          <p:spPr bwMode="auto">
            <a:xfrm>
              <a:off x="918912" y="4079511"/>
              <a:ext cx="1924896" cy="1004501"/>
            </a:xfrm>
            <a:prstGeom prst="rect">
              <a:avLst/>
            </a:prstGeom>
            <a:noFill/>
            <a:ln w="9525">
              <a:noFill/>
              <a:miter lim="800000"/>
            </a:ln>
          </p:spPr>
          <p:txBody>
            <a:bodyPr lIns="92995" tIns="46497" rIns="92995" bIns="46497">
              <a:spAutoFit/>
            </a:bodyPr>
            <a:lstStyle/>
            <a:p>
              <a:pPr algn="ctr" defTabSz="929640" fontAlgn="base">
                <a:lnSpc>
                  <a:spcPct val="130000"/>
                </a:lnSpc>
                <a:spcBef>
                  <a:spcPct val="0"/>
                </a:spcBef>
                <a:spcAft>
                  <a:spcPct val="0"/>
                </a:spcAft>
              </a:pPr>
              <a:r>
                <a:rPr lang="en-US" altLang="zh-CN" sz="1200" dirty="0">
                  <a:solidFill>
                    <a:prstClr val="black"/>
                  </a:solidFill>
                  <a:cs typeface="+mn-ea"/>
                  <a:sym typeface="+mn-lt"/>
                </a:rPr>
                <a:t>Click here to add content, content to match the title. </a:t>
              </a:r>
            </a:p>
          </p:txBody>
        </p:sp>
      </p:grpSp>
      <p:grpSp>
        <p:nvGrpSpPr>
          <p:cNvPr id="33" name="组合 39"/>
          <p:cNvGrpSpPr/>
          <p:nvPr/>
        </p:nvGrpSpPr>
        <p:grpSpPr>
          <a:xfrm>
            <a:off x="6214393" y="2878215"/>
            <a:ext cx="1799034" cy="1057048"/>
            <a:chOff x="918912" y="3738518"/>
            <a:chExt cx="1924896" cy="1345492"/>
          </a:xfrm>
        </p:grpSpPr>
        <p:sp>
          <p:nvSpPr>
            <p:cNvPr id="34" name="TextBox 40"/>
            <p:cNvSpPr txBox="1">
              <a:spLocks noChangeArrowheads="1"/>
            </p:cNvSpPr>
            <p:nvPr/>
          </p:nvSpPr>
          <p:spPr bwMode="auto">
            <a:xfrm>
              <a:off x="1001719" y="3738518"/>
              <a:ext cx="1704000" cy="472111"/>
            </a:xfrm>
            <a:prstGeom prst="rect">
              <a:avLst/>
            </a:prstGeom>
            <a:noFill/>
            <a:ln w="9525">
              <a:noFill/>
              <a:miter lim="800000"/>
            </a:ln>
          </p:spPr>
          <p:txBody>
            <a:bodyPr wrap="square" lIns="92995" tIns="46497" rIns="92995" bIns="46497">
              <a:spAutoFit/>
            </a:bodyPr>
            <a:lstStyle/>
            <a:p>
              <a:pPr algn="ctr" defTabSz="929640" fontAlgn="base">
                <a:spcBef>
                  <a:spcPct val="0"/>
                </a:spcBef>
                <a:spcAft>
                  <a:spcPct val="0"/>
                </a:spcAft>
              </a:pPr>
              <a:r>
                <a:rPr lang="en-US" altLang="zh-CN" b="1" dirty="0">
                  <a:solidFill>
                    <a:prstClr val="black"/>
                  </a:solidFill>
                  <a:cs typeface="+mn-ea"/>
                  <a:sym typeface="+mn-lt"/>
                </a:rPr>
                <a:t>Add title text</a:t>
              </a:r>
              <a:endParaRPr lang="zh-CN" altLang="en-US" b="1" dirty="0">
                <a:solidFill>
                  <a:prstClr val="black"/>
                </a:solidFill>
                <a:cs typeface="+mn-ea"/>
                <a:sym typeface="+mn-lt"/>
              </a:endParaRPr>
            </a:p>
          </p:txBody>
        </p:sp>
        <p:sp>
          <p:nvSpPr>
            <p:cNvPr id="35" name="TextBox 41"/>
            <p:cNvSpPr txBox="1">
              <a:spLocks noChangeArrowheads="1"/>
            </p:cNvSpPr>
            <p:nvPr/>
          </p:nvSpPr>
          <p:spPr bwMode="auto">
            <a:xfrm>
              <a:off x="918912" y="4079510"/>
              <a:ext cx="1924896" cy="1004500"/>
            </a:xfrm>
            <a:prstGeom prst="rect">
              <a:avLst/>
            </a:prstGeom>
            <a:noFill/>
            <a:ln w="9525">
              <a:noFill/>
              <a:miter lim="800000"/>
            </a:ln>
          </p:spPr>
          <p:txBody>
            <a:bodyPr lIns="92995" tIns="46497" rIns="92995" bIns="46497">
              <a:spAutoFit/>
            </a:bodyPr>
            <a:lstStyle/>
            <a:p>
              <a:pPr algn="ctr" defTabSz="929640" fontAlgn="base">
                <a:lnSpc>
                  <a:spcPct val="130000"/>
                </a:lnSpc>
                <a:spcBef>
                  <a:spcPct val="0"/>
                </a:spcBef>
                <a:spcAft>
                  <a:spcPct val="0"/>
                </a:spcAft>
              </a:pPr>
              <a:r>
                <a:rPr lang="en-US" altLang="zh-CN" sz="1200" dirty="0">
                  <a:solidFill>
                    <a:prstClr val="black"/>
                  </a:solidFill>
                  <a:cs typeface="+mn-ea"/>
                  <a:sym typeface="+mn-lt"/>
                </a:rPr>
                <a:t>Click here to add content, content to match the title. </a:t>
              </a:r>
            </a:p>
          </p:txBody>
        </p:sp>
      </p:grpSp>
      <p:sp>
        <p:nvSpPr>
          <p:cNvPr id="36"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37" name="矩形 36"/>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39" name="直接连接符 38"/>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dur="5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1" dur="50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nodeType="afterGroup">
                            <p:stCondLst>
                              <p:cond delay="1000"/>
                            </p:stCondLst>
                            <p:childTnLst>
                              <p:par>
                                <p:cTn id="13" presetID="22" presetClass="entr" presetSubtype="2" dur="5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nodeType="afterGroup">
                            <p:stCondLst>
                              <p:cond delay="1500"/>
                            </p:stCondLst>
                            <p:childTnLst>
                              <p:par>
                                <p:cTn id="17" presetID="22" presetClass="entr" presetSubtype="4" dur="50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nodeType="afterGroup">
                            <p:stCondLst>
                              <p:cond delay="2000"/>
                            </p:stCondLst>
                            <p:childTnLst>
                              <p:par>
                                <p:cTn id="21" presetID="53" presetClass="entr" presetSubtype="16" dur="5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nodeType="afterGroup">
                            <p:stCondLst>
                              <p:cond delay="2500"/>
                            </p:stCondLst>
                            <p:childTnLst>
                              <p:par>
                                <p:cTn id="27" presetID="22" presetClass="entr" presetSubtype="2" dur="50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par>
                          <p:cTn id="30" fill="hold" nodeType="afterGroup">
                            <p:stCondLst>
                              <p:cond delay="3000"/>
                            </p:stCondLst>
                            <p:childTnLst>
                              <p:par>
                                <p:cTn id="31" presetID="22" presetClass="entr" presetSubtype="2" dur="50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par>
                          <p:cTn id="34" fill="hold" nodeType="afterGroup">
                            <p:stCondLst>
                              <p:cond delay="3500"/>
                            </p:stCondLst>
                            <p:childTnLst>
                              <p:par>
                                <p:cTn id="35" presetID="22" presetClass="entr" presetSubtype="2" dur="5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nodeType="afterGroup">
                            <p:stCondLst>
                              <p:cond delay="4000"/>
                            </p:stCondLst>
                            <p:childTnLst>
                              <p:par>
                                <p:cTn id="39" presetID="22" presetClass="entr" presetSubtype="2" dur="50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7"/>
          <p:cNvSpPr txBox="1">
            <a:spLocks noChangeArrowheads="1"/>
          </p:cNvSpPr>
          <p:nvPr/>
        </p:nvSpPr>
        <p:spPr bwMode="auto">
          <a:xfrm>
            <a:off x="708212" y="1264564"/>
            <a:ext cx="3719772" cy="6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pPr>
            <a:r>
              <a:rPr lang="en-US" altLang="zh-CN" sz="1400" spc="42" dirty="0">
                <a:solidFill>
                  <a:schemeClr val="tx1">
                    <a:lumMod val="85000"/>
                    <a:lumOff val="15000"/>
                  </a:schemeClr>
                </a:solidFill>
                <a:latin typeface="+mn-lt"/>
                <a:ea typeface="+mn-ea"/>
                <a:cs typeface="+mn-ea"/>
                <a:sym typeface="+mn-lt"/>
              </a:rPr>
              <a:t>Click here to add content, content to match the title. </a:t>
            </a:r>
            <a:endParaRPr lang="zh-CN" altLang="en-US" sz="1400" spc="42" dirty="0">
              <a:solidFill>
                <a:schemeClr val="tx1">
                  <a:lumMod val="85000"/>
                  <a:lumOff val="15000"/>
                </a:schemeClr>
              </a:solidFill>
              <a:latin typeface="+mn-lt"/>
              <a:ea typeface="+mn-ea"/>
              <a:cs typeface="+mn-ea"/>
              <a:sym typeface="+mn-lt"/>
            </a:endParaRPr>
          </a:p>
        </p:txBody>
      </p:sp>
      <p:sp>
        <p:nvSpPr>
          <p:cNvPr id="8" name="文本框 7"/>
          <p:cNvSpPr txBox="1">
            <a:spLocks noChangeArrowheads="1"/>
          </p:cNvSpPr>
          <p:nvPr/>
        </p:nvSpPr>
        <p:spPr bwMode="auto">
          <a:xfrm>
            <a:off x="5504309" y="1541276"/>
            <a:ext cx="3024205" cy="10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en-US" altLang="zh-CN" sz="1400" dirty="0">
                <a:solidFill>
                  <a:schemeClr val="tx1">
                    <a:lumMod val="85000"/>
                    <a:lumOff val="15000"/>
                  </a:schemeClr>
                </a:solidFill>
                <a:latin typeface="+mn-lt"/>
                <a:ea typeface="+mn-ea"/>
                <a:cs typeface="+mn-ea"/>
                <a:sym typeface="+mn-lt"/>
              </a:rPr>
              <a:t>Click here to add content, content to match the title. </a:t>
            </a:r>
            <a:endParaRPr lang="zh-CN" altLang="en-US" sz="1050" dirty="0">
              <a:solidFill>
                <a:schemeClr val="tx1">
                  <a:lumMod val="85000"/>
                  <a:lumOff val="15000"/>
                </a:schemeClr>
              </a:solidFill>
              <a:latin typeface="+mn-lt"/>
              <a:ea typeface="+mn-ea"/>
              <a:cs typeface="+mn-ea"/>
              <a:sym typeface="+mn-lt"/>
            </a:endParaRPr>
          </a:p>
        </p:txBody>
      </p:sp>
      <p:sp>
        <p:nvSpPr>
          <p:cNvPr id="9" name="文本框 7"/>
          <p:cNvSpPr txBox="1">
            <a:spLocks noChangeArrowheads="1"/>
          </p:cNvSpPr>
          <p:nvPr/>
        </p:nvSpPr>
        <p:spPr bwMode="auto">
          <a:xfrm>
            <a:off x="5506058" y="3485541"/>
            <a:ext cx="3238141" cy="10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en-US" altLang="zh-CN" sz="1400" dirty="0">
                <a:solidFill>
                  <a:schemeClr val="tx1">
                    <a:lumMod val="85000"/>
                    <a:lumOff val="15000"/>
                  </a:schemeClr>
                </a:solidFill>
                <a:latin typeface="+mn-lt"/>
                <a:ea typeface="+mn-ea"/>
                <a:cs typeface="+mn-ea"/>
                <a:sym typeface="+mn-lt"/>
              </a:rPr>
              <a:t>Click here to add content, content to match the title. </a:t>
            </a:r>
            <a:endParaRPr lang="zh-CN" altLang="en-US" sz="1050" dirty="0">
              <a:solidFill>
                <a:schemeClr val="tx1">
                  <a:lumMod val="85000"/>
                  <a:lumOff val="15000"/>
                </a:schemeClr>
              </a:solidFill>
              <a:latin typeface="+mn-lt"/>
              <a:ea typeface="+mn-ea"/>
              <a:cs typeface="+mn-ea"/>
              <a:sym typeface="+mn-lt"/>
            </a:endParaRPr>
          </a:p>
        </p:txBody>
      </p:sp>
      <p:sp>
        <p:nvSpPr>
          <p:cNvPr id="10" name="椭圆 9"/>
          <p:cNvSpPr>
            <a:spLocks noChangeAspect="1"/>
          </p:cNvSpPr>
          <p:nvPr/>
        </p:nvSpPr>
        <p:spPr>
          <a:xfrm>
            <a:off x="1691907" y="2428043"/>
            <a:ext cx="2160118" cy="21599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9966" tIns="38089" rIns="0" bIns="38089" rtlCol="0" anchor="ctr"/>
          <a:lstStyle/>
          <a:p>
            <a:pPr algn="ctr">
              <a:lnSpc>
                <a:spcPct val="150000"/>
              </a:lnSpc>
            </a:pPr>
            <a:r>
              <a:rPr lang="en-US" altLang="zh-CN" sz="2300" b="1" dirty="0">
                <a:solidFill>
                  <a:schemeClr val="bg1"/>
                </a:solidFill>
                <a:cs typeface="+mn-ea"/>
                <a:sym typeface="+mn-lt"/>
              </a:rPr>
              <a:t>keyword </a:t>
            </a:r>
          </a:p>
          <a:p>
            <a:pPr algn="ctr">
              <a:lnSpc>
                <a:spcPct val="150000"/>
              </a:lnSpc>
            </a:pPr>
            <a:r>
              <a:rPr lang="en-US" altLang="zh-CN" sz="2800" b="1" dirty="0">
                <a:solidFill>
                  <a:schemeClr val="bg1"/>
                </a:solidFill>
                <a:cs typeface="+mn-ea"/>
                <a:sym typeface="+mn-lt"/>
              </a:rPr>
              <a:t>85%</a:t>
            </a:r>
          </a:p>
        </p:txBody>
      </p:sp>
      <p:grpSp>
        <p:nvGrpSpPr>
          <p:cNvPr id="11" name="组合 10"/>
          <p:cNvGrpSpPr/>
          <p:nvPr/>
        </p:nvGrpSpPr>
        <p:grpSpPr>
          <a:xfrm>
            <a:off x="4751994" y="1679439"/>
            <a:ext cx="618747" cy="717685"/>
            <a:chOff x="4751994" y="1546465"/>
            <a:chExt cx="618747" cy="717685"/>
          </a:xfrm>
        </p:grpSpPr>
        <p:sp>
          <p:nvSpPr>
            <p:cNvPr id="12" name="六边形 11"/>
            <p:cNvSpPr/>
            <p:nvPr/>
          </p:nvSpPr>
          <p:spPr>
            <a:xfrm rot="16200000">
              <a:off x="4702525" y="1595934"/>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a:cs typeface="+mn-ea"/>
                <a:sym typeface="+mn-lt"/>
              </a:endParaRPr>
            </a:p>
          </p:txBody>
        </p:sp>
        <p:sp>
          <p:nvSpPr>
            <p:cNvPr id="13" name="矩形 12"/>
            <p:cNvSpPr/>
            <p:nvPr/>
          </p:nvSpPr>
          <p:spPr>
            <a:xfrm>
              <a:off x="4792103" y="1751454"/>
              <a:ext cx="463226" cy="307754"/>
            </a:xfrm>
            <a:prstGeom prst="rect">
              <a:avLst/>
            </a:prstGeom>
          </p:spPr>
          <p:txBody>
            <a:bodyPr wrap="none" lIns="76179" tIns="38089" rIns="76179" bIns="38089">
              <a:spAutoFit/>
            </a:bodyPr>
            <a:lstStyle/>
            <a:p>
              <a:r>
                <a:rPr lang="en-US" altLang="zh-CN" sz="1500" dirty="0">
                  <a:solidFill>
                    <a:schemeClr val="bg1"/>
                  </a:solidFill>
                  <a:cs typeface="+mn-ea"/>
                  <a:sym typeface="+mn-lt"/>
                </a:rPr>
                <a:t>text</a:t>
              </a:r>
              <a:endParaRPr lang="zh-CN" altLang="en-US" sz="1500" dirty="0">
                <a:solidFill>
                  <a:schemeClr val="bg1"/>
                </a:solidFill>
                <a:cs typeface="+mn-ea"/>
                <a:sym typeface="+mn-lt"/>
              </a:endParaRPr>
            </a:p>
          </p:txBody>
        </p:sp>
      </p:grpSp>
      <p:sp>
        <p:nvSpPr>
          <p:cNvPr id="14" name="椭圆 13"/>
          <p:cNvSpPr>
            <a:spLocks noChangeAspect="1"/>
          </p:cNvSpPr>
          <p:nvPr/>
        </p:nvSpPr>
        <p:spPr>
          <a:xfrm>
            <a:off x="395836" y="2644036"/>
            <a:ext cx="1728094" cy="172794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lnSpc>
                <a:spcPct val="150000"/>
              </a:lnSpc>
            </a:pPr>
            <a:r>
              <a:rPr lang="en-US" altLang="zh-CN" sz="2000" b="1" dirty="0">
                <a:solidFill>
                  <a:schemeClr val="bg1"/>
                </a:solidFill>
                <a:cs typeface="+mn-ea"/>
                <a:sym typeface="+mn-lt"/>
              </a:rPr>
              <a:t>keyword </a:t>
            </a:r>
            <a:endParaRPr lang="en-US" altLang="zh-CN" sz="2300" b="1" dirty="0">
              <a:solidFill>
                <a:schemeClr val="bg1"/>
              </a:solidFill>
              <a:cs typeface="+mn-ea"/>
              <a:sym typeface="+mn-lt"/>
            </a:endParaRPr>
          </a:p>
          <a:p>
            <a:pPr algn="ctr">
              <a:lnSpc>
                <a:spcPct val="150000"/>
              </a:lnSpc>
            </a:pPr>
            <a:r>
              <a:rPr lang="en-US" altLang="zh-CN" sz="2400" dirty="0">
                <a:solidFill>
                  <a:schemeClr val="bg1"/>
                </a:solidFill>
                <a:cs typeface="+mn-ea"/>
                <a:sym typeface="+mn-lt"/>
              </a:rPr>
              <a:t>78%</a:t>
            </a:r>
            <a:endParaRPr lang="zh-CN" altLang="en-US" sz="4000" dirty="0">
              <a:solidFill>
                <a:schemeClr val="bg1"/>
              </a:solidFill>
              <a:cs typeface="+mn-ea"/>
              <a:sym typeface="+mn-lt"/>
            </a:endParaRPr>
          </a:p>
        </p:txBody>
      </p:sp>
      <p:grpSp>
        <p:nvGrpSpPr>
          <p:cNvPr id="15" name="组合 14"/>
          <p:cNvGrpSpPr/>
          <p:nvPr/>
        </p:nvGrpSpPr>
        <p:grpSpPr>
          <a:xfrm>
            <a:off x="4751994" y="3598960"/>
            <a:ext cx="618747" cy="717685"/>
            <a:chOff x="4751994" y="3465986"/>
            <a:chExt cx="618747" cy="717685"/>
          </a:xfrm>
        </p:grpSpPr>
        <p:sp>
          <p:nvSpPr>
            <p:cNvPr id="16" name="六边形 15"/>
            <p:cNvSpPr/>
            <p:nvPr/>
          </p:nvSpPr>
          <p:spPr>
            <a:xfrm rot="16200000">
              <a:off x="4702525" y="3515455"/>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a:cs typeface="+mn-ea"/>
                <a:sym typeface="+mn-lt"/>
              </a:endParaRPr>
            </a:p>
          </p:txBody>
        </p:sp>
        <p:sp>
          <p:nvSpPr>
            <p:cNvPr id="17" name="矩形 16"/>
            <p:cNvSpPr/>
            <p:nvPr/>
          </p:nvSpPr>
          <p:spPr>
            <a:xfrm>
              <a:off x="4792103" y="3670975"/>
              <a:ext cx="463226" cy="307754"/>
            </a:xfrm>
            <a:prstGeom prst="rect">
              <a:avLst/>
            </a:prstGeom>
          </p:spPr>
          <p:txBody>
            <a:bodyPr wrap="none" lIns="76179" tIns="38089" rIns="76179" bIns="38089">
              <a:spAutoFit/>
            </a:bodyPr>
            <a:lstStyle/>
            <a:p>
              <a:r>
                <a:rPr lang="en-US" altLang="zh-CN" sz="1500" dirty="0">
                  <a:solidFill>
                    <a:schemeClr val="bg1"/>
                  </a:solidFill>
                  <a:cs typeface="+mn-ea"/>
                  <a:sym typeface="+mn-lt"/>
                </a:rPr>
                <a:t>text</a:t>
              </a:r>
              <a:endParaRPr lang="zh-CN" altLang="en-US" sz="1500" dirty="0">
                <a:solidFill>
                  <a:schemeClr val="bg1"/>
                </a:solidFill>
                <a:cs typeface="+mn-ea"/>
                <a:sym typeface="+mn-lt"/>
              </a:endParaRPr>
            </a:p>
          </p:txBody>
        </p:sp>
      </p:grpSp>
      <p:sp>
        <p:nvSpPr>
          <p:cNvPr id="18"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19" name="矩形 18"/>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1" name="直接连接符 20"/>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1" presetClass="entr" presetSubtype="1" dur="75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750"/>
                                        <p:tgtEl>
                                          <p:spTgt spid="14"/>
                                        </p:tgtEl>
                                      </p:cBhvr>
                                    </p:animEffect>
                                  </p:childTnLst>
                                </p:cTn>
                              </p:par>
                              <p:par>
                                <p:cTn id="12" presetID="21" presetClass="entr" presetSubtype="1" dur="75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750"/>
                                        <p:tgtEl>
                                          <p:spTgt spid="10"/>
                                        </p:tgtEl>
                                      </p:cBhvr>
                                    </p:animEffect>
                                  </p:childTnLst>
                                </p:cTn>
                              </p:par>
                            </p:childTnLst>
                          </p:cTn>
                        </p:par>
                        <p:par>
                          <p:cTn id="15" fill="hold" nodeType="afterGroup">
                            <p:stCondLst>
                              <p:cond delay="1750"/>
                            </p:stCondLst>
                            <p:childTnLst>
                              <p:par>
                                <p:cTn id="16" presetID="53" presetClass="entr" presetSubtype="16" dur="5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nodeType="afterGroup">
                            <p:stCondLst>
                              <p:cond delay="2250"/>
                            </p:stCondLst>
                            <p:childTnLst>
                              <p:par>
                                <p:cTn id="22" presetID="22" presetClass="entr" presetSubtype="8" dur="5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2750"/>
                            </p:stCondLst>
                            <p:childTnLst>
                              <p:par>
                                <p:cTn id="26" presetID="53" presetClass="entr" presetSubtype="16" dur="50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nodeType="afterGroup">
                            <p:stCondLst>
                              <p:cond delay="3250"/>
                            </p:stCondLst>
                            <p:childTnLst>
                              <p:par>
                                <p:cTn id="32" presetID="22" presetClass="entr" presetSubtype="8" dur="50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7"/>
          <p:cNvSpPr>
            <a:spLocks noChangeArrowheads="1"/>
          </p:cNvSpPr>
          <p:nvPr/>
        </p:nvSpPr>
        <p:spPr bwMode="auto">
          <a:xfrm rot="10800000">
            <a:off x="5320904" y="1939529"/>
            <a:ext cx="1150144" cy="990600"/>
          </a:xfrm>
          <a:prstGeom prst="triangle">
            <a:avLst>
              <a:gd name="adj" fmla="val 50000"/>
            </a:avLst>
          </a:prstGeom>
          <a:solidFill>
            <a:srgbClr val="0070C0"/>
          </a:solidFill>
          <a:ln w="25400" algn="ctr">
            <a:noFill/>
            <a:miter lim="800000"/>
          </a:ln>
        </p:spPr>
        <p:txBody>
          <a:bodyPr rot="10800000" anchor="ctr"/>
          <a:lstStyle/>
          <a:p>
            <a:pPr algn="ctr" defTabSz="685800" fontAlgn="base">
              <a:spcBef>
                <a:spcPct val="0"/>
              </a:spcBef>
              <a:spcAft>
                <a:spcPct val="0"/>
              </a:spcAft>
            </a:pPr>
            <a:endParaRPr lang="id-ID" altLang="zh-CN" sz="1350">
              <a:solidFill>
                <a:prstClr val="black"/>
              </a:solidFill>
              <a:cs typeface="+mn-ea"/>
              <a:sym typeface="+mn-lt"/>
            </a:endParaRPr>
          </a:p>
        </p:txBody>
      </p:sp>
      <p:sp>
        <p:nvSpPr>
          <p:cNvPr id="24" name="Isosceles Triangle 8"/>
          <p:cNvSpPr>
            <a:spLocks noChangeArrowheads="1"/>
          </p:cNvSpPr>
          <p:nvPr/>
        </p:nvSpPr>
        <p:spPr bwMode="auto">
          <a:xfrm rot="10800000">
            <a:off x="4048125" y="1939529"/>
            <a:ext cx="1148954" cy="990600"/>
          </a:xfrm>
          <a:prstGeom prst="triangle">
            <a:avLst>
              <a:gd name="adj" fmla="val 50000"/>
            </a:avLst>
          </a:prstGeom>
          <a:solidFill>
            <a:srgbClr val="0070C0"/>
          </a:solidFill>
          <a:ln w="25400" algn="ctr">
            <a:noFill/>
            <a:miter lim="800000"/>
          </a:ln>
        </p:spPr>
        <p:txBody>
          <a:bodyPr rot="10800000" anchor="ctr"/>
          <a:lstStyle/>
          <a:p>
            <a:pPr algn="ctr" defTabSz="685800" fontAlgn="base">
              <a:spcBef>
                <a:spcPct val="0"/>
              </a:spcBef>
              <a:spcAft>
                <a:spcPct val="0"/>
              </a:spcAft>
            </a:pPr>
            <a:endParaRPr lang="id-ID" altLang="zh-CN" sz="1350">
              <a:solidFill>
                <a:prstClr val="black"/>
              </a:solidFill>
              <a:cs typeface="+mn-ea"/>
              <a:sym typeface="+mn-lt"/>
            </a:endParaRPr>
          </a:p>
        </p:txBody>
      </p:sp>
      <p:sp>
        <p:nvSpPr>
          <p:cNvPr id="25" name="Isosceles Triangle 9"/>
          <p:cNvSpPr>
            <a:spLocks noChangeArrowheads="1"/>
          </p:cNvSpPr>
          <p:nvPr/>
        </p:nvSpPr>
        <p:spPr bwMode="auto">
          <a:xfrm rot="10800000">
            <a:off x="2774157" y="1939529"/>
            <a:ext cx="1150144" cy="990600"/>
          </a:xfrm>
          <a:prstGeom prst="triangle">
            <a:avLst>
              <a:gd name="adj" fmla="val 50000"/>
            </a:avLst>
          </a:prstGeom>
          <a:solidFill>
            <a:srgbClr val="0070C0"/>
          </a:solidFill>
          <a:ln w="25400" algn="ctr">
            <a:noFill/>
            <a:miter lim="800000"/>
          </a:ln>
        </p:spPr>
        <p:txBody>
          <a:bodyPr rot="10800000" anchor="ctr"/>
          <a:lstStyle/>
          <a:p>
            <a:pPr algn="ctr" defTabSz="685800" fontAlgn="base">
              <a:spcBef>
                <a:spcPct val="0"/>
              </a:spcBef>
              <a:spcAft>
                <a:spcPct val="0"/>
              </a:spcAft>
            </a:pPr>
            <a:endParaRPr lang="id-ID" altLang="zh-CN" sz="1350">
              <a:solidFill>
                <a:prstClr val="black"/>
              </a:solidFill>
              <a:cs typeface="+mn-ea"/>
              <a:sym typeface="+mn-lt"/>
            </a:endParaRPr>
          </a:p>
        </p:txBody>
      </p:sp>
      <p:sp>
        <p:nvSpPr>
          <p:cNvPr id="26" name="Isosceles Triangle 10"/>
          <p:cNvSpPr>
            <a:spLocks noChangeArrowheads="1"/>
          </p:cNvSpPr>
          <p:nvPr/>
        </p:nvSpPr>
        <p:spPr bwMode="auto">
          <a:xfrm>
            <a:off x="3415904" y="2180035"/>
            <a:ext cx="1148953" cy="990600"/>
          </a:xfrm>
          <a:prstGeom prst="triangle">
            <a:avLst>
              <a:gd name="adj" fmla="val 50000"/>
            </a:avLst>
          </a:prstGeom>
          <a:solidFill>
            <a:srgbClr val="0070C0"/>
          </a:solidFill>
          <a:ln w="25400" algn="ctr">
            <a:noFill/>
            <a:miter lim="800000"/>
          </a:ln>
        </p:spPr>
        <p:txBody>
          <a:bodyPr anchor="ctr"/>
          <a:lstStyle/>
          <a:p>
            <a:pPr algn="ctr" defTabSz="685800" fontAlgn="base">
              <a:spcBef>
                <a:spcPct val="0"/>
              </a:spcBef>
              <a:spcAft>
                <a:spcPct val="0"/>
              </a:spcAft>
            </a:pPr>
            <a:endParaRPr lang="id-ID" altLang="zh-CN" sz="1350">
              <a:solidFill>
                <a:prstClr val="black"/>
              </a:solidFill>
              <a:cs typeface="+mn-ea"/>
              <a:sym typeface="+mn-lt"/>
            </a:endParaRPr>
          </a:p>
        </p:txBody>
      </p:sp>
      <p:sp>
        <p:nvSpPr>
          <p:cNvPr id="27" name="Isosceles Triangle 11"/>
          <p:cNvSpPr>
            <a:spLocks noChangeArrowheads="1"/>
          </p:cNvSpPr>
          <p:nvPr/>
        </p:nvSpPr>
        <p:spPr bwMode="auto">
          <a:xfrm>
            <a:off x="4689873" y="2180035"/>
            <a:ext cx="1148953" cy="990600"/>
          </a:xfrm>
          <a:prstGeom prst="triangle">
            <a:avLst>
              <a:gd name="adj" fmla="val 50000"/>
            </a:avLst>
          </a:prstGeom>
          <a:solidFill>
            <a:srgbClr val="0070C0"/>
          </a:solidFill>
          <a:ln w="25400" algn="ctr">
            <a:noFill/>
            <a:miter lim="800000"/>
          </a:ln>
        </p:spPr>
        <p:txBody>
          <a:bodyPr anchor="ctr"/>
          <a:lstStyle/>
          <a:p>
            <a:pPr algn="ctr" defTabSz="685800" fontAlgn="base">
              <a:spcBef>
                <a:spcPct val="0"/>
              </a:spcBef>
              <a:spcAft>
                <a:spcPct val="0"/>
              </a:spcAft>
            </a:pPr>
            <a:endParaRPr lang="id-ID" altLang="zh-CN" sz="1350">
              <a:solidFill>
                <a:prstClr val="black"/>
              </a:solidFill>
              <a:cs typeface="+mn-ea"/>
              <a:sym typeface="+mn-lt"/>
            </a:endParaRPr>
          </a:p>
        </p:txBody>
      </p:sp>
      <p:pic>
        <p:nvPicPr>
          <p:cNvPr id="28" name="Group 12"/>
          <p:cNvPicPr preferRelativeResize="0">
            <a:picLocks noChangeArrowheads="1"/>
          </p:cNvPicPr>
          <p:nvPr/>
        </p:nvPicPr>
        <p:blipFill>
          <a:blip r:embed="rId3"/>
          <a:stretch>
            <a:fillRect/>
          </a:stretch>
        </p:blipFill>
        <p:spPr bwMode="auto">
          <a:xfrm>
            <a:off x="3227785" y="2153841"/>
            <a:ext cx="255984" cy="255984"/>
          </a:xfrm>
          <a:prstGeom prst="rect">
            <a:avLst/>
          </a:prstGeom>
          <a:noFill/>
          <a:ln w="25400">
            <a:noFill/>
            <a:miter lim="800000"/>
          </a:ln>
        </p:spPr>
      </p:pic>
      <p:pic>
        <p:nvPicPr>
          <p:cNvPr id="29" name="Group 15"/>
          <p:cNvPicPr preferRelativeResize="0">
            <a:picLocks noChangeArrowheads="1"/>
          </p:cNvPicPr>
          <p:nvPr/>
        </p:nvPicPr>
        <p:blipFill>
          <a:blip r:embed="rId4"/>
          <a:stretch>
            <a:fillRect/>
          </a:stretch>
        </p:blipFill>
        <p:spPr bwMode="auto">
          <a:xfrm>
            <a:off x="3849291" y="2711054"/>
            <a:ext cx="260747" cy="265509"/>
          </a:xfrm>
          <a:prstGeom prst="rect">
            <a:avLst/>
          </a:prstGeom>
          <a:noFill/>
          <a:ln w="25400">
            <a:noFill/>
            <a:miter lim="800000"/>
          </a:ln>
        </p:spPr>
      </p:pic>
      <p:pic>
        <p:nvPicPr>
          <p:cNvPr id="30" name="Group 18"/>
          <p:cNvPicPr preferRelativeResize="0">
            <a:picLocks noChangeArrowheads="1"/>
          </p:cNvPicPr>
          <p:nvPr/>
        </p:nvPicPr>
        <p:blipFill>
          <a:blip r:embed="rId5"/>
          <a:stretch>
            <a:fillRect/>
          </a:stretch>
        </p:blipFill>
        <p:spPr bwMode="auto">
          <a:xfrm>
            <a:off x="4526756" y="2112169"/>
            <a:ext cx="204788" cy="292894"/>
          </a:xfrm>
          <a:prstGeom prst="rect">
            <a:avLst/>
          </a:prstGeom>
          <a:noFill/>
          <a:ln w="25400">
            <a:noFill/>
            <a:miter lim="800000"/>
          </a:ln>
        </p:spPr>
      </p:pic>
      <p:pic>
        <p:nvPicPr>
          <p:cNvPr id="31" name="Group 21"/>
          <p:cNvPicPr preferRelativeResize="0">
            <a:picLocks noChangeArrowheads="1"/>
          </p:cNvPicPr>
          <p:nvPr/>
        </p:nvPicPr>
        <p:blipFill>
          <a:blip r:embed="rId6"/>
          <a:stretch>
            <a:fillRect/>
          </a:stretch>
        </p:blipFill>
        <p:spPr bwMode="auto">
          <a:xfrm>
            <a:off x="5093494" y="2738437"/>
            <a:ext cx="320279" cy="223838"/>
          </a:xfrm>
          <a:prstGeom prst="rect">
            <a:avLst/>
          </a:prstGeom>
          <a:noFill/>
          <a:ln w="25400">
            <a:noFill/>
            <a:miter lim="800000"/>
          </a:ln>
        </p:spPr>
      </p:pic>
      <p:pic>
        <p:nvPicPr>
          <p:cNvPr id="32" name="Group 30"/>
          <p:cNvPicPr preferRelativeResize="0">
            <a:picLocks noChangeArrowheads="1"/>
          </p:cNvPicPr>
          <p:nvPr/>
        </p:nvPicPr>
        <p:blipFill>
          <a:blip r:embed="rId7"/>
          <a:stretch>
            <a:fillRect/>
          </a:stretch>
        </p:blipFill>
        <p:spPr bwMode="auto">
          <a:xfrm>
            <a:off x="5774532" y="2126457"/>
            <a:ext cx="241697" cy="259556"/>
          </a:xfrm>
          <a:prstGeom prst="rect">
            <a:avLst/>
          </a:prstGeom>
          <a:noFill/>
          <a:ln w="25400">
            <a:noFill/>
            <a:miter lim="800000"/>
          </a:ln>
        </p:spPr>
      </p:pic>
      <p:cxnSp>
        <p:nvCxnSpPr>
          <p:cNvPr id="33" name="Straight Connector 33"/>
          <p:cNvCxnSpPr>
            <a:cxnSpLocks noChangeShapeType="1"/>
          </p:cNvCxnSpPr>
          <p:nvPr/>
        </p:nvCxnSpPr>
        <p:spPr bwMode="auto">
          <a:xfrm flipH="1">
            <a:off x="2516982" y="1702594"/>
            <a:ext cx="832247" cy="0"/>
          </a:xfrm>
          <a:prstGeom prst="line">
            <a:avLst/>
          </a:prstGeom>
          <a:noFill/>
          <a:ln w="25400" algn="ctr">
            <a:solidFill>
              <a:sysClr val="windowText" lastClr="000000"/>
            </a:solidFill>
            <a:prstDash val="dash"/>
            <a:miter lim="800000"/>
            <a:tailEnd type="oval" w="med" len="med"/>
          </a:ln>
        </p:spPr>
      </p:cxnSp>
      <p:cxnSp>
        <p:nvCxnSpPr>
          <p:cNvPr id="34" name="Straight Connector 34"/>
          <p:cNvCxnSpPr>
            <a:cxnSpLocks noChangeShapeType="1"/>
          </p:cNvCxnSpPr>
          <p:nvPr/>
        </p:nvCxnSpPr>
        <p:spPr bwMode="auto">
          <a:xfrm flipH="1">
            <a:off x="4622006" y="2942035"/>
            <a:ext cx="0" cy="621506"/>
          </a:xfrm>
          <a:prstGeom prst="line">
            <a:avLst/>
          </a:prstGeom>
          <a:noFill/>
          <a:ln w="25400" algn="ctr">
            <a:solidFill>
              <a:sysClr val="windowText" lastClr="000000"/>
            </a:solidFill>
            <a:prstDash val="dash"/>
            <a:miter lim="800000"/>
            <a:tailEnd type="oval" w="med" len="med"/>
          </a:ln>
        </p:spPr>
      </p:cxnSp>
      <p:cxnSp>
        <p:nvCxnSpPr>
          <p:cNvPr id="35" name="Straight Connector 35"/>
          <p:cNvCxnSpPr>
            <a:cxnSpLocks noChangeShapeType="1"/>
          </p:cNvCxnSpPr>
          <p:nvPr/>
        </p:nvCxnSpPr>
        <p:spPr bwMode="auto">
          <a:xfrm flipH="1" flipV="1">
            <a:off x="3348038" y="1700213"/>
            <a:ext cx="0" cy="239316"/>
          </a:xfrm>
          <a:prstGeom prst="line">
            <a:avLst/>
          </a:prstGeom>
          <a:noFill/>
          <a:ln w="25400" algn="ctr">
            <a:solidFill>
              <a:sysClr val="windowText" lastClr="000000"/>
            </a:solidFill>
            <a:prstDash val="dash"/>
            <a:miter lim="800000"/>
          </a:ln>
        </p:spPr>
      </p:cxnSp>
      <p:cxnSp>
        <p:nvCxnSpPr>
          <p:cNvPr id="36" name="Straight Connector 36"/>
          <p:cNvCxnSpPr>
            <a:cxnSpLocks noChangeShapeType="1"/>
          </p:cNvCxnSpPr>
          <p:nvPr/>
        </p:nvCxnSpPr>
        <p:spPr bwMode="auto">
          <a:xfrm flipH="1">
            <a:off x="5888832" y="1702594"/>
            <a:ext cx="832247" cy="0"/>
          </a:xfrm>
          <a:prstGeom prst="line">
            <a:avLst/>
          </a:prstGeom>
          <a:noFill/>
          <a:ln w="25400" algn="ctr">
            <a:solidFill>
              <a:sysClr val="windowText" lastClr="000000"/>
            </a:solidFill>
            <a:prstDash val="dash"/>
            <a:miter lim="800000"/>
            <a:headEnd type="oval" w="med" len="med"/>
          </a:ln>
        </p:spPr>
      </p:cxnSp>
      <p:cxnSp>
        <p:nvCxnSpPr>
          <p:cNvPr id="37" name="Straight Connector 37"/>
          <p:cNvCxnSpPr>
            <a:cxnSpLocks noChangeShapeType="1"/>
          </p:cNvCxnSpPr>
          <p:nvPr/>
        </p:nvCxnSpPr>
        <p:spPr bwMode="auto">
          <a:xfrm flipH="1" flipV="1">
            <a:off x="5891213" y="1700213"/>
            <a:ext cx="0" cy="239316"/>
          </a:xfrm>
          <a:prstGeom prst="line">
            <a:avLst/>
          </a:prstGeom>
          <a:noFill/>
          <a:ln w="25400" algn="ctr">
            <a:solidFill>
              <a:sysClr val="windowText" lastClr="000000"/>
            </a:solidFill>
            <a:prstDash val="dash"/>
            <a:miter lim="800000"/>
          </a:ln>
        </p:spPr>
      </p:cxnSp>
      <p:cxnSp>
        <p:nvCxnSpPr>
          <p:cNvPr id="38" name="Straight Connector 38"/>
          <p:cNvCxnSpPr>
            <a:cxnSpLocks noChangeShapeType="1"/>
          </p:cNvCxnSpPr>
          <p:nvPr/>
        </p:nvCxnSpPr>
        <p:spPr bwMode="auto">
          <a:xfrm flipH="1">
            <a:off x="3158728" y="3405188"/>
            <a:ext cx="832247" cy="0"/>
          </a:xfrm>
          <a:prstGeom prst="line">
            <a:avLst/>
          </a:prstGeom>
          <a:noFill/>
          <a:ln w="25400" algn="ctr">
            <a:solidFill>
              <a:sysClr val="windowText" lastClr="000000"/>
            </a:solidFill>
            <a:prstDash val="dash"/>
            <a:miter lim="800000"/>
            <a:tailEnd type="oval" w="med" len="med"/>
          </a:ln>
        </p:spPr>
      </p:cxnSp>
      <p:cxnSp>
        <p:nvCxnSpPr>
          <p:cNvPr id="39" name="Straight Connector 39"/>
          <p:cNvCxnSpPr>
            <a:cxnSpLocks noChangeShapeType="1"/>
          </p:cNvCxnSpPr>
          <p:nvPr/>
        </p:nvCxnSpPr>
        <p:spPr bwMode="auto">
          <a:xfrm flipH="1">
            <a:off x="3989785" y="3168254"/>
            <a:ext cx="0" cy="240506"/>
          </a:xfrm>
          <a:prstGeom prst="line">
            <a:avLst/>
          </a:prstGeom>
          <a:noFill/>
          <a:ln w="25400" algn="ctr">
            <a:solidFill>
              <a:sysClr val="windowText" lastClr="000000"/>
            </a:solidFill>
            <a:prstDash val="dash"/>
            <a:miter lim="800000"/>
          </a:ln>
        </p:spPr>
      </p:cxnSp>
      <p:cxnSp>
        <p:nvCxnSpPr>
          <p:cNvPr id="40" name="Straight Connector 40"/>
          <p:cNvCxnSpPr>
            <a:cxnSpLocks noChangeShapeType="1"/>
          </p:cNvCxnSpPr>
          <p:nvPr/>
        </p:nvCxnSpPr>
        <p:spPr bwMode="auto">
          <a:xfrm flipH="1">
            <a:off x="5262563" y="3405188"/>
            <a:ext cx="831056" cy="0"/>
          </a:xfrm>
          <a:prstGeom prst="line">
            <a:avLst/>
          </a:prstGeom>
          <a:noFill/>
          <a:ln w="25400" algn="ctr">
            <a:solidFill>
              <a:sysClr val="windowText" lastClr="000000"/>
            </a:solidFill>
            <a:prstDash val="dash"/>
            <a:miter lim="800000"/>
            <a:headEnd type="oval" w="med" len="med"/>
          </a:ln>
        </p:spPr>
      </p:cxnSp>
      <p:cxnSp>
        <p:nvCxnSpPr>
          <p:cNvPr id="41" name="Straight Connector 41"/>
          <p:cNvCxnSpPr>
            <a:cxnSpLocks noChangeShapeType="1"/>
          </p:cNvCxnSpPr>
          <p:nvPr/>
        </p:nvCxnSpPr>
        <p:spPr bwMode="auto">
          <a:xfrm flipH="1">
            <a:off x="5263754" y="3168254"/>
            <a:ext cx="0" cy="240506"/>
          </a:xfrm>
          <a:prstGeom prst="line">
            <a:avLst/>
          </a:prstGeom>
          <a:noFill/>
          <a:ln w="25400" algn="ctr">
            <a:solidFill>
              <a:sysClr val="windowText" lastClr="000000"/>
            </a:solidFill>
            <a:prstDash val="dash"/>
            <a:miter lim="800000"/>
          </a:ln>
        </p:spPr>
      </p:cxnSp>
      <p:sp>
        <p:nvSpPr>
          <p:cNvPr id="42" name="TextBox 42"/>
          <p:cNvSpPr txBox="1">
            <a:spLocks noChangeArrowheads="1"/>
          </p:cNvSpPr>
          <p:nvPr/>
        </p:nvSpPr>
        <p:spPr bwMode="auto">
          <a:xfrm>
            <a:off x="862013" y="1308498"/>
            <a:ext cx="1635919" cy="323165"/>
          </a:xfrm>
          <a:prstGeom prst="rect">
            <a:avLst/>
          </a:prstGeom>
          <a:noFill/>
          <a:ln w="9525">
            <a:noFill/>
            <a:miter lim="800000"/>
          </a:ln>
        </p:spPr>
        <p:txBody>
          <a:bodyPr>
            <a:spAutoFit/>
          </a:bodyPr>
          <a:lstStyle/>
          <a:p>
            <a:pPr defTabSz="685800" fontAlgn="base">
              <a:spcBef>
                <a:spcPct val="0"/>
              </a:spcBef>
              <a:spcAft>
                <a:spcPct val="0"/>
              </a:spcAft>
            </a:pPr>
            <a:r>
              <a:rPr lang="en-US" altLang="zh-CN" sz="1500" b="1" dirty="0">
                <a:solidFill>
                  <a:prstClr val="black"/>
                </a:solidFill>
                <a:cs typeface="+mn-ea"/>
                <a:sym typeface="+mn-lt"/>
              </a:rPr>
              <a:t>Add title text</a:t>
            </a:r>
            <a:endParaRPr lang="zh-CN" altLang="id-ID" sz="1500" b="1" dirty="0">
              <a:solidFill>
                <a:prstClr val="black"/>
              </a:solidFill>
              <a:cs typeface="+mn-ea"/>
              <a:sym typeface="+mn-lt"/>
            </a:endParaRPr>
          </a:p>
        </p:txBody>
      </p:sp>
      <p:sp>
        <p:nvSpPr>
          <p:cNvPr id="43" name="TextBox 43"/>
          <p:cNvSpPr txBox="1">
            <a:spLocks noChangeArrowheads="1"/>
          </p:cNvSpPr>
          <p:nvPr/>
        </p:nvSpPr>
        <p:spPr bwMode="auto">
          <a:xfrm>
            <a:off x="852488" y="1616869"/>
            <a:ext cx="1664494" cy="434030"/>
          </a:xfrm>
          <a:prstGeom prst="rect">
            <a:avLst/>
          </a:prstGeom>
          <a:noFill/>
          <a:ln w="25400">
            <a:noFill/>
            <a:miter lim="800000"/>
          </a:ln>
        </p:spPr>
        <p:txBody>
          <a:bodyPr>
            <a:spAutoFit/>
          </a:bodyPr>
          <a:lstStyle/>
          <a:p>
            <a:pPr defTabSz="685800" fontAlgn="base">
              <a:lnSpc>
                <a:spcPct val="110000"/>
              </a:lnSpc>
              <a:spcBef>
                <a:spcPct val="0"/>
              </a:spcBef>
              <a:spcAft>
                <a:spcPct val="0"/>
              </a:spcAft>
            </a:pPr>
            <a:r>
              <a:rPr lang="en-US" altLang="zh-CN" sz="1050" dirty="0">
                <a:solidFill>
                  <a:prstClr val="black"/>
                </a:solidFill>
                <a:cs typeface="+mn-ea"/>
                <a:sym typeface="+mn-lt"/>
              </a:rPr>
              <a:t>Click here to add content, content to match the title. </a:t>
            </a:r>
            <a:endParaRPr lang="zh-CN" altLang="en-US" sz="1050" dirty="0">
              <a:solidFill>
                <a:prstClr val="black"/>
              </a:solidFill>
              <a:cs typeface="+mn-ea"/>
              <a:sym typeface="+mn-lt"/>
            </a:endParaRPr>
          </a:p>
        </p:txBody>
      </p:sp>
      <p:sp>
        <p:nvSpPr>
          <p:cNvPr id="44" name="TextBox 44"/>
          <p:cNvSpPr txBox="1">
            <a:spLocks noChangeArrowheads="1"/>
          </p:cNvSpPr>
          <p:nvPr/>
        </p:nvSpPr>
        <p:spPr bwMode="auto">
          <a:xfrm>
            <a:off x="1510904" y="2995613"/>
            <a:ext cx="1501378" cy="323165"/>
          </a:xfrm>
          <a:prstGeom prst="rect">
            <a:avLst/>
          </a:prstGeom>
          <a:noFill/>
          <a:ln w="25400">
            <a:noFill/>
            <a:miter lim="800000"/>
          </a:ln>
        </p:spPr>
        <p:txBody>
          <a:bodyPr>
            <a:spAutoFit/>
          </a:bodyPr>
          <a:lstStyle/>
          <a:p>
            <a:pPr defTabSz="685800" fontAlgn="base">
              <a:spcBef>
                <a:spcPct val="0"/>
              </a:spcBef>
              <a:spcAft>
                <a:spcPct val="0"/>
              </a:spcAft>
            </a:pPr>
            <a:r>
              <a:rPr lang="en-US" altLang="zh-CN" sz="1500" b="1" dirty="0">
                <a:solidFill>
                  <a:prstClr val="black"/>
                </a:solidFill>
                <a:cs typeface="+mn-ea"/>
                <a:sym typeface="+mn-lt"/>
              </a:rPr>
              <a:t>Add title text</a:t>
            </a:r>
            <a:endParaRPr lang="zh-CN" altLang="id-ID" sz="1500" b="1" dirty="0">
              <a:solidFill>
                <a:prstClr val="black"/>
              </a:solidFill>
              <a:cs typeface="+mn-ea"/>
              <a:sym typeface="+mn-lt"/>
            </a:endParaRPr>
          </a:p>
        </p:txBody>
      </p:sp>
      <p:sp>
        <p:nvSpPr>
          <p:cNvPr id="45" name="TextBox 45"/>
          <p:cNvSpPr txBox="1">
            <a:spLocks noChangeArrowheads="1"/>
          </p:cNvSpPr>
          <p:nvPr/>
        </p:nvSpPr>
        <p:spPr bwMode="auto">
          <a:xfrm>
            <a:off x="1491854" y="3303985"/>
            <a:ext cx="1663303" cy="434030"/>
          </a:xfrm>
          <a:prstGeom prst="rect">
            <a:avLst/>
          </a:prstGeom>
          <a:noFill/>
          <a:ln w="9525">
            <a:noFill/>
            <a:miter lim="800000"/>
          </a:ln>
        </p:spPr>
        <p:txBody>
          <a:bodyPr>
            <a:spAutoFit/>
          </a:bodyPr>
          <a:lstStyle/>
          <a:p>
            <a:pPr defTabSz="685800" fontAlgn="base">
              <a:lnSpc>
                <a:spcPct val="110000"/>
              </a:lnSpc>
              <a:spcBef>
                <a:spcPct val="0"/>
              </a:spcBef>
              <a:spcAft>
                <a:spcPct val="0"/>
              </a:spcAft>
            </a:pPr>
            <a:r>
              <a:rPr lang="en-US" altLang="zh-CN" sz="1050" dirty="0">
                <a:solidFill>
                  <a:prstClr val="black"/>
                </a:solidFill>
                <a:cs typeface="+mn-ea"/>
                <a:sym typeface="+mn-lt"/>
              </a:rPr>
              <a:t>Click here to add content, content to match the title. </a:t>
            </a:r>
            <a:endParaRPr lang="zh-CN" altLang="en-US" sz="1050" dirty="0">
              <a:solidFill>
                <a:prstClr val="black"/>
              </a:solidFill>
              <a:cs typeface="+mn-ea"/>
              <a:sym typeface="+mn-lt"/>
            </a:endParaRPr>
          </a:p>
        </p:txBody>
      </p:sp>
      <p:sp>
        <p:nvSpPr>
          <p:cNvPr id="46" name="TextBox 46"/>
          <p:cNvSpPr txBox="1">
            <a:spLocks noChangeArrowheads="1"/>
          </p:cNvSpPr>
          <p:nvPr/>
        </p:nvSpPr>
        <p:spPr bwMode="auto">
          <a:xfrm>
            <a:off x="6098382" y="2928938"/>
            <a:ext cx="2378869" cy="323165"/>
          </a:xfrm>
          <a:prstGeom prst="rect">
            <a:avLst/>
          </a:prstGeom>
          <a:noFill/>
          <a:ln w="9525">
            <a:noFill/>
            <a:miter lim="800000"/>
          </a:ln>
        </p:spPr>
        <p:txBody>
          <a:bodyPr>
            <a:spAutoFit/>
          </a:bodyPr>
          <a:lstStyle/>
          <a:p>
            <a:pPr defTabSz="685800" fontAlgn="base">
              <a:spcBef>
                <a:spcPct val="0"/>
              </a:spcBef>
              <a:spcAft>
                <a:spcPct val="0"/>
              </a:spcAft>
            </a:pPr>
            <a:r>
              <a:rPr lang="en-US" altLang="zh-CN" sz="1500" b="1" dirty="0">
                <a:solidFill>
                  <a:prstClr val="black"/>
                </a:solidFill>
                <a:cs typeface="+mn-ea"/>
                <a:sym typeface="+mn-lt"/>
              </a:rPr>
              <a:t>Add title text</a:t>
            </a:r>
            <a:endParaRPr lang="zh-CN" altLang="id-ID" sz="1500" b="1" dirty="0">
              <a:solidFill>
                <a:prstClr val="black"/>
              </a:solidFill>
              <a:cs typeface="+mn-ea"/>
              <a:sym typeface="+mn-lt"/>
            </a:endParaRPr>
          </a:p>
        </p:txBody>
      </p:sp>
      <p:sp>
        <p:nvSpPr>
          <p:cNvPr id="47" name="TextBox 47"/>
          <p:cNvSpPr txBox="1">
            <a:spLocks noChangeArrowheads="1"/>
          </p:cNvSpPr>
          <p:nvPr/>
        </p:nvSpPr>
        <p:spPr bwMode="auto">
          <a:xfrm>
            <a:off x="6099573" y="3223023"/>
            <a:ext cx="1834753" cy="609398"/>
          </a:xfrm>
          <a:prstGeom prst="rect">
            <a:avLst/>
          </a:prstGeom>
          <a:noFill/>
          <a:ln w="9525">
            <a:noFill/>
            <a:miter lim="800000"/>
          </a:ln>
        </p:spPr>
        <p:txBody>
          <a:bodyPr>
            <a:spAutoFit/>
          </a:bodyPr>
          <a:lstStyle/>
          <a:p>
            <a:pPr defTabSz="685800" fontAlgn="base">
              <a:lnSpc>
                <a:spcPct val="110000"/>
              </a:lnSpc>
              <a:spcBef>
                <a:spcPct val="0"/>
              </a:spcBef>
              <a:spcAft>
                <a:spcPct val="0"/>
              </a:spcAft>
            </a:pPr>
            <a:r>
              <a:rPr lang="en-US" altLang="zh-CN" sz="1050" dirty="0">
                <a:solidFill>
                  <a:prstClr val="black"/>
                </a:solidFill>
                <a:cs typeface="+mn-ea"/>
                <a:sym typeface="+mn-lt"/>
              </a:rPr>
              <a:t>Click here to add content, content to match the title. </a:t>
            </a:r>
            <a:endParaRPr lang="zh-CN" altLang="en-US" sz="1050" dirty="0">
              <a:solidFill>
                <a:prstClr val="black"/>
              </a:solidFill>
              <a:cs typeface="+mn-ea"/>
              <a:sym typeface="+mn-lt"/>
            </a:endParaRPr>
          </a:p>
          <a:p>
            <a:pPr defTabSz="685800" fontAlgn="base">
              <a:spcBef>
                <a:spcPct val="0"/>
              </a:spcBef>
              <a:spcAft>
                <a:spcPct val="0"/>
              </a:spcAft>
            </a:pPr>
            <a:endParaRPr lang="zh-CN" altLang="en-US" sz="1050" dirty="0">
              <a:solidFill>
                <a:prstClr val="black"/>
              </a:solidFill>
              <a:cs typeface="+mn-ea"/>
              <a:sym typeface="+mn-lt"/>
            </a:endParaRPr>
          </a:p>
        </p:txBody>
      </p:sp>
      <p:sp>
        <p:nvSpPr>
          <p:cNvPr id="48" name="TextBox 48"/>
          <p:cNvSpPr txBox="1">
            <a:spLocks noChangeArrowheads="1"/>
          </p:cNvSpPr>
          <p:nvPr/>
        </p:nvSpPr>
        <p:spPr bwMode="auto">
          <a:xfrm>
            <a:off x="6719887" y="1263254"/>
            <a:ext cx="1796654" cy="323165"/>
          </a:xfrm>
          <a:prstGeom prst="rect">
            <a:avLst/>
          </a:prstGeom>
          <a:noFill/>
          <a:ln w="9525">
            <a:noFill/>
            <a:miter lim="800000"/>
          </a:ln>
        </p:spPr>
        <p:txBody>
          <a:bodyPr>
            <a:spAutoFit/>
          </a:bodyPr>
          <a:lstStyle/>
          <a:p>
            <a:pPr defTabSz="685800" fontAlgn="base">
              <a:spcBef>
                <a:spcPct val="0"/>
              </a:spcBef>
              <a:spcAft>
                <a:spcPct val="0"/>
              </a:spcAft>
            </a:pPr>
            <a:r>
              <a:rPr lang="en-US" altLang="zh-CN" sz="1500" b="1" dirty="0">
                <a:solidFill>
                  <a:prstClr val="black"/>
                </a:solidFill>
                <a:cs typeface="+mn-ea"/>
                <a:sym typeface="+mn-lt"/>
              </a:rPr>
              <a:t>Add title text</a:t>
            </a:r>
            <a:endParaRPr lang="zh-CN" altLang="id-ID" sz="1500" b="1" dirty="0">
              <a:solidFill>
                <a:prstClr val="black"/>
              </a:solidFill>
              <a:cs typeface="+mn-ea"/>
              <a:sym typeface="+mn-lt"/>
            </a:endParaRPr>
          </a:p>
        </p:txBody>
      </p:sp>
      <p:sp>
        <p:nvSpPr>
          <p:cNvPr id="49" name="TextBox 49"/>
          <p:cNvSpPr txBox="1">
            <a:spLocks noChangeArrowheads="1"/>
          </p:cNvSpPr>
          <p:nvPr/>
        </p:nvSpPr>
        <p:spPr bwMode="auto">
          <a:xfrm>
            <a:off x="6721078" y="1538288"/>
            <a:ext cx="1833563" cy="609398"/>
          </a:xfrm>
          <a:prstGeom prst="rect">
            <a:avLst/>
          </a:prstGeom>
          <a:noFill/>
          <a:ln w="9525">
            <a:noFill/>
            <a:miter lim="800000"/>
          </a:ln>
        </p:spPr>
        <p:txBody>
          <a:bodyPr>
            <a:spAutoFit/>
          </a:bodyPr>
          <a:lstStyle/>
          <a:p>
            <a:pPr defTabSz="685800" fontAlgn="base">
              <a:lnSpc>
                <a:spcPct val="110000"/>
              </a:lnSpc>
              <a:spcBef>
                <a:spcPct val="0"/>
              </a:spcBef>
              <a:spcAft>
                <a:spcPct val="0"/>
              </a:spcAft>
            </a:pPr>
            <a:r>
              <a:rPr lang="en-US" altLang="zh-CN" sz="1050" dirty="0">
                <a:solidFill>
                  <a:prstClr val="black"/>
                </a:solidFill>
                <a:cs typeface="+mn-ea"/>
                <a:sym typeface="+mn-lt"/>
              </a:rPr>
              <a:t>Click here to add content, content to match the title. </a:t>
            </a:r>
            <a:endParaRPr lang="zh-CN" altLang="en-US" sz="1050" dirty="0">
              <a:solidFill>
                <a:prstClr val="black"/>
              </a:solidFill>
              <a:cs typeface="+mn-ea"/>
              <a:sym typeface="+mn-lt"/>
            </a:endParaRPr>
          </a:p>
          <a:p>
            <a:pPr defTabSz="685800" fontAlgn="base">
              <a:spcBef>
                <a:spcPct val="0"/>
              </a:spcBef>
              <a:spcAft>
                <a:spcPct val="0"/>
              </a:spcAft>
            </a:pPr>
            <a:endParaRPr lang="zh-CN" altLang="en-US" sz="1050" dirty="0">
              <a:solidFill>
                <a:prstClr val="black"/>
              </a:solidFill>
              <a:cs typeface="+mn-ea"/>
              <a:sym typeface="+mn-lt"/>
            </a:endParaRPr>
          </a:p>
        </p:txBody>
      </p:sp>
      <p:sp>
        <p:nvSpPr>
          <p:cNvPr id="50" name="TextBox 50"/>
          <p:cNvSpPr txBox="1">
            <a:spLocks noChangeArrowheads="1"/>
          </p:cNvSpPr>
          <p:nvPr/>
        </p:nvSpPr>
        <p:spPr bwMode="auto">
          <a:xfrm>
            <a:off x="4170760" y="3708798"/>
            <a:ext cx="1339453" cy="323165"/>
          </a:xfrm>
          <a:prstGeom prst="rect">
            <a:avLst/>
          </a:prstGeom>
          <a:noFill/>
          <a:ln w="9525">
            <a:noFill/>
            <a:miter lim="800000"/>
          </a:ln>
        </p:spPr>
        <p:txBody>
          <a:bodyPr>
            <a:spAutoFit/>
          </a:bodyPr>
          <a:lstStyle/>
          <a:p>
            <a:pPr defTabSz="685800" fontAlgn="base">
              <a:spcBef>
                <a:spcPct val="0"/>
              </a:spcBef>
              <a:spcAft>
                <a:spcPct val="0"/>
              </a:spcAft>
            </a:pPr>
            <a:r>
              <a:rPr lang="en-US" altLang="zh-CN" sz="1500" b="1" dirty="0">
                <a:solidFill>
                  <a:prstClr val="black"/>
                </a:solidFill>
                <a:cs typeface="+mn-ea"/>
                <a:sym typeface="+mn-lt"/>
              </a:rPr>
              <a:t>Add title text</a:t>
            </a:r>
            <a:endParaRPr lang="id-ID" altLang="zh-CN" sz="1500" b="1" dirty="0">
              <a:solidFill>
                <a:prstClr val="black"/>
              </a:solidFill>
              <a:cs typeface="+mn-ea"/>
              <a:sym typeface="+mn-lt"/>
            </a:endParaRPr>
          </a:p>
        </p:txBody>
      </p:sp>
      <p:sp>
        <p:nvSpPr>
          <p:cNvPr id="51"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52" name="矩形 51"/>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54" name="直接连接符 53"/>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ur="75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ur="75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4" dur="75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ur="750" fill="hold"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 dur="750"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ppt_x"/>
                                          </p:val>
                                        </p:tav>
                                        <p:tav tm="100000">
                                          <p:val>
                                            <p:strVal val="#ppt_x"/>
                                          </p:val>
                                        </p:tav>
                                      </p:tavLst>
                                    </p:anim>
                                    <p:anim calcmode="lin" valueType="num">
                                      <p:cBhvr additive="base">
                                        <p:cTn id="24" dur="75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1" dur="750"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750" fill="hold"/>
                                        <p:tgtEl>
                                          <p:spTgt spid="30"/>
                                        </p:tgtEl>
                                        <p:attrNameLst>
                                          <p:attrName>ppt_x</p:attrName>
                                        </p:attrNameLst>
                                      </p:cBhvr>
                                      <p:tavLst>
                                        <p:tav tm="0">
                                          <p:val>
                                            <p:strVal val="#ppt_x"/>
                                          </p:val>
                                        </p:tav>
                                        <p:tav tm="100000">
                                          <p:val>
                                            <p:strVal val="#ppt_x"/>
                                          </p:val>
                                        </p:tav>
                                      </p:tavLst>
                                    </p:anim>
                                    <p:anim calcmode="lin" valueType="num">
                                      <p:cBhvr additive="base">
                                        <p:cTn id="28" dur="75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4" dur="750" fill="hold" grpId="0"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ur="750" fill="hold" nodeType="withEffect">
                                  <p:stCondLst>
                                    <p:cond delay="75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1" dur="750" fill="hold" grpId="0" nodeType="withEffect">
                                  <p:stCondLst>
                                    <p:cond delay="10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dur="750" fill="hold" nodeType="withEffect">
                                  <p:stCondLst>
                                    <p:cond delay="100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ppt_x"/>
                                          </p:val>
                                        </p:tav>
                                        <p:tav tm="100000">
                                          <p:val>
                                            <p:strVal val="#ppt_x"/>
                                          </p:val>
                                        </p:tav>
                                      </p:tavLst>
                                    </p:anim>
                                    <p:anim calcmode="lin" valueType="num">
                                      <p:cBhvr additive="base">
                                        <p:cTn id="44" dur="750" fill="hold"/>
                                        <p:tgtEl>
                                          <p:spTgt spid="32"/>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1750"/>
                            </p:stCondLst>
                            <p:childTnLst>
                              <p:par>
                                <p:cTn id="46" presetID="22" presetClass="entr" presetSubtype="4" dur="50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1" dur="50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dur="50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par>
                                <p:cTn id="55" presetID="22" presetClass="entr" presetSubtype="1" dur="50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4" dur="50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childTnLst>
                          </p:cTn>
                        </p:par>
                        <p:par>
                          <p:cTn id="61" fill="hold" nodeType="afterGroup">
                            <p:stCondLst>
                              <p:cond delay="2250"/>
                            </p:stCondLst>
                            <p:childTnLst>
                              <p:par>
                                <p:cTn id="62" presetID="22" presetClass="entr" presetSubtype="2" dur="500"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right)">
                                      <p:cBhvr>
                                        <p:cTn id="64" dur="500"/>
                                        <p:tgtEl>
                                          <p:spTgt spid="33"/>
                                        </p:tgtEl>
                                      </p:cBhvr>
                                    </p:animEffect>
                                  </p:childTnLst>
                                </p:cTn>
                              </p:par>
                              <p:par>
                                <p:cTn id="65" presetID="22" presetClass="entr" presetSubtype="2" dur="50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par>
                                <p:cTn id="68" presetID="22" presetClass="entr" presetSubtype="8" dur="50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par>
                                <p:cTn id="71" presetID="22" presetClass="entr" presetSubtype="8" dur="50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nodeType="afterGroup">
                            <p:stCondLst>
                              <p:cond delay="2750"/>
                            </p:stCondLst>
                            <p:childTnLst>
                              <p:par>
                                <p:cTn id="75" presetID="10" presetClass="entr" presetSubtype="0" dur="50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dur="50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dur="50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dur="50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par>
                                <p:cTn id="87" presetID="10" presetClass="entr" presetSubtype="0" dur="50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10" presetClass="entr" presetSubtype="0" dur="50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par>
                                <p:cTn id="93" presetID="10" presetClass="entr" presetSubtype="0" dur="50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ntr" presetSubtype="0" dur="50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dur="50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42" grpId="0"/>
      <p:bldP spid="43" grpId="0"/>
      <p:bldP spid="44" grpId="0"/>
      <p:bldP spid="45" grpId="0"/>
      <p:bldP spid="46" grpId="0"/>
      <p:bldP spid="47"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932040" y="2022877"/>
            <a:ext cx="3857625" cy="110799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cs typeface="+mn-ea"/>
                <a:sym typeface="+mn-lt"/>
              </a:rPr>
              <a:t>THANKS </a:t>
            </a:r>
          </a:p>
        </p:txBody>
      </p:sp>
      <p:sp>
        <p:nvSpPr>
          <p:cNvPr id="2" name="Rounded Rectangle 7">
            <a:extLst>
              <a:ext uri="{FF2B5EF4-FFF2-40B4-BE49-F238E27FC236}">
                <a16:creationId xmlns:a16="http://schemas.microsoft.com/office/drawing/2014/main" id="{5E3531A2-BC98-DDC5-B078-FB254A27FB08}"/>
              </a:ext>
            </a:extLst>
          </p:cNvPr>
          <p:cNvSpPr/>
          <p:nvPr/>
        </p:nvSpPr>
        <p:spPr>
          <a:xfrm>
            <a:off x="7236297" y="510471"/>
            <a:ext cx="1224136" cy="333088"/>
          </a:xfrm>
          <a:prstGeom prst="roundRect">
            <a:avLst>
              <a:gd name="adj" fmla="val 50000"/>
            </a:avLst>
          </a:prstGeom>
          <a:solidFill>
            <a:schemeClr val="bg1">
              <a:alpha val="0"/>
            </a:schemeClr>
          </a:solidFill>
          <a:ln w="15875">
            <a:solidFill>
              <a:schemeClr val="accent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6">
                    <a:lumMod val="20000"/>
                    <a:lumOff val="80000"/>
                  </a:schemeClr>
                </a:solidFill>
              </a:rPr>
              <a:t>LOGO</a:t>
            </a:r>
            <a:endParaRPr lang="ko-KR" altLang="en-US" sz="2700" dirty="0">
              <a:solidFill>
                <a:schemeClr val="accent6">
                  <a:lumMod val="20000"/>
                  <a:lumOff val="80000"/>
                </a:schemeClr>
              </a:solidFill>
            </a:endParaRPr>
          </a:p>
        </p:txBody>
      </p:sp>
      <p:sp>
        <p:nvSpPr>
          <p:cNvPr id="4" name="文本框 3">
            <a:extLst>
              <a:ext uri="{FF2B5EF4-FFF2-40B4-BE49-F238E27FC236}">
                <a16:creationId xmlns:a16="http://schemas.microsoft.com/office/drawing/2014/main" id="{35304F9A-968D-89D3-A7FD-13E732327D6D}"/>
              </a:ext>
            </a:extLst>
          </p:cNvPr>
          <p:cNvSpPr txBox="1"/>
          <p:nvPr/>
        </p:nvSpPr>
        <p:spPr>
          <a:xfrm>
            <a:off x="4584094" y="3219822"/>
            <a:ext cx="4572000" cy="562333"/>
          </a:xfrm>
          <a:prstGeom prst="rect">
            <a:avLst/>
          </a:prstGeom>
          <a:noFill/>
        </p:spPr>
        <p:txBody>
          <a:bodyPr wrap="square">
            <a:spAutoFit/>
          </a:bodyPr>
          <a:lstStyle/>
          <a:p>
            <a:pPr algn="ctr">
              <a:lnSpc>
                <a:spcPct val="200000"/>
              </a:lnSpc>
              <a:spcBef>
                <a:spcPct val="0"/>
              </a:spcBef>
              <a:spcAft>
                <a:spcPct val="0"/>
              </a:spcAft>
            </a:pPr>
            <a:r>
              <a:rPr lang="en-US" altLang="zh-CN" b="1" dirty="0">
                <a:solidFill>
                  <a:srgbClr val="BFBFBF">
                    <a:lumMod val="60000"/>
                    <a:lumOff val="40000"/>
                  </a:srgbClr>
                </a:solidFill>
                <a:effectLst>
                  <a:outerShdw blurRad="50800" dist="38100" dir="2700000" algn="tl" rotWithShape="0">
                    <a:prstClr val="black">
                      <a:alpha val="40000"/>
                    </a:prstClr>
                  </a:outerShdw>
                </a:effectLst>
                <a:cs typeface="+mn-ea"/>
                <a:sym typeface="+mn-lt"/>
              </a:rPr>
              <a:t>Report </a:t>
            </a:r>
            <a:r>
              <a:rPr lang="zh-CN" altLang="en-US" b="1" dirty="0">
                <a:solidFill>
                  <a:srgbClr val="BFBFBF">
                    <a:lumMod val="60000"/>
                    <a:lumOff val="40000"/>
                  </a:srgbClr>
                </a:solidFill>
                <a:effectLst>
                  <a:outerShdw blurRad="50800" dist="38100" dir="2700000" algn="tl" rotWithShape="0">
                    <a:prstClr val="black">
                      <a:alpha val="40000"/>
                    </a:prstClr>
                  </a:outerShdw>
                </a:effectLst>
                <a:cs typeface="+mn-ea"/>
                <a:sym typeface="+mn-lt"/>
              </a:rPr>
              <a:t>：</a:t>
            </a:r>
            <a:r>
              <a:rPr lang="en-US" altLang="zh-CN" b="1" dirty="0">
                <a:solidFill>
                  <a:srgbClr val="BFBFBF">
                    <a:lumMod val="60000"/>
                    <a:lumOff val="40000"/>
                  </a:srgbClr>
                </a:solidFill>
                <a:effectLst>
                  <a:outerShdw blurRad="50800" dist="38100" dir="2700000" algn="tl" rotWithShape="0">
                    <a:prstClr val="black">
                      <a:alpha val="40000"/>
                    </a:prstClr>
                  </a:outerShdw>
                </a:effectLst>
                <a:cs typeface="+mn-ea"/>
                <a:sym typeface="+mn-lt"/>
              </a:rPr>
              <a:t>www.freeppt7.com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019676" y="2643758"/>
            <a:ext cx="3600449" cy="707886"/>
          </a:xfrm>
          <a:prstGeom prst="rect">
            <a:avLst/>
          </a:prstGeom>
        </p:spPr>
        <p:txBody>
          <a:bodyPr wrap="square">
            <a:spAutoFit/>
          </a:bodyPr>
          <a:lstStyle/>
          <a:p>
            <a:pPr marL="0" marR="0" lvl="0" indent="0" algn="ctr" defTabSz="914400" rtl="0" eaLnBrk="1" fontAlgn="auto" latinLnBrk="0" hangingPunct="1">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cs typeface="+mn-ea"/>
                <a:sym typeface="+mn-lt"/>
              </a:rPr>
              <a:t>Add title text</a:t>
            </a:r>
            <a:endParaRPr kumimoji="0" lang="zh-CN" altLang="en-US"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cs typeface="+mn-ea"/>
              <a:sym typeface="+mn-lt"/>
            </a:endParaRPr>
          </a:p>
        </p:txBody>
      </p:sp>
      <p:sp>
        <p:nvSpPr>
          <p:cNvPr id="18" name="矩形 17"/>
          <p:cNvSpPr/>
          <p:nvPr/>
        </p:nvSpPr>
        <p:spPr>
          <a:xfrm>
            <a:off x="5286375" y="1730301"/>
            <a:ext cx="3067050"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cs typeface="+mn-ea"/>
                <a:sym typeface="+mn-lt"/>
              </a:rPr>
              <a:t>Part One</a:t>
            </a:r>
          </a:p>
        </p:txBody>
      </p:sp>
      <p:cxnSp>
        <p:nvCxnSpPr>
          <p:cNvPr id="20" name="直接连接符 19"/>
          <p:cNvCxnSpPr/>
          <p:nvPr/>
        </p:nvCxnSpPr>
        <p:spPr>
          <a:xfrm flipH="1">
            <a:off x="5153025" y="2495550"/>
            <a:ext cx="3333750" cy="151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993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1"/>
          <p:cNvSpPr/>
          <p:nvPr>
            <p:custDataLst>
              <p:tags r:id="rId1"/>
            </p:custDataLst>
          </p:nvPr>
        </p:nvSpPr>
        <p:spPr>
          <a:xfrm>
            <a:off x="5374482" y="196112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cs typeface="+mn-ea"/>
              <a:sym typeface="+mn-lt"/>
            </a:endParaRPr>
          </a:p>
        </p:txBody>
      </p:sp>
      <p:sp>
        <p:nvSpPr>
          <p:cNvPr id="8" name="MH_Text_4"/>
          <p:cNvSpPr txBox="1"/>
          <p:nvPr>
            <p:custDataLst>
              <p:tags r:id="rId2"/>
            </p:custDataLst>
          </p:nvPr>
        </p:nvSpPr>
        <p:spPr>
          <a:xfrm>
            <a:off x="6361907" y="1851734"/>
            <a:ext cx="2242541" cy="576000"/>
          </a:xfrm>
          <a:prstGeom prst="rect">
            <a:avLst/>
          </a:prstGeom>
          <a:noFill/>
        </p:spPr>
        <p:txBody>
          <a:bodyPr lIns="0" tIns="0" rIns="0" bIns="0"/>
          <a:lstStyle/>
          <a:p>
            <a:pPr>
              <a:lnSpc>
                <a:spcPct val="150000"/>
              </a:lnSpc>
              <a:defRPr/>
            </a:pPr>
            <a:r>
              <a:rPr lang="en-US" altLang="zh-CN" sz="1200" dirty="0">
                <a:solidFill>
                  <a:prstClr val="black">
                    <a:lumMod val="75000"/>
                    <a:lumOff val="25000"/>
                  </a:prstClr>
                </a:solidFill>
                <a:cs typeface="+mn-ea"/>
                <a:sym typeface="+mn-lt"/>
              </a:rPr>
              <a:t>Click here to add content, content to match the title. </a:t>
            </a:r>
            <a:endParaRPr lang="da-DK" altLang="zh-CN" dirty="0">
              <a:solidFill>
                <a:schemeClr val="tx1">
                  <a:lumMod val="50000"/>
                  <a:lumOff val="50000"/>
                </a:schemeClr>
              </a:solidFill>
              <a:cs typeface="+mn-ea"/>
              <a:sym typeface="+mn-lt"/>
            </a:endParaRPr>
          </a:p>
        </p:txBody>
      </p:sp>
      <p:sp>
        <p:nvSpPr>
          <p:cNvPr id="9" name="MH_Other_2"/>
          <p:cNvSpPr/>
          <p:nvPr>
            <p:custDataLst>
              <p:tags r:id="rId3"/>
            </p:custDataLst>
          </p:nvPr>
        </p:nvSpPr>
        <p:spPr>
          <a:xfrm flipH="1">
            <a:off x="2923382" y="196112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lang="zh-CN" altLang="en-US">
              <a:cs typeface="+mn-ea"/>
              <a:sym typeface="+mn-lt"/>
            </a:endParaRPr>
          </a:p>
        </p:txBody>
      </p:sp>
      <p:sp>
        <p:nvSpPr>
          <p:cNvPr id="10" name="MH_Other_3"/>
          <p:cNvSpPr/>
          <p:nvPr>
            <p:custDataLst>
              <p:tags r:id="rId4"/>
            </p:custDataLst>
          </p:nvPr>
        </p:nvSpPr>
        <p:spPr>
          <a:xfrm flipV="1">
            <a:off x="5374482" y="344067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cs typeface="+mn-ea"/>
              <a:sym typeface="+mn-lt"/>
            </a:endParaRPr>
          </a:p>
        </p:txBody>
      </p:sp>
      <p:sp>
        <p:nvSpPr>
          <p:cNvPr id="11" name="MH_Other_4"/>
          <p:cNvSpPr/>
          <p:nvPr>
            <p:custDataLst>
              <p:tags r:id="rId5"/>
            </p:custDataLst>
          </p:nvPr>
        </p:nvSpPr>
        <p:spPr>
          <a:xfrm flipH="1" flipV="1">
            <a:off x="2923382" y="344067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lang="zh-CN" altLang="en-US">
              <a:cs typeface="+mn-ea"/>
              <a:sym typeface="+mn-lt"/>
            </a:endParaRPr>
          </a:p>
        </p:txBody>
      </p:sp>
      <p:sp>
        <p:nvSpPr>
          <p:cNvPr id="12" name="MH_Other_5"/>
          <p:cNvSpPr/>
          <p:nvPr>
            <p:custDataLst>
              <p:tags r:id="rId6"/>
            </p:custDataLst>
          </p:nvPr>
        </p:nvSpPr>
        <p:spPr>
          <a:xfrm>
            <a:off x="3537914" y="1792167"/>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cs typeface="+mn-ea"/>
              <a:sym typeface="+mn-lt"/>
            </a:endParaRPr>
          </a:p>
        </p:txBody>
      </p:sp>
      <p:sp>
        <p:nvSpPr>
          <p:cNvPr id="13" name="MH_Other_6"/>
          <p:cNvSpPr/>
          <p:nvPr>
            <p:custDataLst>
              <p:tags r:id="rId7"/>
            </p:custDataLst>
          </p:nvPr>
        </p:nvSpPr>
        <p:spPr>
          <a:xfrm>
            <a:off x="4729996" y="1792167"/>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cs typeface="+mn-ea"/>
              <a:sym typeface="+mn-lt"/>
            </a:endParaRPr>
          </a:p>
        </p:txBody>
      </p:sp>
      <p:sp>
        <p:nvSpPr>
          <p:cNvPr id="14" name="MH_Other_7"/>
          <p:cNvSpPr/>
          <p:nvPr>
            <p:custDataLst>
              <p:tags r:id="rId8"/>
            </p:custDataLst>
          </p:nvPr>
        </p:nvSpPr>
        <p:spPr>
          <a:xfrm>
            <a:off x="3537914" y="2984248"/>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cs typeface="+mn-ea"/>
              <a:sym typeface="+mn-lt"/>
            </a:endParaRPr>
          </a:p>
        </p:txBody>
      </p:sp>
      <p:sp>
        <p:nvSpPr>
          <p:cNvPr id="15" name="MH_Other_8"/>
          <p:cNvSpPr/>
          <p:nvPr>
            <p:custDataLst>
              <p:tags r:id="rId9"/>
            </p:custDataLst>
          </p:nvPr>
        </p:nvSpPr>
        <p:spPr>
          <a:xfrm>
            <a:off x="4729995" y="2984247"/>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cs typeface="+mn-ea"/>
              <a:sym typeface="+mn-lt"/>
            </a:endParaRPr>
          </a:p>
        </p:txBody>
      </p:sp>
      <p:sp>
        <p:nvSpPr>
          <p:cNvPr id="16" name="MH_SubTitle_3"/>
          <p:cNvSpPr txBox="1">
            <a:spLocks noChangeArrowheads="1"/>
          </p:cNvSpPr>
          <p:nvPr>
            <p:custDataLst>
              <p:tags r:id="rId10"/>
            </p:custDataLst>
          </p:nvPr>
        </p:nvSpPr>
        <p:spPr bwMode="auto">
          <a:xfrm>
            <a:off x="6361908" y="3286064"/>
            <a:ext cx="152246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en-US" altLang="zh-CN" sz="1400" b="1" dirty="0">
                <a:solidFill>
                  <a:prstClr val="black">
                    <a:lumMod val="75000"/>
                    <a:lumOff val="25000"/>
                  </a:prstClr>
                </a:solidFill>
                <a:latin typeface="+mn-lt"/>
                <a:ea typeface="+mn-ea"/>
                <a:cs typeface="+mn-ea"/>
                <a:sym typeface="+mn-lt"/>
              </a:rPr>
              <a:t>Add title text</a:t>
            </a:r>
            <a:endParaRPr lang="zh-CN" altLang="en-US" sz="1400" b="1" dirty="0">
              <a:solidFill>
                <a:prstClr val="black">
                  <a:lumMod val="75000"/>
                  <a:lumOff val="25000"/>
                </a:prstClr>
              </a:solidFill>
              <a:latin typeface="+mn-lt"/>
              <a:ea typeface="+mn-ea"/>
              <a:cs typeface="+mn-ea"/>
              <a:sym typeface="+mn-lt"/>
            </a:endParaRPr>
          </a:p>
        </p:txBody>
      </p:sp>
      <p:sp>
        <p:nvSpPr>
          <p:cNvPr id="17" name="MH_Text_3"/>
          <p:cNvSpPr txBox="1"/>
          <p:nvPr>
            <p:custDataLst>
              <p:tags r:id="rId11"/>
            </p:custDataLst>
          </p:nvPr>
        </p:nvSpPr>
        <p:spPr>
          <a:xfrm>
            <a:off x="6361907" y="3579926"/>
            <a:ext cx="2242541" cy="576000"/>
          </a:xfrm>
          <a:prstGeom prst="rect">
            <a:avLst/>
          </a:prstGeom>
          <a:noFill/>
        </p:spPr>
        <p:txBody>
          <a:bodyPr lIns="0" tIns="0" rIns="0" bIns="0"/>
          <a:lstStyle/>
          <a:p>
            <a:pPr lvl="0">
              <a:lnSpc>
                <a:spcPct val="150000"/>
              </a:lnSpc>
              <a:defRPr/>
            </a:pPr>
            <a:r>
              <a:rPr lang="en-US" altLang="zh-CN" sz="1200" dirty="0">
                <a:solidFill>
                  <a:prstClr val="black">
                    <a:lumMod val="75000"/>
                    <a:lumOff val="25000"/>
                  </a:prstClr>
                </a:solidFill>
                <a:cs typeface="+mn-ea"/>
                <a:sym typeface="+mn-lt"/>
              </a:rPr>
              <a:t>Click here to add content, content to match the title. </a:t>
            </a:r>
            <a:endParaRPr lang="da-DK" altLang="zh-CN" dirty="0">
              <a:solidFill>
                <a:prstClr val="black">
                  <a:lumMod val="50000"/>
                  <a:lumOff val="50000"/>
                </a:prstClr>
              </a:solidFill>
              <a:cs typeface="+mn-ea"/>
              <a:sym typeface="+mn-lt"/>
            </a:endParaRPr>
          </a:p>
        </p:txBody>
      </p:sp>
      <p:sp>
        <p:nvSpPr>
          <p:cNvPr id="18" name="椭圆 17"/>
          <p:cNvSpPr/>
          <p:nvPr/>
        </p:nvSpPr>
        <p:spPr>
          <a:xfrm>
            <a:off x="3771533" y="202578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ct val="0"/>
              </a:spcBef>
              <a:spcAft>
                <a:spcPct val="0"/>
              </a:spcAft>
            </a:pPr>
            <a:endParaRPr lang="zh-CN" altLang="en-US" sz="2000">
              <a:solidFill>
                <a:srgbClr val="FFFFFF"/>
              </a:solidFill>
              <a:cs typeface="+mn-ea"/>
              <a:sym typeface="+mn-lt"/>
            </a:endParaRPr>
          </a:p>
        </p:txBody>
      </p:sp>
      <p:sp>
        <p:nvSpPr>
          <p:cNvPr id="19" name="矩形 18"/>
          <p:cNvSpPr/>
          <p:nvPr/>
        </p:nvSpPr>
        <p:spPr>
          <a:xfrm>
            <a:off x="3987768" y="2492124"/>
            <a:ext cx="1164100" cy="797078"/>
          </a:xfrm>
          <a:prstGeom prst="rect">
            <a:avLst/>
          </a:prstGeom>
        </p:spPr>
        <p:txBody>
          <a:bodyPr wrap="none">
            <a:spAutoFit/>
          </a:bodyPr>
          <a:lstStyle/>
          <a:p>
            <a:pPr lvl="0" algn="ctr">
              <a:lnSpc>
                <a:spcPct val="120000"/>
              </a:lnSpc>
              <a:defRPr/>
            </a:pPr>
            <a:r>
              <a:rPr lang="en-US" altLang="zh-CN" sz="2000" b="1" dirty="0">
                <a:solidFill>
                  <a:schemeClr val="bg1"/>
                </a:solidFill>
                <a:cs typeface="+mn-ea"/>
                <a:sym typeface="+mn-lt"/>
              </a:rPr>
              <a:t>Add </a:t>
            </a:r>
          </a:p>
          <a:p>
            <a:pPr lvl="0" algn="ctr">
              <a:lnSpc>
                <a:spcPct val="120000"/>
              </a:lnSpc>
              <a:defRPr/>
            </a:pPr>
            <a:r>
              <a:rPr lang="en-US" altLang="zh-CN" sz="2000" b="1" dirty="0">
                <a:solidFill>
                  <a:schemeClr val="bg1"/>
                </a:solidFill>
                <a:cs typeface="+mn-ea"/>
                <a:sym typeface="+mn-lt"/>
              </a:rPr>
              <a:t>title text</a:t>
            </a:r>
          </a:p>
        </p:txBody>
      </p:sp>
      <p:sp>
        <p:nvSpPr>
          <p:cNvPr id="20" name="MH_SubTitle_3"/>
          <p:cNvSpPr txBox="1">
            <a:spLocks noChangeArrowheads="1"/>
          </p:cNvSpPr>
          <p:nvPr>
            <p:custDataLst>
              <p:tags r:id="rId12"/>
            </p:custDataLst>
          </p:nvPr>
        </p:nvSpPr>
        <p:spPr bwMode="auto">
          <a:xfrm>
            <a:off x="6361907" y="1512033"/>
            <a:ext cx="130643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en-US" altLang="zh-CN" sz="1400" b="1" dirty="0">
                <a:solidFill>
                  <a:prstClr val="black">
                    <a:lumMod val="75000"/>
                    <a:lumOff val="25000"/>
                  </a:prstClr>
                </a:solidFill>
                <a:latin typeface="+mn-lt"/>
                <a:ea typeface="+mn-ea"/>
                <a:cs typeface="+mn-ea"/>
                <a:sym typeface="+mn-lt"/>
              </a:rPr>
              <a:t>Add title text</a:t>
            </a:r>
            <a:endParaRPr lang="zh-CN" altLang="en-US" sz="1400" b="1" dirty="0">
              <a:solidFill>
                <a:prstClr val="black">
                  <a:lumMod val="75000"/>
                  <a:lumOff val="25000"/>
                </a:prstClr>
              </a:solidFill>
              <a:latin typeface="+mn-lt"/>
              <a:ea typeface="+mn-ea"/>
              <a:cs typeface="+mn-ea"/>
              <a:sym typeface="+mn-lt"/>
            </a:endParaRPr>
          </a:p>
        </p:txBody>
      </p:sp>
      <p:sp>
        <p:nvSpPr>
          <p:cNvPr id="21" name="MH_Text_4"/>
          <p:cNvSpPr txBox="1"/>
          <p:nvPr>
            <p:custDataLst>
              <p:tags r:id="rId13"/>
            </p:custDataLst>
          </p:nvPr>
        </p:nvSpPr>
        <p:spPr>
          <a:xfrm>
            <a:off x="539552" y="1851734"/>
            <a:ext cx="2242541" cy="576000"/>
          </a:xfrm>
          <a:prstGeom prst="rect">
            <a:avLst/>
          </a:prstGeom>
          <a:noFill/>
        </p:spPr>
        <p:txBody>
          <a:bodyPr lIns="0" tIns="0" rIns="0" bIns="0"/>
          <a:lstStyle/>
          <a:p>
            <a:pPr algn="r">
              <a:lnSpc>
                <a:spcPct val="150000"/>
              </a:lnSpc>
              <a:defRPr/>
            </a:pPr>
            <a:r>
              <a:rPr lang="en-US" altLang="zh-CN" sz="1200" dirty="0">
                <a:solidFill>
                  <a:prstClr val="black">
                    <a:lumMod val="75000"/>
                    <a:lumOff val="25000"/>
                  </a:prstClr>
                </a:solidFill>
                <a:cs typeface="+mn-ea"/>
                <a:sym typeface="+mn-lt"/>
              </a:rPr>
              <a:t>Click here to add content, content to match the title. </a:t>
            </a:r>
            <a:endParaRPr lang="da-DK" altLang="zh-CN" dirty="0">
              <a:solidFill>
                <a:schemeClr val="tx1">
                  <a:lumMod val="50000"/>
                  <a:lumOff val="50000"/>
                </a:schemeClr>
              </a:solidFill>
              <a:cs typeface="+mn-ea"/>
              <a:sym typeface="+mn-lt"/>
            </a:endParaRPr>
          </a:p>
        </p:txBody>
      </p:sp>
      <p:sp>
        <p:nvSpPr>
          <p:cNvPr id="22" name="MH_SubTitle_3"/>
          <p:cNvSpPr txBox="1">
            <a:spLocks noChangeArrowheads="1"/>
          </p:cNvSpPr>
          <p:nvPr>
            <p:custDataLst>
              <p:tags r:id="rId14"/>
            </p:custDataLst>
          </p:nvPr>
        </p:nvSpPr>
        <p:spPr bwMode="auto">
          <a:xfrm>
            <a:off x="1331640" y="3286064"/>
            <a:ext cx="1450453"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en-US" altLang="zh-CN" sz="1400" b="1" dirty="0">
                <a:solidFill>
                  <a:prstClr val="black">
                    <a:lumMod val="75000"/>
                    <a:lumOff val="25000"/>
                  </a:prstClr>
                </a:solidFill>
                <a:latin typeface="+mn-lt"/>
                <a:ea typeface="+mn-ea"/>
                <a:cs typeface="+mn-ea"/>
                <a:sym typeface="+mn-lt"/>
              </a:rPr>
              <a:t>Add title text</a:t>
            </a:r>
            <a:endParaRPr lang="zh-CN" altLang="en-US" sz="1400" b="1" dirty="0">
              <a:solidFill>
                <a:prstClr val="black">
                  <a:lumMod val="75000"/>
                  <a:lumOff val="25000"/>
                </a:prstClr>
              </a:solidFill>
              <a:latin typeface="+mn-lt"/>
              <a:ea typeface="+mn-ea"/>
              <a:cs typeface="+mn-ea"/>
              <a:sym typeface="+mn-lt"/>
            </a:endParaRPr>
          </a:p>
        </p:txBody>
      </p:sp>
      <p:sp>
        <p:nvSpPr>
          <p:cNvPr id="23" name="MH_Text_3"/>
          <p:cNvSpPr txBox="1"/>
          <p:nvPr>
            <p:custDataLst>
              <p:tags r:id="rId15"/>
            </p:custDataLst>
          </p:nvPr>
        </p:nvSpPr>
        <p:spPr>
          <a:xfrm>
            <a:off x="539552" y="3579926"/>
            <a:ext cx="2242541" cy="576000"/>
          </a:xfrm>
          <a:prstGeom prst="rect">
            <a:avLst/>
          </a:prstGeom>
          <a:noFill/>
        </p:spPr>
        <p:txBody>
          <a:bodyPr lIns="0" tIns="0" rIns="0" bIns="0"/>
          <a:lstStyle/>
          <a:p>
            <a:pPr lvl="0" algn="r">
              <a:lnSpc>
                <a:spcPct val="150000"/>
              </a:lnSpc>
              <a:defRPr/>
            </a:pPr>
            <a:r>
              <a:rPr lang="en-US" altLang="zh-CN" sz="1200" dirty="0">
                <a:solidFill>
                  <a:prstClr val="black">
                    <a:lumMod val="75000"/>
                    <a:lumOff val="25000"/>
                  </a:prstClr>
                </a:solidFill>
                <a:cs typeface="+mn-ea"/>
                <a:sym typeface="+mn-lt"/>
              </a:rPr>
              <a:t>Click here to add content, content to match the title. </a:t>
            </a:r>
            <a:endParaRPr lang="da-DK" altLang="zh-CN" dirty="0">
              <a:solidFill>
                <a:prstClr val="black">
                  <a:lumMod val="50000"/>
                  <a:lumOff val="50000"/>
                </a:prstClr>
              </a:solidFill>
              <a:cs typeface="+mn-ea"/>
              <a:sym typeface="+mn-lt"/>
            </a:endParaRPr>
          </a:p>
        </p:txBody>
      </p:sp>
      <p:sp>
        <p:nvSpPr>
          <p:cNvPr id="24" name="MH_SubTitle_3"/>
          <p:cNvSpPr txBox="1">
            <a:spLocks noChangeArrowheads="1"/>
          </p:cNvSpPr>
          <p:nvPr>
            <p:custDataLst>
              <p:tags r:id="rId16"/>
            </p:custDataLst>
          </p:nvPr>
        </p:nvSpPr>
        <p:spPr bwMode="auto">
          <a:xfrm>
            <a:off x="1115616" y="1512033"/>
            <a:ext cx="166647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en-US" altLang="zh-CN" sz="1400" b="1" dirty="0">
                <a:solidFill>
                  <a:prstClr val="black">
                    <a:lumMod val="75000"/>
                    <a:lumOff val="25000"/>
                  </a:prstClr>
                </a:solidFill>
                <a:latin typeface="+mn-lt"/>
                <a:ea typeface="+mn-ea"/>
                <a:cs typeface="+mn-ea"/>
                <a:sym typeface="+mn-lt"/>
              </a:rPr>
              <a:t>Add title text</a:t>
            </a:r>
            <a:endParaRPr lang="zh-CN" altLang="en-US" sz="1400" b="1" dirty="0">
              <a:solidFill>
                <a:prstClr val="black">
                  <a:lumMod val="75000"/>
                  <a:lumOff val="25000"/>
                </a:prstClr>
              </a:solidFill>
              <a:latin typeface="+mn-lt"/>
              <a:ea typeface="+mn-ea"/>
              <a:cs typeface="+mn-ea"/>
              <a:sym typeface="+mn-lt"/>
            </a:endParaRPr>
          </a:p>
        </p:txBody>
      </p:sp>
      <p:sp>
        <p:nvSpPr>
          <p:cNvPr id="25"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6" name="矩形 25"/>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8" name="直接连接符 27"/>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nodeType="afterGroup">
                            <p:stCondLst>
                              <p:cond delay="1550"/>
                            </p:stCondLst>
                            <p:childTnLst>
                              <p:par>
                                <p:cTn id="17" presetID="53" presetClass="entr" presetSubtype="16" dur="50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dur="500"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dur="50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dur="500"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nodeType="afterGroup">
                            <p:stCondLst>
                              <p:cond delay="2800"/>
                            </p:stCondLst>
                            <p:childTnLst>
                              <p:par>
                                <p:cTn id="38" presetID="22" presetClass="entr" presetSubtype="2" dur="50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par>
                          <p:cTn id="41" fill="hold" nodeType="afterGroup">
                            <p:stCondLst>
                              <p:cond delay="3300"/>
                            </p:stCondLst>
                            <p:childTnLst>
                              <p:par>
                                <p:cTn id="42" presetID="31" presetClass="entr" presetSubtype="0" dur="50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 calcmode="lin" valueType="num">
                                      <p:cBhvr>
                                        <p:cTn id="46" dur="500" fill="hold"/>
                                        <p:tgtEl>
                                          <p:spTgt spid="24"/>
                                        </p:tgtEl>
                                        <p:attrNameLst>
                                          <p:attrName>style.rotation</p:attrName>
                                        </p:attrNameLst>
                                      </p:cBhvr>
                                      <p:tavLst>
                                        <p:tav tm="0">
                                          <p:val>
                                            <p:fltVal val="90"/>
                                          </p:val>
                                        </p:tav>
                                        <p:tav tm="100000">
                                          <p:val>
                                            <p:fltVal val="0"/>
                                          </p:val>
                                        </p:tav>
                                      </p:tavLst>
                                    </p:anim>
                                    <p:animEffect transition="in" filter="fade">
                                      <p:cBhvr>
                                        <p:cTn id="47" dur="500"/>
                                        <p:tgtEl>
                                          <p:spTgt spid="24"/>
                                        </p:tgtEl>
                                      </p:cBhvr>
                                    </p:animEffect>
                                  </p:childTnLst>
                                </p:cTn>
                              </p:par>
                            </p:childTnLst>
                          </p:cTn>
                        </p:par>
                        <p:par>
                          <p:cTn id="48" fill="hold" nodeType="afterGroup">
                            <p:stCondLst>
                              <p:cond delay="3800"/>
                            </p:stCondLst>
                            <p:childTnLst>
                              <p:par>
                                <p:cTn id="49" presetID="22" presetClass="entr" presetSubtype="1" dur="50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nodeType="afterGroup">
                            <p:stCondLst>
                              <p:cond delay="4300"/>
                            </p:stCondLst>
                            <p:childTnLst>
                              <p:par>
                                <p:cTn id="53" presetID="22" presetClass="entr" presetSubtype="8" dur="50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nodeType="afterGroup">
                            <p:stCondLst>
                              <p:cond delay="4800"/>
                            </p:stCondLst>
                            <p:childTnLst>
                              <p:par>
                                <p:cTn id="57" presetID="31" presetClass="entr" presetSubtype="0" dur="50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90"/>
                                          </p:val>
                                        </p:tav>
                                        <p:tav tm="100000">
                                          <p:val>
                                            <p:fltVal val="0"/>
                                          </p:val>
                                        </p:tav>
                                      </p:tavLst>
                                    </p:anim>
                                    <p:animEffect transition="in" filter="fade">
                                      <p:cBhvr>
                                        <p:cTn id="62" dur="500"/>
                                        <p:tgtEl>
                                          <p:spTgt spid="20"/>
                                        </p:tgtEl>
                                      </p:cBhvr>
                                    </p:animEffect>
                                  </p:childTnLst>
                                </p:cTn>
                              </p:par>
                            </p:childTnLst>
                          </p:cTn>
                        </p:par>
                        <p:par>
                          <p:cTn id="63" fill="hold" nodeType="afterGroup">
                            <p:stCondLst>
                              <p:cond delay="5300"/>
                            </p:stCondLst>
                            <p:childTnLst>
                              <p:par>
                                <p:cTn id="64" presetID="22" presetClass="entr" presetSubtype="1" dur="50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par>
                          <p:cTn id="67" fill="hold" nodeType="afterGroup">
                            <p:stCondLst>
                              <p:cond delay="5800"/>
                            </p:stCondLst>
                            <p:childTnLst>
                              <p:par>
                                <p:cTn id="68" presetID="22" presetClass="entr" presetSubtype="2" dur="50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right)">
                                      <p:cBhvr>
                                        <p:cTn id="70" dur="500"/>
                                        <p:tgtEl>
                                          <p:spTgt spid="11"/>
                                        </p:tgtEl>
                                      </p:cBhvr>
                                    </p:animEffect>
                                  </p:childTnLst>
                                </p:cTn>
                              </p:par>
                            </p:childTnLst>
                          </p:cTn>
                        </p:par>
                        <p:par>
                          <p:cTn id="71" fill="hold" nodeType="afterGroup">
                            <p:stCondLst>
                              <p:cond delay="6300"/>
                            </p:stCondLst>
                            <p:childTnLst>
                              <p:par>
                                <p:cTn id="72" presetID="31" presetClass="entr" presetSubtype="0" dur="50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 calcmode="lin" valueType="num">
                                      <p:cBhvr>
                                        <p:cTn id="76" dur="500" fill="hold"/>
                                        <p:tgtEl>
                                          <p:spTgt spid="22"/>
                                        </p:tgtEl>
                                        <p:attrNameLst>
                                          <p:attrName>style.rotation</p:attrName>
                                        </p:attrNameLst>
                                      </p:cBhvr>
                                      <p:tavLst>
                                        <p:tav tm="0">
                                          <p:val>
                                            <p:fltVal val="90"/>
                                          </p:val>
                                        </p:tav>
                                        <p:tav tm="100000">
                                          <p:val>
                                            <p:fltVal val="0"/>
                                          </p:val>
                                        </p:tav>
                                      </p:tavLst>
                                    </p:anim>
                                    <p:animEffect transition="in" filter="fade">
                                      <p:cBhvr>
                                        <p:cTn id="77" dur="500"/>
                                        <p:tgtEl>
                                          <p:spTgt spid="22"/>
                                        </p:tgtEl>
                                      </p:cBhvr>
                                    </p:animEffect>
                                  </p:childTnLst>
                                </p:cTn>
                              </p:par>
                            </p:childTnLst>
                          </p:cTn>
                        </p:par>
                        <p:par>
                          <p:cTn id="78" fill="hold" nodeType="afterGroup">
                            <p:stCondLst>
                              <p:cond delay="6800"/>
                            </p:stCondLst>
                            <p:childTnLst>
                              <p:par>
                                <p:cTn id="79" presetID="22" presetClass="entr" presetSubtype="1" dur="5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childTnLst>
                          </p:cTn>
                        </p:par>
                        <p:par>
                          <p:cTn id="82" fill="hold" nodeType="afterGroup">
                            <p:stCondLst>
                              <p:cond delay="7300"/>
                            </p:stCondLst>
                            <p:childTnLst>
                              <p:par>
                                <p:cTn id="83" presetID="22" presetClass="entr" presetSubtype="8" dur="50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left)">
                                      <p:cBhvr>
                                        <p:cTn id="85" dur="500"/>
                                        <p:tgtEl>
                                          <p:spTgt spid="10"/>
                                        </p:tgtEl>
                                      </p:cBhvr>
                                    </p:animEffect>
                                  </p:childTnLst>
                                </p:cTn>
                              </p:par>
                            </p:childTnLst>
                          </p:cTn>
                        </p:par>
                        <p:par>
                          <p:cTn id="86" fill="hold" nodeType="afterGroup">
                            <p:stCondLst>
                              <p:cond delay="7800"/>
                            </p:stCondLst>
                            <p:childTnLst>
                              <p:par>
                                <p:cTn id="87" presetID="31" presetClass="entr" presetSubtype="0" dur="50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 calcmode="lin" valueType="num">
                                      <p:cBhvr>
                                        <p:cTn id="91" dur="500" fill="hold"/>
                                        <p:tgtEl>
                                          <p:spTgt spid="16"/>
                                        </p:tgtEl>
                                        <p:attrNameLst>
                                          <p:attrName>style.rotation</p:attrName>
                                        </p:attrNameLst>
                                      </p:cBhvr>
                                      <p:tavLst>
                                        <p:tav tm="0">
                                          <p:val>
                                            <p:fltVal val="90"/>
                                          </p:val>
                                        </p:tav>
                                        <p:tav tm="100000">
                                          <p:val>
                                            <p:fltVal val="0"/>
                                          </p:val>
                                        </p:tav>
                                      </p:tavLst>
                                    </p:anim>
                                    <p:animEffect transition="in" filter="fade">
                                      <p:cBhvr>
                                        <p:cTn id="92" dur="500"/>
                                        <p:tgtEl>
                                          <p:spTgt spid="16"/>
                                        </p:tgtEl>
                                      </p:cBhvr>
                                    </p:animEffect>
                                  </p:childTnLst>
                                </p:cTn>
                              </p:par>
                            </p:childTnLst>
                          </p:cTn>
                        </p:par>
                        <p:par>
                          <p:cTn id="93" fill="hold" nodeType="afterGroup">
                            <p:stCondLst>
                              <p:cond delay="8300"/>
                            </p:stCondLst>
                            <p:childTnLst>
                              <p:par>
                                <p:cTn id="94" presetID="22" presetClass="entr" presetSubtype="1" dur="50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up)">
                                      <p:cBhvr>
                                        <p:cTn id="9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P spid="13" grpId="0" animBg="1"/>
      <p:bldP spid="14" grpId="0" animBg="1"/>
      <p:bldP spid="15" grpId="0" animBg="1"/>
      <p:bldP spid="16" grpId="0"/>
      <p:bldP spid="17" grpId="0"/>
      <p:bldP spid="18" grpId="0" animBg="1"/>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901775" y="1170147"/>
            <a:ext cx="7362267" cy="3313508"/>
            <a:chOff x="1453" y="1771"/>
            <a:chExt cx="11648" cy="5242"/>
          </a:xfrm>
        </p:grpSpPr>
        <p:grpSp>
          <p:nvGrpSpPr>
            <p:cNvPr id="26" name="组合 25"/>
            <p:cNvGrpSpPr/>
            <p:nvPr/>
          </p:nvGrpSpPr>
          <p:grpSpPr>
            <a:xfrm>
              <a:off x="1453" y="4001"/>
              <a:ext cx="3047" cy="798"/>
              <a:chOff x="1120140" y="2609650"/>
              <a:chExt cx="1935168" cy="506624"/>
            </a:xfrm>
            <a:solidFill>
              <a:srgbClr val="0067B4"/>
            </a:solidFill>
          </p:grpSpPr>
          <p:sp>
            <p:nvSpPr>
              <p:cNvPr id="56" name="圆角矩形 84"/>
              <p:cNvSpPr/>
              <p:nvPr/>
            </p:nvSpPr>
            <p:spPr>
              <a:xfrm>
                <a:off x="1120140" y="2683639"/>
                <a:ext cx="1935168" cy="432635"/>
              </a:xfrm>
              <a:prstGeom prst="roundRect">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sp>
            <p:nvSpPr>
              <p:cNvPr id="57" name="等腰三角形 56"/>
              <p:cNvSpPr/>
              <p:nvPr/>
            </p:nvSpPr>
            <p:spPr>
              <a:xfrm>
                <a:off x="2022799" y="2609650"/>
                <a:ext cx="129852" cy="95220"/>
              </a:xfrm>
              <a:prstGeom prst="triangle">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grpSp>
        <p:sp>
          <p:nvSpPr>
            <p:cNvPr id="27" name="椭圆 26"/>
            <p:cNvSpPr/>
            <p:nvPr/>
          </p:nvSpPr>
          <p:spPr>
            <a:xfrm>
              <a:off x="2142" y="1932"/>
              <a:ext cx="1670" cy="1669"/>
            </a:xfrm>
            <a:prstGeom prst="ellipse">
              <a:avLst/>
            </a:prstGeom>
            <a:solidFill>
              <a:srgbClr val="009BD2"/>
            </a:solidFill>
            <a:ln w="25400" cap="flat" cmpd="sng" algn="ctr">
              <a:noFill/>
              <a:prstDash val="solid"/>
            </a:ln>
            <a:effectLst/>
          </p:spPr>
          <p:txBody>
            <a:bodyPr lIns="68560" tIns="34280" rIns="68560" bIns="34280" rtlCol="0" anchor="ctr"/>
            <a:lstStyle/>
            <a:p>
              <a:pPr defTabSz="685165">
                <a:defRPr/>
              </a:pPr>
              <a:endParaRPr lang="zh-CN" altLang="en-US" sz="1350" kern="0">
                <a:solidFill>
                  <a:sysClr val="window" lastClr="FFFFFF"/>
                </a:solidFill>
                <a:cs typeface="+mn-ea"/>
                <a:sym typeface="+mn-lt"/>
              </a:endParaRPr>
            </a:p>
          </p:txBody>
        </p:sp>
        <p:grpSp>
          <p:nvGrpSpPr>
            <p:cNvPr id="28" name="组合 27"/>
            <p:cNvGrpSpPr/>
            <p:nvPr/>
          </p:nvGrpSpPr>
          <p:grpSpPr>
            <a:xfrm flipV="1">
              <a:off x="4318" y="4118"/>
              <a:ext cx="3047" cy="798"/>
              <a:chOff x="2939529" y="2609650"/>
              <a:chExt cx="1935168" cy="506624"/>
            </a:xfrm>
            <a:solidFill>
              <a:srgbClr val="00B0F0"/>
            </a:solidFill>
          </p:grpSpPr>
          <p:sp>
            <p:nvSpPr>
              <p:cNvPr id="54" name="圆角矩形 95"/>
              <p:cNvSpPr/>
              <p:nvPr/>
            </p:nvSpPr>
            <p:spPr>
              <a:xfrm>
                <a:off x="2939529" y="2683639"/>
                <a:ext cx="1935168" cy="432635"/>
              </a:xfrm>
              <a:prstGeom prst="roundRect">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sp>
            <p:nvSpPr>
              <p:cNvPr id="55" name="等腰三角形 54"/>
              <p:cNvSpPr/>
              <p:nvPr/>
            </p:nvSpPr>
            <p:spPr>
              <a:xfrm>
                <a:off x="3842188" y="2609650"/>
                <a:ext cx="129852" cy="95220"/>
              </a:xfrm>
              <a:prstGeom prst="triangle">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grpSp>
        <p:sp>
          <p:nvSpPr>
            <p:cNvPr id="29" name="椭圆 28"/>
            <p:cNvSpPr/>
            <p:nvPr/>
          </p:nvSpPr>
          <p:spPr>
            <a:xfrm>
              <a:off x="5109" y="5189"/>
              <a:ext cx="1670" cy="1669"/>
            </a:xfrm>
            <a:prstGeom prst="ellipse">
              <a:avLst/>
            </a:prstGeom>
            <a:solidFill>
              <a:srgbClr val="009BD2"/>
            </a:solidFill>
            <a:ln w="25400" cap="flat" cmpd="sng" algn="ctr">
              <a:noFill/>
              <a:prstDash val="solid"/>
            </a:ln>
            <a:effectLst/>
          </p:spPr>
          <p:txBody>
            <a:bodyPr lIns="68560" tIns="34280" rIns="68560" bIns="34280" rtlCol="0" anchor="ctr"/>
            <a:lstStyle/>
            <a:p>
              <a:pPr defTabSz="685165">
                <a:defRPr/>
              </a:pPr>
              <a:endParaRPr lang="zh-CN" altLang="en-US" sz="1350" kern="0">
                <a:solidFill>
                  <a:sysClr val="window" lastClr="FFFFFF"/>
                </a:solidFill>
                <a:cs typeface="+mn-ea"/>
                <a:sym typeface="+mn-lt"/>
              </a:endParaRPr>
            </a:p>
          </p:txBody>
        </p:sp>
        <p:grpSp>
          <p:nvGrpSpPr>
            <p:cNvPr id="30" name="组合 29"/>
            <p:cNvGrpSpPr/>
            <p:nvPr/>
          </p:nvGrpSpPr>
          <p:grpSpPr>
            <a:xfrm>
              <a:off x="7189" y="4001"/>
              <a:ext cx="3047" cy="798"/>
              <a:chOff x="4763109" y="2609650"/>
              <a:chExt cx="1935168" cy="506624"/>
            </a:xfrm>
            <a:solidFill>
              <a:srgbClr val="0067B4"/>
            </a:solidFill>
          </p:grpSpPr>
          <p:sp>
            <p:nvSpPr>
              <p:cNvPr id="52" name="圆角矩形 99"/>
              <p:cNvSpPr/>
              <p:nvPr/>
            </p:nvSpPr>
            <p:spPr>
              <a:xfrm>
                <a:off x="4763109" y="2683639"/>
                <a:ext cx="1935168" cy="432635"/>
              </a:xfrm>
              <a:prstGeom prst="roundRect">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sp>
            <p:nvSpPr>
              <p:cNvPr id="53" name="等腰三角形 52"/>
              <p:cNvSpPr/>
              <p:nvPr/>
            </p:nvSpPr>
            <p:spPr>
              <a:xfrm>
                <a:off x="5665768" y="2609650"/>
                <a:ext cx="129852" cy="95220"/>
              </a:xfrm>
              <a:prstGeom prst="triangle">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grpSp>
        <p:sp>
          <p:nvSpPr>
            <p:cNvPr id="31" name="椭圆 30"/>
            <p:cNvSpPr/>
            <p:nvPr/>
          </p:nvSpPr>
          <p:spPr>
            <a:xfrm>
              <a:off x="7878" y="1932"/>
              <a:ext cx="1670" cy="1669"/>
            </a:xfrm>
            <a:prstGeom prst="ellipse">
              <a:avLst/>
            </a:prstGeom>
            <a:solidFill>
              <a:srgbClr val="009BD2"/>
            </a:solidFill>
            <a:ln w="25400" cap="flat" cmpd="sng" algn="ctr">
              <a:noFill/>
              <a:prstDash val="solid"/>
            </a:ln>
            <a:effectLst/>
          </p:spPr>
          <p:txBody>
            <a:bodyPr lIns="68560" tIns="34280" rIns="68560" bIns="34280" rtlCol="0" anchor="ctr"/>
            <a:lstStyle/>
            <a:p>
              <a:pPr defTabSz="685165">
                <a:defRPr/>
              </a:pPr>
              <a:endParaRPr lang="zh-CN" altLang="en-US" sz="1350" kern="0">
                <a:solidFill>
                  <a:sysClr val="window" lastClr="FFFFFF"/>
                </a:solidFill>
                <a:cs typeface="+mn-ea"/>
                <a:sym typeface="+mn-lt"/>
              </a:endParaRPr>
            </a:p>
          </p:txBody>
        </p:sp>
        <p:sp>
          <p:nvSpPr>
            <p:cNvPr id="32" name="椭圆 31"/>
            <p:cNvSpPr/>
            <p:nvPr/>
          </p:nvSpPr>
          <p:spPr>
            <a:xfrm>
              <a:off x="10743" y="5189"/>
              <a:ext cx="1670" cy="1669"/>
            </a:xfrm>
            <a:prstGeom prst="ellipse">
              <a:avLst/>
            </a:prstGeom>
            <a:solidFill>
              <a:srgbClr val="009BD2"/>
            </a:solidFill>
            <a:ln w="25400" cap="flat" cmpd="sng" algn="ctr">
              <a:noFill/>
              <a:prstDash val="solid"/>
            </a:ln>
            <a:effectLst/>
          </p:spPr>
          <p:txBody>
            <a:bodyPr lIns="68560" tIns="34280" rIns="68560" bIns="34280" rtlCol="0" anchor="ctr"/>
            <a:lstStyle/>
            <a:p>
              <a:pPr defTabSz="685165">
                <a:defRPr/>
              </a:pPr>
              <a:endParaRPr lang="zh-CN" altLang="en-US" sz="1350" kern="0">
                <a:solidFill>
                  <a:sysClr val="window" lastClr="FFFFFF"/>
                </a:solidFill>
                <a:cs typeface="+mn-ea"/>
                <a:sym typeface="+mn-lt"/>
              </a:endParaRPr>
            </a:p>
          </p:txBody>
        </p:sp>
        <p:sp>
          <p:nvSpPr>
            <p:cNvPr id="33" name="TextBox 103"/>
            <p:cNvSpPr txBox="1"/>
            <p:nvPr/>
          </p:nvSpPr>
          <p:spPr>
            <a:xfrm>
              <a:off x="1877" y="5734"/>
              <a:ext cx="2200" cy="1261"/>
            </a:xfrm>
            <a:prstGeom prst="rect">
              <a:avLst/>
            </a:prstGeom>
            <a:noFill/>
          </p:spPr>
          <p:txBody>
            <a:bodyPr wrap="square" lIns="0" tIns="0" rIns="0" bIns="0" rtlCol="0">
              <a:spAutoFit/>
            </a:bodyPr>
            <a:lstStyle/>
            <a:p>
              <a:pPr algn="just" defTabSz="685165">
                <a:lnSpc>
                  <a:spcPct val="150000"/>
                </a:lnSpc>
                <a:defRPr/>
              </a:pPr>
              <a:r>
                <a:rPr lang="en-US" altLang="zh-CN" sz="1200" kern="0" dirty="0">
                  <a:solidFill>
                    <a:prstClr val="black">
                      <a:lumMod val="65000"/>
                      <a:lumOff val="35000"/>
                    </a:prstClr>
                  </a:solidFill>
                  <a:cs typeface="+mn-ea"/>
                  <a:sym typeface="+mn-lt"/>
                </a:rPr>
                <a:t>Click here to add content, content to match the title. </a:t>
              </a:r>
              <a:endParaRPr lang="zh-CN" altLang="en-US" sz="1200" kern="0" dirty="0">
                <a:solidFill>
                  <a:prstClr val="black">
                    <a:lumMod val="65000"/>
                    <a:lumOff val="35000"/>
                  </a:prstClr>
                </a:solidFill>
                <a:cs typeface="+mn-ea"/>
                <a:sym typeface="+mn-lt"/>
              </a:endParaRPr>
            </a:p>
          </p:txBody>
        </p:sp>
        <p:sp>
          <p:nvSpPr>
            <p:cNvPr id="34" name="TextBox 104"/>
            <p:cNvSpPr txBox="1"/>
            <p:nvPr/>
          </p:nvSpPr>
          <p:spPr>
            <a:xfrm>
              <a:off x="1877" y="5273"/>
              <a:ext cx="1881" cy="341"/>
            </a:xfrm>
            <a:prstGeom prst="rect">
              <a:avLst/>
            </a:prstGeom>
            <a:noFill/>
          </p:spPr>
          <p:txBody>
            <a:bodyPr wrap="square" lIns="0" tIns="0" rIns="0" bIns="0" rtlCol="0">
              <a:spAutoFit/>
            </a:bodyPr>
            <a:lstStyle/>
            <a:p>
              <a:pPr defTabSz="685165">
                <a:defRPr/>
              </a:pPr>
              <a:r>
                <a:rPr lang="en-US" altLang="zh-CN" sz="1400" b="1" kern="0" dirty="0">
                  <a:solidFill>
                    <a:prstClr val="black">
                      <a:lumMod val="65000"/>
                      <a:lumOff val="35000"/>
                    </a:prstClr>
                  </a:solidFill>
                  <a:cs typeface="+mn-ea"/>
                  <a:sym typeface="+mn-lt"/>
                </a:rPr>
                <a:t>Add title text</a:t>
              </a:r>
              <a:endParaRPr lang="zh-CN" altLang="en-US" sz="1400" b="1" kern="0" dirty="0">
                <a:solidFill>
                  <a:prstClr val="black">
                    <a:lumMod val="65000"/>
                    <a:lumOff val="35000"/>
                  </a:prstClr>
                </a:solidFill>
                <a:cs typeface="+mn-ea"/>
                <a:sym typeface="+mn-lt"/>
              </a:endParaRPr>
            </a:p>
          </p:txBody>
        </p:sp>
        <p:sp>
          <p:nvSpPr>
            <p:cNvPr id="35" name="TextBox 105"/>
            <p:cNvSpPr txBox="1"/>
            <p:nvPr/>
          </p:nvSpPr>
          <p:spPr>
            <a:xfrm>
              <a:off x="2036" y="4313"/>
              <a:ext cx="1881" cy="219"/>
            </a:xfrm>
            <a:prstGeom prst="rect">
              <a:avLst/>
            </a:prstGeom>
            <a:noFill/>
          </p:spPr>
          <p:txBody>
            <a:bodyPr wrap="square" lIns="0" tIns="0" rIns="0" bIns="0" rtlCol="0">
              <a:spAutoFit/>
            </a:bodyPr>
            <a:lstStyle/>
            <a:p>
              <a:pPr defTabSz="685165">
                <a:defRPr/>
              </a:pPr>
              <a:r>
                <a:rPr lang="en-US" altLang="zh-CN" sz="900" kern="0" dirty="0">
                  <a:solidFill>
                    <a:sysClr val="window" lastClr="FFFFFF"/>
                  </a:solidFill>
                  <a:cs typeface="+mn-ea"/>
                  <a:sym typeface="+mn-lt"/>
                </a:rPr>
                <a:t>keyword 1</a:t>
              </a:r>
              <a:endParaRPr lang="zh-CN" altLang="en-US" sz="900" kern="0" dirty="0">
                <a:solidFill>
                  <a:sysClr val="window" lastClr="FFFFFF"/>
                </a:solidFill>
                <a:cs typeface="+mn-ea"/>
                <a:sym typeface="+mn-lt"/>
              </a:endParaRPr>
            </a:p>
          </p:txBody>
        </p:sp>
        <p:sp>
          <p:nvSpPr>
            <p:cNvPr id="36" name="TextBox 106"/>
            <p:cNvSpPr txBox="1"/>
            <p:nvPr/>
          </p:nvSpPr>
          <p:spPr>
            <a:xfrm>
              <a:off x="4901" y="4313"/>
              <a:ext cx="1881" cy="219"/>
            </a:xfrm>
            <a:prstGeom prst="rect">
              <a:avLst/>
            </a:prstGeom>
            <a:noFill/>
          </p:spPr>
          <p:txBody>
            <a:bodyPr wrap="square" lIns="0" tIns="0" rIns="0" bIns="0" rtlCol="0">
              <a:spAutoFit/>
            </a:bodyPr>
            <a:lstStyle/>
            <a:p>
              <a:pPr defTabSz="685165">
                <a:defRPr/>
              </a:pPr>
              <a:r>
                <a:rPr lang="en-US" altLang="zh-CN" sz="900" kern="0" dirty="0">
                  <a:solidFill>
                    <a:sysClr val="window" lastClr="FFFFFF"/>
                  </a:solidFill>
                  <a:cs typeface="+mn-ea"/>
                  <a:sym typeface="+mn-lt"/>
                </a:rPr>
                <a:t>keyword 2</a:t>
              </a:r>
              <a:endParaRPr lang="zh-CN" altLang="en-US" sz="900" kern="0" dirty="0">
                <a:solidFill>
                  <a:sysClr val="window" lastClr="FFFFFF"/>
                </a:solidFill>
                <a:cs typeface="+mn-ea"/>
                <a:sym typeface="+mn-lt"/>
              </a:endParaRPr>
            </a:p>
          </p:txBody>
        </p:sp>
        <p:sp>
          <p:nvSpPr>
            <p:cNvPr id="37" name="TextBox 107"/>
            <p:cNvSpPr txBox="1"/>
            <p:nvPr/>
          </p:nvSpPr>
          <p:spPr>
            <a:xfrm>
              <a:off x="7898" y="4313"/>
              <a:ext cx="1881" cy="219"/>
            </a:xfrm>
            <a:prstGeom prst="rect">
              <a:avLst/>
            </a:prstGeom>
            <a:noFill/>
          </p:spPr>
          <p:txBody>
            <a:bodyPr wrap="square" lIns="0" tIns="0" rIns="0" bIns="0" rtlCol="0">
              <a:spAutoFit/>
            </a:bodyPr>
            <a:lstStyle/>
            <a:p>
              <a:pPr defTabSz="685165">
                <a:defRPr/>
              </a:pPr>
              <a:r>
                <a:rPr lang="en-US" altLang="zh-CN" sz="900" kern="0" dirty="0">
                  <a:solidFill>
                    <a:sysClr val="window" lastClr="FFFFFF"/>
                  </a:solidFill>
                  <a:cs typeface="+mn-ea"/>
                  <a:sym typeface="+mn-lt"/>
                </a:rPr>
                <a:t>keyword 3</a:t>
              </a:r>
              <a:endParaRPr lang="zh-CN" altLang="en-US" sz="900" kern="0" dirty="0">
                <a:solidFill>
                  <a:sysClr val="window" lastClr="FFFFFF"/>
                </a:solidFill>
                <a:cs typeface="+mn-ea"/>
                <a:sym typeface="+mn-lt"/>
              </a:endParaRPr>
            </a:p>
          </p:txBody>
        </p:sp>
        <p:grpSp>
          <p:nvGrpSpPr>
            <p:cNvPr id="38" name="组合 37"/>
            <p:cNvGrpSpPr/>
            <p:nvPr/>
          </p:nvGrpSpPr>
          <p:grpSpPr>
            <a:xfrm flipV="1">
              <a:off x="10054" y="4118"/>
              <a:ext cx="3047" cy="798"/>
              <a:chOff x="2939529" y="2609650"/>
              <a:chExt cx="1935168" cy="506624"/>
            </a:xfrm>
            <a:solidFill>
              <a:srgbClr val="00B0F0"/>
            </a:solidFill>
          </p:grpSpPr>
          <p:sp>
            <p:nvSpPr>
              <p:cNvPr id="50" name="圆角矩形 109"/>
              <p:cNvSpPr/>
              <p:nvPr/>
            </p:nvSpPr>
            <p:spPr>
              <a:xfrm>
                <a:off x="2939529" y="2683639"/>
                <a:ext cx="1935168" cy="432635"/>
              </a:xfrm>
              <a:prstGeom prst="roundRect">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sp>
            <p:nvSpPr>
              <p:cNvPr id="51" name="等腰三角形 50"/>
              <p:cNvSpPr/>
              <p:nvPr/>
            </p:nvSpPr>
            <p:spPr>
              <a:xfrm>
                <a:off x="3842188" y="2609650"/>
                <a:ext cx="129852" cy="95220"/>
              </a:xfrm>
              <a:prstGeom prst="triangle">
                <a:avLst/>
              </a:prstGeom>
              <a:grpFill/>
              <a:ln w="25400" cap="flat" cmpd="sng" algn="ctr">
                <a:noFill/>
                <a:prstDash val="solid"/>
              </a:ln>
              <a:effectLst/>
            </p:spPr>
            <p:txBody>
              <a:bodyPr rtlCol="0" anchor="ctr"/>
              <a:lstStyle/>
              <a:p>
                <a:pPr defTabSz="685165">
                  <a:defRPr/>
                </a:pPr>
                <a:endParaRPr lang="zh-CN" altLang="en-US" sz="1350" kern="0">
                  <a:solidFill>
                    <a:sysClr val="window" lastClr="FFFFFF"/>
                  </a:solidFill>
                  <a:cs typeface="+mn-ea"/>
                  <a:sym typeface="+mn-lt"/>
                </a:endParaRPr>
              </a:p>
            </p:txBody>
          </p:sp>
        </p:grpSp>
        <p:sp>
          <p:nvSpPr>
            <p:cNvPr id="39" name="TextBox 111"/>
            <p:cNvSpPr txBox="1"/>
            <p:nvPr/>
          </p:nvSpPr>
          <p:spPr>
            <a:xfrm>
              <a:off x="10535" y="4313"/>
              <a:ext cx="1881" cy="219"/>
            </a:xfrm>
            <a:prstGeom prst="rect">
              <a:avLst/>
            </a:prstGeom>
            <a:noFill/>
          </p:spPr>
          <p:txBody>
            <a:bodyPr wrap="square" lIns="0" tIns="0" rIns="0" bIns="0" rtlCol="0">
              <a:spAutoFit/>
            </a:bodyPr>
            <a:lstStyle/>
            <a:p>
              <a:pPr defTabSz="685165">
                <a:defRPr/>
              </a:pPr>
              <a:r>
                <a:rPr lang="en-US" altLang="zh-CN" sz="900" kern="0" dirty="0">
                  <a:solidFill>
                    <a:sysClr val="window" lastClr="FFFFFF"/>
                  </a:solidFill>
                  <a:cs typeface="+mn-ea"/>
                  <a:sym typeface="+mn-lt"/>
                </a:rPr>
                <a:t>keyword 4</a:t>
              </a:r>
              <a:endParaRPr lang="zh-CN" altLang="en-US" sz="900" kern="0" dirty="0">
                <a:solidFill>
                  <a:sysClr val="window" lastClr="FFFFFF"/>
                </a:solidFill>
                <a:cs typeface="+mn-ea"/>
                <a:sym typeface="+mn-lt"/>
              </a:endParaRPr>
            </a:p>
          </p:txBody>
        </p:sp>
        <p:sp>
          <p:nvSpPr>
            <p:cNvPr id="40" name="TextBox 112"/>
            <p:cNvSpPr txBox="1"/>
            <p:nvPr/>
          </p:nvSpPr>
          <p:spPr>
            <a:xfrm>
              <a:off x="4703" y="2232"/>
              <a:ext cx="2200" cy="1261"/>
            </a:xfrm>
            <a:prstGeom prst="rect">
              <a:avLst/>
            </a:prstGeom>
            <a:noFill/>
          </p:spPr>
          <p:txBody>
            <a:bodyPr wrap="square" lIns="0" tIns="0" rIns="0" bIns="0" rtlCol="0">
              <a:spAutoFit/>
            </a:bodyPr>
            <a:lstStyle/>
            <a:p>
              <a:pPr algn="just" defTabSz="685165">
                <a:lnSpc>
                  <a:spcPct val="150000"/>
                </a:lnSpc>
                <a:defRPr/>
              </a:pPr>
              <a:r>
                <a:rPr lang="en-US" altLang="zh-CN" sz="1200" kern="0" dirty="0">
                  <a:solidFill>
                    <a:prstClr val="black">
                      <a:lumMod val="65000"/>
                      <a:lumOff val="35000"/>
                    </a:prstClr>
                  </a:solidFill>
                  <a:cs typeface="+mn-ea"/>
                  <a:sym typeface="+mn-lt"/>
                </a:rPr>
                <a:t>Click here to add content, content to match the title. </a:t>
              </a:r>
              <a:endParaRPr lang="zh-CN" altLang="en-US" sz="1200" kern="0" dirty="0">
                <a:solidFill>
                  <a:prstClr val="black">
                    <a:lumMod val="65000"/>
                    <a:lumOff val="35000"/>
                  </a:prstClr>
                </a:solidFill>
                <a:cs typeface="+mn-ea"/>
                <a:sym typeface="+mn-lt"/>
              </a:endParaRPr>
            </a:p>
          </p:txBody>
        </p:sp>
        <p:sp>
          <p:nvSpPr>
            <p:cNvPr id="41" name="TextBox 113"/>
            <p:cNvSpPr txBox="1"/>
            <p:nvPr/>
          </p:nvSpPr>
          <p:spPr>
            <a:xfrm>
              <a:off x="4703" y="1771"/>
              <a:ext cx="1881" cy="341"/>
            </a:xfrm>
            <a:prstGeom prst="rect">
              <a:avLst/>
            </a:prstGeom>
            <a:noFill/>
          </p:spPr>
          <p:txBody>
            <a:bodyPr wrap="square" lIns="0" tIns="0" rIns="0" bIns="0" rtlCol="0">
              <a:spAutoFit/>
            </a:bodyPr>
            <a:lstStyle/>
            <a:p>
              <a:pPr defTabSz="685165">
                <a:defRPr/>
              </a:pPr>
              <a:r>
                <a:rPr lang="en-US" altLang="zh-CN" sz="1400" b="1" kern="0" dirty="0">
                  <a:solidFill>
                    <a:prstClr val="black">
                      <a:lumMod val="65000"/>
                      <a:lumOff val="35000"/>
                    </a:prstClr>
                  </a:solidFill>
                  <a:cs typeface="+mn-ea"/>
                  <a:sym typeface="+mn-lt"/>
                </a:rPr>
                <a:t>Add title text</a:t>
              </a:r>
              <a:endParaRPr lang="zh-CN" altLang="en-US" sz="1400" b="1" kern="0" dirty="0">
                <a:solidFill>
                  <a:prstClr val="black">
                    <a:lumMod val="65000"/>
                    <a:lumOff val="35000"/>
                  </a:prstClr>
                </a:solidFill>
                <a:cs typeface="+mn-ea"/>
                <a:sym typeface="+mn-lt"/>
              </a:endParaRPr>
            </a:p>
          </p:txBody>
        </p:sp>
        <p:sp>
          <p:nvSpPr>
            <p:cNvPr id="42" name="TextBox 114"/>
            <p:cNvSpPr txBox="1"/>
            <p:nvPr/>
          </p:nvSpPr>
          <p:spPr>
            <a:xfrm>
              <a:off x="7613" y="5752"/>
              <a:ext cx="2200" cy="1261"/>
            </a:xfrm>
            <a:prstGeom prst="rect">
              <a:avLst/>
            </a:prstGeom>
            <a:noFill/>
          </p:spPr>
          <p:txBody>
            <a:bodyPr wrap="square" lIns="0" tIns="0" rIns="0" bIns="0" rtlCol="0">
              <a:spAutoFit/>
            </a:bodyPr>
            <a:lstStyle/>
            <a:p>
              <a:pPr algn="just" defTabSz="685165">
                <a:lnSpc>
                  <a:spcPct val="150000"/>
                </a:lnSpc>
                <a:defRPr/>
              </a:pPr>
              <a:r>
                <a:rPr lang="en-US" altLang="zh-CN" sz="1200" kern="0" dirty="0">
                  <a:solidFill>
                    <a:prstClr val="black">
                      <a:lumMod val="65000"/>
                      <a:lumOff val="35000"/>
                    </a:prstClr>
                  </a:solidFill>
                  <a:cs typeface="+mn-ea"/>
                  <a:sym typeface="+mn-lt"/>
                </a:rPr>
                <a:t>Click here to add content, content to match the title. </a:t>
              </a:r>
              <a:endParaRPr lang="zh-CN" altLang="en-US" sz="1200" kern="0" dirty="0">
                <a:solidFill>
                  <a:prstClr val="black">
                    <a:lumMod val="65000"/>
                    <a:lumOff val="35000"/>
                  </a:prstClr>
                </a:solidFill>
                <a:cs typeface="+mn-ea"/>
                <a:sym typeface="+mn-lt"/>
              </a:endParaRPr>
            </a:p>
          </p:txBody>
        </p:sp>
        <p:sp>
          <p:nvSpPr>
            <p:cNvPr id="43" name="TextBox 115"/>
            <p:cNvSpPr txBox="1"/>
            <p:nvPr/>
          </p:nvSpPr>
          <p:spPr>
            <a:xfrm>
              <a:off x="7613" y="5291"/>
              <a:ext cx="1881" cy="341"/>
            </a:xfrm>
            <a:prstGeom prst="rect">
              <a:avLst/>
            </a:prstGeom>
            <a:noFill/>
          </p:spPr>
          <p:txBody>
            <a:bodyPr wrap="square" lIns="0" tIns="0" rIns="0" bIns="0" rtlCol="0">
              <a:spAutoFit/>
            </a:bodyPr>
            <a:lstStyle/>
            <a:p>
              <a:pPr defTabSz="685165">
                <a:defRPr/>
              </a:pPr>
              <a:r>
                <a:rPr lang="en-US" altLang="zh-CN" sz="1400" b="1" kern="0" dirty="0">
                  <a:solidFill>
                    <a:prstClr val="black">
                      <a:lumMod val="65000"/>
                      <a:lumOff val="35000"/>
                    </a:prstClr>
                  </a:solidFill>
                  <a:cs typeface="+mn-ea"/>
                  <a:sym typeface="+mn-lt"/>
                </a:rPr>
                <a:t>Add title text</a:t>
              </a:r>
              <a:endParaRPr lang="zh-CN" altLang="en-US" sz="1400" b="1" kern="0" dirty="0">
                <a:solidFill>
                  <a:prstClr val="black">
                    <a:lumMod val="65000"/>
                    <a:lumOff val="35000"/>
                  </a:prstClr>
                </a:solidFill>
                <a:cs typeface="+mn-ea"/>
                <a:sym typeface="+mn-lt"/>
              </a:endParaRPr>
            </a:p>
          </p:txBody>
        </p:sp>
        <p:sp>
          <p:nvSpPr>
            <p:cNvPr id="44" name="TextBox 116"/>
            <p:cNvSpPr txBox="1"/>
            <p:nvPr/>
          </p:nvSpPr>
          <p:spPr>
            <a:xfrm>
              <a:off x="10375" y="2232"/>
              <a:ext cx="2200" cy="1261"/>
            </a:xfrm>
            <a:prstGeom prst="rect">
              <a:avLst/>
            </a:prstGeom>
            <a:noFill/>
          </p:spPr>
          <p:txBody>
            <a:bodyPr wrap="square" lIns="0" tIns="0" rIns="0" bIns="0" rtlCol="0">
              <a:spAutoFit/>
            </a:bodyPr>
            <a:lstStyle/>
            <a:p>
              <a:pPr algn="just" defTabSz="685165">
                <a:lnSpc>
                  <a:spcPct val="150000"/>
                </a:lnSpc>
                <a:defRPr/>
              </a:pPr>
              <a:r>
                <a:rPr lang="en-US" altLang="zh-CN" sz="1200" kern="0" dirty="0">
                  <a:solidFill>
                    <a:prstClr val="black">
                      <a:lumMod val="65000"/>
                      <a:lumOff val="35000"/>
                    </a:prstClr>
                  </a:solidFill>
                  <a:cs typeface="+mn-ea"/>
                  <a:sym typeface="+mn-lt"/>
                </a:rPr>
                <a:t>Click here to add content, content to match the title. </a:t>
              </a:r>
              <a:endParaRPr lang="zh-CN" altLang="en-US" sz="1200" kern="0" dirty="0">
                <a:solidFill>
                  <a:prstClr val="black">
                    <a:lumMod val="65000"/>
                    <a:lumOff val="35000"/>
                  </a:prstClr>
                </a:solidFill>
                <a:cs typeface="+mn-ea"/>
                <a:sym typeface="+mn-lt"/>
              </a:endParaRPr>
            </a:p>
          </p:txBody>
        </p:sp>
        <p:sp>
          <p:nvSpPr>
            <p:cNvPr id="45" name="TextBox 117"/>
            <p:cNvSpPr txBox="1"/>
            <p:nvPr/>
          </p:nvSpPr>
          <p:spPr>
            <a:xfrm>
              <a:off x="10375" y="1771"/>
              <a:ext cx="1881" cy="341"/>
            </a:xfrm>
            <a:prstGeom prst="rect">
              <a:avLst/>
            </a:prstGeom>
            <a:noFill/>
          </p:spPr>
          <p:txBody>
            <a:bodyPr wrap="square" lIns="0" tIns="0" rIns="0" bIns="0" rtlCol="0">
              <a:spAutoFit/>
            </a:bodyPr>
            <a:lstStyle/>
            <a:p>
              <a:pPr defTabSz="685165">
                <a:defRPr/>
              </a:pPr>
              <a:r>
                <a:rPr lang="en-US" altLang="zh-CN" sz="1400" b="1" kern="0" dirty="0">
                  <a:solidFill>
                    <a:prstClr val="black">
                      <a:lumMod val="65000"/>
                      <a:lumOff val="35000"/>
                    </a:prstClr>
                  </a:solidFill>
                  <a:cs typeface="+mn-ea"/>
                  <a:sym typeface="+mn-lt"/>
                </a:rPr>
                <a:t>Add title text</a:t>
              </a:r>
              <a:endParaRPr lang="zh-CN" altLang="en-US" sz="1400" b="1" kern="0" dirty="0">
                <a:solidFill>
                  <a:prstClr val="black">
                    <a:lumMod val="65000"/>
                    <a:lumOff val="35000"/>
                  </a:prstClr>
                </a:solidFill>
                <a:cs typeface="+mn-ea"/>
                <a:sym typeface="+mn-lt"/>
              </a:endParaRPr>
            </a:p>
          </p:txBody>
        </p:sp>
        <p:sp>
          <p:nvSpPr>
            <p:cNvPr id="46" name="TextBox 118"/>
            <p:cNvSpPr txBox="1"/>
            <p:nvPr/>
          </p:nvSpPr>
          <p:spPr>
            <a:xfrm>
              <a:off x="2707" y="2473"/>
              <a:ext cx="726" cy="584"/>
            </a:xfrm>
            <a:prstGeom prst="rect">
              <a:avLst/>
            </a:prstGeom>
            <a:noFill/>
          </p:spPr>
          <p:txBody>
            <a:bodyPr wrap="square" lIns="0" tIns="0" rIns="0" bIns="0" rtlCol="0">
              <a:spAutoFit/>
            </a:bodyPr>
            <a:lstStyle/>
            <a:p>
              <a:pPr defTabSz="685165">
                <a:defRPr/>
              </a:pPr>
              <a:r>
                <a:rPr lang="en-US" altLang="zh-CN" sz="1200" kern="0" dirty="0">
                  <a:solidFill>
                    <a:srgbClr val="FFFFFF"/>
                  </a:solidFill>
                  <a:cs typeface="+mn-ea"/>
                  <a:sym typeface="+mn-lt"/>
                </a:rPr>
                <a:t>Add</a:t>
              </a:r>
              <a:endParaRPr lang="zh-CN" altLang="en-US" sz="1200" kern="0" dirty="0">
                <a:solidFill>
                  <a:srgbClr val="FFFFFF"/>
                </a:solidFill>
                <a:cs typeface="+mn-ea"/>
                <a:sym typeface="+mn-lt"/>
              </a:endParaRPr>
            </a:p>
            <a:p>
              <a:pPr defTabSz="685165">
                <a:defRPr/>
              </a:pPr>
              <a:r>
                <a:rPr lang="en-US" altLang="zh-CN" sz="1200" kern="0" dirty="0">
                  <a:solidFill>
                    <a:srgbClr val="FFFFFF"/>
                  </a:solidFill>
                  <a:cs typeface="+mn-ea"/>
                  <a:sym typeface="+mn-lt"/>
                </a:rPr>
                <a:t>text</a:t>
              </a:r>
              <a:endParaRPr lang="zh-CN" altLang="en-US" sz="1200" kern="0" dirty="0">
                <a:solidFill>
                  <a:srgbClr val="FFFFFF"/>
                </a:solidFill>
                <a:cs typeface="+mn-ea"/>
                <a:sym typeface="+mn-lt"/>
              </a:endParaRPr>
            </a:p>
          </p:txBody>
        </p:sp>
        <p:sp>
          <p:nvSpPr>
            <p:cNvPr id="47" name="TextBox 119"/>
            <p:cNvSpPr txBox="1"/>
            <p:nvPr/>
          </p:nvSpPr>
          <p:spPr>
            <a:xfrm>
              <a:off x="8457" y="2473"/>
              <a:ext cx="650" cy="584"/>
            </a:xfrm>
            <a:prstGeom prst="rect">
              <a:avLst/>
            </a:prstGeom>
            <a:noFill/>
          </p:spPr>
          <p:txBody>
            <a:bodyPr wrap="square" lIns="0" tIns="0" rIns="0" bIns="0" rtlCol="0">
              <a:spAutoFit/>
            </a:bodyPr>
            <a:lstStyle/>
            <a:p>
              <a:pPr defTabSz="685165">
                <a:defRPr/>
              </a:pPr>
              <a:r>
                <a:rPr lang="en-US" altLang="zh-CN" sz="1200" kern="0" dirty="0" err="1">
                  <a:solidFill>
                    <a:srgbClr val="FFFFFF"/>
                  </a:solidFill>
                  <a:cs typeface="+mn-ea"/>
                  <a:sym typeface="+mn-lt"/>
                </a:rPr>
                <a:t>Addtext</a:t>
              </a:r>
              <a:endParaRPr lang="zh-CN" altLang="en-US" sz="1200" kern="0" dirty="0">
                <a:solidFill>
                  <a:srgbClr val="FFFFFF"/>
                </a:solidFill>
                <a:cs typeface="+mn-ea"/>
                <a:sym typeface="+mn-lt"/>
              </a:endParaRPr>
            </a:p>
          </p:txBody>
        </p:sp>
        <p:sp>
          <p:nvSpPr>
            <p:cNvPr id="48" name="TextBox 120"/>
            <p:cNvSpPr txBox="1"/>
            <p:nvPr/>
          </p:nvSpPr>
          <p:spPr>
            <a:xfrm>
              <a:off x="5705" y="5731"/>
              <a:ext cx="539" cy="584"/>
            </a:xfrm>
            <a:prstGeom prst="rect">
              <a:avLst/>
            </a:prstGeom>
            <a:noFill/>
          </p:spPr>
          <p:txBody>
            <a:bodyPr wrap="square" lIns="0" tIns="0" rIns="0" bIns="0" rtlCol="0">
              <a:spAutoFit/>
            </a:bodyPr>
            <a:lstStyle/>
            <a:p>
              <a:pPr defTabSz="685165">
                <a:defRPr/>
              </a:pPr>
              <a:r>
                <a:rPr lang="en-US" altLang="zh-CN" sz="1200" kern="0" dirty="0">
                  <a:solidFill>
                    <a:srgbClr val="FFFFFF"/>
                  </a:solidFill>
                  <a:cs typeface="+mn-ea"/>
                  <a:sym typeface="+mn-lt"/>
                </a:rPr>
                <a:t>Add</a:t>
              </a:r>
              <a:endParaRPr lang="zh-CN" altLang="en-US" sz="1200" kern="0" dirty="0">
                <a:solidFill>
                  <a:srgbClr val="FFFFFF"/>
                </a:solidFill>
                <a:cs typeface="+mn-ea"/>
                <a:sym typeface="+mn-lt"/>
              </a:endParaRPr>
            </a:p>
            <a:p>
              <a:pPr defTabSz="685165">
                <a:defRPr/>
              </a:pPr>
              <a:r>
                <a:rPr lang="en-US" altLang="zh-CN" sz="1200" kern="0" dirty="0">
                  <a:solidFill>
                    <a:srgbClr val="FFFFFF"/>
                  </a:solidFill>
                  <a:cs typeface="+mn-ea"/>
                  <a:sym typeface="+mn-lt"/>
                </a:rPr>
                <a:t>text</a:t>
              </a:r>
              <a:endParaRPr lang="zh-CN" altLang="en-US" sz="1200" kern="0" dirty="0">
                <a:solidFill>
                  <a:srgbClr val="FFFFFF"/>
                </a:solidFill>
                <a:cs typeface="+mn-ea"/>
                <a:sym typeface="+mn-lt"/>
              </a:endParaRPr>
            </a:p>
          </p:txBody>
        </p:sp>
        <p:sp>
          <p:nvSpPr>
            <p:cNvPr id="49" name="TextBox 121"/>
            <p:cNvSpPr txBox="1"/>
            <p:nvPr/>
          </p:nvSpPr>
          <p:spPr>
            <a:xfrm>
              <a:off x="11292" y="5731"/>
              <a:ext cx="650" cy="584"/>
            </a:xfrm>
            <a:prstGeom prst="rect">
              <a:avLst/>
            </a:prstGeom>
            <a:noFill/>
          </p:spPr>
          <p:txBody>
            <a:bodyPr wrap="square" lIns="0" tIns="0" rIns="0" bIns="0" rtlCol="0">
              <a:spAutoFit/>
            </a:bodyPr>
            <a:lstStyle/>
            <a:p>
              <a:pPr defTabSz="685165">
                <a:defRPr/>
              </a:pPr>
              <a:r>
                <a:rPr lang="en-US" altLang="zh-CN" sz="1200" kern="0" dirty="0">
                  <a:solidFill>
                    <a:srgbClr val="FFFFFF"/>
                  </a:solidFill>
                  <a:cs typeface="+mn-ea"/>
                  <a:sym typeface="+mn-lt"/>
                </a:rPr>
                <a:t>Add</a:t>
              </a:r>
              <a:endParaRPr lang="zh-CN" altLang="en-US" sz="1200" kern="0" dirty="0">
                <a:solidFill>
                  <a:srgbClr val="FFFFFF"/>
                </a:solidFill>
                <a:cs typeface="+mn-ea"/>
                <a:sym typeface="+mn-lt"/>
              </a:endParaRPr>
            </a:p>
            <a:p>
              <a:pPr defTabSz="685165">
                <a:defRPr/>
              </a:pPr>
              <a:r>
                <a:rPr lang="en-US" altLang="zh-CN" sz="1200" kern="0" dirty="0">
                  <a:solidFill>
                    <a:srgbClr val="FFFFFF"/>
                  </a:solidFill>
                  <a:cs typeface="+mn-ea"/>
                  <a:sym typeface="+mn-lt"/>
                </a:rPr>
                <a:t>text</a:t>
              </a:r>
              <a:endParaRPr lang="zh-CN" altLang="en-US" sz="1200" kern="0" dirty="0">
                <a:solidFill>
                  <a:srgbClr val="FFFFFF"/>
                </a:solidFill>
                <a:cs typeface="+mn-ea"/>
                <a:sym typeface="+mn-lt"/>
              </a:endParaRPr>
            </a:p>
          </p:txBody>
        </p:sp>
      </p:grpSp>
      <p:sp>
        <p:nvSpPr>
          <p:cNvPr id="58"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59" name="矩形 58"/>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61" name="直接连接符 60"/>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8"/>
          <p:cNvGraphicFramePr/>
          <p:nvPr/>
        </p:nvGraphicFramePr>
        <p:xfrm>
          <a:off x="685801" y="1300340"/>
          <a:ext cx="3763925" cy="25428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0"/>
          <p:cNvSpPr txBox="1"/>
          <p:nvPr/>
        </p:nvSpPr>
        <p:spPr>
          <a:xfrm>
            <a:off x="2109006" y="1562986"/>
            <a:ext cx="397209" cy="229850"/>
          </a:xfrm>
          <a:prstGeom prst="wedgeRoundRectCallout">
            <a:avLst/>
          </a:prstGeom>
          <a:solidFill>
            <a:srgbClr val="0F6FC6"/>
          </a:solidFill>
        </p:spPr>
        <p:txBody>
          <a:bodyPr wrap="none" rtlCol="0">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en-US" sz="750" b="0" i="0" u="none" strike="noStrike" kern="0" cap="none" spc="0" normalizeH="0" baseline="0" noProof="0">
                <a:ln>
                  <a:noFill/>
                </a:ln>
                <a:solidFill>
                  <a:prstClr val="white"/>
                </a:solidFill>
                <a:effectLst/>
                <a:uLnTx/>
                <a:uFillTx/>
                <a:cs typeface="+mn-ea"/>
                <a:sym typeface="+mn-lt"/>
              </a:rPr>
              <a:t>80%</a:t>
            </a:r>
          </a:p>
        </p:txBody>
      </p:sp>
      <p:sp>
        <p:nvSpPr>
          <p:cNvPr id="20" name="TextBox 11"/>
          <p:cNvSpPr txBox="1"/>
          <p:nvPr/>
        </p:nvSpPr>
        <p:spPr>
          <a:xfrm>
            <a:off x="2505757" y="1205195"/>
            <a:ext cx="1682034" cy="577081"/>
          </a:xfrm>
          <a:prstGeom prst="rect">
            <a:avLst/>
          </a:prstGeom>
          <a:noFill/>
        </p:spPr>
        <p:txBody>
          <a:bodyPr wrap="square" rtlCol="0">
            <a:spAutoFit/>
          </a:bodyPr>
          <a:lstStyle/>
          <a:p>
            <a:pPr defTabSz="685800"/>
            <a:r>
              <a:rPr lang="en-US" altLang="zh-CN" sz="1350" b="1" dirty="0">
                <a:solidFill>
                  <a:prstClr val="black">
                    <a:lumMod val="65000"/>
                    <a:lumOff val="35000"/>
                  </a:prstClr>
                </a:solidFill>
                <a:cs typeface="+mn-ea"/>
                <a:sym typeface="+mn-lt"/>
              </a:rPr>
              <a:t>Add title text</a:t>
            </a:r>
            <a:endParaRPr lang="zh-CN" altLang="en-US" sz="1350" b="1" dirty="0">
              <a:solidFill>
                <a:prstClr val="black">
                  <a:lumMod val="65000"/>
                  <a:lumOff val="35000"/>
                </a:prstClr>
              </a:solidFill>
              <a:cs typeface="+mn-ea"/>
              <a:sym typeface="+mn-lt"/>
            </a:endParaRPr>
          </a:p>
          <a:p>
            <a:pPr defTabSz="685800"/>
            <a:r>
              <a:rPr lang="en-US" altLang="zh-CN" sz="900" dirty="0">
                <a:solidFill>
                  <a:prstClr val="black">
                    <a:lumMod val="65000"/>
                    <a:lumOff val="35000"/>
                  </a:prstClr>
                </a:solidFill>
                <a:cs typeface="+mn-ea"/>
                <a:sym typeface="+mn-lt"/>
              </a:rPr>
              <a:t>Click here to add content, content to match the title. </a:t>
            </a:r>
            <a:endParaRPr lang="en-US" sz="900" dirty="0">
              <a:solidFill>
                <a:prstClr val="black">
                  <a:lumMod val="65000"/>
                  <a:lumOff val="35000"/>
                </a:prstClr>
              </a:solidFill>
              <a:cs typeface="+mn-ea"/>
              <a:sym typeface="+mn-lt"/>
            </a:endParaRPr>
          </a:p>
        </p:txBody>
      </p:sp>
      <p:sp>
        <p:nvSpPr>
          <p:cNvPr id="21" name="Rectangle 12"/>
          <p:cNvSpPr/>
          <p:nvPr/>
        </p:nvSpPr>
        <p:spPr>
          <a:xfrm>
            <a:off x="1026802" y="4060443"/>
            <a:ext cx="3300234" cy="252633"/>
          </a:xfrm>
          <a:prstGeom prst="rect">
            <a:avLst/>
          </a:prstGeom>
        </p:spPr>
        <p:txBody>
          <a:bodyPr wrap="square">
            <a:spAutoFit/>
          </a:bodyPr>
          <a:lstStyle/>
          <a:p>
            <a:pPr defTabSz="685800">
              <a:lnSpc>
                <a:spcPct val="107000"/>
              </a:lnSpc>
              <a:spcAft>
                <a:spcPts val="600"/>
              </a:spcAft>
            </a:pPr>
            <a:r>
              <a:rPr lang="en-US" altLang="zh-CN" sz="1050" dirty="0">
                <a:solidFill>
                  <a:prstClr val="black">
                    <a:lumMod val="50000"/>
                    <a:lumOff val="50000"/>
                  </a:prstClr>
                </a:solidFill>
                <a:cs typeface="+mn-ea"/>
                <a:sym typeface="+mn-lt"/>
              </a:rPr>
              <a:t>Click here to add content, content to match the title. </a:t>
            </a:r>
            <a:endParaRPr lang="en-US" sz="1050" dirty="0">
              <a:solidFill>
                <a:prstClr val="black">
                  <a:lumMod val="50000"/>
                  <a:lumOff val="50000"/>
                </a:prstClr>
              </a:solidFill>
              <a:cs typeface="+mn-ea"/>
              <a:sym typeface="+mn-lt"/>
            </a:endParaRPr>
          </a:p>
        </p:txBody>
      </p:sp>
      <p:graphicFrame>
        <p:nvGraphicFramePr>
          <p:cNvPr id="22" name="Chart 19"/>
          <p:cNvGraphicFramePr/>
          <p:nvPr/>
        </p:nvGraphicFramePr>
        <p:xfrm>
          <a:off x="4741818" y="1300340"/>
          <a:ext cx="3763925" cy="254282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0"/>
          <p:cNvSpPr txBox="1"/>
          <p:nvPr/>
        </p:nvSpPr>
        <p:spPr>
          <a:xfrm>
            <a:off x="5115666" y="1562986"/>
            <a:ext cx="397209" cy="229850"/>
          </a:xfrm>
          <a:prstGeom prst="wedgeRoundRectCallout">
            <a:avLst/>
          </a:prstGeom>
          <a:solidFill>
            <a:srgbClr val="0F6FC6"/>
          </a:solidFill>
        </p:spPr>
        <p:txBody>
          <a:bodyPr wrap="none" rtlCol="0">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en-US" sz="750" b="0" i="0" u="none" strike="noStrike" kern="0" cap="none" spc="0" normalizeH="0" baseline="0" noProof="0">
                <a:ln>
                  <a:noFill/>
                </a:ln>
                <a:solidFill>
                  <a:prstClr val="white"/>
                </a:solidFill>
                <a:effectLst/>
                <a:uLnTx/>
                <a:uFillTx/>
                <a:cs typeface="+mn-ea"/>
                <a:sym typeface="+mn-lt"/>
              </a:rPr>
              <a:t>80%</a:t>
            </a:r>
          </a:p>
        </p:txBody>
      </p:sp>
      <p:sp>
        <p:nvSpPr>
          <p:cNvPr id="24" name="TextBox 21"/>
          <p:cNvSpPr txBox="1"/>
          <p:nvPr/>
        </p:nvSpPr>
        <p:spPr>
          <a:xfrm>
            <a:off x="5482837" y="1503558"/>
            <a:ext cx="1727860" cy="577081"/>
          </a:xfrm>
          <a:prstGeom prst="rect">
            <a:avLst/>
          </a:prstGeom>
          <a:noFill/>
        </p:spPr>
        <p:txBody>
          <a:bodyPr wrap="square" rtlCol="0">
            <a:spAutoFit/>
          </a:bodyPr>
          <a:lstStyle/>
          <a:p>
            <a:pPr defTabSz="685800"/>
            <a:r>
              <a:rPr lang="en-US" altLang="zh-CN" sz="1350" b="1" dirty="0">
                <a:solidFill>
                  <a:prstClr val="black">
                    <a:lumMod val="65000"/>
                    <a:lumOff val="35000"/>
                  </a:prstClr>
                </a:solidFill>
                <a:cs typeface="+mn-ea"/>
                <a:sym typeface="+mn-lt"/>
              </a:rPr>
              <a:t>Add title text</a:t>
            </a:r>
            <a:endParaRPr lang="zh-CN" altLang="en-US" sz="1350" b="1" dirty="0">
              <a:solidFill>
                <a:prstClr val="black">
                  <a:lumMod val="65000"/>
                  <a:lumOff val="35000"/>
                </a:prstClr>
              </a:solidFill>
              <a:cs typeface="+mn-ea"/>
              <a:sym typeface="+mn-lt"/>
            </a:endParaRPr>
          </a:p>
          <a:p>
            <a:pPr defTabSz="685800"/>
            <a:r>
              <a:rPr lang="en-US" altLang="zh-CN" sz="900" dirty="0">
                <a:solidFill>
                  <a:prstClr val="black">
                    <a:lumMod val="65000"/>
                    <a:lumOff val="35000"/>
                  </a:prstClr>
                </a:solidFill>
                <a:cs typeface="+mn-ea"/>
                <a:sym typeface="+mn-lt"/>
              </a:rPr>
              <a:t>Click here to add content, content to match the title. </a:t>
            </a:r>
            <a:endParaRPr lang="en-US" sz="900" dirty="0">
              <a:solidFill>
                <a:prstClr val="black">
                  <a:lumMod val="65000"/>
                  <a:lumOff val="35000"/>
                </a:prstClr>
              </a:solidFill>
              <a:cs typeface="+mn-ea"/>
              <a:sym typeface="+mn-lt"/>
            </a:endParaRPr>
          </a:p>
        </p:txBody>
      </p:sp>
      <p:sp>
        <p:nvSpPr>
          <p:cNvPr id="25" name="Rectangle 22"/>
          <p:cNvSpPr/>
          <p:nvPr/>
        </p:nvSpPr>
        <p:spPr>
          <a:xfrm>
            <a:off x="5131805" y="4040849"/>
            <a:ext cx="3300234" cy="252633"/>
          </a:xfrm>
          <a:prstGeom prst="rect">
            <a:avLst/>
          </a:prstGeom>
        </p:spPr>
        <p:txBody>
          <a:bodyPr wrap="square">
            <a:spAutoFit/>
          </a:bodyPr>
          <a:lstStyle/>
          <a:p>
            <a:pPr defTabSz="685800">
              <a:lnSpc>
                <a:spcPct val="107000"/>
              </a:lnSpc>
              <a:spcAft>
                <a:spcPts val="600"/>
              </a:spcAft>
            </a:pPr>
            <a:r>
              <a:rPr lang="en-US" altLang="zh-CN" sz="1050" dirty="0">
                <a:solidFill>
                  <a:prstClr val="black">
                    <a:lumMod val="50000"/>
                    <a:lumOff val="50000"/>
                  </a:prstClr>
                </a:solidFill>
                <a:cs typeface="+mn-ea"/>
                <a:sym typeface="+mn-lt"/>
              </a:rPr>
              <a:t>Click here to add content, content to match the title. </a:t>
            </a:r>
            <a:endParaRPr lang="en-US" sz="1050" dirty="0">
              <a:solidFill>
                <a:prstClr val="black">
                  <a:lumMod val="50000"/>
                  <a:lumOff val="50000"/>
                </a:prstClr>
              </a:solidFill>
              <a:cs typeface="+mn-ea"/>
              <a:sym typeface="+mn-lt"/>
            </a:endParaRPr>
          </a:p>
        </p:txBody>
      </p:sp>
      <p:sp>
        <p:nvSpPr>
          <p:cNvPr id="26"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7" name="矩形 26"/>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9" name="直接连接符 28"/>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dur="5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500"/>
                            </p:stCondLst>
                            <p:childTnLst>
                              <p:par>
                                <p:cTn id="9" presetID="22" presetClass="entr" presetSubtype="4" dur="5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nodeType="afterGroup">
                            <p:stCondLst>
                              <p:cond delay="1000"/>
                            </p:stCondLst>
                            <p:childTnLst>
                              <p:par>
                                <p:cTn id="13" presetID="53" presetClass="entr" presetSubtype="16" dur="5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nodeType="afterGroup">
                            <p:stCondLst>
                              <p:cond delay="1500"/>
                            </p:stCondLst>
                            <p:childTnLst>
                              <p:par>
                                <p:cTn id="19" presetID="53" presetClass="entr" presetSubtype="16" dur="5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2000"/>
                            </p:stCondLst>
                            <p:childTnLst>
                              <p:par>
                                <p:cTn id="25" presetID="4" presetClass="entr" presetSubtype="16" dur="50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par>
                          <p:cTn id="28" fill="hold" nodeType="afterGroup">
                            <p:stCondLst>
                              <p:cond delay="2500"/>
                            </p:stCondLst>
                            <p:childTnLst>
                              <p:par>
                                <p:cTn id="29" presetID="4" presetClass="entr" presetSubtype="16" dur="50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par>
                          <p:cTn id="32" fill="hold" nodeType="afterGroup">
                            <p:stCondLst>
                              <p:cond delay="3000"/>
                            </p:stCondLst>
                            <p:childTnLst>
                              <p:par>
                                <p:cTn id="33" presetID="25" presetClass="entr" presetSubtype="0" dur="50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6"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7"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anim calcmode="lin" valueType="num">
                                      <p:cBhvr>
                                        <p:cTn id="39"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0"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1"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42" dur="500" decel="50000">
                                          <p:stCondLst>
                                            <p:cond delay="0"/>
                                          </p:stCondLst>
                                        </p:cTn>
                                        <p:tgtEl>
                                          <p:spTgt spid="21"/>
                                        </p:tgtEl>
                                      </p:cBhvr>
                                    </p:animEffect>
                                  </p:childTnLst>
                                </p:cTn>
                              </p:par>
                            </p:childTnLst>
                          </p:cTn>
                        </p:par>
                        <p:par>
                          <p:cTn id="43" fill="hold" nodeType="afterGroup">
                            <p:stCondLst>
                              <p:cond delay="3500"/>
                            </p:stCondLst>
                            <p:childTnLst>
                              <p:par>
                                <p:cTn id="44" presetID="25" presetClass="entr" presetSubtype="0" dur="50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7"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8"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49" dur="500" fill="hold"/>
                                        <p:tgtEl>
                                          <p:spTgt spid="25"/>
                                        </p:tgtEl>
                                        <p:attrNameLst>
                                          <p:attrName>ppt_h</p:attrName>
                                        </p:attrNameLst>
                                      </p:cBhvr>
                                      <p:tavLst>
                                        <p:tav tm="0">
                                          <p:val>
                                            <p:strVal val="#ppt_h"/>
                                          </p:val>
                                        </p:tav>
                                        <p:tav tm="100000">
                                          <p:val>
                                            <p:strVal val="#ppt_h"/>
                                          </p:val>
                                        </p:tav>
                                      </p:tavLst>
                                    </p:anim>
                                    <p:anim calcmode="lin" valueType="num">
                                      <p:cBhvr>
                                        <p:cTn id="50"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1"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2"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53" dur="5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9" grpId="0" animBg="1"/>
      <p:bldP spid="20" grpId="0"/>
      <p:bldP spid="21" grpId="0"/>
      <p:bldGraphic spid="22" grpId="0">
        <p:bldAsOne/>
      </p:bldGraphic>
      <p:bldP spid="23" grpId="0" animBg="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1275606"/>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       </a:t>
            </a:r>
            <a:r>
              <a:rPr kumimoji="0" lang="en-US" altLang="zh-CN" sz="1800" b="1" i="0" u="none" strike="noStrike" kern="1200" cap="none" spc="0" normalizeH="0" baseline="0" noProof="0" dirty="0">
                <a:ln>
                  <a:noFill/>
                </a:ln>
                <a:solidFill>
                  <a:srgbClr val="CCECFF"/>
                </a:solidFill>
                <a:effectLst/>
                <a:uLnTx/>
                <a:uFillTx/>
                <a:cs typeface="+mn-ea"/>
                <a:sym typeface="+mn-lt"/>
              </a:rPr>
              <a:t>Add title text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srgbClr val="CCECFF"/>
                </a:solidFill>
                <a:effectLst/>
                <a:uLnTx/>
                <a:uFillTx/>
                <a:cs typeface="+mn-ea"/>
                <a:sym typeface="+mn-lt"/>
              </a:rPr>
              <a:t>Click here to add content, content to match the title. </a:t>
            </a:r>
            <a:endParaRPr kumimoji="0" lang="zh-CN" altLang="en-US" sz="1100" b="0" i="0" u="none" strike="noStrike" kern="1200" cap="none" spc="0" normalizeH="0" baseline="0" noProof="0" dirty="0">
              <a:ln>
                <a:noFill/>
              </a:ln>
              <a:solidFill>
                <a:srgbClr val="CCECFF"/>
              </a:solidFill>
              <a:effectLst/>
              <a:uLnTx/>
              <a:uFillTx/>
              <a:cs typeface="+mn-ea"/>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17" name="矩形 16"/>
          <p:cNvSpPr/>
          <p:nvPr/>
        </p:nvSpPr>
        <p:spPr>
          <a:xfrm>
            <a:off x="6057057" y="1281717"/>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CCECFF"/>
                </a:solidFill>
                <a:effectLst/>
                <a:uLnTx/>
                <a:uFillTx/>
                <a:cs typeface="+mn-ea"/>
                <a:sym typeface="+mn-lt"/>
              </a:rPr>
              <a:t>      </a:t>
            </a:r>
            <a:r>
              <a:rPr kumimoji="0" lang="en-US" altLang="zh-CN" sz="1800" b="1" i="0" u="none" strike="noStrike" kern="1200" cap="none" spc="0" normalizeH="0" baseline="0" noProof="0" dirty="0">
                <a:ln>
                  <a:noFill/>
                </a:ln>
                <a:solidFill>
                  <a:srgbClr val="CCECFF"/>
                </a:solidFill>
                <a:effectLst/>
                <a:uLnTx/>
                <a:uFillTx/>
                <a:cs typeface="+mn-ea"/>
                <a:sym typeface="+mn-lt"/>
              </a:rPr>
              <a:t>Add title text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srgbClr val="CCECFF"/>
                </a:solidFill>
                <a:effectLst/>
                <a:uLnTx/>
                <a:uFillTx/>
                <a:cs typeface="+mn-ea"/>
                <a:sym typeface="+mn-lt"/>
              </a:rPr>
              <a:t>Click here to add content, content to match the title. </a:t>
            </a:r>
            <a:endParaRPr kumimoji="0" lang="zh-CN" altLang="en-US" sz="1100" b="0" i="0" u="none" strike="noStrike" kern="1200" cap="none" spc="0" normalizeH="0" baseline="0" noProof="0" dirty="0">
              <a:ln>
                <a:noFill/>
              </a:ln>
              <a:solidFill>
                <a:srgbClr val="CCECFF"/>
              </a:solidFill>
              <a:effectLst/>
              <a:uLnTx/>
              <a:uFillTx/>
              <a:cs typeface="+mn-ea"/>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dirty="0">
              <a:ln>
                <a:noFill/>
              </a:ln>
              <a:solidFill>
                <a:srgbClr val="CCECFF"/>
              </a:solidFill>
              <a:effectLst/>
              <a:uLnTx/>
              <a:uFillTx/>
              <a:cs typeface="+mn-ea"/>
              <a:sym typeface="+mn-lt"/>
            </a:endParaRPr>
          </a:p>
        </p:txBody>
      </p:sp>
      <p:sp>
        <p:nvSpPr>
          <p:cNvPr id="18" name="矩形 17"/>
          <p:cNvSpPr/>
          <p:nvPr/>
        </p:nvSpPr>
        <p:spPr>
          <a:xfrm>
            <a:off x="3262301" y="2919580"/>
            <a:ext cx="2749331" cy="1596386"/>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CCECFF"/>
                </a:solidFill>
                <a:effectLst/>
                <a:uLnTx/>
                <a:uFillTx/>
                <a:cs typeface="+mn-ea"/>
                <a:sym typeface="+mn-lt"/>
              </a:rPr>
              <a:t>       </a:t>
            </a:r>
            <a:r>
              <a:rPr kumimoji="0" lang="en-US" altLang="zh-CN" sz="1800" b="1" i="0" u="none" strike="noStrike" kern="1200" cap="none" spc="0" normalizeH="0" baseline="0" noProof="0" dirty="0">
                <a:ln>
                  <a:noFill/>
                </a:ln>
                <a:solidFill>
                  <a:srgbClr val="CCECFF"/>
                </a:solidFill>
                <a:effectLst/>
                <a:uLnTx/>
                <a:uFillTx/>
                <a:cs typeface="+mn-ea"/>
                <a:sym typeface="+mn-lt"/>
              </a:rPr>
              <a:t>Add title text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srgbClr val="CCECFF"/>
                </a:solidFill>
                <a:effectLst/>
                <a:uLnTx/>
                <a:uFillTx/>
                <a:cs typeface="+mn-ea"/>
                <a:sym typeface="+mn-lt"/>
              </a:rPr>
              <a:t>Click here to add content, content to match the title. </a:t>
            </a:r>
            <a:endParaRPr kumimoji="0" lang="zh-CN" altLang="en-US" sz="1100" b="0" i="0" u="none" strike="noStrike" kern="1200" cap="none" spc="0" normalizeH="0" baseline="0" noProof="0" dirty="0">
              <a:ln>
                <a:noFill/>
              </a:ln>
              <a:solidFill>
                <a:srgbClr val="CCECFF"/>
              </a:solidFill>
              <a:effectLst/>
              <a:uLnTx/>
              <a:uFillTx/>
              <a:cs typeface="+mn-ea"/>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srgbClr val="CCECFF"/>
              </a:solidFill>
              <a:effectLst/>
              <a:uLnTx/>
              <a:uFillTx/>
              <a:cs typeface="+mn-ea"/>
              <a:sym typeface="+mn-lt"/>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rcRect t="6600" b="4691"/>
          <a:stretch>
            <a:fillRect/>
          </a:stretch>
        </p:blipFill>
        <p:spPr>
          <a:xfrm>
            <a:off x="6049990" y="2925690"/>
            <a:ext cx="2756398" cy="1590274"/>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rcRect t="7813"/>
          <a:stretch>
            <a:fillRect/>
          </a:stretch>
        </p:blipFill>
        <p:spPr>
          <a:xfrm>
            <a:off x="3262301" y="1275606"/>
            <a:ext cx="2749331" cy="1596386"/>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925691"/>
            <a:ext cx="2749331" cy="1590274"/>
          </a:xfrm>
          <a:prstGeom prst="rect">
            <a:avLst/>
          </a:prstGeom>
        </p:spPr>
      </p:pic>
      <p:sp>
        <p:nvSpPr>
          <p:cNvPr id="22"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23" name="矩形 22"/>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25" name="直接连接符 24"/>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dur="5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par>
                          <p:cTn id="8" fill="hold" nodeType="afterGroup">
                            <p:stCondLst>
                              <p:cond delay="500"/>
                            </p:stCondLst>
                            <p:childTnLst>
                              <p:par>
                                <p:cTn id="9" presetID="22" presetClass="entr" presetSubtype="1" dur="5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14" presetClass="entr" presetSubtype="10" dur="5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nodeType="afterGroup">
                            <p:stCondLst>
                              <p:cond delay="1500"/>
                            </p:stCondLst>
                            <p:childTnLst>
                              <p:par>
                                <p:cTn id="17" presetID="53" presetClass="entr" presetSubtype="16" dur="50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nodeType="afterGroup">
                            <p:stCondLst>
                              <p:cond delay="2000"/>
                            </p:stCondLst>
                            <p:childTnLst>
                              <p:par>
                                <p:cTn id="23" presetID="42" presetClass="entr" presetSubtype="0" dur="100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14" presetClass="entr" presetSubtype="10" dur="5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0"/>
          <p:cNvGrpSpPr/>
          <p:nvPr/>
        </p:nvGrpSpPr>
        <p:grpSpPr>
          <a:xfrm>
            <a:off x="512636" y="1203598"/>
            <a:ext cx="2087309" cy="1253081"/>
            <a:chOff x="1441450" y="1398043"/>
            <a:chExt cx="2019300" cy="1211904"/>
          </a:xfrm>
        </p:grpSpPr>
        <p:sp>
          <p:nvSpPr>
            <p:cNvPr id="4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140000"/>
                </a:lnSpc>
                <a:spcAft>
                  <a:spcPct val="0"/>
                </a:spcAft>
              </a:pPr>
              <a:r>
                <a:rPr lang="en-US" altLang="zh-CN" sz="2000" b="1" dirty="0">
                  <a:solidFill>
                    <a:prstClr val="black">
                      <a:lumMod val="85000"/>
                      <a:lumOff val="15000"/>
                    </a:prstClr>
                  </a:solidFill>
                  <a:latin typeface="+mn-lt"/>
                  <a:cs typeface="+mn-ea"/>
                  <a:sym typeface="+mn-lt"/>
                </a:rPr>
                <a:t>Add title text</a:t>
              </a:r>
            </a:p>
          </p:txBody>
        </p:sp>
        <p:sp>
          <p:nvSpPr>
            <p:cNvPr id="49"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100000"/>
                </a:lnSpc>
                <a:spcAft>
                  <a:spcPct val="0"/>
                </a:spcAft>
              </a:pPr>
              <a:r>
                <a:rPr lang="en-US" altLang="zh-CN" sz="1050" dirty="0">
                  <a:solidFill>
                    <a:prstClr val="black">
                      <a:lumMod val="85000"/>
                      <a:lumOff val="15000"/>
                    </a:prstClr>
                  </a:solidFill>
                  <a:latin typeface="+mn-lt"/>
                  <a:cs typeface="+mn-ea"/>
                  <a:sym typeface="+mn-lt"/>
                </a:rPr>
                <a:t>Click here to add content, content to match the title. </a:t>
              </a:r>
            </a:p>
          </p:txBody>
        </p:sp>
      </p:grpSp>
      <p:grpSp>
        <p:nvGrpSpPr>
          <p:cNvPr id="50" name="Group 43"/>
          <p:cNvGrpSpPr/>
          <p:nvPr/>
        </p:nvGrpSpPr>
        <p:grpSpPr>
          <a:xfrm>
            <a:off x="512634" y="3166983"/>
            <a:ext cx="2087310" cy="1387083"/>
            <a:chOff x="1441449" y="1375177"/>
            <a:chExt cx="2019301" cy="1341502"/>
          </a:xfrm>
        </p:grpSpPr>
        <p:sp>
          <p:nvSpPr>
            <p:cNvPr id="51"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40000"/>
                </a:lnSpc>
                <a:spcBef>
                  <a:spcPct val="20000"/>
                </a:spcBef>
                <a:spcAft>
                  <a:spcPct val="0"/>
                </a:spcAft>
                <a:buClrTx/>
                <a:buSzTx/>
                <a:buFont typeface="Arial"/>
                <a:buNone/>
                <a:defRPr/>
              </a:pPr>
              <a:r>
                <a:rPr kumimoji="0" lang="en-US" altLang="zh-CN" sz="2000" b="1"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Add title text</a:t>
              </a:r>
            </a:p>
          </p:txBody>
        </p:sp>
        <p:sp>
          <p:nvSpPr>
            <p:cNvPr id="52"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00000"/>
                </a:lnSpc>
                <a:spcBef>
                  <a:spcPct val="20000"/>
                </a:spcBef>
                <a:spcAft>
                  <a:spcPct val="0"/>
                </a:spcAft>
                <a:buClrTx/>
                <a:buSzTx/>
                <a:buFont typeface="Arial"/>
                <a:buNone/>
                <a:defRPr/>
              </a:pPr>
              <a:r>
                <a:rPr kumimoji="0" lang="en-US" altLang="zh-CN" sz="1050" b="0"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Click here to add content, content to match the title. </a:t>
              </a:r>
            </a:p>
          </p:txBody>
        </p:sp>
      </p:grpSp>
      <p:grpSp>
        <p:nvGrpSpPr>
          <p:cNvPr id="53" name="Group 46"/>
          <p:cNvGrpSpPr/>
          <p:nvPr/>
        </p:nvGrpSpPr>
        <p:grpSpPr>
          <a:xfrm>
            <a:off x="6679980" y="1203599"/>
            <a:ext cx="2087309" cy="1354219"/>
            <a:chOff x="1342364" y="1398043"/>
            <a:chExt cx="2019300" cy="1309719"/>
          </a:xfrm>
        </p:grpSpPr>
        <p:sp>
          <p:nvSpPr>
            <p:cNvPr id="54"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40000"/>
                </a:lnSpc>
                <a:spcBef>
                  <a:spcPct val="20000"/>
                </a:spcBef>
                <a:spcAft>
                  <a:spcPct val="0"/>
                </a:spcAft>
                <a:buClrTx/>
                <a:buSzTx/>
                <a:buFont typeface="Arial"/>
                <a:buNone/>
                <a:defRPr/>
              </a:pPr>
              <a:r>
                <a:rPr kumimoji="0" lang="en-US" altLang="zh-CN" sz="2000" b="1"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Add title text</a:t>
              </a:r>
            </a:p>
          </p:txBody>
        </p:sp>
        <p:sp>
          <p:nvSpPr>
            <p:cNvPr id="55"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00000"/>
                </a:lnSpc>
                <a:spcBef>
                  <a:spcPct val="20000"/>
                </a:spcBef>
                <a:spcAft>
                  <a:spcPct val="0"/>
                </a:spcAft>
                <a:buClrTx/>
                <a:buSzTx/>
                <a:buFont typeface="Arial"/>
                <a:buNone/>
                <a:defRPr/>
              </a:pPr>
              <a:r>
                <a:rPr kumimoji="0" lang="en-US" altLang="zh-CN" sz="1050" b="0"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Click here to add content, content to match the title. </a:t>
              </a:r>
            </a:p>
          </p:txBody>
        </p:sp>
      </p:grpSp>
      <p:cxnSp>
        <p:nvCxnSpPr>
          <p:cNvPr id="56" name="直接连接符 55"/>
          <p:cNvCxnSpPr>
            <a:stCxn id="65" idx="0"/>
          </p:cNvCxnSpPr>
          <p:nvPr/>
        </p:nvCxnSpPr>
        <p:spPr>
          <a:xfrm flipH="1" flipV="1">
            <a:off x="2881599" y="1718386"/>
            <a:ext cx="0" cy="411287"/>
          </a:xfrm>
          <a:prstGeom prst="line">
            <a:avLst/>
          </a:prstGeom>
          <a:noFill/>
          <a:ln w="9525" cap="flat" cmpd="sng" algn="ctr">
            <a:solidFill>
              <a:srgbClr val="414455">
                <a:alpha val="50000"/>
              </a:srgbClr>
            </a:solidFill>
            <a:prstDash val="solid"/>
          </a:ln>
          <a:effectLst/>
        </p:spPr>
      </p:cxnSp>
      <p:cxnSp>
        <p:nvCxnSpPr>
          <p:cNvPr id="57" name="直接连接符 56"/>
          <p:cNvCxnSpPr/>
          <p:nvPr/>
        </p:nvCxnSpPr>
        <p:spPr>
          <a:xfrm flipH="1">
            <a:off x="2599947" y="1718386"/>
            <a:ext cx="281653" cy="0"/>
          </a:xfrm>
          <a:prstGeom prst="line">
            <a:avLst/>
          </a:prstGeom>
          <a:noFill/>
          <a:ln w="9525" cap="flat" cmpd="sng" algn="ctr">
            <a:solidFill>
              <a:srgbClr val="414455">
                <a:alpha val="50000"/>
              </a:srgbClr>
            </a:solidFill>
            <a:prstDash val="solid"/>
          </a:ln>
          <a:effectLst/>
        </p:spPr>
      </p:cxnSp>
      <p:cxnSp>
        <p:nvCxnSpPr>
          <p:cNvPr id="58" name="直接连接符 57"/>
          <p:cNvCxnSpPr>
            <a:stCxn id="68" idx="0"/>
          </p:cNvCxnSpPr>
          <p:nvPr/>
        </p:nvCxnSpPr>
        <p:spPr>
          <a:xfrm flipH="1" flipV="1">
            <a:off x="4063094" y="1718386"/>
            <a:ext cx="0" cy="411287"/>
          </a:xfrm>
          <a:prstGeom prst="line">
            <a:avLst/>
          </a:prstGeom>
          <a:noFill/>
          <a:ln w="9525" cap="flat" cmpd="sng" algn="ctr">
            <a:solidFill>
              <a:srgbClr val="414455">
                <a:alpha val="50000"/>
              </a:srgbClr>
            </a:solidFill>
            <a:prstDash val="solid"/>
          </a:ln>
          <a:effectLst/>
        </p:spPr>
      </p:cxnSp>
      <p:cxnSp>
        <p:nvCxnSpPr>
          <p:cNvPr id="59" name="直接连接符 58"/>
          <p:cNvCxnSpPr/>
          <p:nvPr/>
        </p:nvCxnSpPr>
        <p:spPr>
          <a:xfrm>
            <a:off x="4063095" y="1718386"/>
            <a:ext cx="2542628" cy="0"/>
          </a:xfrm>
          <a:prstGeom prst="line">
            <a:avLst/>
          </a:prstGeom>
          <a:noFill/>
          <a:ln w="9525" cap="flat" cmpd="sng" algn="ctr">
            <a:solidFill>
              <a:srgbClr val="414455">
                <a:alpha val="50000"/>
              </a:srgbClr>
            </a:solidFill>
            <a:prstDash val="solid"/>
          </a:ln>
          <a:effectLst/>
        </p:spPr>
      </p:cxnSp>
      <p:cxnSp>
        <p:nvCxnSpPr>
          <p:cNvPr id="60" name="直接连接符 59"/>
          <p:cNvCxnSpPr>
            <a:stCxn id="71" idx="4"/>
          </p:cNvCxnSpPr>
          <p:nvPr/>
        </p:nvCxnSpPr>
        <p:spPr>
          <a:xfrm>
            <a:off x="5244591" y="3547878"/>
            <a:ext cx="4923" cy="474179"/>
          </a:xfrm>
          <a:prstGeom prst="line">
            <a:avLst/>
          </a:prstGeom>
          <a:noFill/>
          <a:ln w="9525" cap="flat" cmpd="sng" algn="ctr">
            <a:solidFill>
              <a:srgbClr val="414455">
                <a:alpha val="50000"/>
              </a:srgbClr>
            </a:solidFill>
            <a:prstDash val="solid"/>
          </a:ln>
          <a:effectLst/>
        </p:spPr>
      </p:cxnSp>
      <p:cxnSp>
        <p:nvCxnSpPr>
          <p:cNvPr id="61" name="直接连接符 60"/>
          <p:cNvCxnSpPr/>
          <p:nvPr/>
        </p:nvCxnSpPr>
        <p:spPr>
          <a:xfrm flipH="1">
            <a:off x="2599945" y="4022058"/>
            <a:ext cx="2649569" cy="0"/>
          </a:xfrm>
          <a:prstGeom prst="line">
            <a:avLst/>
          </a:prstGeom>
          <a:noFill/>
          <a:ln w="9525" cap="flat" cmpd="sng" algn="ctr">
            <a:solidFill>
              <a:srgbClr val="414455">
                <a:alpha val="50000"/>
              </a:srgbClr>
            </a:solidFill>
            <a:prstDash val="solid"/>
          </a:ln>
          <a:effectLst/>
        </p:spPr>
      </p:cxnSp>
      <p:cxnSp>
        <p:nvCxnSpPr>
          <p:cNvPr id="62" name="直接连接符 61"/>
          <p:cNvCxnSpPr>
            <a:stCxn id="74" idx="4"/>
          </p:cNvCxnSpPr>
          <p:nvPr/>
        </p:nvCxnSpPr>
        <p:spPr>
          <a:xfrm flipH="1">
            <a:off x="6483747" y="3547879"/>
            <a:ext cx="0" cy="698603"/>
          </a:xfrm>
          <a:prstGeom prst="line">
            <a:avLst/>
          </a:prstGeom>
          <a:noFill/>
          <a:ln w="9525" cap="flat" cmpd="sng" algn="ctr">
            <a:solidFill>
              <a:srgbClr val="414455">
                <a:alpha val="50000"/>
              </a:srgbClr>
            </a:solidFill>
            <a:prstDash val="solid"/>
          </a:ln>
          <a:effectLst/>
        </p:spPr>
      </p:cxnSp>
      <p:cxnSp>
        <p:nvCxnSpPr>
          <p:cNvPr id="63" name="直接连接符 62"/>
          <p:cNvCxnSpPr/>
          <p:nvPr/>
        </p:nvCxnSpPr>
        <p:spPr>
          <a:xfrm>
            <a:off x="6483747" y="4246470"/>
            <a:ext cx="298661" cy="10"/>
          </a:xfrm>
          <a:prstGeom prst="line">
            <a:avLst/>
          </a:prstGeom>
          <a:noFill/>
          <a:ln w="9525" cap="flat" cmpd="sng" algn="ctr">
            <a:solidFill>
              <a:srgbClr val="414455">
                <a:alpha val="50000"/>
              </a:srgbClr>
            </a:solidFill>
            <a:prstDash val="solid"/>
          </a:ln>
          <a:effectLst/>
        </p:spPr>
      </p:cxnSp>
      <p:grpSp>
        <p:nvGrpSpPr>
          <p:cNvPr id="64" name="组合 63"/>
          <p:cNvGrpSpPr/>
          <p:nvPr/>
        </p:nvGrpSpPr>
        <p:grpSpPr>
          <a:xfrm>
            <a:off x="2172701" y="2129672"/>
            <a:ext cx="1417795" cy="1418205"/>
            <a:chOff x="2714799" y="2648622"/>
            <a:chExt cx="1891378" cy="1891378"/>
          </a:xfrm>
          <a:solidFill>
            <a:srgbClr val="005DA2"/>
          </a:solidFill>
        </p:grpSpPr>
        <p:sp>
          <p:nvSpPr>
            <p:cNvPr id="65" name="Oval 8"/>
            <p:cNvSpPr/>
            <p:nvPr/>
          </p:nvSpPr>
          <p:spPr>
            <a:xfrm>
              <a:off x="2714799" y="2648622"/>
              <a:ext cx="1891378" cy="1891378"/>
            </a:xfrm>
            <a:prstGeom prst="ellipse">
              <a:avLst/>
            </a:prstGeom>
            <a:solidFill>
              <a:srgbClr val="0070C0"/>
            </a:solidFill>
            <a:ln w="66675" cap="flat" cmpd="sng" algn="ctr">
              <a:solidFill>
                <a:sysClr val="window" lastClr="FFFFFF">
                  <a:lumMod val="7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0" cap="none" spc="0" normalizeH="0" baseline="0" noProof="0">
                <a:ln>
                  <a:noFill/>
                </a:ln>
                <a:solidFill>
                  <a:prstClr val="white"/>
                </a:solidFill>
                <a:effectLst/>
                <a:uLnTx/>
                <a:uFillTx/>
                <a:cs typeface="+mn-ea"/>
                <a:sym typeface="+mn-lt"/>
              </a:endParaRPr>
            </a:p>
          </p:txBody>
        </p:sp>
        <p:sp>
          <p:nvSpPr>
            <p:cNvPr id="66" name="Text Placeholder 2"/>
            <p:cNvSpPr txBox="1"/>
            <p:nvPr/>
          </p:nvSpPr>
          <p:spPr>
            <a:xfrm>
              <a:off x="2841592" y="3357786"/>
              <a:ext cx="1529391"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defRPr/>
              </a:pPr>
              <a:r>
                <a:rPr kumimoji="0" lang="en-US" altLang="zh-CN" sz="1600" b="1" i="0" u="none" strike="noStrike" kern="1200" cap="none" spc="0" normalizeH="0" baseline="0" noProof="0" dirty="0">
                  <a:ln>
                    <a:noFill/>
                  </a:ln>
                  <a:solidFill>
                    <a:prstClr val="white"/>
                  </a:solidFill>
                  <a:effectLst/>
                  <a:uLnTx/>
                  <a:uFillTx/>
                  <a:latin typeface="+mn-lt"/>
                  <a:cs typeface="+mn-ea"/>
                  <a:sym typeface="+mn-lt"/>
                </a:rPr>
                <a:t>keyword </a:t>
              </a:r>
            </a:p>
          </p:txBody>
        </p:sp>
      </p:grpSp>
      <p:grpSp>
        <p:nvGrpSpPr>
          <p:cNvPr id="67" name="组合 66"/>
          <p:cNvGrpSpPr/>
          <p:nvPr/>
        </p:nvGrpSpPr>
        <p:grpSpPr>
          <a:xfrm>
            <a:off x="3354197" y="2129672"/>
            <a:ext cx="1417795" cy="1418205"/>
            <a:chOff x="4290947" y="2648622"/>
            <a:chExt cx="1891378" cy="1891378"/>
          </a:xfrm>
          <a:solidFill>
            <a:srgbClr val="FFC400"/>
          </a:solidFill>
        </p:grpSpPr>
        <p:sp>
          <p:nvSpPr>
            <p:cNvPr id="68" name="Oval 9"/>
            <p:cNvSpPr/>
            <p:nvPr/>
          </p:nvSpPr>
          <p:spPr>
            <a:xfrm>
              <a:off x="4290947" y="2648622"/>
              <a:ext cx="1891378" cy="1891378"/>
            </a:xfrm>
            <a:prstGeom prst="ellipse">
              <a:avLst/>
            </a:prstGeom>
            <a:solidFill>
              <a:srgbClr val="00B0F0"/>
            </a:solidFill>
            <a:ln w="66675" cap="flat" cmpd="sng" algn="ctr">
              <a:solidFill>
                <a:sysClr val="window" lastClr="FFFFFF">
                  <a:lumMod val="7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0" cap="none" spc="0" normalizeH="0" baseline="0" noProof="0">
                <a:ln>
                  <a:noFill/>
                </a:ln>
                <a:solidFill>
                  <a:prstClr val="white"/>
                </a:solidFill>
                <a:effectLst/>
                <a:uLnTx/>
                <a:uFillTx/>
                <a:cs typeface="+mn-ea"/>
                <a:sym typeface="+mn-lt"/>
              </a:endParaRPr>
            </a:p>
          </p:txBody>
        </p:sp>
        <p:sp>
          <p:nvSpPr>
            <p:cNvPr id="69" name="Text Placeholder 2"/>
            <p:cNvSpPr txBox="1"/>
            <p:nvPr/>
          </p:nvSpPr>
          <p:spPr>
            <a:xfrm>
              <a:off x="4434151" y="3357786"/>
              <a:ext cx="1529390"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defRPr/>
              </a:pPr>
              <a:r>
                <a:rPr kumimoji="0" lang="en-US" altLang="zh-CN" sz="1600" b="1" i="0" u="none" strike="noStrike" kern="1200" cap="none" spc="0" normalizeH="0" baseline="0" noProof="0" dirty="0">
                  <a:ln>
                    <a:noFill/>
                  </a:ln>
                  <a:solidFill>
                    <a:prstClr val="white"/>
                  </a:solidFill>
                  <a:effectLst/>
                  <a:uLnTx/>
                  <a:uFillTx/>
                  <a:latin typeface="+mn-lt"/>
                  <a:cs typeface="+mn-ea"/>
                  <a:sym typeface="+mn-lt"/>
                </a:rPr>
                <a:t>keyword </a:t>
              </a:r>
            </a:p>
          </p:txBody>
        </p:sp>
      </p:grpSp>
      <p:grpSp>
        <p:nvGrpSpPr>
          <p:cNvPr id="70" name="组合 69"/>
          <p:cNvGrpSpPr/>
          <p:nvPr/>
        </p:nvGrpSpPr>
        <p:grpSpPr>
          <a:xfrm>
            <a:off x="4535693" y="2129672"/>
            <a:ext cx="1417795" cy="1418205"/>
            <a:chOff x="5867096" y="2648622"/>
            <a:chExt cx="1891378" cy="1891378"/>
          </a:xfrm>
          <a:solidFill>
            <a:srgbClr val="005DA2"/>
          </a:solidFill>
        </p:grpSpPr>
        <p:sp>
          <p:nvSpPr>
            <p:cNvPr id="71" name="Oval 10"/>
            <p:cNvSpPr/>
            <p:nvPr/>
          </p:nvSpPr>
          <p:spPr>
            <a:xfrm>
              <a:off x="5867096" y="2648622"/>
              <a:ext cx="1891378" cy="1891378"/>
            </a:xfrm>
            <a:prstGeom prst="ellipse">
              <a:avLst/>
            </a:prstGeom>
            <a:solidFill>
              <a:srgbClr val="0070C0"/>
            </a:solidFill>
            <a:ln w="66675" cap="flat" cmpd="sng" algn="ctr">
              <a:solidFill>
                <a:sysClr val="window" lastClr="FFFFFF">
                  <a:lumMod val="7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0" cap="none" spc="0" normalizeH="0" baseline="0" noProof="0">
                <a:ln>
                  <a:noFill/>
                </a:ln>
                <a:solidFill>
                  <a:prstClr val="white"/>
                </a:solidFill>
                <a:effectLst/>
                <a:uLnTx/>
                <a:uFillTx/>
                <a:cs typeface="+mn-ea"/>
                <a:sym typeface="+mn-lt"/>
              </a:endParaRPr>
            </a:p>
          </p:txBody>
        </p:sp>
        <p:sp>
          <p:nvSpPr>
            <p:cNvPr id="72" name="Text Placeholder 2"/>
            <p:cNvSpPr txBox="1"/>
            <p:nvPr/>
          </p:nvSpPr>
          <p:spPr>
            <a:xfrm>
              <a:off x="6055533" y="3357786"/>
              <a:ext cx="1483800"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defRPr/>
              </a:pPr>
              <a:r>
                <a:rPr kumimoji="0" lang="en-US" altLang="zh-CN" sz="1600" b="1" i="0" u="none" strike="noStrike" kern="1200" cap="none" spc="0" normalizeH="0" baseline="0" noProof="0" dirty="0">
                  <a:ln>
                    <a:noFill/>
                  </a:ln>
                  <a:solidFill>
                    <a:prstClr val="white"/>
                  </a:solidFill>
                  <a:effectLst/>
                  <a:uLnTx/>
                  <a:uFillTx/>
                  <a:latin typeface="+mn-lt"/>
                  <a:cs typeface="+mn-ea"/>
                  <a:sym typeface="+mn-lt"/>
                </a:rPr>
                <a:t>keyword </a:t>
              </a:r>
            </a:p>
          </p:txBody>
        </p:sp>
      </p:grpSp>
      <p:grpSp>
        <p:nvGrpSpPr>
          <p:cNvPr id="73" name="组合 72"/>
          <p:cNvGrpSpPr/>
          <p:nvPr/>
        </p:nvGrpSpPr>
        <p:grpSpPr>
          <a:xfrm>
            <a:off x="5774850" y="2129672"/>
            <a:ext cx="1417795" cy="1418205"/>
            <a:chOff x="7520165" y="2648622"/>
            <a:chExt cx="1891378" cy="1891378"/>
          </a:xfrm>
          <a:solidFill>
            <a:srgbClr val="FFC400"/>
          </a:solidFill>
        </p:grpSpPr>
        <p:sp>
          <p:nvSpPr>
            <p:cNvPr id="74" name="Oval 11"/>
            <p:cNvSpPr/>
            <p:nvPr/>
          </p:nvSpPr>
          <p:spPr>
            <a:xfrm>
              <a:off x="7520165" y="2648622"/>
              <a:ext cx="1891378" cy="1891378"/>
            </a:xfrm>
            <a:prstGeom prst="ellipse">
              <a:avLst/>
            </a:prstGeom>
            <a:solidFill>
              <a:srgbClr val="00B0F0"/>
            </a:solidFill>
            <a:ln w="66675" cap="flat" cmpd="sng" algn="ctr">
              <a:solidFill>
                <a:sysClr val="window" lastClr="FFFFFF">
                  <a:lumMod val="7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0" cap="none" spc="0" normalizeH="0" baseline="0" noProof="0">
                <a:ln>
                  <a:noFill/>
                </a:ln>
                <a:solidFill>
                  <a:prstClr val="white"/>
                </a:solidFill>
                <a:effectLst/>
                <a:uLnTx/>
                <a:uFillTx/>
                <a:cs typeface="+mn-ea"/>
                <a:sym typeface="+mn-lt"/>
              </a:endParaRPr>
            </a:p>
          </p:txBody>
        </p:sp>
        <p:sp>
          <p:nvSpPr>
            <p:cNvPr id="75" name="Text Placeholder 2"/>
            <p:cNvSpPr txBox="1"/>
            <p:nvPr/>
          </p:nvSpPr>
          <p:spPr>
            <a:xfrm>
              <a:off x="7758474" y="3357786"/>
              <a:ext cx="1365036"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defRPr/>
              </a:pPr>
              <a:r>
                <a:rPr kumimoji="0" lang="en-US" altLang="zh-CN" sz="1600" b="1" i="0" u="none" strike="noStrike" kern="1200" cap="none" spc="0" normalizeH="0" baseline="0" noProof="0" dirty="0">
                  <a:ln>
                    <a:noFill/>
                  </a:ln>
                  <a:solidFill>
                    <a:prstClr val="white"/>
                  </a:solidFill>
                  <a:effectLst/>
                  <a:uLnTx/>
                  <a:uFillTx/>
                  <a:latin typeface="+mn-lt"/>
                  <a:cs typeface="+mn-ea"/>
                  <a:sym typeface="+mn-lt"/>
                </a:rPr>
                <a:t>keyword </a:t>
              </a:r>
            </a:p>
          </p:txBody>
        </p:sp>
      </p:grpSp>
      <p:grpSp>
        <p:nvGrpSpPr>
          <p:cNvPr id="76" name="Group 49"/>
          <p:cNvGrpSpPr/>
          <p:nvPr/>
        </p:nvGrpSpPr>
        <p:grpSpPr>
          <a:xfrm>
            <a:off x="6704303" y="3435846"/>
            <a:ext cx="2096834" cy="1377686"/>
            <a:chOff x="1441450" y="1619081"/>
            <a:chExt cx="2028515" cy="1332412"/>
          </a:xfrm>
        </p:grpSpPr>
        <p:sp>
          <p:nvSpPr>
            <p:cNvPr id="77"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40000"/>
                </a:lnSpc>
                <a:spcBef>
                  <a:spcPct val="20000"/>
                </a:spcBef>
                <a:spcAft>
                  <a:spcPct val="0"/>
                </a:spcAft>
                <a:buClrTx/>
                <a:buSzTx/>
                <a:buFont typeface="Arial"/>
                <a:buNone/>
                <a:defRPr/>
              </a:pPr>
              <a:r>
                <a:rPr kumimoji="0" lang="en-US" altLang="zh-CN" sz="2000" b="1"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Add title text</a:t>
              </a:r>
            </a:p>
          </p:txBody>
        </p:sp>
        <p:sp>
          <p:nvSpPr>
            <p:cNvPr id="78"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defTabSz="457200" eaLnBrk="1" fontAlgn="base" latinLnBrk="0" hangingPunct="1">
                <a:lnSpc>
                  <a:spcPct val="100000"/>
                </a:lnSpc>
                <a:spcBef>
                  <a:spcPct val="20000"/>
                </a:spcBef>
                <a:spcAft>
                  <a:spcPct val="0"/>
                </a:spcAft>
                <a:buClrTx/>
                <a:buSzTx/>
                <a:buFont typeface="Arial"/>
                <a:buNone/>
                <a:defRPr/>
              </a:pPr>
              <a:r>
                <a:rPr kumimoji="0" lang="en-US" altLang="zh-CN" sz="1050" b="0" i="0" u="none" strike="noStrike" kern="0" cap="none" spc="0" normalizeH="0" baseline="0" noProof="0" dirty="0">
                  <a:ln>
                    <a:noFill/>
                  </a:ln>
                  <a:solidFill>
                    <a:prstClr val="black">
                      <a:lumMod val="85000"/>
                      <a:lumOff val="15000"/>
                    </a:prstClr>
                  </a:solidFill>
                  <a:effectLst/>
                  <a:uLnTx/>
                  <a:uFillTx/>
                  <a:latin typeface="+mn-lt"/>
                  <a:ea typeface="+mn-ea"/>
                  <a:cs typeface="+mn-ea"/>
                  <a:sym typeface="+mn-lt"/>
                </a:rPr>
                <a:t>Click here to add content, content to match the title. </a:t>
              </a:r>
            </a:p>
          </p:txBody>
        </p:sp>
      </p:grpSp>
      <p:sp>
        <p:nvSpPr>
          <p:cNvPr id="79" name="文本框 10"/>
          <p:cNvSpPr txBox="1">
            <a:spLocks noChangeArrowheads="1"/>
          </p:cNvSpPr>
          <p:nvPr/>
        </p:nvSpPr>
        <p:spPr bwMode="auto">
          <a:xfrm>
            <a:off x="971600" y="208664"/>
            <a:ext cx="3510057" cy="3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latin typeface="+mn-lt"/>
                <a:ea typeface="+mn-ea"/>
                <a:cs typeface="+mn-ea"/>
                <a:sym typeface="+mn-lt"/>
              </a:rPr>
              <a:t>Add your title text</a:t>
            </a:r>
            <a:endParaRPr lang="zh-CN" altLang="en-US" sz="2000" b="1" dirty="0">
              <a:latin typeface="+mn-lt"/>
              <a:ea typeface="+mn-ea"/>
              <a:cs typeface="+mn-ea"/>
              <a:sym typeface="+mn-lt"/>
            </a:endParaRPr>
          </a:p>
        </p:txBody>
      </p:sp>
      <p:sp>
        <p:nvSpPr>
          <p:cNvPr id="80" name="矩形 79"/>
          <p:cNvSpPr/>
          <p:nvPr/>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80"/>
          <p:cNvSpPr/>
          <p:nvPr/>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cs typeface="+mn-ea"/>
              <a:sym typeface="+mn-lt"/>
            </a:endParaRPr>
          </a:p>
        </p:txBody>
      </p:sp>
      <p:cxnSp>
        <p:nvCxnSpPr>
          <p:cNvPr id="82" name="直接连接符 81"/>
          <p:cNvCxnSpPr/>
          <p:nvPr/>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ur="5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nodeType="afterGroup">
                            <p:stCondLst>
                              <p:cond delay="500"/>
                            </p:stCondLst>
                            <p:childTnLst>
                              <p:par>
                                <p:cTn id="9" presetID="22" presetClass="entr" presetSubtype="4" dur="50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childTnLst>
                          </p:cTn>
                        </p:par>
                        <p:par>
                          <p:cTn id="12" fill="hold" nodeType="afterGroup">
                            <p:stCondLst>
                              <p:cond delay="1000"/>
                            </p:stCondLst>
                            <p:childTnLst>
                              <p:par>
                                <p:cTn id="13" presetID="22" presetClass="entr" presetSubtype="2" dur="50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right)">
                                      <p:cBhvr>
                                        <p:cTn id="15" dur="500"/>
                                        <p:tgtEl>
                                          <p:spTgt spid="57"/>
                                        </p:tgtEl>
                                      </p:cBhvr>
                                    </p:animEffect>
                                  </p:childTnLst>
                                </p:cTn>
                              </p:par>
                            </p:childTnLst>
                          </p:cTn>
                        </p:par>
                        <p:par>
                          <p:cTn id="16" fill="hold" nodeType="afterGroup">
                            <p:stCondLst>
                              <p:cond delay="1500"/>
                            </p:stCondLst>
                            <p:childTnLst>
                              <p:par>
                                <p:cTn id="17" presetID="22" presetClass="entr" presetSubtype="8" dur="5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nodeType="afterGroup">
                            <p:stCondLst>
                              <p:cond delay="2000"/>
                            </p:stCondLst>
                            <p:childTnLst>
                              <p:par>
                                <p:cTn id="21" presetID="10" presetClass="entr" presetSubtype="0" dur="50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nodeType="afterGroup">
                            <p:stCondLst>
                              <p:cond delay="2500"/>
                            </p:stCondLst>
                            <p:childTnLst>
                              <p:par>
                                <p:cTn id="25" presetID="22" presetClass="entr" presetSubtype="4" dur="50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nodeType="afterGroup">
                            <p:stCondLst>
                              <p:cond delay="3000"/>
                            </p:stCondLst>
                            <p:childTnLst>
                              <p:par>
                                <p:cTn id="29" presetID="22" presetClass="entr" presetSubtype="8" dur="50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par>
                          <p:cTn id="32" fill="hold" nodeType="afterGroup">
                            <p:stCondLst>
                              <p:cond delay="3500"/>
                            </p:stCondLst>
                            <p:childTnLst>
                              <p:par>
                                <p:cTn id="33" presetID="22" presetClass="entr" presetSubtype="8" dur="50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nodeType="afterGroup">
                            <p:stCondLst>
                              <p:cond delay="4000"/>
                            </p:stCondLst>
                            <p:childTnLst>
                              <p:par>
                                <p:cTn id="37" presetID="10" presetClass="entr" presetSubtype="0" dur="500"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nodeType="afterGroup">
                            <p:stCondLst>
                              <p:cond delay="4500"/>
                            </p:stCondLst>
                            <p:childTnLst>
                              <p:par>
                                <p:cTn id="41" presetID="22" presetClass="entr" presetSubtype="1" dur="50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nodeType="afterGroup">
                            <p:stCondLst>
                              <p:cond delay="5000"/>
                            </p:stCondLst>
                            <p:childTnLst>
                              <p:par>
                                <p:cTn id="45" presetID="22" presetClass="entr" presetSubtype="2" dur="50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right)">
                                      <p:cBhvr>
                                        <p:cTn id="47" dur="500"/>
                                        <p:tgtEl>
                                          <p:spTgt spid="61"/>
                                        </p:tgtEl>
                                      </p:cBhvr>
                                    </p:animEffect>
                                  </p:childTnLst>
                                </p:cTn>
                              </p:par>
                            </p:childTnLst>
                          </p:cTn>
                        </p:par>
                        <p:par>
                          <p:cTn id="48" fill="hold" nodeType="afterGroup">
                            <p:stCondLst>
                              <p:cond delay="5500"/>
                            </p:stCondLst>
                            <p:childTnLst>
                              <p:par>
                                <p:cTn id="49" presetID="22" presetClass="entr" presetSubtype="8" dur="50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childTnLst>
                          </p:cTn>
                        </p:par>
                        <p:par>
                          <p:cTn id="52" fill="hold" nodeType="afterGroup">
                            <p:stCondLst>
                              <p:cond delay="6000"/>
                            </p:stCondLst>
                            <p:childTnLst>
                              <p:par>
                                <p:cTn id="53" presetID="10" presetClass="entr" presetSubtype="0" dur="500"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par>
                          <p:cTn id="56" fill="hold" nodeType="afterGroup">
                            <p:stCondLst>
                              <p:cond delay="6500"/>
                            </p:stCondLst>
                            <p:childTnLst>
                              <p:par>
                                <p:cTn id="57" presetID="22" presetClass="entr" presetSubtype="1" dur="50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up)">
                                      <p:cBhvr>
                                        <p:cTn id="59" dur="500"/>
                                        <p:tgtEl>
                                          <p:spTgt spid="62"/>
                                        </p:tgtEl>
                                      </p:cBhvr>
                                    </p:animEffect>
                                  </p:childTnLst>
                                </p:cTn>
                              </p:par>
                            </p:childTnLst>
                          </p:cTn>
                        </p:par>
                        <p:par>
                          <p:cTn id="60" fill="hold" nodeType="afterGroup">
                            <p:stCondLst>
                              <p:cond delay="7000"/>
                            </p:stCondLst>
                            <p:childTnLst>
                              <p:par>
                                <p:cTn id="61" presetID="22" presetClass="entr" presetSubtype="8" dur="500"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left)">
                                      <p:cBhvr>
                                        <p:cTn id="63" dur="500"/>
                                        <p:tgtEl>
                                          <p:spTgt spid="63"/>
                                        </p:tgtEl>
                                      </p:cBhvr>
                                    </p:animEffect>
                                  </p:childTnLst>
                                </p:cTn>
                              </p:par>
                            </p:childTnLst>
                          </p:cTn>
                        </p:par>
                        <p:par>
                          <p:cTn id="64" fill="hold" nodeType="afterGroup">
                            <p:stCondLst>
                              <p:cond delay="7500"/>
                            </p:stCondLst>
                            <p:childTnLst>
                              <p:par>
                                <p:cTn id="65" presetID="22" presetClass="entr" presetSubtype="8" dur="500"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descr="C:\Documents and Settings\Administrator\桌面\背景图\53c29e78ffe133b8564e9227dccc5202.jpg"/>
          <p:cNvPicPr>
            <a:picLocks noChangeAspect="1" noChangeArrowheads="1"/>
          </p:cNvPicPr>
          <p:nvPr/>
        </p:nvPicPr>
        <p:blipFill>
          <a:blip r:embed="rId2">
            <a:extLst>
              <a:ext uri="{28A0092B-C50C-407E-A947-70E740481C1C}">
                <a14:useLocalDpi xmlns:a14="http://schemas.microsoft.com/office/drawing/2010/main" val="0"/>
              </a:ext>
            </a:extLst>
          </a:blip>
          <a:srcRect l="26512"/>
          <a:stretch>
            <a:fillRect/>
          </a:stretch>
        </p:blipFill>
        <p:spPr bwMode="auto">
          <a:xfrm>
            <a:off x="1" y="10250"/>
            <a:ext cx="9143998" cy="513325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019676" y="2643758"/>
            <a:ext cx="3600449"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Add title text</a:t>
            </a:r>
            <a:endParaRPr kumimoji="0" lang="zh-CN" altLang="en-US"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endParaRPr>
          </a:p>
        </p:txBody>
      </p:sp>
      <p:sp>
        <p:nvSpPr>
          <p:cNvPr id="18" name="矩形 17"/>
          <p:cNvSpPr/>
          <p:nvPr/>
        </p:nvSpPr>
        <p:spPr>
          <a:xfrm>
            <a:off x="5286375" y="1730301"/>
            <a:ext cx="3067050"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BFBFBF">
                    <a:lumMod val="60000"/>
                    <a:lumOff val="40000"/>
                  </a:srgbClr>
                </a:solidFill>
                <a:effectLst>
                  <a:outerShdw blurRad="50800" dist="38100" dir="2700000" algn="tl" rotWithShape="0">
                    <a:prstClr val="black">
                      <a:alpha val="40000"/>
                    </a:prstClr>
                  </a:outerShdw>
                </a:effectLst>
                <a:uLnTx/>
                <a:uFillTx/>
                <a:latin typeface="Arial"/>
                <a:ea typeface="微软雅黑"/>
                <a:cs typeface="+mn-ea"/>
                <a:sym typeface="+mn-lt"/>
              </a:rPr>
              <a:t>Part Two</a:t>
            </a:r>
          </a:p>
        </p:txBody>
      </p:sp>
      <p:cxnSp>
        <p:nvCxnSpPr>
          <p:cNvPr id="20" name="直接连接符 19"/>
          <p:cNvCxnSpPr/>
          <p:nvPr/>
        </p:nvCxnSpPr>
        <p:spPr>
          <a:xfrm flipH="1">
            <a:off x="5153025" y="2495550"/>
            <a:ext cx="3333750" cy="151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10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8"/>
  <p:tag name="MH_TYPE" val="Other"/>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Text"/>
</p:tagLst>
</file>

<file path=ppt/tags/tag1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Text"/>
</p:tagLst>
</file>

<file path=ppt/tags/tag1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Text"/>
</p:tagLst>
</file>

<file path=ppt/tags/tag1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1"/>
  <p:tag name="MH_TYPE" val="Other"/>
</p:tagLst>
</file>

<file path=ppt/tags/tag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Text"/>
</p:tagLst>
</file>

<file path=ppt/tags/tag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2"/>
  <p:tag name="MH_TYPE" val="Other"/>
</p:tagLst>
</file>

<file path=ppt/tags/tag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Other"/>
</p:tagLst>
</file>

<file path=ppt/tags/tag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5"/>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6"/>
  <p:tag name="MH_TYPE" val="Other"/>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7"/>
  <p:tag name="MH_TYPE" val="Other"/>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bgzjw5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rgbClr val="00428A"/>
      </a:dk1>
      <a:lt1>
        <a:srgbClr val="1B6AA3"/>
      </a:lt1>
      <a:dk2>
        <a:srgbClr val="5AAAE4"/>
      </a:dk2>
      <a:lt2>
        <a:srgbClr val="91C6ED"/>
      </a:lt2>
      <a:accent1>
        <a:srgbClr val="C8E3F6"/>
      </a:accent1>
      <a:accent2>
        <a:srgbClr val="FFFFFF"/>
      </a:accent2>
      <a:accent3>
        <a:srgbClr val="000000"/>
      </a:accent3>
      <a:accent4>
        <a:srgbClr val="7F7F7F"/>
      </a:accent4>
      <a:accent5>
        <a:srgbClr val="BFBFBF"/>
      </a:accent5>
      <a:accent6>
        <a:srgbClr val="3F3F3F"/>
      </a:accent6>
      <a:hlink>
        <a:srgbClr val="7F7F7F"/>
      </a:hlink>
      <a:folHlink>
        <a:srgbClr val="D8D8D8"/>
      </a:folHlink>
    </a:clrScheme>
    <a:fontScheme name="obgzjw5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bgzjw5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Template>
  <TotalTime>416</TotalTime>
  <Words>1516</Words>
  <Application>Microsoft Office PowerPoint</Application>
  <PresentationFormat>全屏显示(16:9)</PresentationFormat>
  <Paragraphs>276</Paragraphs>
  <Slides>28</Slides>
  <Notes>22</Notes>
  <HiddenSlides>0</HiddenSlides>
  <MMClips>0</MMClips>
  <ScaleCrop>false</ScaleCrop>
  <HeadingPairs>
    <vt:vector size="6" baseType="variant">
      <vt:variant>
        <vt:lpstr>已用的字体</vt:lpstr>
      </vt:variant>
      <vt:variant>
        <vt:i4>3</vt:i4>
      </vt:variant>
      <vt:variant>
        <vt:lpstr>主题</vt:lpstr>
      </vt:variant>
      <vt:variant>
        <vt:i4>3</vt:i4>
      </vt:variant>
      <vt:variant>
        <vt:lpstr>幻灯片标题</vt:lpstr>
      </vt:variant>
      <vt:variant>
        <vt:i4>28</vt:i4>
      </vt:variant>
    </vt:vector>
  </HeadingPairs>
  <TitlesOfParts>
    <vt:vector size="34" baseType="lpstr">
      <vt:lpstr>微软雅黑</vt:lpstr>
      <vt:lpstr>Arial</vt:lpstr>
      <vt:lpstr>Calibri</vt:lpstr>
      <vt:lpstr>www.freeppt7.com</vt:lpstr>
      <vt:lpstr>1_Office Theme</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建筑工程</dc:title>
  <cp:lastModifiedBy>kaiweiliu9209@outlook.com</cp:lastModifiedBy>
  <cp:revision>133</cp:revision>
  <dcterms:created xsi:type="dcterms:W3CDTF">2016-02-05T07:04:00Z</dcterms:created>
  <dcterms:modified xsi:type="dcterms:W3CDTF">2024-08-01T10:12:16Z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EFC81D0C2E71411E86860A1EB501194B_12</vt:lpwstr>
  </property>
  <property fmtid="{D5CDD505-2E9C-101B-9397-08002B2CF9AE}" pid="3" name="KSOProductBuildVer">
    <vt:lpwstr>2052-12.1.0.17147</vt:lpwstr>
  </property>
</Properties>
</file>