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7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8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3.xml" ContentType="application/vnd.openxmlformats-officedocument.drawingml.chart+xml"/>
  <Override PartName="/ppt/notesSlides/notesSlide42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0" r:id="rId2"/>
  </p:sldMasterIdLst>
  <p:notesMasterIdLst>
    <p:notesMasterId r:id="rId49"/>
  </p:notesMasterIdLst>
  <p:sldIdLst>
    <p:sldId id="317" r:id="rId3"/>
    <p:sldId id="318" r:id="rId4"/>
    <p:sldId id="319" r:id="rId5"/>
    <p:sldId id="291" r:id="rId6"/>
    <p:sldId id="327" r:id="rId7"/>
    <p:sldId id="279" r:id="rId8"/>
    <p:sldId id="280" r:id="rId9"/>
    <p:sldId id="264" r:id="rId10"/>
    <p:sldId id="281" r:id="rId11"/>
    <p:sldId id="265" r:id="rId12"/>
    <p:sldId id="320" r:id="rId13"/>
    <p:sldId id="266" r:id="rId14"/>
    <p:sldId id="274" r:id="rId15"/>
    <p:sldId id="292" r:id="rId16"/>
    <p:sldId id="275" r:id="rId17"/>
    <p:sldId id="282" r:id="rId18"/>
    <p:sldId id="260" r:id="rId19"/>
    <p:sldId id="273" r:id="rId20"/>
    <p:sldId id="321" r:id="rId21"/>
    <p:sldId id="277" r:id="rId22"/>
    <p:sldId id="270" r:id="rId23"/>
    <p:sldId id="259" r:id="rId24"/>
    <p:sldId id="299" r:id="rId25"/>
    <p:sldId id="269" r:id="rId26"/>
    <p:sldId id="294" r:id="rId27"/>
    <p:sldId id="322" r:id="rId28"/>
    <p:sldId id="300" r:id="rId29"/>
    <p:sldId id="283" r:id="rId30"/>
    <p:sldId id="328" r:id="rId31"/>
    <p:sldId id="329" r:id="rId32"/>
    <p:sldId id="330" r:id="rId33"/>
    <p:sldId id="301" r:id="rId34"/>
    <p:sldId id="268" r:id="rId35"/>
    <p:sldId id="302" r:id="rId36"/>
    <p:sldId id="323" r:id="rId37"/>
    <p:sldId id="271" r:id="rId38"/>
    <p:sldId id="326" r:id="rId39"/>
    <p:sldId id="296" r:id="rId40"/>
    <p:sldId id="305" r:id="rId41"/>
    <p:sldId id="303" r:id="rId42"/>
    <p:sldId id="304" r:id="rId43"/>
    <p:sldId id="261" r:id="rId44"/>
    <p:sldId id="308" r:id="rId45"/>
    <p:sldId id="309" r:id="rId46"/>
    <p:sldId id="331" r:id="rId47"/>
    <p:sldId id="332" r:id="rId48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AD7"/>
    <a:srgbClr val="4582ED"/>
    <a:srgbClr val="7FAAE2"/>
    <a:srgbClr val="F3F7FA"/>
    <a:srgbClr val="E7E5E6"/>
    <a:srgbClr val="DEDDE5"/>
    <a:srgbClr val="223762"/>
    <a:srgbClr val="2B467D"/>
    <a:srgbClr val="152C65"/>
    <a:srgbClr val="9FB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7" autoAdjust="0"/>
    <p:restoredTop sz="95201" autoAdjust="0"/>
  </p:normalViewPr>
  <p:slideViewPr>
    <p:cSldViewPr snapToGrid="0">
      <p:cViewPr varScale="1">
        <p:scale>
          <a:sx n="88" d="100"/>
          <a:sy n="88" d="100"/>
        </p:scale>
        <p:origin x="72" y="1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105AD7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D0-405A-A926-C3064F369A2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D0-405A-A926-C3064F369A2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0-405A-A926-C3064F369A2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B3-4241-BA92-E362793FA020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3-4241-BA92-E362793FA020}"/>
              </c:ext>
            </c:extLst>
          </c:dPt>
          <c:dPt>
            <c:idx val="2"/>
            <c:bubble3D val="0"/>
            <c:spPr>
              <a:solidFill>
                <a:srgbClr val="4582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3-4241-BA92-E362793FA020}"/>
              </c:ext>
            </c:extLst>
          </c:dPt>
          <c:dPt>
            <c:idx val="3"/>
            <c:bubble3D val="0"/>
            <c:spPr>
              <a:solidFill>
                <a:srgbClr val="7FAA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B3-4241-BA92-E362793FA020}"/>
              </c:ext>
            </c:extLst>
          </c:dPt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B3-4241-BA92-E362793FA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lt1"/>
            </a:solidFill>
            <a:ln w="1905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A6-4A07-A765-89253641EF23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A6-4A07-A765-89253641EF23}"/>
              </c:ext>
            </c:extLst>
          </c:dPt>
          <c:dPt>
            <c:idx val="2"/>
            <c:bubble3D val="0"/>
            <c:spPr>
              <a:solidFill>
                <a:srgbClr val="4582ED"/>
              </a:soli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A6-4A07-A765-89253641EF23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A6-4A07-A765-89253641EF23}"/>
              </c:ext>
            </c:extLst>
          </c:dPt>
          <c:dLbls>
            <c:dLbl>
              <c:idx val="0"/>
              <c:layout>
                <c:manualLayout>
                  <c:x val="-0.20762082026192771"/>
                  <c:y val="-7.341839144703493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rgbClr val="4F4D5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rPr lang="en-US" altLang="zh-CN" dirty="0"/>
                      <a:t>Add text</a:t>
                    </a:r>
                    <a:r>
                      <a:rPr lang="en-US" altLang="zh-CN" baseline="0" dirty="0"/>
                      <a:t>
</a:t>
                    </a:r>
                    <a:fld id="{543298DF-D5F5-4FEC-86A3-EFF8F3A9DAC2}" type="PERCENTAGE">
                      <a:rPr lang="en-US" altLang="zh-CN" baseline="0"/>
                      <a:pPr>
                        <a:defRPr>
                          <a:solidFill>
                            <a:srgbClr val="4F4D50"/>
                          </a:solidFill>
                        </a:defRPr>
                      </a:pPr>
                      <a:t>[百分比]</a:t>
                    </a:fld>
                    <a:endParaRPr lang="en-US" altLang="zh-CN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4F4D5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A6-4A07-A765-89253641EF23}"/>
                </c:ext>
              </c:extLst>
            </c:dLbl>
            <c:dLbl>
              <c:idx val="1"/>
              <c:layout>
                <c:manualLayout>
                  <c:x val="0.15512664909304399"/>
                  <c:y val="-9.495116866286963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rPr lang="en-US" altLang="zh-CN" baseline="0" dirty="0"/>
                      <a:t>Add text
</a:t>
                    </a:r>
                    <a:fld id="{EA28BB62-C527-4188-B442-77B4E7E0CEB0}" type="PERCENTAGE">
                      <a:rPr lang="en-US" altLang="zh-CN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[百分比]</a:t>
                    </a:fld>
                    <a:endParaRPr lang="en-US" altLang="zh-CN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A6-4A07-A765-89253641EF23}"/>
                </c:ext>
              </c:extLst>
            </c:dLbl>
            <c:dLbl>
              <c:idx val="2"/>
              <c:layout>
                <c:manualLayout>
                  <c:x val="0.16667590157165235"/>
                  <c:y val="0.165114838345892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rPr lang="en-US" altLang="zh-CN" dirty="0"/>
                      <a:t>Add text</a:t>
                    </a:r>
                    <a:r>
                      <a:rPr lang="en-US" altLang="zh-CN" baseline="0" dirty="0"/>
                      <a:t>
</a:t>
                    </a:r>
                    <a:fld id="{AFB7D461-0AC7-4C58-9B4F-B449768E28DE}" type="PERCENTAGE">
                      <a:rPr lang="en-US" altLang="zh-CN" baseline="0" dirty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[百分比]</a:t>
                    </a:fld>
                    <a:endParaRPr lang="en-US" altLang="zh-CN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105089524775"/>
                      <c:h val="0.140583799718561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A6-4A07-A765-89253641EF23}"/>
                </c:ext>
              </c:extLst>
            </c:dLbl>
            <c:dLbl>
              <c:idx val="3"/>
              <c:layout>
                <c:manualLayout>
                  <c:x val="0.1074608074647584"/>
                  <c:y val="9.306691463604641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rgbClr val="4F4D50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defRPr>
                    </a:pPr>
                    <a:r>
                      <a:rPr lang="en-US" altLang="zh-CN" dirty="0"/>
                      <a:t>Add text</a:t>
                    </a:r>
                    <a:r>
                      <a:rPr lang="en-US" altLang="zh-CN" baseline="0" dirty="0"/>
                      <a:t>
</a:t>
                    </a:r>
                    <a:fld id="{1B41060E-C3DF-4066-B2AF-03B7733A98CA}" type="PERCENTAGE">
                      <a:rPr lang="en-US" altLang="zh-CN" baseline="0" dirty="0"/>
                      <a:pPr>
                        <a:defRPr>
                          <a:solidFill>
                            <a:srgbClr val="4F4D50"/>
                          </a:solidFill>
                        </a:defRPr>
                      </a:pPr>
                      <a:t>[百分比]</a:t>
                    </a:fld>
                    <a:endParaRPr lang="en-US" altLang="zh-CN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4F4D50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A6-4A07-A765-89253641E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平台建设</c:v>
                </c:pt>
                <c:pt idx="1">
                  <c:v>产品研发</c:v>
                </c:pt>
                <c:pt idx="2">
                  <c:v>推广运营</c:v>
                </c:pt>
                <c:pt idx="3">
                  <c:v>市场拓展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A6-4A07-A765-89253641EF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软雅黑 Light" panose="020B0502040204020203" pitchFamily="34" charset="-122"/>
          <a:ea typeface="微软雅黑 Light" panose="020B0502040204020203" pitchFamily="34" charset="-122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ysClr val="window" lastClr="FFFFFF"/>
              </a:solidFill>
              <a:ln w="18999"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93-4DB4-823C-F409541618F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93-4DB4-823C-F409541618F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93-4DB4-823C-F40954161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sym typeface="Calibri" panose="020F0502020204030204" pitchFamily="34" charset="0"/>
        </a:defRPr>
      </a:pPr>
      <a:endParaRPr lang="zh-C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F4D50"/>
            </a:solidFill>
          </c:spPr>
          <c:explosion val="10"/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EAB3-4712-BDE4-92D0B6B3BD05}"/>
              </c:ext>
            </c:extLst>
          </c:dPt>
          <c:dPt>
            <c:idx val="1"/>
            <c:bubble3D val="0"/>
            <c:spPr>
              <a:solidFill>
                <a:srgbClr val="105AD7"/>
              </a:solidFill>
            </c:spPr>
            <c:extLst>
              <c:ext xmlns:c16="http://schemas.microsoft.com/office/drawing/2014/chart" uri="{C3380CC4-5D6E-409C-BE32-E72D297353CC}">
                <c16:uniqueId val="{00000003-EAB3-4712-BDE4-92D0B6B3BD05}"/>
              </c:ext>
            </c:extLst>
          </c:dPt>
          <c:dPt>
            <c:idx val="2"/>
            <c:bubble3D val="0"/>
            <c:spPr>
              <a:solidFill>
                <a:srgbClr val="4582ED"/>
              </a:solidFill>
            </c:spPr>
            <c:extLst>
              <c:ext xmlns:c16="http://schemas.microsoft.com/office/drawing/2014/chart" uri="{C3380CC4-5D6E-409C-BE32-E72D297353CC}">
                <c16:uniqueId val="{00000005-EAB3-4712-BDE4-92D0B6B3BD05}"/>
              </c:ext>
            </c:extLst>
          </c:dPt>
          <c:dPt>
            <c:idx val="3"/>
            <c:bubble3D val="0"/>
            <c:spPr>
              <a:solidFill>
                <a:srgbClr val="7FAAE2"/>
              </a:solidFill>
            </c:spPr>
            <c:extLst>
              <c:ext xmlns:c16="http://schemas.microsoft.com/office/drawing/2014/chart" uri="{C3380CC4-5D6E-409C-BE32-E72D297353CC}">
                <c16:uniqueId val="{00000007-EAB3-4712-BDE4-92D0B6B3BD05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AB3-4712-BDE4-92D0B6B3BD05}"/>
              </c:ext>
            </c:extLst>
          </c:dPt>
          <c:cat>
            <c:strRef>
              <c:f>Sheet1!$A$2:$A$6</c:f>
              <c:strCache>
                <c:ptCount val="5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0.8</c:v>
                </c:pt>
                <c:pt idx="2">
                  <c:v>1.4</c:v>
                </c:pt>
                <c:pt idx="3">
                  <c:v>1.2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B3-4712-BDE4-92D0B6B3B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05AD7"/>
            </a:solidFill>
            <a:effectLst>
              <a:outerShdw blurRad="50800" dist="38100" algn="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3B-42B8-B871-67D2F6D856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3B-42B8-B871-67D2F6D856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3B-42B8-B871-67D2F6D856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B3B-42B8-B871-67D2F6D856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3B-42B8-B871-67D2F6D856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FAAE2"/>
            </a:solidFill>
            <a:effectLst>
              <a:outerShdw blurRad="50800" dist="38100" algn="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B3B-42B8-B871-67D2F6D856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B3B-42B8-B871-67D2F6D856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B3B-42B8-B871-67D2F6D856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B3B-42B8-B871-67D2F6D856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B3B-42B8-B871-67D2F6D856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effectLst>
              <a:outerShdw blurRad="50800" dist="38100" algn="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B3B-42B8-B871-67D2F6D856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B3B-42B8-B871-67D2F6D856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B3B-42B8-B871-67D2F6D856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9B3B-42B8-B871-67D2F6D856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B3B-42B8-B871-67D2F6D85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8"/>
        <c:gapDepth val="14"/>
        <c:shape val="box"/>
        <c:axId val="323283968"/>
        <c:axId val="323322624"/>
        <c:axId val="322284160"/>
      </c:bar3DChart>
      <c:catAx>
        <c:axId val="32328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4A4C4D"/>
                </a:solidFill>
              </a:defRPr>
            </a:pPr>
            <a:endParaRPr lang="zh-CN"/>
          </a:p>
        </c:txPr>
        <c:crossAx val="323322624"/>
        <c:crosses val="autoZero"/>
        <c:auto val="1"/>
        <c:lblAlgn val="ctr"/>
        <c:lblOffset val="100"/>
        <c:noMultiLvlLbl val="0"/>
      </c:catAx>
      <c:valAx>
        <c:axId val="32332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23283968"/>
        <c:crosses val="autoZero"/>
        <c:crossBetween val="between"/>
      </c:valAx>
      <c:serAx>
        <c:axId val="32228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4A4C4D"/>
                </a:solidFill>
              </a:defRPr>
            </a:pPr>
            <a:endParaRPr lang="zh-CN"/>
          </a:p>
        </c:txPr>
        <c:crossAx val="32332262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105AD7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AF-4F1A-852E-4AC7E231ED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AF-4F1A-852E-4AC7E231EDA0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F-4F1A-852E-4AC7E231EDA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E5-419E-A8C7-152DB7EB231B}"/>
              </c:ext>
            </c:extLst>
          </c:dPt>
          <c:dPt>
            <c:idx val="1"/>
            <c:bubble3D val="0"/>
            <c:spPr>
              <a:solidFill>
                <a:srgbClr val="105AD7"/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E5-419E-A8C7-152DB7EB231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5-419E-A8C7-152DB7EB231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bubble3D val="0"/>
            <c:spPr>
              <a:solidFill>
                <a:srgbClr val="105AD7"/>
              </a:soli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gradFill flip="none" rotWithShape="1">
                <a:gsLst>
                  <a:gs pos="0">
                    <a:srgbClr val="537285"/>
                  </a:gs>
                  <a:gs pos="100000">
                    <a:srgbClr val="124062"/>
                  </a:gs>
                </a:gsLst>
                <a:lin ang="5400000" scaled="1"/>
                <a:tileRect/>
              </a:gradFill>
              <a:round/>
            </a:ln>
            <a:effectLst>
              <a:outerShdw blurRad="127000" dist="127000" dir="5400000" algn="t" rotWithShape="0">
                <a:schemeClr val="tx1">
                  <a:alpha val="20000"/>
                </a:scheme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105AD7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88-4EF1-8AB0-B323273710A3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215-4923-BC01-650C97C3A678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105AD7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88-4EF1-8AB0-B323273710A3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88-4EF1-8AB0-B323273710A3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105AD7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88-4EF1-8AB0-B323273710A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1895</c:v>
                </c:pt>
                <c:pt idx="1">
                  <c:v>926</c:v>
                </c:pt>
                <c:pt idx="2">
                  <c:v>2805</c:v>
                </c:pt>
                <c:pt idx="3">
                  <c:v>1290</c:v>
                </c:pt>
                <c:pt idx="4">
                  <c:v>1690</c:v>
                </c:pt>
                <c:pt idx="5">
                  <c:v>3590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215-4923-BC01-650C97C3A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4582ED"/>
              </a:solidFill>
              <a:round/>
            </a:ln>
            <a:effectLst/>
          </c:spPr>
        </c:dropLines>
        <c:smooth val="0"/>
        <c:axId val="92918528"/>
        <c:axId val="92920064"/>
      </c:lineChart>
      <c:catAx>
        <c:axId val="929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rgbClr val="4F4D50"/>
                </a:solidFill>
                <a:latin typeface="Bebas" pitchFamily="2" charset="0"/>
                <a:ea typeface="微软雅黑" panose="020B0503020204020204" pitchFamily="34" charset="-122"/>
                <a:cs typeface="+mn-cs"/>
                <a:sym typeface="Bebas" pitchFamily="2" charset="0"/>
              </a:defRPr>
            </a:pPr>
            <a:endParaRPr lang="zh-CN"/>
          </a:p>
        </c:txPr>
        <c:crossAx val="92920064"/>
        <c:crosses val="autoZero"/>
        <c:auto val="1"/>
        <c:lblAlgn val="ctr"/>
        <c:lblOffset val="100"/>
        <c:noMultiLvlLbl val="0"/>
      </c:catAx>
      <c:valAx>
        <c:axId val="9292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F4D50"/>
                </a:solidFill>
                <a:latin typeface="Bebas" pitchFamily="2" charset="0"/>
                <a:ea typeface="微软雅黑" panose="020B0503020204020204" pitchFamily="34" charset="-122"/>
                <a:cs typeface="+mn-cs"/>
                <a:sym typeface="Bebas" pitchFamily="2" charset="0"/>
              </a:defRPr>
            </a:pPr>
            <a:endParaRPr lang="zh-CN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4F4D50"/>
          </a:solidFill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E5E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2-43CE-8EB0-7B4023D59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237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A62-43CE-8EB0-7B4023D59D7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62-43CE-8EB0-7B4023D59D7D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A62-43CE-8EB0-7B4023D59D7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62-43CE-8EB0-7B4023D59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97458048"/>
        <c:axId val="97459584"/>
      </c:barChart>
      <c:catAx>
        <c:axId val="9745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459584"/>
        <c:crosses val="autoZero"/>
        <c:auto val="1"/>
        <c:lblAlgn val="ctr"/>
        <c:lblOffset val="100"/>
        <c:noMultiLvlLbl val="0"/>
      </c:catAx>
      <c:valAx>
        <c:axId val="974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45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D0-405A-A926-C3064F369A2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D0-405A-A926-C3064F369A2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0-405A-A926-C3064F369A2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Bebas" pitchFamily="2" charset="0"/>
          <a:ea typeface="微软雅黑" panose="020B0503020204020204" pitchFamily="34" charset="-122"/>
          <a:sym typeface="Bebas" pitchFamily="2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C3AC-8095-4B59-B82D-271F0B4564AD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EEFA-8A1D-43B1-A8B3-9A14753B7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3D44-672D-4571-9441-D1ED69BAA5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29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16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46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72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0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952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7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8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39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1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667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32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731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7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00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584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842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852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3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091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30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16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26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68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135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8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58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25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4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0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395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A9E6-078F-4903-A68F-25A0AC6F649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019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A9E6-078F-4903-A68F-25A0AC6F649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16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63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67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17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0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86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1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74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1BFF934-1F9F-4611-8913-EB8F3A5388DD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7BF93671-A93D-4D0D-BCC8-B0818F75E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74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3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63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4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6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31609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774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5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50" y="815516"/>
            <a:ext cx="9699903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50" y="1277852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74945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91765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08585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3019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4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123308" y="1349450"/>
            <a:ext cx="4339048" cy="4339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" fmla="*/ 24941 w 5024146"/>
              <a:gd name="connsiteY0" fmla="*/ 1246253 h 2498048"/>
              <a:gd name="connsiteX1" fmla="*/ 1819423 w 5024146"/>
              <a:gd name="connsiteY1" fmla="*/ 1246253 h 2498048"/>
              <a:gd name="connsiteX2" fmla="*/ 922182 w 5024146"/>
              <a:gd name="connsiteY2" fmla="*/ 2143494 h 2498048"/>
              <a:gd name="connsiteX3" fmla="*/ 24941 w 5024146"/>
              <a:gd name="connsiteY3" fmla="*/ 1246253 h 2498048"/>
              <a:gd name="connsiteX4" fmla="*/ 3775122 w 5024146"/>
              <a:gd name="connsiteY4" fmla="*/ 0 h 2498048"/>
              <a:gd name="connsiteX5" fmla="*/ 4302934 w 5024146"/>
              <a:gd name="connsiteY5" fmla="*/ 218627 h 2498048"/>
              <a:gd name="connsiteX6" fmla="*/ 4805519 w 5024146"/>
              <a:gd name="connsiteY6" fmla="*/ 721212 h 2498048"/>
              <a:gd name="connsiteX7" fmla="*/ 4805519 w 5024146"/>
              <a:gd name="connsiteY7" fmla="*/ 1776836 h 2498048"/>
              <a:gd name="connsiteX8" fmla="*/ 4302934 w 5024146"/>
              <a:gd name="connsiteY8" fmla="*/ 2279421 h 2498048"/>
              <a:gd name="connsiteX9" fmla="*/ 3247310 w 5024146"/>
              <a:gd name="connsiteY9" fmla="*/ 2279421 h 2498048"/>
              <a:gd name="connsiteX10" fmla="*/ 2744726 w 5024146"/>
              <a:gd name="connsiteY10" fmla="*/ 1776836 h 2498048"/>
              <a:gd name="connsiteX11" fmla="*/ 2744726 w 5024146"/>
              <a:gd name="connsiteY11" fmla="*/ 721212 h 2498048"/>
              <a:gd name="connsiteX12" fmla="*/ 3247310 w 5024146"/>
              <a:gd name="connsiteY12" fmla="*/ 218627 h 2498048"/>
              <a:gd name="connsiteX13" fmla="*/ 3775122 w 5024146"/>
              <a:gd name="connsiteY13" fmla="*/ 0 h 2498048"/>
              <a:gd name="connsiteX0" fmla="*/ 24941 w 5024146"/>
              <a:gd name="connsiteY0" fmla="*/ 1246253 h 2498048"/>
              <a:gd name="connsiteX1" fmla="*/ 922182 w 5024146"/>
              <a:gd name="connsiteY1" fmla="*/ 2143494 h 2498048"/>
              <a:gd name="connsiteX2" fmla="*/ 24941 w 5024146"/>
              <a:gd name="connsiteY2" fmla="*/ 1246253 h 2498048"/>
              <a:gd name="connsiteX3" fmla="*/ 3775122 w 5024146"/>
              <a:gd name="connsiteY3" fmla="*/ 0 h 2498048"/>
              <a:gd name="connsiteX4" fmla="*/ 4302934 w 5024146"/>
              <a:gd name="connsiteY4" fmla="*/ 218627 h 2498048"/>
              <a:gd name="connsiteX5" fmla="*/ 4805519 w 5024146"/>
              <a:gd name="connsiteY5" fmla="*/ 721212 h 2498048"/>
              <a:gd name="connsiteX6" fmla="*/ 4805519 w 5024146"/>
              <a:gd name="connsiteY6" fmla="*/ 1776836 h 2498048"/>
              <a:gd name="connsiteX7" fmla="*/ 4302934 w 5024146"/>
              <a:gd name="connsiteY7" fmla="*/ 2279421 h 2498048"/>
              <a:gd name="connsiteX8" fmla="*/ 3247310 w 5024146"/>
              <a:gd name="connsiteY8" fmla="*/ 2279421 h 2498048"/>
              <a:gd name="connsiteX9" fmla="*/ 2744726 w 5024146"/>
              <a:gd name="connsiteY9" fmla="*/ 1776836 h 2498048"/>
              <a:gd name="connsiteX10" fmla="*/ 2744726 w 5024146"/>
              <a:gd name="connsiteY10" fmla="*/ 721212 h 2498048"/>
              <a:gd name="connsiteX11" fmla="*/ 3247310 w 5024146"/>
              <a:gd name="connsiteY11" fmla="*/ 218627 h 2498048"/>
              <a:gd name="connsiteX12" fmla="*/ 3775122 w 5024146"/>
              <a:gd name="connsiteY12" fmla="*/ 0 h 2498048"/>
              <a:gd name="connsiteX0" fmla="*/ 1249024 w 2498048"/>
              <a:gd name="connsiteY0" fmla="*/ 0 h 2498048"/>
              <a:gd name="connsiteX1" fmla="*/ 1776836 w 2498048"/>
              <a:gd name="connsiteY1" fmla="*/ 218627 h 2498048"/>
              <a:gd name="connsiteX2" fmla="*/ 2279421 w 2498048"/>
              <a:gd name="connsiteY2" fmla="*/ 721212 h 2498048"/>
              <a:gd name="connsiteX3" fmla="*/ 2279421 w 2498048"/>
              <a:gd name="connsiteY3" fmla="*/ 1776836 h 2498048"/>
              <a:gd name="connsiteX4" fmla="*/ 1776836 w 2498048"/>
              <a:gd name="connsiteY4" fmla="*/ 2279421 h 2498048"/>
              <a:gd name="connsiteX5" fmla="*/ 721212 w 2498048"/>
              <a:gd name="connsiteY5" fmla="*/ 2279421 h 2498048"/>
              <a:gd name="connsiteX6" fmla="*/ 218628 w 2498048"/>
              <a:gd name="connsiteY6" fmla="*/ 1776836 h 2498048"/>
              <a:gd name="connsiteX7" fmla="*/ 218628 w 2498048"/>
              <a:gd name="connsiteY7" fmla="*/ 721212 h 2498048"/>
              <a:gd name="connsiteX8" fmla="*/ 721212 w 2498048"/>
              <a:gd name="connsiteY8" fmla="*/ 218627 h 2498048"/>
              <a:gd name="connsiteX9" fmla="*/ 1249024 w 2498048"/>
              <a:gd name="connsiteY9" fmla="*/ 0 h 249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013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5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50" y="815516"/>
            <a:ext cx="9699903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50" y="1277852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846975" y="2180244"/>
            <a:ext cx="2498048" cy="2498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" fmla="*/ 24941 w 5024146"/>
              <a:gd name="connsiteY0" fmla="*/ 1246253 h 2498048"/>
              <a:gd name="connsiteX1" fmla="*/ 1819423 w 5024146"/>
              <a:gd name="connsiteY1" fmla="*/ 1246253 h 2498048"/>
              <a:gd name="connsiteX2" fmla="*/ 922182 w 5024146"/>
              <a:gd name="connsiteY2" fmla="*/ 2143494 h 2498048"/>
              <a:gd name="connsiteX3" fmla="*/ 24941 w 5024146"/>
              <a:gd name="connsiteY3" fmla="*/ 1246253 h 2498048"/>
              <a:gd name="connsiteX4" fmla="*/ 3775122 w 5024146"/>
              <a:gd name="connsiteY4" fmla="*/ 0 h 2498048"/>
              <a:gd name="connsiteX5" fmla="*/ 4302934 w 5024146"/>
              <a:gd name="connsiteY5" fmla="*/ 218627 h 2498048"/>
              <a:gd name="connsiteX6" fmla="*/ 4805519 w 5024146"/>
              <a:gd name="connsiteY6" fmla="*/ 721212 h 2498048"/>
              <a:gd name="connsiteX7" fmla="*/ 4805519 w 5024146"/>
              <a:gd name="connsiteY7" fmla="*/ 1776836 h 2498048"/>
              <a:gd name="connsiteX8" fmla="*/ 4302934 w 5024146"/>
              <a:gd name="connsiteY8" fmla="*/ 2279421 h 2498048"/>
              <a:gd name="connsiteX9" fmla="*/ 3247310 w 5024146"/>
              <a:gd name="connsiteY9" fmla="*/ 2279421 h 2498048"/>
              <a:gd name="connsiteX10" fmla="*/ 2744726 w 5024146"/>
              <a:gd name="connsiteY10" fmla="*/ 1776836 h 2498048"/>
              <a:gd name="connsiteX11" fmla="*/ 2744726 w 5024146"/>
              <a:gd name="connsiteY11" fmla="*/ 721212 h 2498048"/>
              <a:gd name="connsiteX12" fmla="*/ 3247310 w 5024146"/>
              <a:gd name="connsiteY12" fmla="*/ 218627 h 2498048"/>
              <a:gd name="connsiteX13" fmla="*/ 3775122 w 5024146"/>
              <a:gd name="connsiteY13" fmla="*/ 0 h 2498048"/>
              <a:gd name="connsiteX0" fmla="*/ 24941 w 5024146"/>
              <a:gd name="connsiteY0" fmla="*/ 1246253 h 2498048"/>
              <a:gd name="connsiteX1" fmla="*/ 922182 w 5024146"/>
              <a:gd name="connsiteY1" fmla="*/ 2143494 h 2498048"/>
              <a:gd name="connsiteX2" fmla="*/ 24941 w 5024146"/>
              <a:gd name="connsiteY2" fmla="*/ 1246253 h 2498048"/>
              <a:gd name="connsiteX3" fmla="*/ 3775122 w 5024146"/>
              <a:gd name="connsiteY3" fmla="*/ 0 h 2498048"/>
              <a:gd name="connsiteX4" fmla="*/ 4302934 w 5024146"/>
              <a:gd name="connsiteY4" fmla="*/ 218627 h 2498048"/>
              <a:gd name="connsiteX5" fmla="*/ 4805519 w 5024146"/>
              <a:gd name="connsiteY5" fmla="*/ 721212 h 2498048"/>
              <a:gd name="connsiteX6" fmla="*/ 4805519 w 5024146"/>
              <a:gd name="connsiteY6" fmla="*/ 1776836 h 2498048"/>
              <a:gd name="connsiteX7" fmla="*/ 4302934 w 5024146"/>
              <a:gd name="connsiteY7" fmla="*/ 2279421 h 2498048"/>
              <a:gd name="connsiteX8" fmla="*/ 3247310 w 5024146"/>
              <a:gd name="connsiteY8" fmla="*/ 2279421 h 2498048"/>
              <a:gd name="connsiteX9" fmla="*/ 2744726 w 5024146"/>
              <a:gd name="connsiteY9" fmla="*/ 1776836 h 2498048"/>
              <a:gd name="connsiteX10" fmla="*/ 2744726 w 5024146"/>
              <a:gd name="connsiteY10" fmla="*/ 721212 h 2498048"/>
              <a:gd name="connsiteX11" fmla="*/ 3247310 w 5024146"/>
              <a:gd name="connsiteY11" fmla="*/ 218627 h 2498048"/>
              <a:gd name="connsiteX12" fmla="*/ 3775122 w 5024146"/>
              <a:gd name="connsiteY12" fmla="*/ 0 h 2498048"/>
              <a:gd name="connsiteX0" fmla="*/ 1249024 w 2498048"/>
              <a:gd name="connsiteY0" fmla="*/ 0 h 2498048"/>
              <a:gd name="connsiteX1" fmla="*/ 1776836 w 2498048"/>
              <a:gd name="connsiteY1" fmla="*/ 218627 h 2498048"/>
              <a:gd name="connsiteX2" fmla="*/ 2279421 w 2498048"/>
              <a:gd name="connsiteY2" fmla="*/ 721212 h 2498048"/>
              <a:gd name="connsiteX3" fmla="*/ 2279421 w 2498048"/>
              <a:gd name="connsiteY3" fmla="*/ 1776836 h 2498048"/>
              <a:gd name="connsiteX4" fmla="*/ 1776836 w 2498048"/>
              <a:gd name="connsiteY4" fmla="*/ 2279421 h 2498048"/>
              <a:gd name="connsiteX5" fmla="*/ 721212 w 2498048"/>
              <a:gd name="connsiteY5" fmla="*/ 2279421 h 2498048"/>
              <a:gd name="connsiteX6" fmla="*/ 218628 w 2498048"/>
              <a:gd name="connsiteY6" fmla="*/ 1776836 h 2498048"/>
              <a:gd name="connsiteX7" fmla="*/ 218628 w 2498048"/>
              <a:gd name="connsiteY7" fmla="*/ 721212 h 2498048"/>
              <a:gd name="connsiteX8" fmla="*/ 721212 w 2498048"/>
              <a:gd name="connsiteY8" fmla="*/ 218627 h 2498048"/>
              <a:gd name="connsiteX9" fmla="*/ 1249024 w 2498048"/>
              <a:gd name="connsiteY9" fmla="*/ 0 h 249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57278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49491" y="726698"/>
            <a:ext cx="4271367" cy="5566172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2009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34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设计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1" r:id="rId9"/>
    <p:sldLayoutId id="2147483662" r:id="rId10"/>
    <p:sldLayoutId id="2147483665" r:id="rId11"/>
    <p:sldLayoutId id="2147483666" r:id="rId12"/>
    <p:sldLayoutId id="2147483669" r:id="rId13"/>
    <p:sldLayoutId id="2147483668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8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4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5" y="613264"/>
            <a:ext cx="11101755" cy="6244737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16000"/>
                </a:schemeClr>
              </a:gs>
              <a:gs pos="42000">
                <a:schemeClr val="bg1">
                  <a:alpha val="3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40675" y="617818"/>
            <a:ext cx="2234031" cy="461665"/>
            <a:chOff x="6162579" y="1701608"/>
            <a:chExt cx="1623325" cy="335460"/>
          </a:xfrm>
        </p:grpSpPr>
        <p:sp>
          <p:nvSpPr>
            <p:cNvPr id="34" name="文本框 33"/>
            <p:cNvSpPr txBox="1"/>
            <p:nvPr/>
          </p:nvSpPr>
          <p:spPr>
            <a:xfrm>
              <a:off x="6162579" y="1701608"/>
              <a:ext cx="667286" cy="33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105AD7"/>
                  </a:solidFill>
                  <a:latin typeface="Aparajita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</a:rPr>
                <a:t>LOGO</a:t>
              </a:r>
              <a:endParaRPr lang="zh-CN" altLang="en-US" sz="2400" dirty="0">
                <a:solidFill>
                  <a:srgbClr val="105AD7"/>
                </a:solidFill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440882" y="1831535"/>
              <a:ext cx="345022" cy="42793"/>
              <a:chOff x="2098606" y="517907"/>
              <a:chExt cx="486876" cy="60387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525095" y="517907"/>
                <a:ext cx="60387" cy="60387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311850" y="517907"/>
                <a:ext cx="60387" cy="60387"/>
              </a:xfrm>
              <a:prstGeom prst="ellipse">
                <a:avLst/>
              </a:prstGeom>
              <a:solidFill>
                <a:srgbClr val="2D2933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098606" y="517907"/>
                <a:ext cx="60387" cy="60387"/>
              </a:xfrm>
              <a:prstGeom prst="ellipse">
                <a:avLst/>
              </a:prstGeom>
              <a:solidFill>
                <a:srgbClr val="105A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gradFill>
                    <a:gsLst>
                      <a:gs pos="0">
                        <a:srgbClr val="00A5E5"/>
                      </a:gs>
                      <a:gs pos="100000">
                        <a:srgbClr val="20439F"/>
                      </a:gs>
                    </a:gsLst>
                    <a:lin ang="5400000" scaled="1"/>
                  </a:gradFill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537922" y="3706147"/>
            <a:ext cx="627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Insert the Subtitle of Your Presentation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07231" y="2465505"/>
            <a:ext cx="9225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105AD7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思源黑体" panose="020B05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9600" dirty="0">
              <a:solidFill>
                <a:srgbClr val="105AD7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思源黑体" panose="020B05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931764" y="1904440"/>
            <a:ext cx="318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-2030</a:t>
            </a:r>
            <a:endParaRPr lang="zh-CN" altLang="en-US" sz="36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89549" y="5220053"/>
            <a:ext cx="72919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539247" y="5334027"/>
            <a:ext cx="1442268" cy="297436"/>
          </a:xfrm>
          <a:prstGeom prst="rect">
            <a:avLst/>
          </a:prstGeom>
          <a:solidFill>
            <a:srgbClr val="105AD7"/>
          </a:soli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www.freeppt7.com</a:t>
            </a:r>
            <a:endParaRPr lang="zh-CN" altLang="en-US" sz="11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/>
          <a:srcRect l="39783" r="43694"/>
          <a:stretch/>
        </p:blipFill>
        <p:spPr>
          <a:xfrm>
            <a:off x="6814457" y="3818341"/>
            <a:ext cx="645695" cy="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067984" y="0"/>
            <a:ext cx="0" cy="71159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793631" y="574433"/>
            <a:ext cx="3833447" cy="1359877"/>
          </a:xfrm>
          <a:prstGeom prst="roundRect">
            <a:avLst>
              <a:gd name="adj" fmla="val 718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013" b="-44013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706137" y="5330253"/>
            <a:ext cx="400300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385702" y="3233062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Year</a:t>
            </a:r>
          </a:p>
          <a:p>
            <a:pPr algn="r"/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2030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508894" y="888449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Year</a:t>
            </a:r>
          </a:p>
          <a:p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2030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303282" y="4726976"/>
            <a:ext cx="132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gradFill>
                  <a:gsLst>
                    <a:gs pos="0">
                      <a:srgbClr val="4582ED"/>
                    </a:gs>
                    <a:gs pos="100000">
                      <a:srgbClr val="105AD7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80%</a:t>
            </a:r>
            <a:endParaRPr lang="en-US" altLang="zh-CN" sz="5400" dirty="0">
              <a:gradFill>
                <a:gsLst>
                  <a:gs pos="0">
                    <a:srgbClr val="4582ED"/>
                  </a:gs>
                  <a:gs pos="100000">
                    <a:srgbClr val="105AD7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426831" y="5363137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Year</a:t>
            </a:r>
          </a:p>
          <a:p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2030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969723" y="1137355"/>
            <a:ext cx="234028" cy="234028"/>
            <a:chOff x="7927343" y="2668909"/>
            <a:chExt cx="268762" cy="268762"/>
          </a:xfrm>
        </p:grpSpPr>
        <p:sp>
          <p:nvSpPr>
            <p:cNvPr id="13" name="椭圆 12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69723" y="3381505"/>
            <a:ext cx="234028" cy="234028"/>
            <a:chOff x="7927343" y="2668909"/>
            <a:chExt cx="268762" cy="268762"/>
          </a:xfrm>
        </p:grpSpPr>
        <p:sp>
          <p:nvSpPr>
            <p:cNvPr id="16" name="椭圆 15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69723" y="5569900"/>
            <a:ext cx="234028" cy="234028"/>
            <a:chOff x="7927343" y="2668909"/>
            <a:chExt cx="268762" cy="268762"/>
          </a:xfrm>
        </p:grpSpPr>
        <p:sp>
          <p:nvSpPr>
            <p:cNvPr id="19" name="椭圆 18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16617" y="2391510"/>
            <a:ext cx="3833447" cy="2052407"/>
            <a:chOff x="6916616" y="2391508"/>
            <a:chExt cx="3833446" cy="2052407"/>
          </a:xfrm>
        </p:grpSpPr>
        <p:sp>
          <p:nvSpPr>
            <p:cNvPr id="11" name="圆角矩形 10"/>
            <p:cNvSpPr/>
            <p:nvPr/>
          </p:nvSpPr>
          <p:spPr>
            <a:xfrm>
              <a:off x="6916616" y="2391508"/>
              <a:ext cx="3833446" cy="2052407"/>
            </a:xfrm>
            <a:prstGeom prst="roundRect">
              <a:avLst>
                <a:gd name="adj" fmla="val 718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1" name="图表 20"/>
            <p:cNvGraphicFramePr/>
            <p:nvPr>
              <p:extLst>
                <p:ext uri="{D42A27DB-BD31-4B8C-83A1-F6EECF244321}">
                  <p14:modId xmlns:p14="http://schemas.microsoft.com/office/powerpoint/2010/main" val="113501363"/>
                </p:ext>
              </p:extLst>
            </p:nvPr>
          </p:nvGraphicFramePr>
          <p:xfrm>
            <a:off x="7886240" y="2655072"/>
            <a:ext cx="2863822" cy="1686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7401399" y="3424903"/>
              <a:ext cx="162352" cy="342199"/>
            </a:xfrm>
            <a:custGeom>
              <a:avLst/>
              <a:gdLst>
                <a:gd name="T0" fmla="*/ 76 w 153"/>
                <a:gd name="T1" fmla="*/ 60 h 322"/>
                <a:gd name="T2" fmla="*/ 106 w 153"/>
                <a:gd name="T3" fmla="*/ 30 h 322"/>
                <a:gd name="T4" fmla="*/ 76 w 153"/>
                <a:gd name="T5" fmla="*/ 0 h 322"/>
                <a:gd name="T6" fmla="*/ 46 w 153"/>
                <a:gd name="T7" fmla="*/ 30 h 322"/>
                <a:gd name="T8" fmla="*/ 76 w 153"/>
                <a:gd name="T9" fmla="*/ 60 h 322"/>
                <a:gd name="T10" fmla="*/ 151 w 153"/>
                <a:gd name="T11" fmla="*/ 161 h 322"/>
                <a:gd name="T12" fmla="*/ 151 w 153"/>
                <a:gd name="T13" fmla="*/ 161 h 322"/>
                <a:gd name="T14" fmla="*/ 127 w 153"/>
                <a:gd name="T15" fmla="*/ 91 h 322"/>
                <a:gd name="T16" fmla="*/ 97 w 153"/>
                <a:gd name="T17" fmla="*/ 67 h 322"/>
                <a:gd name="T18" fmla="*/ 56 w 153"/>
                <a:gd name="T19" fmla="*/ 67 h 322"/>
                <a:gd name="T20" fmla="*/ 27 w 153"/>
                <a:gd name="T21" fmla="*/ 85 h 322"/>
                <a:gd name="T22" fmla="*/ 27 w 153"/>
                <a:gd name="T23" fmla="*/ 85 h 322"/>
                <a:gd name="T24" fmla="*/ 26 w 153"/>
                <a:gd name="T25" fmla="*/ 91 h 322"/>
                <a:gd name="T26" fmla="*/ 2 w 153"/>
                <a:gd name="T27" fmla="*/ 161 h 322"/>
                <a:gd name="T28" fmla="*/ 9 w 153"/>
                <a:gd name="T29" fmla="*/ 176 h 322"/>
                <a:gd name="T30" fmla="*/ 23 w 153"/>
                <a:gd name="T31" fmla="*/ 169 h 322"/>
                <a:gd name="T32" fmla="*/ 45 w 153"/>
                <a:gd name="T33" fmla="*/ 104 h 322"/>
                <a:gd name="T34" fmla="*/ 49 w 153"/>
                <a:gd name="T35" fmla="*/ 104 h 322"/>
                <a:gd name="T36" fmla="*/ 12 w 153"/>
                <a:gd name="T37" fmla="*/ 214 h 322"/>
                <a:gd name="T38" fmla="*/ 46 w 153"/>
                <a:gd name="T39" fmla="*/ 214 h 322"/>
                <a:gd name="T40" fmla="*/ 46 w 153"/>
                <a:gd name="T41" fmla="*/ 308 h 322"/>
                <a:gd name="T42" fmla="*/ 60 w 153"/>
                <a:gd name="T43" fmla="*/ 322 h 322"/>
                <a:gd name="T44" fmla="*/ 75 w 153"/>
                <a:gd name="T45" fmla="*/ 308 h 322"/>
                <a:gd name="T46" fmla="*/ 75 w 153"/>
                <a:gd name="T47" fmla="*/ 214 h 322"/>
                <a:gd name="T48" fmla="*/ 78 w 153"/>
                <a:gd name="T49" fmla="*/ 214 h 322"/>
                <a:gd name="T50" fmla="*/ 78 w 153"/>
                <a:gd name="T51" fmla="*/ 308 h 322"/>
                <a:gd name="T52" fmla="*/ 92 w 153"/>
                <a:gd name="T53" fmla="*/ 322 h 322"/>
                <a:gd name="T54" fmla="*/ 106 w 153"/>
                <a:gd name="T55" fmla="*/ 308 h 322"/>
                <a:gd name="T56" fmla="*/ 106 w 153"/>
                <a:gd name="T57" fmla="*/ 214 h 322"/>
                <a:gd name="T58" fmla="*/ 141 w 153"/>
                <a:gd name="T59" fmla="*/ 214 h 322"/>
                <a:gd name="T60" fmla="*/ 104 w 153"/>
                <a:gd name="T61" fmla="*/ 104 h 322"/>
                <a:gd name="T62" fmla="*/ 107 w 153"/>
                <a:gd name="T63" fmla="*/ 104 h 322"/>
                <a:gd name="T64" fmla="*/ 129 w 153"/>
                <a:gd name="T65" fmla="*/ 169 h 322"/>
                <a:gd name="T66" fmla="*/ 144 w 153"/>
                <a:gd name="T67" fmla="*/ 176 h 322"/>
                <a:gd name="T68" fmla="*/ 151 w 153"/>
                <a:gd name="T69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322">
                  <a:moveTo>
                    <a:pt x="76" y="60"/>
                  </a:moveTo>
                  <a:cubicBezTo>
                    <a:pt x="92" y="60"/>
                    <a:pt x="106" y="46"/>
                    <a:pt x="106" y="30"/>
                  </a:cubicBezTo>
                  <a:cubicBezTo>
                    <a:pt x="106" y="14"/>
                    <a:pt x="92" y="0"/>
                    <a:pt x="76" y="0"/>
                  </a:cubicBezTo>
                  <a:cubicBezTo>
                    <a:pt x="60" y="0"/>
                    <a:pt x="46" y="14"/>
                    <a:pt x="46" y="30"/>
                  </a:cubicBezTo>
                  <a:cubicBezTo>
                    <a:pt x="46" y="46"/>
                    <a:pt x="60" y="60"/>
                    <a:pt x="76" y="60"/>
                  </a:cubicBezTo>
                  <a:close/>
                  <a:moveTo>
                    <a:pt x="151" y="161"/>
                  </a:moveTo>
                  <a:cubicBezTo>
                    <a:pt x="151" y="161"/>
                    <a:pt x="151" y="161"/>
                    <a:pt x="151" y="16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4" y="77"/>
                    <a:pt x="112" y="67"/>
                    <a:pt x="9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3" y="67"/>
                    <a:pt x="32" y="74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7"/>
                    <a:pt x="26" y="89"/>
                    <a:pt x="26" y="9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0" y="167"/>
                    <a:pt x="3" y="174"/>
                    <a:pt x="9" y="176"/>
                  </a:cubicBezTo>
                  <a:cubicBezTo>
                    <a:pt x="15" y="178"/>
                    <a:pt x="21" y="175"/>
                    <a:pt x="23" y="16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308"/>
                    <a:pt x="46" y="308"/>
                    <a:pt x="46" y="308"/>
                  </a:cubicBezTo>
                  <a:cubicBezTo>
                    <a:pt x="46" y="316"/>
                    <a:pt x="53" y="322"/>
                    <a:pt x="60" y="322"/>
                  </a:cubicBezTo>
                  <a:cubicBezTo>
                    <a:pt x="68" y="322"/>
                    <a:pt x="75" y="316"/>
                    <a:pt x="75" y="308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4"/>
                    <a:pt x="78" y="214"/>
                    <a:pt x="78" y="214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16"/>
                    <a:pt x="85" y="322"/>
                    <a:pt x="92" y="322"/>
                  </a:cubicBezTo>
                  <a:cubicBezTo>
                    <a:pt x="100" y="322"/>
                    <a:pt x="106" y="316"/>
                    <a:pt x="106" y="308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41" y="214"/>
                    <a:pt x="141" y="214"/>
                    <a:pt x="141" y="2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1" y="175"/>
                    <a:pt x="138" y="178"/>
                    <a:pt x="144" y="176"/>
                  </a:cubicBezTo>
                  <a:cubicBezTo>
                    <a:pt x="150" y="174"/>
                    <a:pt x="153" y="167"/>
                    <a:pt x="151" y="161"/>
                  </a:cubicBezTo>
                  <a:close/>
                </a:path>
              </a:pathLst>
            </a:cu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62999" tIns="31499" rIns="62999" bIns="3149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7218232" y="3426252"/>
              <a:ext cx="134919" cy="340850"/>
            </a:xfrm>
            <a:custGeom>
              <a:avLst/>
              <a:gdLst>
                <a:gd name="T0" fmla="*/ 64 w 127"/>
                <a:gd name="T1" fmla="*/ 58 h 321"/>
                <a:gd name="T2" fmla="*/ 93 w 127"/>
                <a:gd name="T3" fmla="*/ 29 h 321"/>
                <a:gd name="T4" fmla="*/ 64 w 127"/>
                <a:gd name="T5" fmla="*/ 0 h 321"/>
                <a:gd name="T6" fmla="*/ 34 w 127"/>
                <a:gd name="T7" fmla="*/ 29 h 321"/>
                <a:gd name="T8" fmla="*/ 64 w 127"/>
                <a:gd name="T9" fmla="*/ 58 h 321"/>
                <a:gd name="T10" fmla="*/ 127 w 127"/>
                <a:gd name="T11" fmla="*/ 85 h 321"/>
                <a:gd name="T12" fmla="*/ 127 w 127"/>
                <a:gd name="T13" fmla="*/ 85 h 321"/>
                <a:gd name="T14" fmla="*/ 102 w 127"/>
                <a:gd name="T15" fmla="*/ 63 h 321"/>
                <a:gd name="T16" fmla="*/ 25 w 127"/>
                <a:gd name="T17" fmla="*/ 63 h 321"/>
                <a:gd name="T18" fmla="*/ 1 w 127"/>
                <a:gd name="T19" fmla="*/ 85 h 321"/>
                <a:gd name="T20" fmla="*/ 0 w 127"/>
                <a:gd name="T21" fmla="*/ 85 h 321"/>
                <a:gd name="T22" fmla="*/ 0 w 127"/>
                <a:gd name="T23" fmla="*/ 169 h 321"/>
                <a:gd name="T24" fmla="*/ 13 w 127"/>
                <a:gd name="T25" fmla="*/ 181 h 321"/>
                <a:gd name="T26" fmla="*/ 26 w 127"/>
                <a:gd name="T27" fmla="*/ 169 h 321"/>
                <a:gd name="T28" fmla="*/ 26 w 127"/>
                <a:gd name="T29" fmla="*/ 107 h 321"/>
                <a:gd name="T30" fmla="*/ 29 w 127"/>
                <a:gd name="T31" fmla="*/ 107 h 321"/>
                <a:gd name="T32" fmla="*/ 31 w 127"/>
                <a:gd name="T33" fmla="*/ 107 h 321"/>
                <a:gd name="T34" fmla="*/ 30 w 127"/>
                <a:gd name="T35" fmla="*/ 110 h 321"/>
                <a:gd name="T36" fmla="*/ 30 w 127"/>
                <a:gd name="T37" fmla="*/ 306 h 321"/>
                <a:gd name="T38" fmla="*/ 46 w 127"/>
                <a:gd name="T39" fmla="*/ 321 h 321"/>
                <a:gd name="T40" fmla="*/ 62 w 127"/>
                <a:gd name="T41" fmla="*/ 306 h 321"/>
                <a:gd name="T42" fmla="*/ 62 w 127"/>
                <a:gd name="T43" fmla="*/ 216 h 321"/>
                <a:gd name="T44" fmla="*/ 66 w 127"/>
                <a:gd name="T45" fmla="*/ 216 h 321"/>
                <a:gd name="T46" fmla="*/ 66 w 127"/>
                <a:gd name="T47" fmla="*/ 306 h 321"/>
                <a:gd name="T48" fmla="*/ 81 w 127"/>
                <a:gd name="T49" fmla="*/ 321 h 321"/>
                <a:gd name="T50" fmla="*/ 97 w 127"/>
                <a:gd name="T51" fmla="*/ 306 h 321"/>
                <a:gd name="T52" fmla="*/ 97 w 127"/>
                <a:gd name="T53" fmla="*/ 110 h 321"/>
                <a:gd name="T54" fmla="*/ 97 w 127"/>
                <a:gd name="T55" fmla="*/ 107 h 321"/>
                <a:gd name="T56" fmla="*/ 101 w 127"/>
                <a:gd name="T57" fmla="*/ 107 h 321"/>
                <a:gd name="T58" fmla="*/ 101 w 127"/>
                <a:gd name="T59" fmla="*/ 168 h 321"/>
                <a:gd name="T60" fmla="*/ 114 w 127"/>
                <a:gd name="T61" fmla="*/ 181 h 321"/>
                <a:gd name="T62" fmla="*/ 127 w 127"/>
                <a:gd name="T63" fmla="*/ 168 h 321"/>
                <a:gd name="T64" fmla="*/ 127 w 127"/>
                <a:gd name="T65" fmla="*/ 8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321">
                  <a:moveTo>
                    <a:pt x="64" y="58"/>
                  </a:moveTo>
                  <a:cubicBezTo>
                    <a:pt x="80" y="58"/>
                    <a:pt x="93" y="45"/>
                    <a:pt x="93" y="29"/>
                  </a:cubicBezTo>
                  <a:cubicBezTo>
                    <a:pt x="93" y="13"/>
                    <a:pt x="80" y="0"/>
                    <a:pt x="64" y="0"/>
                  </a:cubicBezTo>
                  <a:cubicBezTo>
                    <a:pt x="47" y="0"/>
                    <a:pt x="34" y="13"/>
                    <a:pt x="34" y="29"/>
                  </a:cubicBezTo>
                  <a:cubicBezTo>
                    <a:pt x="34" y="45"/>
                    <a:pt x="47" y="58"/>
                    <a:pt x="64" y="58"/>
                  </a:cubicBezTo>
                  <a:close/>
                  <a:moveTo>
                    <a:pt x="127" y="85"/>
                  </a:moveTo>
                  <a:cubicBezTo>
                    <a:pt x="127" y="85"/>
                    <a:pt x="127" y="85"/>
                    <a:pt x="127" y="85"/>
                  </a:cubicBezTo>
                  <a:cubicBezTo>
                    <a:pt x="126" y="73"/>
                    <a:pt x="115" y="63"/>
                    <a:pt x="102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12" y="63"/>
                    <a:pt x="2" y="73"/>
                    <a:pt x="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6" y="181"/>
                    <a:pt x="13" y="181"/>
                  </a:cubicBezTo>
                  <a:cubicBezTo>
                    <a:pt x="20" y="181"/>
                    <a:pt x="26" y="176"/>
                    <a:pt x="26" y="169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30" y="109"/>
                    <a:pt x="30" y="110"/>
                  </a:cubicBezTo>
                  <a:cubicBezTo>
                    <a:pt x="30" y="306"/>
                    <a:pt x="30" y="306"/>
                    <a:pt x="30" y="306"/>
                  </a:cubicBezTo>
                  <a:cubicBezTo>
                    <a:pt x="30" y="314"/>
                    <a:pt x="37" y="321"/>
                    <a:pt x="46" y="321"/>
                  </a:cubicBezTo>
                  <a:cubicBezTo>
                    <a:pt x="55" y="321"/>
                    <a:pt x="62" y="314"/>
                    <a:pt x="62" y="306"/>
                  </a:cubicBezTo>
                  <a:cubicBezTo>
                    <a:pt x="62" y="216"/>
                    <a:pt x="62" y="216"/>
                    <a:pt x="62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14"/>
                    <a:pt x="73" y="321"/>
                    <a:pt x="81" y="321"/>
                  </a:cubicBezTo>
                  <a:cubicBezTo>
                    <a:pt x="90" y="321"/>
                    <a:pt x="97" y="314"/>
                    <a:pt x="97" y="306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09"/>
                    <a:pt x="97" y="108"/>
                    <a:pt x="97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75"/>
                    <a:pt x="107" y="181"/>
                    <a:pt x="114" y="181"/>
                  </a:cubicBezTo>
                  <a:cubicBezTo>
                    <a:pt x="121" y="181"/>
                    <a:pt x="127" y="175"/>
                    <a:pt x="127" y="168"/>
                  </a:cubicBezTo>
                  <a:cubicBezTo>
                    <a:pt x="127" y="85"/>
                    <a:pt x="127" y="85"/>
                    <a:pt x="127" y="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2999" tIns="31499" rIns="62999" bIns="3149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6998796" y="3898362"/>
              <a:ext cx="75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100%</a:t>
              </a:r>
            </a:p>
            <a:p>
              <a:pPr algn="ctr"/>
              <a:r>
                <a:rPr lang="en-US" altLang="zh-CN" sz="9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keyword</a:t>
              </a:r>
            </a:p>
          </p:txBody>
        </p:sp>
      </p:grpSp>
      <p:sp>
        <p:nvSpPr>
          <p:cNvPr id="2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7719067" y="729420"/>
            <a:ext cx="132343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719068" y="1063339"/>
            <a:ext cx="303099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en-US" altLang="zh-CN" sz="10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354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77333" y="3064934"/>
            <a:ext cx="10803467" cy="3081866"/>
          </a:xfrm>
          <a:prstGeom prst="rect">
            <a:avLst/>
          </a:prstGeom>
          <a:solidFill>
            <a:srgbClr val="F3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1274598" y="4440098"/>
            <a:ext cx="4592801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gradFill>
                  <a:gsLst>
                    <a:gs pos="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3600" b="1" dirty="0">
              <a:gradFill>
                <a:gsLst>
                  <a:gs pos="1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55931" y="1625600"/>
            <a:ext cx="2184400" cy="2184400"/>
          </a:xfrm>
          <a:prstGeom prst="rect">
            <a:avLst/>
          </a:prstGeom>
          <a:solidFill>
            <a:srgbClr val="DE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703733" y="1473200"/>
            <a:ext cx="2184400" cy="2184400"/>
          </a:xfrm>
          <a:prstGeom prst="rect">
            <a:avLst/>
          </a:prstGeom>
          <a:gradFill>
            <a:gsLst>
              <a:gs pos="0">
                <a:srgbClr val="4582ED"/>
              </a:gs>
              <a:gs pos="79000">
                <a:srgbClr val="105AD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278311" y="1625600"/>
            <a:ext cx="1043876" cy="1862048"/>
            <a:chOff x="1677760" y="1202290"/>
            <a:chExt cx="1043876" cy="1862048"/>
          </a:xfrm>
        </p:grpSpPr>
        <p:sp>
          <p:nvSpPr>
            <p:cNvPr id="20" name="矩形 13"/>
            <p:cNvSpPr/>
            <p:nvPr/>
          </p:nvSpPr>
          <p:spPr>
            <a:xfrm rot="19281718">
              <a:off x="1943596" y="1733508"/>
              <a:ext cx="464337" cy="350535"/>
            </a:xfrm>
            <a:custGeom>
              <a:avLst/>
              <a:gdLst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374710 h 374710"/>
                <a:gd name="connsiteX4" fmla="*/ 0 w 384970"/>
                <a:gd name="connsiteY4" fmla="*/ 0 h 374710"/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0 h 374710"/>
                <a:gd name="connsiteX0" fmla="*/ 0 w 417243"/>
                <a:gd name="connsiteY0" fmla="*/ 59167 h 374710"/>
                <a:gd name="connsiteX1" fmla="*/ 417243 w 417243"/>
                <a:gd name="connsiteY1" fmla="*/ 0 h 374710"/>
                <a:gd name="connsiteX2" fmla="*/ 417243 w 417243"/>
                <a:gd name="connsiteY2" fmla="*/ 374710 h 374710"/>
                <a:gd name="connsiteX3" fmla="*/ 0 w 417243"/>
                <a:gd name="connsiteY3" fmla="*/ 59167 h 374710"/>
                <a:gd name="connsiteX0" fmla="*/ 0 w 444137"/>
                <a:gd name="connsiteY0" fmla="*/ 112955 h 428498"/>
                <a:gd name="connsiteX1" fmla="*/ 444137 w 444137"/>
                <a:gd name="connsiteY1" fmla="*/ 0 h 428498"/>
                <a:gd name="connsiteX2" fmla="*/ 417243 w 444137"/>
                <a:gd name="connsiteY2" fmla="*/ 428498 h 428498"/>
                <a:gd name="connsiteX3" fmla="*/ 0 w 444137"/>
                <a:gd name="connsiteY3" fmla="*/ 112955 h 428498"/>
                <a:gd name="connsiteX0" fmla="*/ 0 w 471031"/>
                <a:gd name="connsiteY0" fmla="*/ 134470 h 428498"/>
                <a:gd name="connsiteX1" fmla="*/ 471031 w 471031"/>
                <a:gd name="connsiteY1" fmla="*/ 0 h 428498"/>
                <a:gd name="connsiteX2" fmla="*/ 444137 w 471031"/>
                <a:gd name="connsiteY2" fmla="*/ 428498 h 428498"/>
                <a:gd name="connsiteX3" fmla="*/ 0 w 471031"/>
                <a:gd name="connsiteY3" fmla="*/ 134470 h 428498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582274"/>
                <a:gd name="connsiteY0" fmla="*/ 134470 h 558471"/>
                <a:gd name="connsiteX1" fmla="*/ 471031 w 582274"/>
                <a:gd name="connsiteY1" fmla="*/ 0 h 558471"/>
                <a:gd name="connsiteX2" fmla="*/ 581652 w 582274"/>
                <a:gd name="connsiteY2" fmla="*/ 558471 h 558471"/>
                <a:gd name="connsiteX3" fmla="*/ 0 w 582274"/>
                <a:gd name="connsiteY3" fmla="*/ 134470 h 558471"/>
                <a:gd name="connsiteX0" fmla="*/ 0 w 680474"/>
                <a:gd name="connsiteY0" fmla="*/ 134470 h 558471"/>
                <a:gd name="connsiteX1" fmla="*/ 471031 w 680474"/>
                <a:gd name="connsiteY1" fmla="*/ 0 h 558471"/>
                <a:gd name="connsiteX2" fmla="*/ 581652 w 680474"/>
                <a:gd name="connsiteY2" fmla="*/ 558471 h 558471"/>
                <a:gd name="connsiteX3" fmla="*/ 0 w 680474"/>
                <a:gd name="connsiteY3" fmla="*/ 134470 h 558471"/>
                <a:gd name="connsiteX0" fmla="*/ -1 w 620942"/>
                <a:gd name="connsiteY0" fmla="*/ 141392 h 558471"/>
                <a:gd name="connsiteX1" fmla="*/ 411499 w 620942"/>
                <a:gd name="connsiteY1" fmla="*/ 0 h 558471"/>
                <a:gd name="connsiteX2" fmla="*/ 522120 w 620942"/>
                <a:gd name="connsiteY2" fmla="*/ 558471 h 558471"/>
                <a:gd name="connsiteX3" fmla="*/ -1 w 620942"/>
                <a:gd name="connsiteY3" fmla="*/ 141392 h 558471"/>
                <a:gd name="connsiteX0" fmla="*/ 0 w 620943"/>
                <a:gd name="connsiteY0" fmla="*/ 141392 h 558471"/>
                <a:gd name="connsiteX1" fmla="*/ 411500 w 620943"/>
                <a:gd name="connsiteY1" fmla="*/ 0 h 558471"/>
                <a:gd name="connsiteX2" fmla="*/ 522121 w 620943"/>
                <a:gd name="connsiteY2" fmla="*/ 558471 h 558471"/>
                <a:gd name="connsiteX3" fmla="*/ 0 w 620943"/>
                <a:gd name="connsiteY3" fmla="*/ 141392 h 558471"/>
                <a:gd name="connsiteX0" fmla="*/ 0 w 620943"/>
                <a:gd name="connsiteY0" fmla="*/ 141392 h 558471"/>
                <a:gd name="connsiteX1" fmla="*/ 411500 w 620943"/>
                <a:gd name="connsiteY1" fmla="*/ 0 h 558471"/>
                <a:gd name="connsiteX2" fmla="*/ 522121 w 620943"/>
                <a:gd name="connsiteY2" fmla="*/ 558471 h 558471"/>
                <a:gd name="connsiteX3" fmla="*/ 0 w 620943"/>
                <a:gd name="connsiteY3" fmla="*/ 141392 h 558471"/>
                <a:gd name="connsiteX0" fmla="*/ 0 w 620943"/>
                <a:gd name="connsiteY0" fmla="*/ 141392 h 558471"/>
                <a:gd name="connsiteX1" fmla="*/ 411500 w 620943"/>
                <a:gd name="connsiteY1" fmla="*/ 0 h 558471"/>
                <a:gd name="connsiteX2" fmla="*/ 522121 w 620943"/>
                <a:gd name="connsiteY2" fmla="*/ 558471 h 558471"/>
                <a:gd name="connsiteX3" fmla="*/ 0 w 620943"/>
                <a:gd name="connsiteY3" fmla="*/ 141392 h 558471"/>
                <a:gd name="connsiteX0" fmla="*/ 0 w 620943"/>
                <a:gd name="connsiteY0" fmla="*/ 153393 h 570472"/>
                <a:gd name="connsiteX1" fmla="*/ 411500 w 620943"/>
                <a:gd name="connsiteY1" fmla="*/ 12001 h 570472"/>
                <a:gd name="connsiteX2" fmla="*/ 522121 w 620943"/>
                <a:gd name="connsiteY2" fmla="*/ 570472 h 570472"/>
                <a:gd name="connsiteX3" fmla="*/ 0 w 620943"/>
                <a:gd name="connsiteY3" fmla="*/ 153393 h 570472"/>
                <a:gd name="connsiteX0" fmla="*/ 0 w 689468"/>
                <a:gd name="connsiteY0" fmla="*/ 153393 h 480156"/>
                <a:gd name="connsiteX1" fmla="*/ 411500 w 689468"/>
                <a:gd name="connsiteY1" fmla="*/ 12001 h 480156"/>
                <a:gd name="connsiteX2" fmla="*/ 602450 w 689468"/>
                <a:gd name="connsiteY2" fmla="*/ 480156 h 480156"/>
                <a:gd name="connsiteX3" fmla="*/ 0 w 689468"/>
                <a:gd name="connsiteY3" fmla="*/ 153393 h 480156"/>
                <a:gd name="connsiteX0" fmla="*/ 0 w 689468"/>
                <a:gd name="connsiteY0" fmla="*/ 153393 h 480156"/>
                <a:gd name="connsiteX1" fmla="*/ 411500 w 689468"/>
                <a:gd name="connsiteY1" fmla="*/ 12001 h 480156"/>
                <a:gd name="connsiteX2" fmla="*/ 602450 w 689468"/>
                <a:gd name="connsiteY2" fmla="*/ 480156 h 480156"/>
                <a:gd name="connsiteX3" fmla="*/ 0 w 689468"/>
                <a:gd name="connsiteY3" fmla="*/ 153393 h 480156"/>
                <a:gd name="connsiteX0" fmla="*/ 0 w 699082"/>
                <a:gd name="connsiteY0" fmla="*/ 153393 h 480156"/>
                <a:gd name="connsiteX1" fmla="*/ 411500 w 699082"/>
                <a:gd name="connsiteY1" fmla="*/ 12001 h 480156"/>
                <a:gd name="connsiteX2" fmla="*/ 602450 w 699082"/>
                <a:gd name="connsiteY2" fmla="*/ 480156 h 480156"/>
                <a:gd name="connsiteX3" fmla="*/ 0 w 699082"/>
                <a:gd name="connsiteY3" fmla="*/ 153393 h 480156"/>
                <a:gd name="connsiteX0" fmla="*/ 0 w 641971"/>
                <a:gd name="connsiteY0" fmla="*/ 153393 h 480156"/>
                <a:gd name="connsiteX1" fmla="*/ 411500 w 641971"/>
                <a:gd name="connsiteY1" fmla="*/ 12001 h 480156"/>
                <a:gd name="connsiteX2" fmla="*/ 602450 w 641971"/>
                <a:gd name="connsiteY2" fmla="*/ 480156 h 480156"/>
                <a:gd name="connsiteX3" fmla="*/ 0 w 641971"/>
                <a:gd name="connsiteY3" fmla="*/ 153393 h 480156"/>
                <a:gd name="connsiteX0" fmla="*/ 0 w 641971"/>
                <a:gd name="connsiteY0" fmla="*/ 153393 h 480156"/>
                <a:gd name="connsiteX1" fmla="*/ 411500 w 641971"/>
                <a:gd name="connsiteY1" fmla="*/ 12001 h 480156"/>
                <a:gd name="connsiteX2" fmla="*/ 602450 w 641971"/>
                <a:gd name="connsiteY2" fmla="*/ 480156 h 480156"/>
                <a:gd name="connsiteX3" fmla="*/ 0 w 641971"/>
                <a:gd name="connsiteY3" fmla="*/ 153393 h 480156"/>
                <a:gd name="connsiteX0" fmla="*/ 0 w 641971"/>
                <a:gd name="connsiteY0" fmla="*/ 157874 h 484637"/>
                <a:gd name="connsiteX1" fmla="*/ 411500 w 641971"/>
                <a:gd name="connsiteY1" fmla="*/ 16482 h 484637"/>
                <a:gd name="connsiteX2" fmla="*/ 602450 w 641971"/>
                <a:gd name="connsiteY2" fmla="*/ 484637 h 484637"/>
                <a:gd name="connsiteX3" fmla="*/ 0 w 641971"/>
                <a:gd name="connsiteY3" fmla="*/ 157874 h 484637"/>
                <a:gd name="connsiteX0" fmla="*/ 0 w 641971"/>
                <a:gd name="connsiteY0" fmla="*/ 157874 h 484637"/>
                <a:gd name="connsiteX1" fmla="*/ 411500 w 641971"/>
                <a:gd name="connsiteY1" fmla="*/ 16482 h 484637"/>
                <a:gd name="connsiteX2" fmla="*/ 602450 w 641971"/>
                <a:gd name="connsiteY2" fmla="*/ 484637 h 484637"/>
                <a:gd name="connsiteX3" fmla="*/ 0 w 641971"/>
                <a:gd name="connsiteY3" fmla="*/ 157874 h 48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971" h="484637">
                  <a:moveTo>
                    <a:pt x="0" y="157874"/>
                  </a:moveTo>
                  <a:cubicBezTo>
                    <a:pt x="85554" y="53218"/>
                    <a:pt x="136388" y="-38525"/>
                    <a:pt x="411500" y="16482"/>
                  </a:cubicBezTo>
                  <a:cubicBezTo>
                    <a:pt x="475144" y="158973"/>
                    <a:pt x="741167" y="251783"/>
                    <a:pt x="602450" y="484637"/>
                  </a:cubicBezTo>
                  <a:cubicBezTo>
                    <a:pt x="391480" y="211089"/>
                    <a:pt x="197342" y="141612"/>
                    <a:pt x="0" y="1578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1000"/>
                  </a:schemeClr>
                </a:gs>
                <a:gs pos="100000">
                  <a:srgbClr val="5479C4">
                    <a:alpha val="30000"/>
                  </a:srgb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7760" y="1202290"/>
              <a:ext cx="104387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2</a:t>
              </a:r>
              <a:endParaRPr lang="zh-CN" altLang="en-US" sz="115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13122" y="5101094"/>
            <a:ext cx="626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Click here to add content, content to match the title.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12643" y="4072499"/>
            <a:ext cx="1366164" cy="292514"/>
          </a:xfrm>
          <a:prstGeom prst="rect">
            <a:avLst/>
          </a:prstGeom>
          <a:gradFill>
            <a:gsLst>
              <a:gs pos="0">
                <a:srgbClr val="4582ED"/>
              </a:gs>
              <a:gs pos="88000">
                <a:srgbClr val="105AD7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en-US" altLang="zh-CN" dirty="0">
                <a:latin typeface="Aparajita" panose="020B0604020202020204" pitchFamily="34" charset="0"/>
                <a:cs typeface="Aparajita" panose="020B0604020202020204" pitchFamily="34" charset="0"/>
              </a:rPr>
              <a:t>PART TWO</a:t>
            </a:r>
            <a:endParaRPr lang="zh-CN" alt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067984" y="2"/>
            <a:ext cx="0" cy="40796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969723" y="1123479"/>
            <a:ext cx="234028" cy="234028"/>
            <a:chOff x="7927343" y="2668909"/>
            <a:chExt cx="268762" cy="268762"/>
          </a:xfrm>
        </p:grpSpPr>
        <p:sp>
          <p:nvSpPr>
            <p:cNvPr id="7" name="椭圆 6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425786" y="1010395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Year</a:t>
            </a:r>
          </a:p>
          <a:p>
            <a:pPr algn="r"/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2030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48" y="2883880"/>
            <a:ext cx="2956237" cy="28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8" y="2375515"/>
            <a:ext cx="222019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en-US" altLang="zh-CN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6553413" y="2375516"/>
            <a:ext cx="3798065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553414" y="2024297"/>
            <a:ext cx="1932000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98125" y="4079633"/>
            <a:ext cx="1160585" cy="1313189"/>
            <a:chOff x="5498123" y="1570689"/>
            <a:chExt cx="1160585" cy="131318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 rot="5400000">
              <a:off x="5421821" y="1646991"/>
              <a:ext cx="1313189" cy="1160585"/>
            </a:xfrm>
            <a:prstGeom prst="hexagon">
              <a:avLst>
                <a:gd name="adj" fmla="val 26010"/>
                <a:gd name="vf" fmla="val 115470"/>
              </a:avLst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820" r="-348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5768582" y="1939066"/>
              <a:ext cx="636307" cy="562363"/>
            </a:xfrm>
            <a:prstGeom prst="hexagon">
              <a:avLst>
                <a:gd name="adj" fmla="val 26010"/>
                <a:gd name="vf" fmla="val 115470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AutoShape 59"/>
            <p:cNvSpPr/>
            <p:nvPr/>
          </p:nvSpPr>
          <p:spPr bwMode="auto">
            <a:xfrm>
              <a:off x="5937860" y="2102233"/>
              <a:ext cx="237073" cy="23602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17222" y="821550"/>
            <a:ext cx="1039319" cy="1071914"/>
            <a:chOff x="1086911" y="1827484"/>
            <a:chExt cx="1438646" cy="1483766"/>
          </a:xfrm>
        </p:grpSpPr>
        <p:graphicFrame>
          <p:nvGraphicFramePr>
            <p:cNvPr id="23" name="图表 22"/>
            <p:cNvGraphicFramePr/>
            <p:nvPr>
              <p:extLst>
                <p:ext uri="{D42A27DB-BD31-4B8C-83A1-F6EECF244321}">
                  <p14:modId xmlns:p14="http://schemas.microsoft.com/office/powerpoint/2010/main" val="4259192492"/>
                </p:ext>
              </p:extLst>
            </p:nvPr>
          </p:nvGraphicFramePr>
          <p:xfrm>
            <a:off x="1086911" y="1827484"/>
            <a:ext cx="1438646" cy="1483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16"/>
            <p:cNvSpPr txBox="1"/>
            <p:nvPr/>
          </p:nvSpPr>
          <p:spPr>
            <a:xfrm>
              <a:off x="1459864" y="2377654"/>
              <a:ext cx="692744" cy="383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124062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Bebas" pitchFamily="2" charset="0"/>
                </a:rPr>
                <a:t>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88349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4284324"/>
            <a:ext cx="12192000" cy="2573676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effectLst>
                <a:outerShdw blurRad="254000" dist="63500" dir="2700000" algn="tl" rotWithShape="0">
                  <a:prstClr val="black">
                    <a:alpha val="20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7253455-99BE-4A79-9EB1-0B3D08BBB575}"/>
              </a:ext>
            </a:extLst>
          </p:cNvPr>
          <p:cNvSpPr txBox="1"/>
          <p:nvPr/>
        </p:nvSpPr>
        <p:spPr>
          <a:xfrm>
            <a:off x="2253410" y="1598203"/>
            <a:ext cx="7296811" cy="120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0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endParaRPr lang="zh-CN" altLang="en-US" sz="1067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9908" y="3221743"/>
            <a:ext cx="2123293" cy="2133145"/>
            <a:chOff x="1019908" y="3221741"/>
            <a:chExt cx="2123293" cy="2133145"/>
          </a:xfrm>
        </p:grpSpPr>
        <p:grpSp>
          <p:nvGrpSpPr>
            <p:cNvPr id="6" name="组合 5"/>
            <p:cNvGrpSpPr/>
            <p:nvPr/>
          </p:nvGrpSpPr>
          <p:grpSpPr>
            <a:xfrm>
              <a:off x="1019908" y="3221741"/>
              <a:ext cx="2123293" cy="2133145"/>
              <a:chOff x="1019908" y="2923795"/>
              <a:chExt cx="2123293" cy="213314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019908" y="2923795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517268" y="4533118"/>
                <a:ext cx="1625933" cy="523822"/>
              </a:xfrm>
              <a:prstGeom prst="rect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D560C46C-2D35-4D3B-AC62-10B674442350}"/>
                </a:ext>
              </a:extLst>
            </p:cNvPr>
            <p:cNvSpPr txBox="1"/>
            <p:nvPr/>
          </p:nvSpPr>
          <p:spPr>
            <a:xfrm>
              <a:off x="1517268" y="4898692"/>
              <a:ext cx="1605794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2B5AEE0-D7CD-4D0A-99A1-942A27D36C2F}"/>
                </a:ext>
              </a:extLst>
            </p:cNvPr>
            <p:cNvSpPr txBox="1"/>
            <p:nvPr/>
          </p:nvSpPr>
          <p:spPr>
            <a:xfrm>
              <a:off x="1204539" y="3391019"/>
              <a:ext cx="1613369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05524" y="3221743"/>
            <a:ext cx="2123293" cy="2133145"/>
            <a:chOff x="6605524" y="3221741"/>
            <a:chExt cx="2123293" cy="2133145"/>
          </a:xfrm>
        </p:grpSpPr>
        <p:grpSp>
          <p:nvGrpSpPr>
            <p:cNvPr id="37" name="组合 36"/>
            <p:cNvGrpSpPr/>
            <p:nvPr/>
          </p:nvGrpSpPr>
          <p:grpSpPr>
            <a:xfrm>
              <a:off x="6605524" y="3221741"/>
              <a:ext cx="2123293" cy="2133145"/>
              <a:chOff x="1019908" y="2923795"/>
              <a:chExt cx="2123293" cy="21331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019908" y="2923795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517268" y="4533118"/>
                <a:ext cx="1625933" cy="523822"/>
              </a:xfrm>
              <a:prstGeom prst="rect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8D3DFAD3-9EA7-44A4-A79B-642536FC8D88}"/>
                </a:ext>
              </a:extLst>
            </p:cNvPr>
            <p:cNvSpPr txBox="1"/>
            <p:nvPr/>
          </p:nvSpPr>
          <p:spPr>
            <a:xfrm>
              <a:off x="7102884" y="4898692"/>
              <a:ext cx="1600200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9F776A7-E295-4EA8-8D32-9BE7D8D75BDE}"/>
                </a:ext>
              </a:extLst>
            </p:cNvPr>
            <p:cNvSpPr txBox="1"/>
            <p:nvPr/>
          </p:nvSpPr>
          <p:spPr>
            <a:xfrm>
              <a:off x="6712625" y="3391019"/>
              <a:ext cx="1613369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2717" y="3118808"/>
            <a:ext cx="2123295" cy="2052349"/>
            <a:chOff x="3812716" y="3118806"/>
            <a:chExt cx="2123294" cy="2052349"/>
          </a:xfrm>
        </p:grpSpPr>
        <p:grpSp>
          <p:nvGrpSpPr>
            <p:cNvPr id="25" name="组合 24"/>
            <p:cNvGrpSpPr/>
            <p:nvPr/>
          </p:nvGrpSpPr>
          <p:grpSpPr>
            <a:xfrm>
              <a:off x="3812716" y="3118806"/>
              <a:ext cx="2123293" cy="2052349"/>
              <a:chOff x="1019908" y="2860237"/>
              <a:chExt cx="2123293" cy="205234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019908" y="3041643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517268" y="2860237"/>
                <a:ext cx="1625933" cy="523822"/>
              </a:xfrm>
              <a:prstGeom prst="rect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72C4169-6324-4E7B-8E96-1C36B5824CE3}"/>
                </a:ext>
              </a:extLst>
            </p:cNvPr>
            <p:cNvSpPr txBox="1"/>
            <p:nvPr/>
          </p:nvSpPr>
          <p:spPr>
            <a:xfrm>
              <a:off x="3991140" y="3726947"/>
              <a:ext cx="1613369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8CC1CC6C-1539-43BE-AE50-589324770CA5}"/>
                </a:ext>
              </a:extLst>
            </p:cNvPr>
            <p:cNvSpPr txBox="1"/>
            <p:nvPr/>
          </p:nvSpPr>
          <p:spPr>
            <a:xfrm>
              <a:off x="4310076" y="3198295"/>
              <a:ext cx="1625934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398332" y="3118808"/>
            <a:ext cx="2123293" cy="2052349"/>
            <a:chOff x="9398331" y="3118806"/>
            <a:chExt cx="2123293" cy="2052349"/>
          </a:xfrm>
        </p:grpSpPr>
        <p:grpSp>
          <p:nvGrpSpPr>
            <p:cNvPr id="42" name="组合 41"/>
            <p:cNvGrpSpPr/>
            <p:nvPr/>
          </p:nvGrpSpPr>
          <p:grpSpPr>
            <a:xfrm>
              <a:off x="9398331" y="3118806"/>
              <a:ext cx="2123293" cy="2052349"/>
              <a:chOff x="1019908" y="2860237"/>
              <a:chExt cx="2123293" cy="2052349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019908" y="3041643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517268" y="2860237"/>
                <a:ext cx="1625933" cy="523822"/>
              </a:xfrm>
              <a:prstGeom prst="rect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A421797-3474-4333-84B4-D8A05134F4F5}"/>
                </a:ext>
              </a:extLst>
            </p:cNvPr>
            <p:cNvSpPr txBox="1"/>
            <p:nvPr/>
          </p:nvSpPr>
          <p:spPr>
            <a:xfrm>
              <a:off x="9550220" y="3726947"/>
              <a:ext cx="1613369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992BC219-5702-45D9-BE09-15B647B233BB}"/>
                </a:ext>
              </a:extLst>
            </p:cNvPr>
            <p:cNvSpPr txBox="1"/>
            <p:nvPr/>
          </p:nvSpPr>
          <p:spPr>
            <a:xfrm>
              <a:off x="9895690" y="3198295"/>
              <a:ext cx="1625842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02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27620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099027018"/>
              </p:ext>
            </p:extLst>
          </p:nvPr>
        </p:nvGraphicFramePr>
        <p:xfrm>
          <a:off x="770847" y="1591004"/>
          <a:ext cx="6894901" cy="433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756968" y="3241996"/>
            <a:ext cx="686373" cy="686373"/>
            <a:chOff x="5563444" y="2431497"/>
            <a:chExt cx="514780" cy="514780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756972" y="1901552"/>
            <a:ext cx="686373" cy="686373"/>
            <a:chOff x="6357074" y="1008628"/>
            <a:chExt cx="1676757" cy="1676757"/>
          </a:xfrm>
        </p:grpSpPr>
        <p:sp>
          <p:nvSpPr>
            <p:cNvPr id="39" name="椭圆 38"/>
            <p:cNvSpPr/>
            <p:nvPr/>
          </p:nvSpPr>
          <p:spPr>
            <a:xfrm>
              <a:off x="6357074" y="1008628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552150" y="1193250"/>
              <a:ext cx="1307513" cy="1307513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6" name="Group 216"/>
          <p:cNvGrpSpPr/>
          <p:nvPr/>
        </p:nvGrpSpPr>
        <p:grpSpPr>
          <a:xfrm>
            <a:off x="7947554" y="2100919"/>
            <a:ext cx="305212" cy="246973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77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78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79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0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56968" y="4582441"/>
            <a:ext cx="686373" cy="686373"/>
            <a:chOff x="5563444" y="3436831"/>
            <a:chExt cx="514780" cy="514780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564970" y="1931263"/>
            <a:ext cx="2737143" cy="1200732"/>
            <a:chOff x="8143732" y="1931262"/>
            <a:chExt cx="2737142" cy="120073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8251006" y="2346456"/>
              <a:ext cx="312448" cy="0"/>
            </a:xfrm>
            <a:prstGeom prst="line">
              <a:avLst/>
            </a:prstGeom>
            <a:ln w="19050">
              <a:solidFill>
                <a:srgbClr val="9FB8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8143732" y="2378967"/>
              <a:ext cx="2737142" cy="753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143732" y="1931262"/>
              <a:ext cx="1323438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64970" y="3182665"/>
            <a:ext cx="2737143" cy="1236832"/>
            <a:chOff x="8143732" y="1931262"/>
            <a:chExt cx="2737142" cy="123683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8251006" y="2346456"/>
              <a:ext cx="312448" cy="0"/>
            </a:xfrm>
            <a:prstGeom prst="line">
              <a:avLst/>
            </a:prstGeom>
            <a:ln w="19050">
              <a:solidFill>
                <a:srgbClr val="9FB8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8143732" y="2378967"/>
              <a:ext cx="273714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143732" y="1931262"/>
              <a:ext cx="1323438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564970" y="4523110"/>
            <a:ext cx="2737143" cy="1236832"/>
            <a:chOff x="8143732" y="1931262"/>
            <a:chExt cx="2737142" cy="1236832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8251006" y="2346456"/>
              <a:ext cx="312448" cy="0"/>
            </a:xfrm>
            <a:prstGeom prst="line">
              <a:avLst/>
            </a:prstGeom>
            <a:ln w="19050">
              <a:solidFill>
                <a:srgbClr val="9FB8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8143732" y="2378967"/>
              <a:ext cx="273714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143732" y="1931262"/>
              <a:ext cx="1323438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02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4591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6433153" y="403263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654139" y="403263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433153" y="182764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54139" y="182764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447597" y="2112336"/>
            <a:ext cx="2619991" cy="834638"/>
            <a:chOff x="2447595" y="2112335"/>
            <a:chExt cx="2619991" cy="834638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447595" y="2112335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447595" y="2474023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019FF47-DDC2-457A-8DCF-2CF80481F7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2450889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447597" y="4191197"/>
            <a:ext cx="2619991" cy="834639"/>
            <a:chOff x="2447595" y="4191196"/>
            <a:chExt cx="2619991" cy="834639"/>
          </a:xfrm>
        </p:grpSpPr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1DB368AE-7436-41FB-B0F0-01F062A325A4}"/>
                </a:ext>
              </a:extLst>
            </p:cNvPr>
            <p:cNvSpPr txBox="1"/>
            <p:nvPr/>
          </p:nvSpPr>
          <p:spPr>
            <a:xfrm>
              <a:off x="2447595" y="4191196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A2A686E-CC74-470D-B744-B97BE63F4889}"/>
                </a:ext>
              </a:extLst>
            </p:cNvPr>
            <p:cNvSpPr txBox="1"/>
            <p:nvPr/>
          </p:nvSpPr>
          <p:spPr>
            <a:xfrm>
              <a:off x="2447595" y="4552885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6D2CAFE0-BE6F-4974-8555-0AF47E51BF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4529751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7270334" y="4321485"/>
            <a:ext cx="2619991" cy="834639"/>
            <a:chOff x="7270333" y="4321484"/>
            <a:chExt cx="2619991" cy="834639"/>
          </a:xfrm>
        </p:grpSpPr>
        <p:sp>
          <p:nvSpPr>
            <p:cNvPr id="58" name="TextBox 7">
              <a:extLst>
                <a:ext uri="{FF2B5EF4-FFF2-40B4-BE49-F238E27FC236}">
                  <a16:creationId xmlns:a16="http://schemas.microsoft.com/office/drawing/2014/main" id="{314E482D-4B70-4F04-A3CD-5BEB60FD3003}"/>
                </a:ext>
              </a:extLst>
            </p:cNvPr>
            <p:cNvSpPr txBox="1"/>
            <p:nvPr/>
          </p:nvSpPr>
          <p:spPr>
            <a:xfrm>
              <a:off x="8566885" y="4321484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CEC28CF-7CAE-4E57-94D2-518AEA01353E}"/>
                </a:ext>
              </a:extLst>
            </p:cNvPr>
            <p:cNvSpPr txBox="1"/>
            <p:nvPr/>
          </p:nvSpPr>
          <p:spPr>
            <a:xfrm>
              <a:off x="7270333" y="4683173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1CC5675-9979-441A-B521-D714AFF32A41}"/>
                </a:ext>
              </a:extLst>
            </p:cNvPr>
            <p:cNvCxnSpPr>
              <a:cxnSpLocks/>
            </p:cNvCxnSpPr>
            <p:nvPr/>
          </p:nvCxnSpPr>
          <p:spPr>
            <a:xfrm>
              <a:off x="9360363" y="4660039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270334" y="2044184"/>
            <a:ext cx="2619991" cy="834638"/>
            <a:chOff x="7270333" y="2044183"/>
            <a:chExt cx="2619991" cy="834638"/>
          </a:xfrm>
        </p:grpSpPr>
        <p:sp>
          <p:nvSpPr>
            <p:cNvPr id="64" name="TextBox 7">
              <a:extLst>
                <a:ext uri="{FF2B5EF4-FFF2-40B4-BE49-F238E27FC236}">
                  <a16:creationId xmlns:a16="http://schemas.microsoft.com/office/drawing/2014/main" id="{7EDD08F6-A35B-435F-80F7-8B9C718A93F5}"/>
                </a:ext>
              </a:extLst>
            </p:cNvPr>
            <p:cNvSpPr txBox="1"/>
            <p:nvPr/>
          </p:nvSpPr>
          <p:spPr>
            <a:xfrm>
              <a:off x="8566885" y="2044183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861DAE6-B03A-420F-AF13-68B60159014D}"/>
                </a:ext>
              </a:extLst>
            </p:cNvPr>
            <p:cNvSpPr txBox="1"/>
            <p:nvPr/>
          </p:nvSpPr>
          <p:spPr>
            <a:xfrm>
              <a:off x="7270333" y="2405871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7E79A2B-FE5F-4394-8BD4-0ADA1E32D424}"/>
                </a:ext>
              </a:extLst>
            </p:cNvPr>
            <p:cNvCxnSpPr>
              <a:cxnSpLocks/>
            </p:cNvCxnSpPr>
            <p:nvPr/>
          </p:nvCxnSpPr>
          <p:spPr>
            <a:xfrm>
              <a:off x="9360363" y="2382737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908205" y="4705443"/>
            <a:ext cx="332119" cy="332741"/>
          </a:xfrm>
          <a:custGeom>
            <a:avLst/>
            <a:gdLst>
              <a:gd name="T0" fmla="*/ 136 w 226"/>
              <a:gd name="T1" fmla="*/ 0 h 226"/>
              <a:gd name="T2" fmla="*/ 226 w 226"/>
              <a:gd name="T3" fmla="*/ 90 h 226"/>
              <a:gd name="T4" fmla="*/ 196 w 226"/>
              <a:gd name="T5" fmla="*/ 100 h 226"/>
              <a:gd name="T6" fmla="*/ 126 w 226"/>
              <a:gd name="T7" fmla="*/ 30 h 226"/>
              <a:gd name="T8" fmla="*/ 136 w 226"/>
              <a:gd name="T9" fmla="*/ 0 h 226"/>
              <a:gd name="T10" fmla="*/ 179 w 226"/>
              <a:gd name="T11" fmla="*/ 116 h 226"/>
              <a:gd name="T12" fmla="*/ 110 w 226"/>
              <a:gd name="T13" fmla="*/ 46 h 226"/>
              <a:gd name="T14" fmla="*/ 40 w 226"/>
              <a:gd name="T15" fmla="*/ 76 h 226"/>
              <a:gd name="T16" fmla="*/ 0 w 226"/>
              <a:gd name="T17" fmla="*/ 196 h 226"/>
              <a:gd name="T18" fmla="*/ 30 w 226"/>
              <a:gd name="T19" fmla="*/ 226 h 226"/>
              <a:gd name="T20" fmla="*/ 150 w 226"/>
              <a:gd name="T21" fmla="*/ 186 h 226"/>
              <a:gd name="T22" fmla="*/ 179 w 226"/>
              <a:gd name="T23" fmla="*/ 116 h 226"/>
              <a:gd name="T24" fmla="*/ 34 w 226"/>
              <a:gd name="T25" fmla="*/ 210 h 226"/>
              <a:gd name="T26" fmla="*/ 30 w 226"/>
              <a:gd name="T27" fmla="*/ 206 h 226"/>
              <a:gd name="T28" fmla="*/ 92 w 226"/>
              <a:gd name="T29" fmla="*/ 144 h 226"/>
              <a:gd name="T30" fmla="*/ 116 w 226"/>
              <a:gd name="T31" fmla="*/ 140 h 226"/>
              <a:gd name="T32" fmla="*/ 116 w 226"/>
              <a:gd name="T33" fmla="*/ 110 h 226"/>
              <a:gd name="T34" fmla="*/ 86 w 226"/>
              <a:gd name="T35" fmla="*/ 110 h 226"/>
              <a:gd name="T36" fmla="*/ 82 w 226"/>
              <a:gd name="T37" fmla="*/ 134 h 226"/>
              <a:gd name="T38" fmla="*/ 20 w 226"/>
              <a:gd name="T39" fmla="*/ 196 h 226"/>
              <a:gd name="T40" fmla="*/ 16 w 226"/>
              <a:gd name="T41" fmla="*/ 192 h 226"/>
              <a:gd name="T42" fmla="*/ 51 w 226"/>
              <a:gd name="T43" fmla="*/ 87 h 226"/>
              <a:gd name="T44" fmla="*/ 106 w 226"/>
              <a:gd name="T45" fmla="*/ 63 h 226"/>
              <a:gd name="T46" fmla="*/ 163 w 226"/>
              <a:gd name="T47" fmla="*/ 119 h 226"/>
              <a:gd name="T48" fmla="*/ 139 w 226"/>
              <a:gd name="T49" fmla="*/ 174 h 226"/>
              <a:gd name="T50" fmla="*/ 34 w 226"/>
              <a:gd name="T51" fmla="*/ 21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6" h="226">
                <a:moveTo>
                  <a:pt x="136" y="0"/>
                </a:moveTo>
                <a:cubicBezTo>
                  <a:pt x="226" y="90"/>
                  <a:pt x="226" y="90"/>
                  <a:pt x="226" y="90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26" y="30"/>
                  <a:pt x="126" y="30"/>
                  <a:pt x="126" y="30"/>
                </a:cubicBezTo>
                <a:lnTo>
                  <a:pt x="136" y="0"/>
                </a:lnTo>
                <a:close/>
                <a:moveTo>
                  <a:pt x="179" y="116"/>
                </a:moveTo>
                <a:cubicBezTo>
                  <a:pt x="110" y="46"/>
                  <a:pt x="110" y="46"/>
                  <a:pt x="110" y="46"/>
                </a:cubicBezTo>
                <a:cubicBezTo>
                  <a:pt x="40" y="76"/>
                  <a:pt x="40" y="76"/>
                  <a:pt x="40" y="76"/>
                </a:cubicBezTo>
                <a:cubicBezTo>
                  <a:pt x="0" y="196"/>
                  <a:pt x="0" y="196"/>
                  <a:pt x="0" y="196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79" y="116"/>
                  <a:pt x="179" y="116"/>
                  <a:pt x="179" y="116"/>
                </a:cubicBezTo>
                <a:close/>
                <a:moveTo>
                  <a:pt x="34" y="210"/>
                </a:moveTo>
                <a:cubicBezTo>
                  <a:pt x="30" y="206"/>
                  <a:pt x="30" y="206"/>
                  <a:pt x="30" y="206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9" y="148"/>
                  <a:pt x="109" y="147"/>
                  <a:pt x="116" y="140"/>
                </a:cubicBezTo>
                <a:cubicBezTo>
                  <a:pt x="124" y="132"/>
                  <a:pt x="124" y="118"/>
                  <a:pt x="116" y="110"/>
                </a:cubicBezTo>
                <a:cubicBezTo>
                  <a:pt x="107" y="102"/>
                  <a:pt x="94" y="102"/>
                  <a:pt x="86" y="110"/>
                </a:cubicBezTo>
                <a:cubicBezTo>
                  <a:pt x="79" y="117"/>
                  <a:pt x="78" y="126"/>
                  <a:pt x="82" y="134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51" y="87"/>
                  <a:pt x="51" y="87"/>
                  <a:pt x="51" y="87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63" y="119"/>
                  <a:pt x="163" y="119"/>
                  <a:pt x="163" y="119"/>
                </a:cubicBezTo>
                <a:cubicBezTo>
                  <a:pt x="139" y="174"/>
                  <a:pt x="139" y="174"/>
                  <a:pt x="139" y="174"/>
                </a:cubicBezTo>
                <a:lnTo>
                  <a:pt x="34" y="210"/>
                </a:ln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1903538" y="2522102"/>
            <a:ext cx="335229" cy="283607"/>
          </a:xfrm>
          <a:custGeom>
            <a:avLst/>
            <a:gdLst>
              <a:gd name="T0" fmla="*/ 223 w 228"/>
              <a:gd name="T1" fmla="*/ 128 h 193"/>
              <a:gd name="T2" fmla="*/ 213 w 228"/>
              <a:gd name="T3" fmla="*/ 132 h 193"/>
              <a:gd name="T4" fmla="*/ 203 w 228"/>
              <a:gd name="T5" fmla="*/ 128 h 193"/>
              <a:gd name="T6" fmla="*/ 199 w 228"/>
              <a:gd name="T7" fmla="*/ 124 h 193"/>
              <a:gd name="T8" fmla="*/ 199 w 228"/>
              <a:gd name="T9" fmla="*/ 193 h 193"/>
              <a:gd name="T10" fmla="*/ 142 w 228"/>
              <a:gd name="T11" fmla="*/ 193 h 193"/>
              <a:gd name="T12" fmla="*/ 142 w 228"/>
              <a:gd name="T13" fmla="*/ 122 h 193"/>
              <a:gd name="T14" fmla="*/ 86 w 228"/>
              <a:gd name="T15" fmla="*/ 122 h 193"/>
              <a:gd name="T16" fmla="*/ 86 w 228"/>
              <a:gd name="T17" fmla="*/ 193 h 193"/>
              <a:gd name="T18" fmla="*/ 29 w 228"/>
              <a:gd name="T19" fmla="*/ 193 h 193"/>
              <a:gd name="T20" fmla="*/ 29 w 228"/>
              <a:gd name="T21" fmla="*/ 124 h 193"/>
              <a:gd name="T22" fmla="*/ 25 w 228"/>
              <a:gd name="T23" fmla="*/ 128 h 193"/>
              <a:gd name="T24" fmla="*/ 5 w 228"/>
              <a:gd name="T25" fmla="*/ 128 h 193"/>
              <a:gd name="T26" fmla="*/ 5 w 228"/>
              <a:gd name="T27" fmla="*/ 108 h 193"/>
              <a:gd name="T28" fmla="*/ 114 w 228"/>
              <a:gd name="T29" fmla="*/ 0 h 193"/>
              <a:gd name="T30" fmla="*/ 223 w 228"/>
              <a:gd name="T31" fmla="*/ 108 h 193"/>
              <a:gd name="T32" fmla="*/ 223 w 228"/>
              <a:gd name="T33" fmla="*/ 12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193">
                <a:moveTo>
                  <a:pt x="223" y="128"/>
                </a:moveTo>
                <a:cubicBezTo>
                  <a:pt x="220" y="131"/>
                  <a:pt x="216" y="132"/>
                  <a:pt x="213" y="132"/>
                </a:cubicBezTo>
                <a:cubicBezTo>
                  <a:pt x="209" y="132"/>
                  <a:pt x="206" y="131"/>
                  <a:pt x="203" y="128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0" y="134"/>
                  <a:pt x="11" y="134"/>
                  <a:pt x="5" y="128"/>
                </a:cubicBezTo>
                <a:cubicBezTo>
                  <a:pt x="0" y="123"/>
                  <a:pt x="0" y="114"/>
                  <a:pt x="5" y="108"/>
                </a:cubicBezTo>
                <a:cubicBezTo>
                  <a:pt x="114" y="0"/>
                  <a:pt x="114" y="0"/>
                  <a:pt x="114" y="0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8" y="114"/>
                  <a:pt x="228" y="123"/>
                  <a:pt x="223" y="128"/>
                </a:cubicBezTo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10006690" y="4705441"/>
            <a:ext cx="336471" cy="317190"/>
          </a:xfrm>
          <a:custGeom>
            <a:avLst/>
            <a:gdLst>
              <a:gd name="T0" fmla="*/ 113 w 226"/>
              <a:gd name="T1" fmla="*/ 114 h 213"/>
              <a:gd name="T2" fmla="*/ 104 w 226"/>
              <a:gd name="T3" fmla="*/ 111 h 213"/>
              <a:gd name="T4" fmla="*/ 102 w 226"/>
              <a:gd name="T5" fmla="*/ 91 h 213"/>
              <a:gd name="T6" fmla="*/ 173 w 226"/>
              <a:gd name="T7" fmla="*/ 6 h 213"/>
              <a:gd name="T8" fmla="*/ 192 w 226"/>
              <a:gd name="T9" fmla="*/ 5 h 213"/>
              <a:gd name="T10" fmla="*/ 194 w 226"/>
              <a:gd name="T11" fmla="*/ 24 h 213"/>
              <a:gd name="T12" fmla="*/ 124 w 226"/>
              <a:gd name="T13" fmla="*/ 109 h 213"/>
              <a:gd name="T14" fmla="*/ 113 w 226"/>
              <a:gd name="T15" fmla="*/ 114 h 213"/>
              <a:gd name="T16" fmla="*/ 226 w 226"/>
              <a:gd name="T17" fmla="*/ 100 h 213"/>
              <a:gd name="T18" fmla="*/ 226 w 226"/>
              <a:gd name="T19" fmla="*/ 114 h 213"/>
              <a:gd name="T20" fmla="*/ 212 w 226"/>
              <a:gd name="T21" fmla="*/ 128 h 213"/>
              <a:gd name="T22" fmla="*/ 197 w 226"/>
              <a:gd name="T23" fmla="*/ 213 h 213"/>
              <a:gd name="T24" fmla="*/ 28 w 226"/>
              <a:gd name="T25" fmla="*/ 213 h 213"/>
              <a:gd name="T26" fmla="*/ 14 w 226"/>
              <a:gd name="T27" fmla="*/ 128 h 213"/>
              <a:gd name="T28" fmla="*/ 0 w 226"/>
              <a:gd name="T29" fmla="*/ 114 h 213"/>
              <a:gd name="T30" fmla="*/ 0 w 226"/>
              <a:gd name="T31" fmla="*/ 100 h 213"/>
              <a:gd name="T32" fmla="*/ 14 w 226"/>
              <a:gd name="T33" fmla="*/ 86 h 213"/>
              <a:gd name="T34" fmla="*/ 97 w 226"/>
              <a:gd name="T35" fmla="*/ 86 h 213"/>
              <a:gd name="T36" fmla="*/ 97 w 226"/>
              <a:gd name="T37" fmla="*/ 86 h 213"/>
              <a:gd name="T38" fmla="*/ 99 w 226"/>
              <a:gd name="T39" fmla="*/ 116 h 213"/>
              <a:gd name="T40" fmla="*/ 113 w 226"/>
              <a:gd name="T41" fmla="*/ 121 h 213"/>
              <a:gd name="T42" fmla="*/ 129 w 226"/>
              <a:gd name="T43" fmla="*/ 114 h 213"/>
              <a:gd name="T44" fmla="*/ 152 w 226"/>
              <a:gd name="T45" fmla="*/ 86 h 213"/>
              <a:gd name="T46" fmla="*/ 212 w 226"/>
              <a:gd name="T47" fmla="*/ 86 h 213"/>
              <a:gd name="T48" fmla="*/ 226 w 226"/>
              <a:gd name="T49" fmla="*/ 100 h 213"/>
              <a:gd name="T50" fmla="*/ 63 w 226"/>
              <a:gd name="T51" fmla="*/ 149 h 213"/>
              <a:gd name="T52" fmla="*/ 56 w 226"/>
              <a:gd name="T53" fmla="*/ 142 h 213"/>
              <a:gd name="T54" fmla="*/ 49 w 226"/>
              <a:gd name="T55" fmla="*/ 149 h 213"/>
              <a:gd name="T56" fmla="*/ 49 w 226"/>
              <a:gd name="T57" fmla="*/ 192 h 213"/>
              <a:gd name="T58" fmla="*/ 56 w 226"/>
              <a:gd name="T59" fmla="*/ 199 h 213"/>
              <a:gd name="T60" fmla="*/ 63 w 226"/>
              <a:gd name="T61" fmla="*/ 192 h 213"/>
              <a:gd name="T62" fmla="*/ 63 w 226"/>
              <a:gd name="T63" fmla="*/ 149 h 213"/>
              <a:gd name="T64" fmla="*/ 92 w 226"/>
              <a:gd name="T65" fmla="*/ 149 h 213"/>
              <a:gd name="T66" fmla="*/ 85 w 226"/>
              <a:gd name="T67" fmla="*/ 142 h 213"/>
              <a:gd name="T68" fmla="*/ 78 w 226"/>
              <a:gd name="T69" fmla="*/ 149 h 213"/>
              <a:gd name="T70" fmla="*/ 78 w 226"/>
              <a:gd name="T71" fmla="*/ 192 h 213"/>
              <a:gd name="T72" fmla="*/ 85 w 226"/>
              <a:gd name="T73" fmla="*/ 199 h 213"/>
              <a:gd name="T74" fmla="*/ 92 w 226"/>
              <a:gd name="T75" fmla="*/ 192 h 213"/>
              <a:gd name="T76" fmla="*/ 92 w 226"/>
              <a:gd name="T77" fmla="*/ 149 h 213"/>
              <a:gd name="T78" fmla="*/ 120 w 226"/>
              <a:gd name="T79" fmla="*/ 149 h 213"/>
              <a:gd name="T80" fmla="*/ 113 w 226"/>
              <a:gd name="T81" fmla="*/ 142 h 213"/>
              <a:gd name="T82" fmla="*/ 106 w 226"/>
              <a:gd name="T83" fmla="*/ 149 h 213"/>
              <a:gd name="T84" fmla="*/ 106 w 226"/>
              <a:gd name="T85" fmla="*/ 192 h 213"/>
              <a:gd name="T86" fmla="*/ 113 w 226"/>
              <a:gd name="T87" fmla="*/ 199 h 213"/>
              <a:gd name="T88" fmla="*/ 120 w 226"/>
              <a:gd name="T89" fmla="*/ 192 h 213"/>
              <a:gd name="T90" fmla="*/ 120 w 226"/>
              <a:gd name="T91" fmla="*/ 149 h 213"/>
              <a:gd name="T92" fmla="*/ 148 w 226"/>
              <a:gd name="T93" fmla="*/ 149 h 213"/>
              <a:gd name="T94" fmla="*/ 141 w 226"/>
              <a:gd name="T95" fmla="*/ 142 h 213"/>
              <a:gd name="T96" fmla="*/ 134 w 226"/>
              <a:gd name="T97" fmla="*/ 149 h 213"/>
              <a:gd name="T98" fmla="*/ 134 w 226"/>
              <a:gd name="T99" fmla="*/ 192 h 213"/>
              <a:gd name="T100" fmla="*/ 141 w 226"/>
              <a:gd name="T101" fmla="*/ 199 h 213"/>
              <a:gd name="T102" fmla="*/ 148 w 226"/>
              <a:gd name="T103" fmla="*/ 192 h 213"/>
              <a:gd name="T104" fmla="*/ 148 w 226"/>
              <a:gd name="T105" fmla="*/ 149 h 213"/>
              <a:gd name="T106" fmla="*/ 176 w 226"/>
              <a:gd name="T107" fmla="*/ 149 h 213"/>
              <a:gd name="T108" fmla="*/ 169 w 226"/>
              <a:gd name="T109" fmla="*/ 142 h 213"/>
              <a:gd name="T110" fmla="*/ 162 w 226"/>
              <a:gd name="T111" fmla="*/ 149 h 213"/>
              <a:gd name="T112" fmla="*/ 162 w 226"/>
              <a:gd name="T113" fmla="*/ 192 h 213"/>
              <a:gd name="T114" fmla="*/ 169 w 226"/>
              <a:gd name="T115" fmla="*/ 199 h 213"/>
              <a:gd name="T116" fmla="*/ 176 w 226"/>
              <a:gd name="T117" fmla="*/ 192 h 213"/>
              <a:gd name="T118" fmla="*/ 176 w 226"/>
              <a:gd name="T119" fmla="*/ 14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" h="213">
                <a:moveTo>
                  <a:pt x="113" y="114"/>
                </a:moveTo>
                <a:cubicBezTo>
                  <a:pt x="110" y="114"/>
                  <a:pt x="106" y="113"/>
                  <a:pt x="104" y="111"/>
                </a:cubicBezTo>
                <a:cubicBezTo>
                  <a:pt x="98" y="106"/>
                  <a:pt x="97" y="97"/>
                  <a:pt x="102" y="91"/>
                </a:cubicBezTo>
                <a:cubicBezTo>
                  <a:pt x="173" y="6"/>
                  <a:pt x="173" y="6"/>
                  <a:pt x="173" y="6"/>
                </a:cubicBezTo>
                <a:cubicBezTo>
                  <a:pt x="177" y="0"/>
                  <a:pt x="186" y="0"/>
                  <a:pt x="192" y="5"/>
                </a:cubicBezTo>
                <a:cubicBezTo>
                  <a:pt x="198" y="10"/>
                  <a:pt x="199" y="18"/>
                  <a:pt x="194" y="24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1" y="112"/>
                  <a:pt x="117" y="114"/>
                  <a:pt x="113" y="114"/>
                </a:cubicBezTo>
                <a:moveTo>
                  <a:pt x="226" y="100"/>
                </a:moveTo>
                <a:cubicBezTo>
                  <a:pt x="226" y="114"/>
                  <a:pt x="226" y="114"/>
                  <a:pt x="226" y="114"/>
                </a:cubicBezTo>
                <a:cubicBezTo>
                  <a:pt x="226" y="122"/>
                  <a:pt x="219" y="128"/>
                  <a:pt x="212" y="128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28" y="213"/>
                  <a:pt x="28" y="213"/>
                  <a:pt x="28" y="213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28"/>
                  <a:pt x="0" y="122"/>
                  <a:pt x="0" y="11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2"/>
                  <a:pt x="6" y="86"/>
                  <a:pt x="14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89" y="95"/>
                  <a:pt x="90" y="109"/>
                  <a:pt x="99" y="116"/>
                </a:cubicBezTo>
                <a:cubicBezTo>
                  <a:pt x="103" y="119"/>
                  <a:pt x="108" y="121"/>
                  <a:pt x="113" y="121"/>
                </a:cubicBezTo>
                <a:cubicBezTo>
                  <a:pt x="119" y="121"/>
                  <a:pt x="125" y="118"/>
                  <a:pt x="129" y="114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9" y="86"/>
                  <a:pt x="226" y="92"/>
                  <a:pt x="226" y="100"/>
                </a:cubicBezTo>
                <a:close/>
                <a:moveTo>
                  <a:pt x="63" y="149"/>
                </a:moveTo>
                <a:cubicBezTo>
                  <a:pt x="63" y="145"/>
                  <a:pt x="60" y="142"/>
                  <a:pt x="56" y="142"/>
                </a:cubicBezTo>
                <a:cubicBezTo>
                  <a:pt x="53" y="142"/>
                  <a:pt x="49" y="145"/>
                  <a:pt x="49" y="149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6"/>
                  <a:pt x="53" y="199"/>
                  <a:pt x="56" y="199"/>
                </a:cubicBezTo>
                <a:cubicBezTo>
                  <a:pt x="60" y="199"/>
                  <a:pt x="63" y="196"/>
                  <a:pt x="63" y="192"/>
                </a:cubicBezTo>
                <a:lnTo>
                  <a:pt x="63" y="149"/>
                </a:lnTo>
                <a:close/>
                <a:moveTo>
                  <a:pt x="92" y="149"/>
                </a:moveTo>
                <a:cubicBezTo>
                  <a:pt x="92" y="145"/>
                  <a:pt x="89" y="142"/>
                  <a:pt x="85" y="142"/>
                </a:cubicBezTo>
                <a:cubicBezTo>
                  <a:pt x="81" y="142"/>
                  <a:pt x="78" y="145"/>
                  <a:pt x="78" y="149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8" y="196"/>
                  <a:pt x="81" y="199"/>
                  <a:pt x="85" y="199"/>
                </a:cubicBezTo>
                <a:cubicBezTo>
                  <a:pt x="89" y="199"/>
                  <a:pt x="92" y="196"/>
                  <a:pt x="92" y="192"/>
                </a:cubicBezTo>
                <a:lnTo>
                  <a:pt x="92" y="149"/>
                </a:lnTo>
                <a:close/>
                <a:moveTo>
                  <a:pt x="120" y="149"/>
                </a:moveTo>
                <a:cubicBezTo>
                  <a:pt x="120" y="145"/>
                  <a:pt x="117" y="142"/>
                  <a:pt x="113" y="142"/>
                </a:cubicBezTo>
                <a:cubicBezTo>
                  <a:pt x="109" y="142"/>
                  <a:pt x="106" y="145"/>
                  <a:pt x="106" y="149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6" y="196"/>
                  <a:pt x="109" y="199"/>
                  <a:pt x="113" y="199"/>
                </a:cubicBezTo>
                <a:cubicBezTo>
                  <a:pt x="117" y="199"/>
                  <a:pt x="120" y="196"/>
                  <a:pt x="120" y="192"/>
                </a:cubicBezTo>
                <a:lnTo>
                  <a:pt x="120" y="149"/>
                </a:lnTo>
                <a:close/>
                <a:moveTo>
                  <a:pt x="148" y="149"/>
                </a:moveTo>
                <a:cubicBezTo>
                  <a:pt x="148" y="145"/>
                  <a:pt x="145" y="142"/>
                  <a:pt x="141" y="142"/>
                </a:cubicBezTo>
                <a:cubicBezTo>
                  <a:pt x="137" y="142"/>
                  <a:pt x="134" y="145"/>
                  <a:pt x="134" y="149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6"/>
                  <a:pt x="137" y="199"/>
                  <a:pt x="141" y="199"/>
                </a:cubicBezTo>
                <a:cubicBezTo>
                  <a:pt x="145" y="199"/>
                  <a:pt x="148" y="196"/>
                  <a:pt x="148" y="192"/>
                </a:cubicBezTo>
                <a:lnTo>
                  <a:pt x="148" y="149"/>
                </a:lnTo>
                <a:close/>
                <a:moveTo>
                  <a:pt x="176" y="149"/>
                </a:moveTo>
                <a:cubicBezTo>
                  <a:pt x="176" y="145"/>
                  <a:pt x="173" y="142"/>
                  <a:pt x="169" y="142"/>
                </a:cubicBezTo>
                <a:cubicBezTo>
                  <a:pt x="165" y="142"/>
                  <a:pt x="162" y="145"/>
                  <a:pt x="162" y="14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62" y="196"/>
                  <a:pt x="165" y="199"/>
                  <a:pt x="169" y="199"/>
                </a:cubicBezTo>
                <a:cubicBezTo>
                  <a:pt x="173" y="199"/>
                  <a:pt x="176" y="196"/>
                  <a:pt x="176" y="192"/>
                </a:cubicBezTo>
                <a:lnTo>
                  <a:pt x="176" y="149"/>
                </a:ln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10007354" y="2474025"/>
            <a:ext cx="330873" cy="229497"/>
          </a:xfrm>
          <a:custGeom>
            <a:avLst/>
            <a:gdLst>
              <a:gd name="T0" fmla="*/ 211 w 225"/>
              <a:gd name="T1" fmla="*/ 0 h 156"/>
              <a:gd name="T2" fmla="*/ 169 w 225"/>
              <a:gd name="T3" fmla="*/ 0 h 156"/>
              <a:gd name="T4" fmla="*/ 155 w 225"/>
              <a:gd name="T5" fmla="*/ 15 h 156"/>
              <a:gd name="T6" fmla="*/ 42 w 225"/>
              <a:gd name="T7" fmla="*/ 15 h 156"/>
              <a:gd name="T8" fmla="*/ 42 w 225"/>
              <a:gd name="T9" fmla="*/ 29 h 156"/>
              <a:gd name="T10" fmla="*/ 208 w 225"/>
              <a:gd name="T11" fmla="*/ 29 h 156"/>
              <a:gd name="T12" fmla="*/ 189 w 225"/>
              <a:gd name="T13" fmla="*/ 124 h 156"/>
              <a:gd name="T14" fmla="*/ 169 w 225"/>
              <a:gd name="T15" fmla="*/ 43 h 156"/>
              <a:gd name="T16" fmla="*/ 0 w 225"/>
              <a:gd name="T17" fmla="*/ 43 h 156"/>
              <a:gd name="T18" fmla="*/ 28 w 225"/>
              <a:gd name="T19" fmla="*/ 156 h 156"/>
              <a:gd name="T20" fmla="*/ 197 w 225"/>
              <a:gd name="T21" fmla="*/ 156 h 156"/>
              <a:gd name="T22" fmla="*/ 225 w 225"/>
              <a:gd name="T23" fmla="*/ 15 h 156"/>
              <a:gd name="T24" fmla="*/ 211 w 225"/>
              <a:gd name="T2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" h="156">
                <a:moveTo>
                  <a:pt x="211" y="0"/>
                </a:moveTo>
                <a:cubicBezTo>
                  <a:pt x="169" y="0"/>
                  <a:pt x="169" y="0"/>
                  <a:pt x="169" y="0"/>
                </a:cubicBezTo>
                <a:cubicBezTo>
                  <a:pt x="161" y="0"/>
                  <a:pt x="155" y="7"/>
                  <a:pt x="155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29"/>
                  <a:pt x="42" y="29"/>
                  <a:pt x="42" y="2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189" y="124"/>
                  <a:pt x="189" y="124"/>
                  <a:pt x="189" y="124"/>
                </a:cubicBezTo>
                <a:cubicBezTo>
                  <a:pt x="169" y="43"/>
                  <a:pt x="169" y="43"/>
                  <a:pt x="169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28" y="156"/>
                  <a:pt x="28" y="156"/>
                  <a:pt x="28" y="15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5" y="7"/>
                  <a:pt x="219" y="0"/>
                  <a:pt x="211" y="0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35243" y="2643229"/>
            <a:ext cx="2164856" cy="2164856"/>
          </a:xfrm>
          <a:prstGeom prst="ellipse">
            <a:avLst/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>
                    <a:alpha val="50000"/>
                  </a:schemeClr>
                </a:solidFill>
              </a:rPr>
              <a:t>+</a:t>
            </a:r>
            <a:endParaRPr lang="zh-CN" altLang="en-US" sz="3600" dirty="0">
              <a:solidFill>
                <a:schemeClr val="lt1">
                  <a:alpha val="50000"/>
                </a:schemeClr>
              </a:solidFill>
            </a:endParaRPr>
          </a:p>
        </p:txBody>
      </p:sp>
      <p:sp>
        <p:nvSpPr>
          <p:cNvPr id="67" name="TextBox 6">
            <a:extLst>
              <a:ext uri="{FF2B5EF4-FFF2-40B4-BE49-F238E27FC236}">
                <a16:creationId xmlns:a16="http://schemas.microsoft.com/office/drawing/2014/main" id="{7A5D9A90-EEED-4908-859A-061EE529C7DC}"/>
              </a:ext>
            </a:extLst>
          </p:cNvPr>
          <p:cNvSpPr txBox="1"/>
          <p:nvPr/>
        </p:nvSpPr>
        <p:spPr>
          <a:xfrm>
            <a:off x="5352050" y="2968533"/>
            <a:ext cx="585417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860790EB-4C45-4E9B-A6FC-5D01AAFE1D26}"/>
              </a:ext>
            </a:extLst>
          </p:cNvPr>
          <p:cNvSpPr txBox="1"/>
          <p:nvPr/>
        </p:nvSpPr>
        <p:spPr>
          <a:xfrm>
            <a:off x="6301606" y="2968533"/>
            <a:ext cx="585417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69" name="TextBox 6">
            <a:extLst>
              <a:ext uri="{FF2B5EF4-FFF2-40B4-BE49-F238E27FC236}">
                <a16:creationId xmlns:a16="http://schemas.microsoft.com/office/drawing/2014/main" id="{44E9CC78-D26A-4F88-B7F3-2EFA52D8664F}"/>
              </a:ext>
            </a:extLst>
          </p:cNvPr>
          <p:cNvSpPr txBox="1"/>
          <p:nvPr/>
        </p:nvSpPr>
        <p:spPr>
          <a:xfrm>
            <a:off x="5352051" y="3795040"/>
            <a:ext cx="585417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70" name="TextBox 6">
            <a:extLst>
              <a:ext uri="{FF2B5EF4-FFF2-40B4-BE49-F238E27FC236}">
                <a16:creationId xmlns:a16="http://schemas.microsoft.com/office/drawing/2014/main" id="{CFDCD096-EA3C-4EEC-9FD0-236F571B58A2}"/>
              </a:ext>
            </a:extLst>
          </p:cNvPr>
          <p:cNvSpPr txBox="1"/>
          <p:nvPr/>
        </p:nvSpPr>
        <p:spPr>
          <a:xfrm>
            <a:off x="6301606" y="3795040"/>
            <a:ext cx="585417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36" name="椭圆 3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02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740605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1" grpId="0" animBg="1"/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1D3EAE00-311C-410C-B387-290DD63E84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975" y="2383604"/>
            <a:ext cx="2498048" cy="2317356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26" name="Straight Connector 25"/>
          <p:cNvCxnSpPr/>
          <p:nvPr/>
        </p:nvCxnSpPr>
        <p:spPr>
          <a:xfrm>
            <a:off x="3579229" y="3513605"/>
            <a:ext cx="5062401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050" y="1379551"/>
            <a:ext cx="9699903" cy="5288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spc="300" dirty="0">
                <a:gradFill>
                  <a:gsLst>
                    <a:gs pos="0">
                      <a:srgbClr val="4582ED"/>
                    </a:gs>
                    <a:gs pos="58000">
                      <a:srgbClr val="105AD7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en-US" sz="3200" spc="300" dirty="0"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46050" y="1194823"/>
            <a:ext cx="9699901" cy="31016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8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BEST PRESENTATION TEMPLATE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5417520" y="2861455"/>
            <a:ext cx="1356958" cy="1356955"/>
          </a:xfrm>
          <a:prstGeom prst="roundRect">
            <a:avLst>
              <a:gd name="adj" fmla="val 34663"/>
            </a:avLst>
          </a:prstGeom>
          <a:gradFill>
            <a:gsLst>
              <a:gs pos="0">
                <a:srgbClr val="4582ED">
                  <a:alpha val="45000"/>
                </a:srgbClr>
              </a:gs>
              <a:gs pos="58000">
                <a:srgbClr val="105AD7"/>
              </a:gs>
            </a:gsLst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 rot="2700000">
            <a:off x="2597755" y="2998772"/>
            <a:ext cx="1022368" cy="1022367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 rot="2700000">
            <a:off x="8571876" y="2998769"/>
            <a:ext cx="1022368" cy="1022367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8596" y="3084047"/>
            <a:ext cx="474809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rgbClr val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B</a:t>
            </a:r>
            <a:endParaRPr lang="en-US" sz="140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9968" y="3175583"/>
            <a:ext cx="437940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</a:t>
            </a:r>
            <a:endParaRPr lang="en-US" sz="11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70503" y="3175583"/>
            <a:ext cx="425116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</a:t>
            </a:r>
            <a:endParaRPr lang="en-US" sz="11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7367" y="4499446"/>
            <a:ext cx="2125548" cy="1188812"/>
            <a:chOff x="2107367" y="4386431"/>
            <a:chExt cx="2125548" cy="11888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107367" y="4786116"/>
              <a:ext cx="2125548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508422" y="4386431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33226" y="4826264"/>
            <a:ext cx="2125548" cy="1188812"/>
            <a:chOff x="2107367" y="4386431"/>
            <a:chExt cx="2125548" cy="1188812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107367" y="4786116"/>
              <a:ext cx="2125548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508422" y="4386431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9083" y="4499446"/>
            <a:ext cx="2125548" cy="1188812"/>
            <a:chOff x="2107367" y="4386431"/>
            <a:chExt cx="2125548" cy="118881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107367" y="4786116"/>
              <a:ext cx="2125548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508422" y="4386431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25" name="椭圆 2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02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18600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 rot="5400000">
            <a:off x="1301722" y="1659198"/>
            <a:ext cx="1717050" cy="1458569"/>
          </a:xfrm>
          <a:prstGeom prst="hexagon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247" r="-38247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 rot="5400000">
            <a:off x="2197310" y="3107846"/>
            <a:ext cx="1717049" cy="1458568"/>
          </a:xfrm>
          <a:prstGeom prst="hexagon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5400000">
            <a:off x="1301722" y="4556493"/>
            <a:ext cx="1717049" cy="1458568"/>
          </a:xfrm>
          <a:prstGeom prst="hexagon">
            <a:avLst/>
          </a:pr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976010" y="1692873"/>
            <a:ext cx="2647329" cy="792769"/>
            <a:chOff x="3272825" y="846410"/>
            <a:chExt cx="2647329" cy="792769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3532630" y="846410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3532632" y="1166229"/>
              <a:ext cx="238752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72825" y="940875"/>
              <a:ext cx="212766" cy="213364"/>
              <a:chOff x="11280936" y="1742357"/>
              <a:chExt cx="438441" cy="439673"/>
            </a:xfrm>
          </p:grpSpPr>
          <p:sp>
            <p:nvSpPr>
              <p:cNvPr id="13" name="Oval 820"/>
              <p:cNvSpPr>
                <a:spLocks noChangeArrowheads="1"/>
              </p:cNvSpPr>
              <p:nvPr/>
            </p:nvSpPr>
            <p:spPr bwMode="auto">
              <a:xfrm>
                <a:off x="11280936" y="1742357"/>
                <a:ext cx="438441" cy="439673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821"/>
              <p:cNvSpPr>
                <a:spLocks/>
              </p:cNvSpPr>
              <p:nvPr/>
            </p:nvSpPr>
            <p:spPr bwMode="auto">
              <a:xfrm>
                <a:off x="11353598" y="1847041"/>
                <a:ext cx="290652" cy="264789"/>
              </a:xfrm>
              <a:custGeom>
                <a:avLst/>
                <a:gdLst>
                  <a:gd name="T0" fmla="*/ 69 w 100"/>
                  <a:gd name="T1" fmla="*/ 65 h 91"/>
                  <a:gd name="T2" fmla="*/ 73 w 100"/>
                  <a:gd name="T3" fmla="*/ 79 h 91"/>
                  <a:gd name="T4" fmla="*/ 72 w 100"/>
                  <a:gd name="T5" fmla="*/ 89 h 91"/>
                  <a:gd name="T6" fmla="*/ 68 w 100"/>
                  <a:gd name="T7" fmla="*/ 91 h 91"/>
                  <a:gd name="T8" fmla="*/ 60 w 100"/>
                  <a:gd name="T9" fmla="*/ 71 h 91"/>
                  <a:gd name="T10" fmla="*/ 54 w 100"/>
                  <a:gd name="T11" fmla="*/ 75 h 91"/>
                  <a:gd name="T12" fmla="*/ 52 w 100"/>
                  <a:gd name="T13" fmla="*/ 75 h 91"/>
                  <a:gd name="T14" fmla="*/ 52 w 100"/>
                  <a:gd name="T15" fmla="*/ 73 h 91"/>
                  <a:gd name="T16" fmla="*/ 59 w 100"/>
                  <a:gd name="T17" fmla="*/ 69 h 91"/>
                  <a:gd name="T18" fmla="*/ 52 w 100"/>
                  <a:gd name="T19" fmla="*/ 50 h 91"/>
                  <a:gd name="T20" fmla="*/ 22 w 100"/>
                  <a:gd name="T21" fmla="*/ 70 h 91"/>
                  <a:gd name="T22" fmla="*/ 25 w 100"/>
                  <a:gd name="T23" fmla="*/ 82 h 91"/>
                  <a:gd name="T24" fmla="*/ 24 w 100"/>
                  <a:gd name="T25" fmla="*/ 85 h 91"/>
                  <a:gd name="T26" fmla="*/ 13 w 100"/>
                  <a:gd name="T27" fmla="*/ 68 h 91"/>
                  <a:gd name="T28" fmla="*/ 9 w 100"/>
                  <a:gd name="T29" fmla="*/ 71 h 91"/>
                  <a:gd name="T30" fmla="*/ 6 w 100"/>
                  <a:gd name="T31" fmla="*/ 70 h 91"/>
                  <a:gd name="T32" fmla="*/ 7 w 100"/>
                  <a:gd name="T33" fmla="*/ 67 h 91"/>
                  <a:gd name="T34" fmla="*/ 11 w 100"/>
                  <a:gd name="T35" fmla="*/ 64 h 91"/>
                  <a:gd name="T36" fmla="*/ 0 w 100"/>
                  <a:gd name="T37" fmla="*/ 48 h 91"/>
                  <a:gd name="T38" fmla="*/ 3 w 100"/>
                  <a:gd name="T39" fmla="*/ 48 h 91"/>
                  <a:gd name="T40" fmla="*/ 13 w 100"/>
                  <a:gd name="T41" fmla="*/ 55 h 91"/>
                  <a:gd name="T42" fmla="*/ 43 w 100"/>
                  <a:gd name="T43" fmla="*/ 36 h 91"/>
                  <a:gd name="T44" fmla="*/ 28 w 100"/>
                  <a:gd name="T45" fmla="*/ 21 h 91"/>
                  <a:gd name="T46" fmla="*/ 21 w 100"/>
                  <a:gd name="T47" fmla="*/ 26 h 91"/>
                  <a:gd name="T48" fmla="*/ 20 w 100"/>
                  <a:gd name="T49" fmla="*/ 25 h 91"/>
                  <a:gd name="T50" fmla="*/ 20 w 100"/>
                  <a:gd name="T51" fmla="*/ 24 h 91"/>
                  <a:gd name="T52" fmla="*/ 26 w 100"/>
                  <a:gd name="T53" fmla="*/ 20 h 91"/>
                  <a:gd name="T54" fmla="*/ 12 w 100"/>
                  <a:gd name="T55" fmla="*/ 5 h 91"/>
                  <a:gd name="T56" fmla="*/ 15 w 100"/>
                  <a:gd name="T57" fmla="*/ 3 h 91"/>
                  <a:gd name="T58" fmla="*/ 25 w 100"/>
                  <a:gd name="T59" fmla="*/ 5 h 91"/>
                  <a:gd name="T60" fmla="*/ 35 w 100"/>
                  <a:gd name="T61" fmla="*/ 14 h 91"/>
                  <a:gd name="T62" fmla="*/ 40 w 100"/>
                  <a:gd name="T63" fmla="*/ 10 h 91"/>
                  <a:gd name="T64" fmla="*/ 41 w 100"/>
                  <a:gd name="T65" fmla="*/ 11 h 91"/>
                  <a:gd name="T66" fmla="*/ 41 w 100"/>
                  <a:gd name="T67" fmla="*/ 13 h 91"/>
                  <a:gd name="T68" fmla="*/ 37 w 100"/>
                  <a:gd name="T69" fmla="*/ 15 h 91"/>
                  <a:gd name="T70" fmla="*/ 54 w 100"/>
                  <a:gd name="T71" fmla="*/ 29 h 91"/>
                  <a:gd name="T72" fmla="*/ 76 w 100"/>
                  <a:gd name="T73" fmla="*/ 15 h 91"/>
                  <a:gd name="T74" fmla="*/ 98 w 100"/>
                  <a:gd name="T75" fmla="*/ 10 h 91"/>
                  <a:gd name="T76" fmla="*/ 85 w 100"/>
                  <a:gd name="T77" fmla="*/ 29 h 91"/>
                  <a:gd name="T78" fmla="*/ 63 w 100"/>
                  <a:gd name="T79" fmla="*/ 43 h 91"/>
                  <a:gd name="T80" fmla="*/ 69 w 100"/>
                  <a:gd name="T81" fmla="*/ 63 h 91"/>
                  <a:gd name="T82" fmla="*/ 73 w 100"/>
                  <a:gd name="T83" fmla="*/ 60 h 91"/>
                  <a:gd name="T84" fmla="*/ 74 w 100"/>
                  <a:gd name="T85" fmla="*/ 61 h 91"/>
                  <a:gd name="T86" fmla="*/ 74 w 100"/>
                  <a:gd name="T87" fmla="*/ 62 h 91"/>
                  <a:gd name="T88" fmla="*/ 69 w 100"/>
                  <a:gd name="T89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91">
                    <a:moveTo>
                      <a:pt x="69" y="65"/>
                    </a:move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6" y="86"/>
                      <a:pt x="72" y="89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3" y="76"/>
                      <a:pt x="53" y="75"/>
                      <a:pt x="52" y="75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82"/>
                      <a:pt x="25" y="84"/>
                      <a:pt x="24" y="8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8" y="72"/>
                      <a:pt x="7" y="71"/>
                      <a:pt x="6" y="70"/>
                    </a:cubicBezTo>
                    <a:cubicBezTo>
                      <a:pt x="5" y="69"/>
                      <a:pt x="6" y="68"/>
                      <a:pt x="7" y="67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3" y="48"/>
                      <a:pt x="3" y="48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9" y="0"/>
                      <a:pt x="25" y="5"/>
                      <a:pt x="25" y="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1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61" y="24"/>
                      <a:pt x="76" y="15"/>
                    </a:cubicBezTo>
                    <a:cubicBezTo>
                      <a:pt x="90" y="5"/>
                      <a:pt x="98" y="10"/>
                      <a:pt x="98" y="10"/>
                    </a:cubicBezTo>
                    <a:cubicBezTo>
                      <a:pt x="98" y="10"/>
                      <a:pt x="100" y="19"/>
                      <a:pt x="85" y="29"/>
                    </a:cubicBezTo>
                    <a:cubicBezTo>
                      <a:pt x="71" y="38"/>
                      <a:pt x="63" y="43"/>
                      <a:pt x="63" y="4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4" y="60"/>
                      <a:pt x="74" y="61"/>
                    </a:cubicBezTo>
                    <a:cubicBezTo>
                      <a:pt x="74" y="61"/>
                      <a:pt x="74" y="62"/>
                      <a:pt x="74" y="62"/>
                    </a:cubicBezTo>
                    <a:lnTo>
                      <a:pt x="69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762156" y="3272659"/>
            <a:ext cx="2647329" cy="792769"/>
            <a:chOff x="3272825" y="846410"/>
            <a:chExt cx="2647329" cy="792769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3532630" y="846410"/>
              <a:ext cx="1658618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3532632" y="1166229"/>
              <a:ext cx="238752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272825" y="940875"/>
              <a:ext cx="212766" cy="213364"/>
              <a:chOff x="11280936" y="1742357"/>
              <a:chExt cx="438441" cy="439673"/>
            </a:xfrm>
          </p:grpSpPr>
          <p:sp>
            <p:nvSpPr>
              <p:cNvPr id="23" name="Oval 820"/>
              <p:cNvSpPr>
                <a:spLocks noChangeArrowheads="1"/>
              </p:cNvSpPr>
              <p:nvPr/>
            </p:nvSpPr>
            <p:spPr bwMode="auto">
              <a:xfrm>
                <a:off x="11280936" y="1742357"/>
                <a:ext cx="438441" cy="439673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821"/>
              <p:cNvSpPr>
                <a:spLocks/>
              </p:cNvSpPr>
              <p:nvPr/>
            </p:nvSpPr>
            <p:spPr bwMode="auto">
              <a:xfrm>
                <a:off x="11353598" y="1847041"/>
                <a:ext cx="290652" cy="264789"/>
              </a:xfrm>
              <a:custGeom>
                <a:avLst/>
                <a:gdLst>
                  <a:gd name="T0" fmla="*/ 69 w 100"/>
                  <a:gd name="T1" fmla="*/ 65 h 91"/>
                  <a:gd name="T2" fmla="*/ 73 w 100"/>
                  <a:gd name="T3" fmla="*/ 79 h 91"/>
                  <a:gd name="T4" fmla="*/ 72 w 100"/>
                  <a:gd name="T5" fmla="*/ 89 h 91"/>
                  <a:gd name="T6" fmla="*/ 68 w 100"/>
                  <a:gd name="T7" fmla="*/ 91 h 91"/>
                  <a:gd name="T8" fmla="*/ 60 w 100"/>
                  <a:gd name="T9" fmla="*/ 71 h 91"/>
                  <a:gd name="T10" fmla="*/ 54 w 100"/>
                  <a:gd name="T11" fmla="*/ 75 h 91"/>
                  <a:gd name="T12" fmla="*/ 52 w 100"/>
                  <a:gd name="T13" fmla="*/ 75 h 91"/>
                  <a:gd name="T14" fmla="*/ 52 w 100"/>
                  <a:gd name="T15" fmla="*/ 73 h 91"/>
                  <a:gd name="T16" fmla="*/ 59 w 100"/>
                  <a:gd name="T17" fmla="*/ 69 h 91"/>
                  <a:gd name="T18" fmla="*/ 52 w 100"/>
                  <a:gd name="T19" fmla="*/ 50 h 91"/>
                  <a:gd name="T20" fmla="*/ 22 w 100"/>
                  <a:gd name="T21" fmla="*/ 70 h 91"/>
                  <a:gd name="T22" fmla="*/ 25 w 100"/>
                  <a:gd name="T23" fmla="*/ 82 h 91"/>
                  <a:gd name="T24" fmla="*/ 24 w 100"/>
                  <a:gd name="T25" fmla="*/ 85 h 91"/>
                  <a:gd name="T26" fmla="*/ 13 w 100"/>
                  <a:gd name="T27" fmla="*/ 68 h 91"/>
                  <a:gd name="T28" fmla="*/ 9 w 100"/>
                  <a:gd name="T29" fmla="*/ 71 h 91"/>
                  <a:gd name="T30" fmla="*/ 6 w 100"/>
                  <a:gd name="T31" fmla="*/ 70 h 91"/>
                  <a:gd name="T32" fmla="*/ 7 w 100"/>
                  <a:gd name="T33" fmla="*/ 67 h 91"/>
                  <a:gd name="T34" fmla="*/ 11 w 100"/>
                  <a:gd name="T35" fmla="*/ 64 h 91"/>
                  <a:gd name="T36" fmla="*/ 0 w 100"/>
                  <a:gd name="T37" fmla="*/ 48 h 91"/>
                  <a:gd name="T38" fmla="*/ 3 w 100"/>
                  <a:gd name="T39" fmla="*/ 48 h 91"/>
                  <a:gd name="T40" fmla="*/ 13 w 100"/>
                  <a:gd name="T41" fmla="*/ 55 h 91"/>
                  <a:gd name="T42" fmla="*/ 43 w 100"/>
                  <a:gd name="T43" fmla="*/ 36 h 91"/>
                  <a:gd name="T44" fmla="*/ 28 w 100"/>
                  <a:gd name="T45" fmla="*/ 21 h 91"/>
                  <a:gd name="T46" fmla="*/ 21 w 100"/>
                  <a:gd name="T47" fmla="*/ 26 h 91"/>
                  <a:gd name="T48" fmla="*/ 20 w 100"/>
                  <a:gd name="T49" fmla="*/ 25 h 91"/>
                  <a:gd name="T50" fmla="*/ 20 w 100"/>
                  <a:gd name="T51" fmla="*/ 24 h 91"/>
                  <a:gd name="T52" fmla="*/ 26 w 100"/>
                  <a:gd name="T53" fmla="*/ 20 h 91"/>
                  <a:gd name="T54" fmla="*/ 12 w 100"/>
                  <a:gd name="T55" fmla="*/ 5 h 91"/>
                  <a:gd name="T56" fmla="*/ 15 w 100"/>
                  <a:gd name="T57" fmla="*/ 3 h 91"/>
                  <a:gd name="T58" fmla="*/ 25 w 100"/>
                  <a:gd name="T59" fmla="*/ 5 h 91"/>
                  <a:gd name="T60" fmla="*/ 35 w 100"/>
                  <a:gd name="T61" fmla="*/ 14 h 91"/>
                  <a:gd name="T62" fmla="*/ 40 w 100"/>
                  <a:gd name="T63" fmla="*/ 10 h 91"/>
                  <a:gd name="T64" fmla="*/ 41 w 100"/>
                  <a:gd name="T65" fmla="*/ 11 h 91"/>
                  <a:gd name="T66" fmla="*/ 41 w 100"/>
                  <a:gd name="T67" fmla="*/ 13 h 91"/>
                  <a:gd name="T68" fmla="*/ 37 w 100"/>
                  <a:gd name="T69" fmla="*/ 15 h 91"/>
                  <a:gd name="T70" fmla="*/ 54 w 100"/>
                  <a:gd name="T71" fmla="*/ 29 h 91"/>
                  <a:gd name="T72" fmla="*/ 76 w 100"/>
                  <a:gd name="T73" fmla="*/ 15 h 91"/>
                  <a:gd name="T74" fmla="*/ 98 w 100"/>
                  <a:gd name="T75" fmla="*/ 10 h 91"/>
                  <a:gd name="T76" fmla="*/ 85 w 100"/>
                  <a:gd name="T77" fmla="*/ 29 h 91"/>
                  <a:gd name="T78" fmla="*/ 63 w 100"/>
                  <a:gd name="T79" fmla="*/ 43 h 91"/>
                  <a:gd name="T80" fmla="*/ 69 w 100"/>
                  <a:gd name="T81" fmla="*/ 63 h 91"/>
                  <a:gd name="T82" fmla="*/ 73 w 100"/>
                  <a:gd name="T83" fmla="*/ 60 h 91"/>
                  <a:gd name="T84" fmla="*/ 74 w 100"/>
                  <a:gd name="T85" fmla="*/ 61 h 91"/>
                  <a:gd name="T86" fmla="*/ 74 w 100"/>
                  <a:gd name="T87" fmla="*/ 62 h 91"/>
                  <a:gd name="T88" fmla="*/ 69 w 100"/>
                  <a:gd name="T89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91">
                    <a:moveTo>
                      <a:pt x="69" y="65"/>
                    </a:move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6" y="86"/>
                      <a:pt x="72" y="89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3" y="76"/>
                      <a:pt x="53" y="75"/>
                      <a:pt x="52" y="75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82"/>
                      <a:pt x="25" y="84"/>
                      <a:pt x="24" y="8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8" y="72"/>
                      <a:pt x="7" y="71"/>
                      <a:pt x="6" y="70"/>
                    </a:cubicBezTo>
                    <a:cubicBezTo>
                      <a:pt x="5" y="69"/>
                      <a:pt x="6" y="68"/>
                      <a:pt x="7" y="67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3" y="48"/>
                      <a:pt x="3" y="48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9" y="0"/>
                      <a:pt x="25" y="5"/>
                      <a:pt x="25" y="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1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61" y="24"/>
                      <a:pt x="76" y="15"/>
                    </a:cubicBezTo>
                    <a:cubicBezTo>
                      <a:pt x="90" y="5"/>
                      <a:pt x="98" y="10"/>
                      <a:pt x="98" y="10"/>
                    </a:cubicBezTo>
                    <a:cubicBezTo>
                      <a:pt x="98" y="10"/>
                      <a:pt x="100" y="19"/>
                      <a:pt x="85" y="29"/>
                    </a:cubicBezTo>
                    <a:cubicBezTo>
                      <a:pt x="71" y="38"/>
                      <a:pt x="63" y="43"/>
                      <a:pt x="63" y="4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4" y="60"/>
                      <a:pt x="74" y="61"/>
                    </a:cubicBezTo>
                    <a:cubicBezTo>
                      <a:pt x="74" y="61"/>
                      <a:pt x="74" y="62"/>
                      <a:pt x="74" y="62"/>
                    </a:cubicBezTo>
                    <a:lnTo>
                      <a:pt x="69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976010" y="4852445"/>
            <a:ext cx="2647329" cy="792769"/>
            <a:chOff x="3272825" y="846410"/>
            <a:chExt cx="2647329" cy="792769"/>
          </a:xfrm>
        </p:grpSpPr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3532630" y="846410"/>
              <a:ext cx="1741904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3532632" y="1166229"/>
              <a:ext cx="2387522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272825" y="940875"/>
              <a:ext cx="212766" cy="213364"/>
              <a:chOff x="11280936" y="1742357"/>
              <a:chExt cx="438441" cy="439673"/>
            </a:xfrm>
          </p:grpSpPr>
          <p:sp>
            <p:nvSpPr>
              <p:cNvPr id="29" name="Oval 820"/>
              <p:cNvSpPr>
                <a:spLocks noChangeArrowheads="1"/>
              </p:cNvSpPr>
              <p:nvPr/>
            </p:nvSpPr>
            <p:spPr bwMode="auto">
              <a:xfrm>
                <a:off x="11280936" y="1742357"/>
                <a:ext cx="438441" cy="439673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821"/>
              <p:cNvSpPr>
                <a:spLocks/>
              </p:cNvSpPr>
              <p:nvPr/>
            </p:nvSpPr>
            <p:spPr bwMode="auto">
              <a:xfrm>
                <a:off x="11353598" y="1847041"/>
                <a:ext cx="290652" cy="264789"/>
              </a:xfrm>
              <a:custGeom>
                <a:avLst/>
                <a:gdLst>
                  <a:gd name="T0" fmla="*/ 69 w 100"/>
                  <a:gd name="T1" fmla="*/ 65 h 91"/>
                  <a:gd name="T2" fmla="*/ 73 w 100"/>
                  <a:gd name="T3" fmla="*/ 79 h 91"/>
                  <a:gd name="T4" fmla="*/ 72 w 100"/>
                  <a:gd name="T5" fmla="*/ 89 h 91"/>
                  <a:gd name="T6" fmla="*/ 68 w 100"/>
                  <a:gd name="T7" fmla="*/ 91 h 91"/>
                  <a:gd name="T8" fmla="*/ 60 w 100"/>
                  <a:gd name="T9" fmla="*/ 71 h 91"/>
                  <a:gd name="T10" fmla="*/ 54 w 100"/>
                  <a:gd name="T11" fmla="*/ 75 h 91"/>
                  <a:gd name="T12" fmla="*/ 52 w 100"/>
                  <a:gd name="T13" fmla="*/ 75 h 91"/>
                  <a:gd name="T14" fmla="*/ 52 w 100"/>
                  <a:gd name="T15" fmla="*/ 73 h 91"/>
                  <a:gd name="T16" fmla="*/ 59 w 100"/>
                  <a:gd name="T17" fmla="*/ 69 h 91"/>
                  <a:gd name="T18" fmla="*/ 52 w 100"/>
                  <a:gd name="T19" fmla="*/ 50 h 91"/>
                  <a:gd name="T20" fmla="*/ 22 w 100"/>
                  <a:gd name="T21" fmla="*/ 70 h 91"/>
                  <a:gd name="T22" fmla="*/ 25 w 100"/>
                  <a:gd name="T23" fmla="*/ 82 h 91"/>
                  <a:gd name="T24" fmla="*/ 24 w 100"/>
                  <a:gd name="T25" fmla="*/ 85 h 91"/>
                  <a:gd name="T26" fmla="*/ 13 w 100"/>
                  <a:gd name="T27" fmla="*/ 68 h 91"/>
                  <a:gd name="T28" fmla="*/ 9 w 100"/>
                  <a:gd name="T29" fmla="*/ 71 h 91"/>
                  <a:gd name="T30" fmla="*/ 6 w 100"/>
                  <a:gd name="T31" fmla="*/ 70 h 91"/>
                  <a:gd name="T32" fmla="*/ 7 w 100"/>
                  <a:gd name="T33" fmla="*/ 67 h 91"/>
                  <a:gd name="T34" fmla="*/ 11 w 100"/>
                  <a:gd name="T35" fmla="*/ 64 h 91"/>
                  <a:gd name="T36" fmla="*/ 0 w 100"/>
                  <a:gd name="T37" fmla="*/ 48 h 91"/>
                  <a:gd name="T38" fmla="*/ 3 w 100"/>
                  <a:gd name="T39" fmla="*/ 48 h 91"/>
                  <a:gd name="T40" fmla="*/ 13 w 100"/>
                  <a:gd name="T41" fmla="*/ 55 h 91"/>
                  <a:gd name="T42" fmla="*/ 43 w 100"/>
                  <a:gd name="T43" fmla="*/ 36 h 91"/>
                  <a:gd name="T44" fmla="*/ 28 w 100"/>
                  <a:gd name="T45" fmla="*/ 21 h 91"/>
                  <a:gd name="T46" fmla="*/ 21 w 100"/>
                  <a:gd name="T47" fmla="*/ 26 h 91"/>
                  <a:gd name="T48" fmla="*/ 20 w 100"/>
                  <a:gd name="T49" fmla="*/ 25 h 91"/>
                  <a:gd name="T50" fmla="*/ 20 w 100"/>
                  <a:gd name="T51" fmla="*/ 24 h 91"/>
                  <a:gd name="T52" fmla="*/ 26 w 100"/>
                  <a:gd name="T53" fmla="*/ 20 h 91"/>
                  <a:gd name="T54" fmla="*/ 12 w 100"/>
                  <a:gd name="T55" fmla="*/ 5 h 91"/>
                  <a:gd name="T56" fmla="*/ 15 w 100"/>
                  <a:gd name="T57" fmla="*/ 3 h 91"/>
                  <a:gd name="T58" fmla="*/ 25 w 100"/>
                  <a:gd name="T59" fmla="*/ 5 h 91"/>
                  <a:gd name="T60" fmla="*/ 35 w 100"/>
                  <a:gd name="T61" fmla="*/ 14 h 91"/>
                  <a:gd name="T62" fmla="*/ 40 w 100"/>
                  <a:gd name="T63" fmla="*/ 10 h 91"/>
                  <a:gd name="T64" fmla="*/ 41 w 100"/>
                  <a:gd name="T65" fmla="*/ 11 h 91"/>
                  <a:gd name="T66" fmla="*/ 41 w 100"/>
                  <a:gd name="T67" fmla="*/ 13 h 91"/>
                  <a:gd name="T68" fmla="*/ 37 w 100"/>
                  <a:gd name="T69" fmla="*/ 15 h 91"/>
                  <a:gd name="T70" fmla="*/ 54 w 100"/>
                  <a:gd name="T71" fmla="*/ 29 h 91"/>
                  <a:gd name="T72" fmla="*/ 76 w 100"/>
                  <a:gd name="T73" fmla="*/ 15 h 91"/>
                  <a:gd name="T74" fmla="*/ 98 w 100"/>
                  <a:gd name="T75" fmla="*/ 10 h 91"/>
                  <a:gd name="T76" fmla="*/ 85 w 100"/>
                  <a:gd name="T77" fmla="*/ 29 h 91"/>
                  <a:gd name="T78" fmla="*/ 63 w 100"/>
                  <a:gd name="T79" fmla="*/ 43 h 91"/>
                  <a:gd name="T80" fmla="*/ 69 w 100"/>
                  <a:gd name="T81" fmla="*/ 63 h 91"/>
                  <a:gd name="T82" fmla="*/ 73 w 100"/>
                  <a:gd name="T83" fmla="*/ 60 h 91"/>
                  <a:gd name="T84" fmla="*/ 74 w 100"/>
                  <a:gd name="T85" fmla="*/ 61 h 91"/>
                  <a:gd name="T86" fmla="*/ 74 w 100"/>
                  <a:gd name="T87" fmla="*/ 62 h 91"/>
                  <a:gd name="T88" fmla="*/ 69 w 100"/>
                  <a:gd name="T89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91">
                    <a:moveTo>
                      <a:pt x="69" y="65"/>
                    </a:move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6" y="86"/>
                      <a:pt x="72" y="89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3" y="76"/>
                      <a:pt x="53" y="75"/>
                      <a:pt x="52" y="75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82"/>
                      <a:pt x="25" y="84"/>
                      <a:pt x="24" y="8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8" y="72"/>
                      <a:pt x="7" y="71"/>
                      <a:pt x="6" y="70"/>
                    </a:cubicBezTo>
                    <a:cubicBezTo>
                      <a:pt x="5" y="69"/>
                      <a:pt x="6" y="68"/>
                      <a:pt x="7" y="67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3" y="48"/>
                      <a:pt x="3" y="48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9" y="0"/>
                      <a:pt x="25" y="5"/>
                      <a:pt x="25" y="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1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61" y="24"/>
                      <a:pt x="76" y="15"/>
                    </a:cubicBezTo>
                    <a:cubicBezTo>
                      <a:pt x="90" y="5"/>
                      <a:pt x="98" y="10"/>
                      <a:pt x="98" y="10"/>
                    </a:cubicBezTo>
                    <a:cubicBezTo>
                      <a:pt x="98" y="10"/>
                      <a:pt x="100" y="19"/>
                      <a:pt x="85" y="29"/>
                    </a:cubicBezTo>
                    <a:cubicBezTo>
                      <a:pt x="71" y="38"/>
                      <a:pt x="63" y="43"/>
                      <a:pt x="63" y="4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4" y="60"/>
                      <a:pt x="74" y="61"/>
                    </a:cubicBezTo>
                    <a:cubicBezTo>
                      <a:pt x="74" y="61"/>
                      <a:pt x="74" y="62"/>
                      <a:pt x="74" y="62"/>
                    </a:cubicBezTo>
                    <a:lnTo>
                      <a:pt x="69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8149731" y="2209877"/>
            <a:ext cx="2737143" cy="202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149730" y="1532579"/>
            <a:ext cx="1774136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8263728" y="1964134"/>
            <a:ext cx="44143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149732" y="4572972"/>
            <a:ext cx="2685329" cy="1291788"/>
            <a:chOff x="8149730" y="4608430"/>
            <a:chExt cx="2685329" cy="1291788"/>
          </a:xfrm>
        </p:grpSpPr>
        <p:sp>
          <p:nvSpPr>
            <p:cNvPr id="39" name="TextBox 48"/>
            <p:cNvSpPr txBox="1"/>
            <p:nvPr/>
          </p:nvSpPr>
          <p:spPr>
            <a:xfrm>
              <a:off x="8149730" y="4608430"/>
              <a:ext cx="5336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data1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lack" panose="02000000000000000000" pitchFamily="2" charset="0"/>
              </a:endParaRPr>
            </a:p>
          </p:txBody>
        </p:sp>
        <p:cxnSp>
          <p:nvCxnSpPr>
            <p:cNvPr id="40" name="Straight Connector 49"/>
            <p:cNvCxnSpPr/>
            <p:nvPr/>
          </p:nvCxnSpPr>
          <p:spPr>
            <a:xfrm>
              <a:off x="8781589" y="4710215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50"/>
            <p:cNvSpPr/>
            <p:nvPr/>
          </p:nvSpPr>
          <p:spPr bwMode="auto">
            <a:xfrm>
              <a:off x="8722507" y="4677989"/>
              <a:ext cx="1504570" cy="59080"/>
            </a:xfrm>
            <a:prstGeom prst="roundRect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42" name="TextBox 51"/>
            <p:cNvSpPr txBox="1"/>
            <p:nvPr/>
          </p:nvSpPr>
          <p:spPr>
            <a:xfrm>
              <a:off x="10351815" y="4622910"/>
              <a:ext cx="449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89%</a:t>
              </a:r>
            </a:p>
          </p:txBody>
        </p:sp>
        <p:sp>
          <p:nvSpPr>
            <p:cNvPr id="44" name="TextBox 53"/>
            <p:cNvSpPr txBox="1"/>
            <p:nvPr/>
          </p:nvSpPr>
          <p:spPr>
            <a:xfrm>
              <a:off x="8149730" y="4873669"/>
              <a:ext cx="5336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data2</a:t>
              </a:r>
            </a:p>
          </p:txBody>
        </p:sp>
        <p:cxnSp>
          <p:nvCxnSpPr>
            <p:cNvPr id="45" name="Straight Connector 54"/>
            <p:cNvCxnSpPr/>
            <p:nvPr/>
          </p:nvCxnSpPr>
          <p:spPr>
            <a:xfrm>
              <a:off x="8781589" y="4975411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55"/>
            <p:cNvSpPr/>
            <p:nvPr/>
          </p:nvSpPr>
          <p:spPr bwMode="auto">
            <a:xfrm>
              <a:off x="8722507" y="4943186"/>
              <a:ext cx="1170872" cy="59080"/>
            </a:xfrm>
            <a:prstGeom prst="roundRect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47" name="TextBox 56"/>
            <p:cNvSpPr txBox="1"/>
            <p:nvPr/>
          </p:nvSpPr>
          <p:spPr>
            <a:xfrm>
              <a:off x="10351815" y="4888209"/>
              <a:ext cx="449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74%</a:t>
              </a:r>
            </a:p>
          </p:txBody>
        </p:sp>
        <p:sp>
          <p:nvSpPr>
            <p:cNvPr id="49" name="TextBox 58"/>
            <p:cNvSpPr txBox="1"/>
            <p:nvPr/>
          </p:nvSpPr>
          <p:spPr>
            <a:xfrm>
              <a:off x="8149730" y="5138907"/>
              <a:ext cx="5336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data3</a:t>
              </a:r>
            </a:p>
          </p:txBody>
        </p:sp>
        <p:cxnSp>
          <p:nvCxnSpPr>
            <p:cNvPr id="50" name="Straight Connector 59"/>
            <p:cNvCxnSpPr/>
            <p:nvPr/>
          </p:nvCxnSpPr>
          <p:spPr>
            <a:xfrm>
              <a:off x="8773417" y="5245979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60"/>
            <p:cNvSpPr/>
            <p:nvPr/>
          </p:nvSpPr>
          <p:spPr bwMode="auto">
            <a:xfrm>
              <a:off x="8714335" y="5213754"/>
              <a:ext cx="878154" cy="59080"/>
            </a:xfrm>
            <a:prstGeom prst="roundRect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52" name="TextBox 61"/>
            <p:cNvSpPr txBox="1"/>
            <p:nvPr/>
          </p:nvSpPr>
          <p:spPr>
            <a:xfrm>
              <a:off x="10351815" y="5153508"/>
              <a:ext cx="449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65%</a:t>
              </a:r>
            </a:p>
          </p:txBody>
        </p:sp>
        <p:sp>
          <p:nvSpPr>
            <p:cNvPr id="54" name="TextBox 63"/>
            <p:cNvSpPr txBox="1"/>
            <p:nvPr/>
          </p:nvSpPr>
          <p:spPr>
            <a:xfrm>
              <a:off x="8149730" y="5404146"/>
              <a:ext cx="5336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data4</a:t>
              </a:r>
            </a:p>
          </p:txBody>
        </p:sp>
        <p:cxnSp>
          <p:nvCxnSpPr>
            <p:cNvPr id="55" name="Straight Connector 64"/>
            <p:cNvCxnSpPr/>
            <p:nvPr/>
          </p:nvCxnSpPr>
          <p:spPr>
            <a:xfrm>
              <a:off x="8781589" y="5504695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65"/>
            <p:cNvSpPr/>
            <p:nvPr/>
          </p:nvSpPr>
          <p:spPr bwMode="auto">
            <a:xfrm>
              <a:off x="8722507" y="5472470"/>
              <a:ext cx="585436" cy="59080"/>
            </a:xfrm>
            <a:prstGeom prst="roundRect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57" name="TextBox 66"/>
            <p:cNvSpPr txBox="1"/>
            <p:nvPr/>
          </p:nvSpPr>
          <p:spPr>
            <a:xfrm>
              <a:off x="10351815" y="5418807"/>
              <a:ext cx="4252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55%</a:t>
              </a:r>
            </a:p>
          </p:txBody>
        </p:sp>
        <p:sp>
          <p:nvSpPr>
            <p:cNvPr id="59" name="TextBox 68"/>
            <p:cNvSpPr txBox="1"/>
            <p:nvPr/>
          </p:nvSpPr>
          <p:spPr>
            <a:xfrm>
              <a:off x="8149730" y="5669386"/>
              <a:ext cx="5336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data5</a:t>
              </a:r>
            </a:p>
          </p:txBody>
        </p:sp>
        <p:cxnSp>
          <p:nvCxnSpPr>
            <p:cNvPr id="60" name="Straight Connector 69"/>
            <p:cNvCxnSpPr/>
            <p:nvPr/>
          </p:nvCxnSpPr>
          <p:spPr>
            <a:xfrm>
              <a:off x="8781589" y="5780371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70"/>
            <p:cNvSpPr/>
            <p:nvPr/>
          </p:nvSpPr>
          <p:spPr bwMode="auto">
            <a:xfrm>
              <a:off x="8722507" y="5748146"/>
              <a:ext cx="819610" cy="59080"/>
            </a:xfrm>
            <a:prstGeom prst="roundRect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Roboto Black" panose="02000000000000000000" pitchFamily="2" charset="0"/>
              </a:endParaRPr>
            </a:p>
          </p:txBody>
        </p:sp>
        <p:sp>
          <p:nvSpPr>
            <p:cNvPr id="62" name="TextBox 71"/>
            <p:cNvSpPr txBox="1"/>
            <p:nvPr/>
          </p:nvSpPr>
          <p:spPr>
            <a:xfrm>
              <a:off x="10351815" y="5684105"/>
              <a:ext cx="4832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Roboto Black" panose="02000000000000000000" pitchFamily="2" charset="0"/>
                </a:rPr>
                <a:t>62%</a:t>
              </a:r>
            </a:p>
          </p:txBody>
        </p:sp>
      </p:grpSp>
      <p:sp>
        <p:nvSpPr>
          <p:cNvPr id="63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156758" y="4194004"/>
            <a:ext cx="1323439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53" name="椭圆 52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02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66739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5" grpId="0"/>
      <p:bldP spid="36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35970" y="2012467"/>
            <a:ext cx="3332441" cy="4103704"/>
          </a:xfrm>
          <a:prstGeom prst="rect">
            <a:avLst/>
          </a:prstGeom>
          <a:noFill/>
          <a:ln w="762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66A61E0-837D-4E70-8204-DA34C6D9F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r="17597"/>
          <a:stretch/>
        </p:blipFill>
        <p:spPr>
          <a:xfrm>
            <a:off x="7187222" y="1645921"/>
            <a:ext cx="3343517" cy="4238512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1628036" y="2080120"/>
            <a:ext cx="4467965" cy="881252"/>
            <a:chOff x="1628035" y="2080120"/>
            <a:chExt cx="4467965" cy="881252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D560C46C-2D35-4D3B-AC62-10B674442350}"/>
                </a:ext>
              </a:extLst>
            </p:cNvPr>
            <p:cNvSpPr txBox="1"/>
            <p:nvPr/>
          </p:nvSpPr>
          <p:spPr>
            <a:xfrm>
              <a:off x="2276256" y="2080120"/>
              <a:ext cx="2125146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2B5AEE0-D7CD-4D0A-99A1-942A27D36C2F}"/>
                </a:ext>
              </a:extLst>
            </p:cNvPr>
            <p:cNvSpPr txBox="1"/>
            <p:nvPr/>
          </p:nvSpPr>
          <p:spPr>
            <a:xfrm>
              <a:off x="2276256" y="2412311"/>
              <a:ext cx="381974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28035" y="2151028"/>
              <a:ext cx="473847" cy="549662"/>
              <a:chOff x="1628035" y="2151028"/>
              <a:chExt cx="473847" cy="549662"/>
            </a:xfrm>
          </p:grpSpPr>
          <p:sp>
            <p:nvSpPr>
              <p:cNvPr id="7" name="六边形 6"/>
              <p:cNvSpPr/>
              <p:nvPr/>
            </p:nvSpPr>
            <p:spPr>
              <a:xfrm rot="5400000">
                <a:off x="1590128" y="2188935"/>
                <a:ext cx="549662" cy="473847"/>
              </a:xfrm>
              <a:prstGeom prst="hexagon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735754" y="2316550"/>
                <a:ext cx="258410" cy="218617"/>
              </a:xfrm>
              <a:custGeom>
                <a:avLst/>
                <a:gdLst>
                  <a:gd name="T0" fmla="*/ 223 w 228"/>
                  <a:gd name="T1" fmla="*/ 128 h 193"/>
                  <a:gd name="T2" fmla="*/ 213 w 228"/>
                  <a:gd name="T3" fmla="*/ 132 h 193"/>
                  <a:gd name="T4" fmla="*/ 203 w 228"/>
                  <a:gd name="T5" fmla="*/ 128 h 193"/>
                  <a:gd name="T6" fmla="*/ 199 w 228"/>
                  <a:gd name="T7" fmla="*/ 124 h 193"/>
                  <a:gd name="T8" fmla="*/ 199 w 228"/>
                  <a:gd name="T9" fmla="*/ 193 h 193"/>
                  <a:gd name="T10" fmla="*/ 142 w 228"/>
                  <a:gd name="T11" fmla="*/ 193 h 193"/>
                  <a:gd name="T12" fmla="*/ 142 w 228"/>
                  <a:gd name="T13" fmla="*/ 122 h 193"/>
                  <a:gd name="T14" fmla="*/ 86 w 228"/>
                  <a:gd name="T15" fmla="*/ 122 h 193"/>
                  <a:gd name="T16" fmla="*/ 86 w 228"/>
                  <a:gd name="T17" fmla="*/ 193 h 193"/>
                  <a:gd name="T18" fmla="*/ 29 w 228"/>
                  <a:gd name="T19" fmla="*/ 193 h 193"/>
                  <a:gd name="T20" fmla="*/ 29 w 228"/>
                  <a:gd name="T21" fmla="*/ 124 h 193"/>
                  <a:gd name="T22" fmla="*/ 25 w 228"/>
                  <a:gd name="T23" fmla="*/ 128 h 193"/>
                  <a:gd name="T24" fmla="*/ 5 w 228"/>
                  <a:gd name="T25" fmla="*/ 128 h 193"/>
                  <a:gd name="T26" fmla="*/ 5 w 228"/>
                  <a:gd name="T27" fmla="*/ 108 h 193"/>
                  <a:gd name="T28" fmla="*/ 114 w 228"/>
                  <a:gd name="T29" fmla="*/ 0 h 193"/>
                  <a:gd name="T30" fmla="*/ 223 w 228"/>
                  <a:gd name="T31" fmla="*/ 108 h 193"/>
                  <a:gd name="T32" fmla="*/ 223 w 228"/>
                  <a:gd name="T33" fmla="*/ 12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93">
                    <a:moveTo>
                      <a:pt x="223" y="128"/>
                    </a:moveTo>
                    <a:cubicBezTo>
                      <a:pt x="220" y="131"/>
                      <a:pt x="216" y="132"/>
                      <a:pt x="213" y="132"/>
                    </a:cubicBezTo>
                    <a:cubicBezTo>
                      <a:pt x="209" y="132"/>
                      <a:pt x="206" y="131"/>
                      <a:pt x="203" y="128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93"/>
                      <a:pt x="199" y="193"/>
                      <a:pt x="199" y="193"/>
                    </a:cubicBezTo>
                    <a:cubicBezTo>
                      <a:pt x="142" y="193"/>
                      <a:pt x="142" y="193"/>
                      <a:pt x="142" y="193"/>
                    </a:cubicBezTo>
                    <a:cubicBezTo>
                      <a:pt x="142" y="122"/>
                      <a:pt x="142" y="122"/>
                      <a:pt x="1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29" y="193"/>
                      <a:pt x="29" y="193"/>
                      <a:pt x="29" y="19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0" y="134"/>
                      <a:pt x="11" y="134"/>
                      <a:pt x="5" y="128"/>
                    </a:cubicBezTo>
                    <a:cubicBezTo>
                      <a:pt x="0" y="123"/>
                      <a:pt x="0" y="114"/>
                      <a:pt x="5" y="10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223" y="108"/>
                      <a:pt x="223" y="108"/>
                      <a:pt x="223" y="108"/>
                    </a:cubicBezTo>
                    <a:cubicBezTo>
                      <a:pt x="228" y="114"/>
                      <a:pt x="228" y="123"/>
                      <a:pt x="223" y="1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prstClr val="white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628036" y="4709932"/>
            <a:ext cx="4462945" cy="889256"/>
            <a:chOff x="1628035" y="4709932"/>
            <a:chExt cx="4462945" cy="889256"/>
          </a:xfrm>
        </p:grpSpPr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2B8071E0-611B-4D8E-8606-66801086D86F}"/>
                </a:ext>
              </a:extLst>
            </p:cNvPr>
            <p:cNvSpPr txBox="1"/>
            <p:nvPr/>
          </p:nvSpPr>
          <p:spPr>
            <a:xfrm>
              <a:off x="2276255" y="4709932"/>
              <a:ext cx="1845367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F93D238-E7B4-4793-86E7-F141E25064A7}"/>
                </a:ext>
              </a:extLst>
            </p:cNvPr>
            <p:cNvSpPr txBox="1"/>
            <p:nvPr/>
          </p:nvSpPr>
          <p:spPr>
            <a:xfrm>
              <a:off x="2271236" y="5050127"/>
              <a:ext cx="381974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28035" y="4872932"/>
              <a:ext cx="473847" cy="549662"/>
              <a:chOff x="1628035" y="4872932"/>
              <a:chExt cx="473847" cy="549662"/>
            </a:xfrm>
          </p:grpSpPr>
          <p:sp>
            <p:nvSpPr>
              <p:cNvPr id="26" name="六边形 25"/>
              <p:cNvSpPr/>
              <p:nvPr/>
            </p:nvSpPr>
            <p:spPr>
              <a:xfrm rot="5400000">
                <a:off x="1590128" y="4910839"/>
                <a:ext cx="549662" cy="473847"/>
              </a:xfrm>
              <a:prstGeom prst="hexagon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1737433" y="5019757"/>
                <a:ext cx="255052" cy="256011"/>
              </a:xfrm>
              <a:custGeom>
                <a:avLst/>
                <a:gdLst>
                  <a:gd name="T0" fmla="*/ 107 w 225"/>
                  <a:gd name="T1" fmla="*/ 116 h 226"/>
                  <a:gd name="T2" fmla="*/ 163 w 225"/>
                  <a:gd name="T3" fmla="*/ 214 h 226"/>
                  <a:gd name="T4" fmla="*/ 113 w 225"/>
                  <a:gd name="T5" fmla="*/ 226 h 226"/>
                  <a:gd name="T6" fmla="*/ 0 w 225"/>
                  <a:gd name="T7" fmla="*/ 113 h 226"/>
                  <a:gd name="T8" fmla="*/ 106 w 225"/>
                  <a:gd name="T9" fmla="*/ 0 h 226"/>
                  <a:gd name="T10" fmla="*/ 106 w 225"/>
                  <a:gd name="T11" fmla="*/ 113 h 226"/>
                  <a:gd name="T12" fmla="*/ 107 w 225"/>
                  <a:gd name="T13" fmla="*/ 116 h 226"/>
                  <a:gd name="T14" fmla="*/ 225 w 225"/>
                  <a:gd name="T15" fmla="*/ 106 h 226"/>
                  <a:gd name="T16" fmla="*/ 120 w 225"/>
                  <a:gd name="T17" fmla="*/ 106 h 226"/>
                  <a:gd name="T18" fmla="*/ 120 w 225"/>
                  <a:gd name="T19" fmla="*/ 0 h 226"/>
                  <a:gd name="T20" fmla="*/ 225 w 225"/>
                  <a:gd name="T21" fmla="*/ 106 h 226"/>
                  <a:gd name="T22" fmla="*/ 134 w 225"/>
                  <a:gd name="T23" fmla="*/ 92 h 226"/>
                  <a:gd name="T24" fmla="*/ 209 w 225"/>
                  <a:gd name="T25" fmla="*/ 92 h 226"/>
                  <a:gd name="T26" fmla="*/ 134 w 225"/>
                  <a:gd name="T27" fmla="*/ 16 h 226"/>
                  <a:gd name="T28" fmla="*/ 134 w 225"/>
                  <a:gd name="T29" fmla="*/ 92 h 226"/>
                  <a:gd name="T30" fmla="*/ 175 w 225"/>
                  <a:gd name="T31" fmla="*/ 207 h 226"/>
                  <a:gd name="T32" fmla="*/ 225 w 225"/>
                  <a:gd name="T33" fmla="*/ 120 h 226"/>
                  <a:gd name="T34" fmla="*/ 125 w 225"/>
                  <a:gd name="T35" fmla="*/ 120 h 226"/>
                  <a:gd name="T36" fmla="*/ 175 w 225"/>
                  <a:gd name="T37" fmla="*/ 207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5" h="226">
                    <a:moveTo>
                      <a:pt x="107" y="116"/>
                    </a:moveTo>
                    <a:cubicBezTo>
                      <a:pt x="163" y="214"/>
                      <a:pt x="163" y="214"/>
                      <a:pt x="163" y="214"/>
                    </a:cubicBezTo>
                    <a:cubicBezTo>
                      <a:pt x="148" y="221"/>
                      <a:pt x="131" y="226"/>
                      <a:pt x="113" y="226"/>
                    </a:cubicBezTo>
                    <a:cubicBezTo>
                      <a:pt x="51" y="226"/>
                      <a:pt x="0" y="175"/>
                      <a:pt x="0" y="113"/>
                    </a:cubicBezTo>
                    <a:cubicBezTo>
                      <a:pt x="0" y="53"/>
                      <a:pt x="47" y="4"/>
                      <a:pt x="106" y="0"/>
                    </a:cubicBezTo>
                    <a:cubicBezTo>
                      <a:pt x="106" y="113"/>
                      <a:pt x="106" y="113"/>
                      <a:pt x="106" y="113"/>
                    </a:cubicBezTo>
                    <a:cubicBezTo>
                      <a:pt x="106" y="114"/>
                      <a:pt x="106" y="115"/>
                      <a:pt x="107" y="116"/>
                    </a:cubicBezTo>
                    <a:close/>
                    <a:moveTo>
                      <a:pt x="225" y="106"/>
                    </a:moveTo>
                    <a:cubicBezTo>
                      <a:pt x="120" y="106"/>
                      <a:pt x="120" y="106"/>
                      <a:pt x="120" y="10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77" y="4"/>
                      <a:pt x="222" y="49"/>
                      <a:pt x="225" y="106"/>
                    </a:cubicBezTo>
                    <a:moveTo>
                      <a:pt x="134" y="92"/>
                    </a:moveTo>
                    <a:cubicBezTo>
                      <a:pt x="209" y="92"/>
                      <a:pt x="209" y="92"/>
                      <a:pt x="209" y="92"/>
                    </a:cubicBezTo>
                    <a:cubicBezTo>
                      <a:pt x="201" y="54"/>
                      <a:pt x="172" y="25"/>
                      <a:pt x="134" y="16"/>
                    </a:cubicBezTo>
                    <a:lnTo>
                      <a:pt x="134" y="92"/>
                    </a:lnTo>
                    <a:close/>
                    <a:moveTo>
                      <a:pt x="175" y="207"/>
                    </a:moveTo>
                    <a:cubicBezTo>
                      <a:pt x="204" y="188"/>
                      <a:pt x="223" y="156"/>
                      <a:pt x="2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lnTo>
                      <a:pt x="175" y="2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628035" y="3397171"/>
            <a:ext cx="4467966" cy="939003"/>
            <a:chOff x="1628035" y="3397169"/>
            <a:chExt cx="4467965" cy="939003"/>
          </a:xfrm>
        </p:grpSpPr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1F485C3D-5993-4F53-A3B5-3BD616D604B2}"/>
                </a:ext>
              </a:extLst>
            </p:cNvPr>
            <p:cNvSpPr txBox="1"/>
            <p:nvPr/>
          </p:nvSpPr>
          <p:spPr>
            <a:xfrm>
              <a:off x="2277798" y="3397169"/>
              <a:ext cx="2062190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2DDD70C-339E-4CA4-B746-3D2CEEA32933}"/>
                </a:ext>
              </a:extLst>
            </p:cNvPr>
            <p:cNvSpPr txBox="1"/>
            <p:nvPr/>
          </p:nvSpPr>
          <p:spPr>
            <a:xfrm>
              <a:off x="2276257" y="3787111"/>
              <a:ext cx="3819743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28035" y="3511980"/>
              <a:ext cx="473847" cy="549662"/>
              <a:chOff x="1628035" y="3511980"/>
              <a:chExt cx="473847" cy="549662"/>
            </a:xfrm>
          </p:grpSpPr>
          <p:sp>
            <p:nvSpPr>
              <p:cNvPr id="23" name="六边形 22"/>
              <p:cNvSpPr/>
              <p:nvPr/>
            </p:nvSpPr>
            <p:spPr>
              <a:xfrm rot="5400000">
                <a:off x="1590128" y="3549887"/>
                <a:ext cx="549662" cy="473847"/>
              </a:xfrm>
              <a:prstGeom prst="hexagon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749898" y="3684214"/>
                <a:ext cx="230122" cy="205193"/>
              </a:xfrm>
              <a:custGeom>
                <a:avLst/>
                <a:gdLst>
                  <a:gd name="T0" fmla="*/ 196 w 203"/>
                  <a:gd name="T1" fmla="*/ 152 h 181"/>
                  <a:gd name="T2" fmla="*/ 182 w 203"/>
                  <a:gd name="T3" fmla="*/ 140 h 181"/>
                  <a:gd name="T4" fmla="*/ 148 w 203"/>
                  <a:gd name="T5" fmla="*/ 127 h 181"/>
                  <a:gd name="T6" fmla="*/ 147 w 203"/>
                  <a:gd name="T7" fmla="*/ 126 h 181"/>
                  <a:gd name="T8" fmla="*/ 147 w 203"/>
                  <a:gd name="T9" fmla="*/ 126 h 181"/>
                  <a:gd name="T10" fmla="*/ 133 w 203"/>
                  <a:gd name="T11" fmla="*/ 117 h 181"/>
                  <a:gd name="T12" fmla="*/ 133 w 203"/>
                  <a:gd name="T13" fmla="*/ 117 h 181"/>
                  <a:gd name="T14" fmla="*/ 133 w 203"/>
                  <a:gd name="T15" fmla="*/ 117 h 181"/>
                  <a:gd name="T16" fmla="*/ 133 w 203"/>
                  <a:gd name="T17" fmla="*/ 116 h 181"/>
                  <a:gd name="T18" fmla="*/ 133 w 203"/>
                  <a:gd name="T19" fmla="*/ 116 h 181"/>
                  <a:gd name="T20" fmla="*/ 133 w 203"/>
                  <a:gd name="T21" fmla="*/ 116 h 181"/>
                  <a:gd name="T22" fmla="*/ 133 w 203"/>
                  <a:gd name="T23" fmla="*/ 116 h 181"/>
                  <a:gd name="T24" fmla="*/ 133 w 203"/>
                  <a:gd name="T25" fmla="*/ 116 h 181"/>
                  <a:gd name="T26" fmla="*/ 130 w 203"/>
                  <a:gd name="T27" fmla="*/ 114 h 181"/>
                  <a:gd name="T28" fmla="*/ 130 w 203"/>
                  <a:gd name="T29" fmla="*/ 114 h 181"/>
                  <a:gd name="T30" fmla="*/ 130 w 203"/>
                  <a:gd name="T31" fmla="*/ 114 h 181"/>
                  <a:gd name="T32" fmla="*/ 130 w 203"/>
                  <a:gd name="T33" fmla="*/ 114 h 181"/>
                  <a:gd name="T34" fmla="*/ 130 w 203"/>
                  <a:gd name="T35" fmla="*/ 114 h 181"/>
                  <a:gd name="T36" fmla="*/ 130 w 203"/>
                  <a:gd name="T37" fmla="*/ 114 h 181"/>
                  <a:gd name="T38" fmla="*/ 130 w 203"/>
                  <a:gd name="T39" fmla="*/ 114 h 181"/>
                  <a:gd name="T40" fmla="*/ 129 w 203"/>
                  <a:gd name="T41" fmla="*/ 113 h 181"/>
                  <a:gd name="T42" fmla="*/ 126 w 203"/>
                  <a:gd name="T43" fmla="*/ 105 h 181"/>
                  <a:gd name="T44" fmla="*/ 125 w 203"/>
                  <a:gd name="T45" fmla="*/ 104 h 181"/>
                  <a:gd name="T46" fmla="*/ 126 w 203"/>
                  <a:gd name="T47" fmla="*/ 97 h 181"/>
                  <a:gd name="T48" fmla="*/ 127 w 203"/>
                  <a:gd name="T49" fmla="*/ 96 h 181"/>
                  <a:gd name="T50" fmla="*/ 130 w 203"/>
                  <a:gd name="T51" fmla="*/ 85 h 181"/>
                  <a:gd name="T52" fmla="*/ 136 w 203"/>
                  <a:gd name="T53" fmla="*/ 75 h 181"/>
                  <a:gd name="T54" fmla="*/ 138 w 203"/>
                  <a:gd name="T55" fmla="*/ 57 h 181"/>
                  <a:gd name="T56" fmla="*/ 136 w 203"/>
                  <a:gd name="T57" fmla="*/ 58 h 181"/>
                  <a:gd name="T58" fmla="*/ 138 w 203"/>
                  <a:gd name="T59" fmla="*/ 44 h 181"/>
                  <a:gd name="T60" fmla="*/ 133 w 203"/>
                  <a:gd name="T61" fmla="*/ 17 h 181"/>
                  <a:gd name="T62" fmla="*/ 122 w 203"/>
                  <a:gd name="T63" fmla="*/ 7 h 181"/>
                  <a:gd name="T64" fmla="*/ 115 w 203"/>
                  <a:gd name="T65" fmla="*/ 3 h 181"/>
                  <a:gd name="T66" fmla="*/ 82 w 203"/>
                  <a:gd name="T67" fmla="*/ 3 h 181"/>
                  <a:gd name="T68" fmla="*/ 65 w 203"/>
                  <a:gd name="T69" fmla="*/ 15 h 181"/>
                  <a:gd name="T70" fmla="*/ 60 w 203"/>
                  <a:gd name="T71" fmla="*/ 44 h 181"/>
                  <a:gd name="T72" fmla="*/ 63 w 203"/>
                  <a:gd name="T73" fmla="*/ 54 h 181"/>
                  <a:gd name="T74" fmla="*/ 63 w 203"/>
                  <a:gd name="T75" fmla="*/ 57 h 181"/>
                  <a:gd name="T76" fmla="*/ 62 w 203"/>
                  <a:gd name="T77" fmla="*/ 57 h 181"/>
                  <a:gd name="T78" fmla="*/ 64 w 203"/>
                  <a:gd name="T79" fmla="*/ 75 h 181"/>
                  <a:gd name="T80" fmla="*/ 70 w 203"/>
                  <a:gd name="T81" fmla="*/ 85 h 181"/>
                  <a:gd name="T82" fmla="*/ 73 w 203"/>
                  <a:gd name="T83" fmla="*/ 96 h 181"/>
                  <a:gd name="T84" fmla="*/ 75 w 203"/>
                  <a:gd name="T85" fmla="*/ 97 h 181"/>
                  <a:gd name="T86" fmla="*/ 75 w 203"/>
                  <a:gd name="T87" fmla="*/ 103 h 181"/>
                  <a:gd name="T88" fmla="*/ 76 w 203"/>
                  <a:gd name="T89" fmla="*/ 106 h 181"/>
                  <a:gd name="T90" fmla="*/ 75 w 203"/>
                  <a:gd name="T91" fmla="*/ 105 h 181"/>
                  <a:gd name="T92" fmla="*/ 72 w 203"/>
                  <a:gd name="T93" fmla="*/ 114 h 181"/>
                  <a:gd name="T94" fmla="*/ 72 w 203"/>
                  <a:gd name="T95" fmla="*/ 114 h 181"/>
                  <a:gd name="T96" fmla="*/ 68 w 203"/>
                  <a:gd name="T97" fmla="*/ 116 h 181"/>
                  <a:gd name="T98" fmla="*/ 55 w 203"/>
                  <a:gd name="T99" fmla="*/ 125 h 181"/>
                  <a:gd name="T100" fmla="*/ 55 w 203"/>
                  <a:gd name="T101" fmla="*/ 126 h 181"/>
                  <a:gd name="T102" fmla="*/ 54 w 203"/>
                  <a:gd name="T103" fmla="*/ 126 h 181"/>
                  <a:gd name="T104" fmla="*/ 54 w 203"/>
                  <a:gd name="T105" fmla="*/ 126 h 181"/>
                  <a:gd name="T106" fmla="*/ 53 w 203"/>
                  <a:gd name="T107" fmla="*/ 127 h 181"/>
                  <a:gd name="T108" fmla="*/ 19 w 203"/>
                  <a:gd name="T109" fmla="*/ 140 h 181"/>
                  <a:gd name="T110" fmla="*/ 6 w 203"/>
                  <a:gd name="T111" fmla="*/ 152 h 181"/>
                  <a:gd name="T112" fmla="*/ 0 w 203"/>
                  <a:gd name="T113" fmla="*/ 181 h 181"/>
                  <a:gd name="T114" fmla="*/ 203 w 203"/>
                  <a:gd name="T115" fmla="*/ 181 h 181"/>
                  <a:gd name="T116" fmla="*/ 196 w 203"/>
                  <a:gd name="T117" fmla="*/ 15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3" h="181">
                    <a:moveTo>
                      <a:pt x="196" y="152"/>
                    </a:moveTo>
                    <a:cubicBezTo>
                      <a:pt x="196" y="143"/>
                      <a:pt x="189" y="143"/>
                      <a:pt x="182" y="140"/>
                    </a:cubicBezTo>
                    <a:cubicBezTo>
                      <a:pt x="148" y="127"/>
                      <a:pt x="148" y="127"/>
                      <a:pt x="148" y="127"/>
                    </a:cubicBezTo>
                    <a:cubicBezTo>
                      <a:pt x="148" y="126"/>
                      <a:pt x="147" y="126"/>
                      <a:pt x="147" y="126"/>
                    </a:cubicBezTo>
                    <a:cubicBezTo>
                      <a:pt x="147" y="126"/>
                      <a:pt x="147" y="126"/>
                      <a:pt x="147" y="126"/>
                    </a:cubicBezTo>
                    <a:cubicBezTo>
                      <a:pt x="141" y="123"/>
                      <a:pt x="135" y="119"/>
                      <a:pt x="133" y="117"/>
                    </a:cubicBezTo>
                    <a:cubicBezTo>
                      <a:pt x="133" y="117"/>
                      <a:pt x="133" y="117"/>
                      <a:pt x="133" y="117"/>
                    </a:cubicBezTo>
                    <a:cubicBezTo>
                      <a:pt x="133" y="117"/>
                      <a:pt x="133" y="117"/>
                      <a:pt x="133" y="117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2" y="114"/>
                      <a:pt x="131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9" y="115"/>
                      <a:pt x="129" y="114"/>
                      <a:pt x="129" y="113"/>
                    </a:cubicBezTo>
                    <a:cubicBezTo>
                      <a:pt x="128" y="111"/>
                      <a:pt x="126" y="106"/>
                      <a:pt x="126" y="105"/>
                    </a:cubicBezTo>
                    <a:cubicBezTo>
                      <a:pt x="126" y="104"/>
                      <a:pt x="125" y="107"/>
                      <a:pt x="125" y="104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6" y="97"/>
                      <a:pt x="127" y="96"/>
                      <a:pt x="127" y="96"/>
                    </a:cubicBezTo>
                    <a:cubicBezTo>
                      <a:pt x="129" y="93"/>
                      <a:pt x="129" y="86"/>
                      <a:pt x="130" y="85"/>
                    </a:cubicBezTo>
                    <a:cubicBezTo>
                      <a:pt x="132" y="83"/>
                      <a:pt x="134" y="83"/>
                      <a:pt x="136" y="75"/>
                    </a:cubicBezTo>
                    <a:cubicBezTo>
                      <a:pt x="138" y="68"/>
                      <a:pt x="141" y="57"/>
                      <a:pt x="138" y="57"/>
                    </a:cubicBezTo>
                    <a:cubicBezTo>
                      <a:pt x="137" y="57"/>
                      <a:pt x="137" y="57"/>
                      <a:pt x="136" y="58"/>
                    </a:cubicBezTo>
                    <a:cubicBezTo>
                      <a:pt x="136" y="55"/>
                      <a:pt x="137" y="49"/>
                      <a:pt x="138" y="44"/>
                    </a:cubicBezTo>
                    <a:cubicBezTo>
                      <a:pt x="138" y="38"/>
                      <a:pt x="137" y="22"/>
                      <a:pt x="133" y="17"/>
                    </a:cubicBezTo>
                    <a:cubicBezTo>
                      <a:pt x="131" y="13"/>
                      <a:pt x="127" y="9"/>
                      <a:pt x="122" y="7"/>
                    </a:cubicBezTo>
                    <a:cubicBezTo>
                      <a:pt x="120" y="5"/>
                      <a:pt x="117" y="4"/>
                      <a:pt x="115" y="3"/>
                    </a:cubicBezTo>
                    <a:cubicBezTo>
                      <a:pt x="109" y="0"/>
                      <a:pt x="89" y="1"/>
                      <a:pt x="82" y="3"/>
                    </a:cubicBezTo>
                    <a:cubicBezTo>
                      <a:pt x="74" y="4"/>
                      <a:pt x="69" y="9"/>
                      <a:pt x="65" y="15"/>
                    </a:cubicBezTo>
                    <a:cubicBezTo>
                      <a:pt x="62" y="21"/>
                      <a:pt x="60" y="38"/>
                      <a:pt x="60" y="44"/>
                    </a:cubicBezTo>
                    <a:cubicBezTo>
                      <a:pt x="61" y="47"/>
                      <a:pt x="62" y="52"/>
                      <a:pt x="63" y="54"/>
                    </a:cubicBezTo>
                    <a:cubicBezTo>
                      <a:pt x="63" y="56"/>
                      <a:pt x="63" y="56"/>
                      <a:pt x="63" y="57"/>
                    </a:cubicBezTo>
                    <a:cubicBezTo>
                      <a:pt x="63" y="57"/>
                      <a:pt x="63" y="57"/>
                      <a:pt x="62" y="57"/>
                    </a:cubicBezTo>
                    <a:cubicBezTo>
                      <a:pt x="60" y="57"/>
                      <a:pt x="62" y="68"/>
                      <a:pt x="64" y="75"/>
                    </a:cubicBezTo>
                    <a:cubicBezTo>
                      <a:pt x="67" y="83"/>
                      <a:pt x="69" y="83"/>
                      <a:pt x="70" y="85"/>
                    </a:cubicBezTo>
                    <a:cubicBezTo>
                      <a:pt x="71" y="86"/>
                      <a:pt x="71" y="93"/>
                      <a:pt x="73" y="96"/>
                    </a:cubicBezTo>
                    <a:cubicBezTo>
                      <a:pt x="74" y="96"/>
                      <a:pt x="74" y="97"/>
                      <a:pt x="75" y="97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5"/>
                      <a:pt x="75" y="104"/>
                      <a:pt x="75" y="105"/>
                    </a:cubicBezTo>
                    <a:cubicBezTo>
                      <a:pt x="74" y="108"/>
                      <a:pt x="73" y="111"/>
                      <a:pt x="72" y="114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1" y="113"/>
                      <a:pt x="69" y="114"/>
                      <a:pt x="68" y="116"/>
                    </a:cubicBezTo>
                    <a:cubicBezTo>
                      <a:pt x="67" y="118"/>
                      <a:pt x="61" y="122"/>
                      <a:pt x="55" y="125"/>
                    </a:cubicBezTo>
                    <a:cubicBezTo>
                      <a:pt x="55" y="126"/>
                      <a:pt x="55" y="126"/>
                      <a:pt x="55" y="12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4" y="126"/>
                      <a:pt x="53" y="126"/>
                      <a:pt x="53" y="127"/>
                    </a:cubicBezTo>
                    <a:cubicBezTo>
                      <a:pt x="19" y="140"/>
                      <a:pt x="19" y="140"/>
                      <a:pt x="19" y="140"/>
                    </a:cubicBezTo>
                    <a:cubicBezTo>
                      <a:pt x="12" y="143"/>
                      <a:pt x="6" y="143"/>
                      <a:pt x="6" y="15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03" y="181"/>
                      <a:pt x="203" y="181"/>
                      <a:pt x="203" y="181"/>
                    </a:cubicBezTo>
                    <a:cubicBezTo>
                      <a:pt x="196" y="152"/>
                      <a:pt x="196" y="152"/>
                      <a:pt x="196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endParaRPr>
              </a:p>
            </p:txBody>
          </p:sp>
        </p:grpSp>
      </p:grpSp>
      <p:sp>
        <p:nvSpPr>
          <p:cNvPr id="27" name="椭圆 2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02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49635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77333" y="3064934"/>
            <a:ext cx="10803467" cy="3081866"/>
          </a:xfrm>
          <a:prstGeom prst="rect">
            <a:avLst/>
          </a:prstGeom>
          <a:solidFill>
            <a:srgbClr val="F3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1274598" y="4440098"/>
            <a:ext cx="3856959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gradFill>
                  <a:gsLst>
                    <a:gs pos="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3600" b="1" dirty="0">
              <a:gradFill>
                <a:gsLst>
                  <a:gs pos="1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55931" y="1625600"/>
            <a:ext cx="2184400" cy="2184400"/>
          </a:xfrm>
          <a:prstGeom prst="rect">
            <a:avLst/>
          </a:prstGeom>
          <a:solidFill>
            <a:srgbClr val="DE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703733" y="1473200"/>
            <a:ext cx="2184400" cy="2184400"/>
          </a:xfrm>
          <a:prstGeom prst="rect">
            <a:avLst/>
          </a:prstGeom>
          <a:gradFill>
            <a:gsLst>
              <a:gs pos="0">
                <a:srgbClr val="4582ED"/>
              </a:gs>
              <a:gs pos="79000">
                <a:srgbClr val="105AD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278311" y="1625600"/>
            <a:ext cx="1043876" cy="1862048"/>
            <a:chOff x="1677760" y="1202290"/>
            <a:chExt cx="1043876" cy="1862048"/>
          </a:xfrm>
        </p:grpSpPr>
        <p:sp>
          <p:nvSpPr>
            <p:cNvPr id="20" name="矩形 13"/>
            <p:cNvSpPr/>
            <p:nvPr/>
          </p:nvSpPr>
          <p:spPr>
            <a:xfrm rot="3460013">
              <a:off x="1851405" y="1915477"/>
              <a:ext cx="788630" cy="713899"/>
            </a:xfrm>
            <a:custGeom>
              <a:avLst/>
              <a:gdLst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374710 h 374710"/>
                <a:gd name="connsiteX4" fmla="*/ 0 w 384970"/>
                <a:gd name="connsiteY4" fmla="*/ 0 h 374710"/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0 h 374710"/>
                <a:gd name="connsiteX0" fmla="*/ 0 w 417243"/>
                <a:gd name="connsiteY0" fmla="*/ 59167 h 374710"/>
                <a:gd name="connsiteX1" fmla="*/ 417243 w 417243"/>
                <a:gd name="connsiteY1" fmla="*/ 0 h 374710"/>
                <a:gd name="connsiteX2" fmla="*/ 417243 w 417243"/>
                <a:gd name="connsiteY2" fmla="*/ 374710 h 374710"/>
                <a:gd name="connsiteX3" fmla="*/ 0 w 417243"/>
                <a:gd name="connsiteY3" fmla="*/ 59167 h 374710"/>
                <a:gd name="connsiteX0" fmla="*/ 0 w 444137"/>
                <a:gd name="connsiteY0" fmla="*/ 112955 h 428498"/>
                <a:gd name="connsiteX1" fmla="*/ 444137 w 444137"/>
                <a:gd name="connsiteY1" fmla="*/ 0 h 428498"/>
                <a:gd name="connsiteX2" fmla="*/ 417243 w 444137"/>
                <a:gd name="connsiteY2" fmla="*/ 428498 h 428498"/>
                <a:gd name="connsiteX3" fmla="*/ 0 w 444137"/>
                <a:gd name="connsiteY3" fmla="*/ 112955 h 428498"/>
                <a:gd name="connsiteX0" fmla="*/ 0 w 471031"/>
                <a:gd name="connsiteY0" fmla="*/ 134470 h 428498"/>
                <a:gd name="connsiteX1" fmla="*/ 471031 w 471031"/>
                <a:gd name="connsiteY1" fmla="*/ 0 h 428498"/>
                <a:gd name="connsiteX2" fmla="*/ 444137 w 471031"/>
                <a:gd name="connsiteY2" fmla="*/ 428498 h 428498"/>
                <a:gd name="connsiteX3" fmla="*/ 0 w 471031"/>
                <a:gd name="connsiteY3" fmla="*/ 134470 h 428498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802641"/>
                <a:gd name="connsiteY0" fmla="*/ 134470 h 940492"/>
                <a:gd name="connsiteX1" fmla="*/ 471031 w 802641"/>
                <a:gd name="connsiteY1" fmla="*/ 0 h 940492"/>
                <a:gd name="connsiteX2" fmla="*/ 802400 w 802641"/>
                <a:gd name="connsiteY2" fmla="*/ 940493 h 940492"/>
                <a:gd name="connsiteX3" fmla="*/ 0 w 802641"/>
                <a:gd name="connsiteY3" fmla="*/ 134470 h 940492"/>
                <a:gd name="connsiteX0" fmla="*/ 0 w 802575"/>
                <a:gd name="connsiteY0" fmla="*/ 182138 h 988161"/>
                <a:gd name="connsiteX1" fmla="*/ 333315 w 802575"/>
                <a:gd name="connsiteY1" fmla="*/ 0 h 988161"/>
                <a:gd name="connsiteX2" fmla="*/ 802400 w 802575"/>
                <a:gd name="connsiteY2" fmla="*/ 988161 h 988161"/>
                <a:gd name="connsiteX3" fmla="*/ 0 w 802575"/>
                <a:gd name="connsiteY3" fmla="*/ 182138 h 988161"/>
                <a:gd name="connsiteX0" fmla="*/ 0 w 802574"/>
                <a:gd name="connsiteY0" fmla="*/ 186123 h 992146"/>
                <a:gd name="connsiteX1" fmla="*/ 333315 w 802574"/>
                <a:gd name="connsiteY1" fmla="*/ 3985 h 992146"/>
                <a:gd name="connsiteX2" fmla="*/ 802400 w 802574"/>
                <a:gd name="connsiteY2" fmla="*/ 992146 h 992146"/>
                <a:gd name="connsiteX3" fmla="*/ 0 w 802574"/>
                <a:gd name="connsiteY3" fmla="*/ 186123 h 992146"/>
                <a:gd name="connsiteX0" fmla="*/ 0 w 815063"/>
                <a:gd name="connsiteY0" fmla="*/ 60973 h 1003288"/>
                <a:gd name="connsiteX1" fmla="*/ 345804 w 815063"/>
                <a:gd name="connsiteY1" fmla="*/ 15127 h 1003288"/>
                <a:gd name="connsiteX2" fmla="*/ 814889 w 815063"/>
                <a:gd name="connsiteY2" fmla="*/ 1003288 h 1003288"/>
                <a:gd name="connsiteX3" fmla="*/ 0 w 815063"/>
                <a:gd name="connsiteY3" fmla="*/ 60973 h 1003288"/>
                <a:gd name="connsiteX0" fmla="*/ 0 w 815063"/>
                <a:gd name="connsiteY0" fmla="*/ 60973 h 1003288"/>
                <a:gd name="connsiteX1" fmla="*/ 345804 w 815063"/>
                <a:gd name="connsiteY1" fmla="*/ 15127 h 1003288"/>
                <a:gd name="connsiteX2" fmla="*/ 814889 w 815063"/>
                <a:gd name="connsiteY2" fmla="*/ 1003288 h 1003288"/>
                <a:gd name="connsiteX3" fmla="*/ 0 w 815063"/>
                <a:gd name="connsiteY3" fmla="*/ 60973 h 1003288"/>
                <a:gd name="connsiteX0" fmla="*/ 0 w 827527"/>
                <a:gd name="connsiteY0" fmla="*/ 60973 h 1006229"/>
                <a:gd name="connsiteX1" fmla="*/ 345804 w 827527"/>
                <a:gd name="connsiteY1" fmla="*/ 15127 h 1006229"/>
                <a:gd name="connsiteX2" fmla="*/ 485957 w 827527"/>
                <a:gd name="connsiteY2" fmla="*/ 345775 h 1006229"/>
                <a:gd name="connsiteX3" fmla="*/ 814889 w 827527"/>
                <a:gd name="connsiteY3" fmla="*/ 1003288 h 1006229"/>
                <a:gd name="connsiteX4" fmla="*/ 0 w 827527"/>
                <a:gd name="connsiteY4" fmla="*/ 60973 h 1006229"/>
                <a:gd name="connsiteX0" fmla="*/ 0 w 846922"/>
                <a:gd name="connsiteY0" fmla="*/ 60973 h 1022238"/>
                <a:gd name="connsiteX1" fmla="*/ 345804 w 846922"/>
                <a:gd name="connsiteY1" fmla="*/ 15127 h 1022238"/>
                <a:gd name="connsiteX2" fmla="*/ 485957 w 846922"/>
                <a:gd name="connsiteY2" fmla="*/ 345775 h 1022238"/>
                <a:gd name="connsiteX3" fmla="*/ 663689 w 846922"/>
                <a:gd name="connsiteY3" fmla="*/ 665671 h 1022238"/>
                <a:gd name="connsiteX4" fmla="*/ 814889 w 846922"/>
                <a:gd name="connsiteY4" fmla="*/ 1003288 h 1022238"/>
                <a:gd name="connsiteX5" fmla="*/ 0 w 846922"/>
                <a:gd name="connsiteY5" fmla="*/ 60973 h 1022238"/>
                <a:gd name="connsiteX0" fmla="*/ 0 w 1073548"/>
                <a:gd name="connsiteY0" fmla="*/ 60973 h 1016972"/>
                <a:gd name="connsiteX1" fmla="*/ 345804 w 1073548"/>
                <a:gd name="connsiteY1" fmla="*/ 15127 h 1016972"/>
                <a:gd name="connsiteX2" fmla="*/ 485957 w 1073548"/>
                <a:gd name="connsiteY2" fmla="*/ 345775 h 1016972"/>
                <a:gd name="connsiteX3" fmla="*/ 1063958 w 1073548"/>
                <a:gd name="connsiteY3" fmla="*/ 509185 h 1016972"/>
                <a:gd name="connsiteX4" fmla="*/ 814889 w 1073548"/>
                <a:gd name="connsiteY4" fmla="*/ 1003288 h 1016972"/>
                <a:gd name="connsiteX5" fmla="*/ 0 w 1073548"/>
                <a:gd name="connsiteY5" fmla="*/ 60973 h 1016972"/>
                <a:gd name="connsiteX0" fmla="*/ 0 w 1080005"/>
                <a:gd name="connsiteY0" fmla="*/ 60973 h 1017676"/>
                <a:gd name="connsiteX1" fmla="*/ 345804 w 1080005"/>
                <a:gd name="connsiteY1" fmla="*/ 15127 h 1017676"/>
                <a:gd name="connsiteX2" fmla="*/ 485957 w 1080005"/>
                <a:gd name="connsiteY2" fmla="*/ 345775 h 1017676"/>
                <a:gd name="connsiteX3" fmla="*/ 1063958 w 1080005"/>
                <a:gd name="connsiteY3" fmla="*/ 509185 h 1017676"/>
                <a:gd name="connsiteX4" fmla="*/ 814889 w 1080005"/>
                <a:gd name="connsiteY4" fmla="*/ 1003288 h 1017676"/>
                <a:gd name="connsiteX5" fmla="*/ 0 w 1080005"/>
                <a:gd name="connsiteY5" fmla="*/ 60973 h 1017676"/>
                <a:gd name="connsiteX0" fmla="*/ 0 w 1080004"/>
                <a:gd name="connsiteY0" fmla="*/ 60973 h 1017676"/>
                <a:gd name="connsiteX1" fmla="*/ 345804 w 1080004"/>
                <a:gd name="connsiteY1" fmla="*/ 15127 h 1017676"/>
                <a:gd name="connsiteX2" fmla="*/ 485957 w 1080004"/>
                <a:gd name="connsiteY2" fmla="*/ 345775 h 1017676"/>
                <a:gd name="connsiteX3" fmla="*/ 1063958 w 1080004"/>
                <a:gd name="connsiteY3" fmla="*/ 509185 h 1017676"/>
                <a:gd name="connsiteX4" fmla="*/ 814889 w 1080004"/>
                <a:gd name="connsiteY4" fmla="*/ 1003288 h 1017676"/>
                <a:gd name="connsiteX5" fmla="*/ 0 w 1080004"/>
                <a:gd name="connsiteY5" fmla="*/ 60973 h 1017676"/>
                <a:gd name="connsiteX0" fmla="*/ 0 w 1080004"/>
                <a:gd name="connsiteY0" fmla="*/ 66084 h 1022787"/>
                <a:gd name="connsiteX1" fmla="*/ 335227 w 1080004"/>
                <a:gd name="connsiteY1" fmla="*/ 13543 h 1022787"/>
                <a:gd name="connsiteX2" fmla="*/ 485957 w 1080004"/>
                <a:gd name="connsiteY2" fmla="*/ 350886 h 1022787"/>
                <a:gd name="connsiteX3" fmla="*/ 1063958 w 1080004"/>
                <a:gd name="connsiteY3" fmla="*/ 514296 h 1022787"/>
                <a:gd name="connsiteX4" fmla="*/ 814889 w 1080004"/>
                <a:gd name="connsiteY4" fmla="*/ 1008399 h 1022787"/>
                <a:gd name="connsiteX5" fmla="*/ 0 w 1080004"/>
                <a:gd name="connsiteY5" fmla="*/ 66084 h 1022787"/>
                <a:gd name="connsiteX0" fmla="*/ 0 w 1090004"/>
                <a:gd name="connsiteY0" fmla="*/ 66084 h 1001996"/>
                <a:gd name="connsiteX1" fmla="*/ 335227 w 1090004"/>
                <a:gd name="connsiteY1" fmla="*/ 13543 h 1001996"/>
                <a:gd name="connsiteX2" fmla="*/ 485957 w 1090004"/>
                <a:gd name="connsiteY2" fmla="*/ 350886 h 1001996"/>
                <a:gd name="connsiteX3" fmla="*/ 1063958 w 1090004"/>
                <a:gd name="connsiteY3" fmla="*/ 514296 h 1001996"/>
                <a:gd name="connsiteX4" fmla="*/ 924612 w 1090004"/>
                <a:gd name="connsiteY4" fmla="*/ 987010 h 1001996"/>
                <a:gd name="connsiteX5" fmla="*/ 0 w 1090004"/>
                <a:gd name="connsiteY5" fmla="*/ 66084 h 1001996"/>
                <a:gd name="connsiteX0" fmla="*/ 0 w 1090332"/>
                <a:gd name="connsiteY0" fmla="*/ 66084 h 987010"/>
                <a:gd name="connsiteX1" fmla="*/ 335227 w 1090332"/>
                <a:gd name="connsiteY1" fmla="*/ 13543 h 987010"/>
                <a:gd name="connsiteX2" fmla="*/ 485957 w 1090332"/>
                <a:gd name="connsiteY2" fmla="*/ 350886 h 987010"/>
                <a:gd name="connsiteX3" fmla="*/ 1063958 w 1090332"/>
                <a:gd name="connsiteY3" fmla="*/ 514296 h 987010"/>
                <a:gd name="connsiteX4" fmla="*/ 924612 w 1090332"/>
                <a:gd name="connsiteY4" fmla="*/ 987010 h 987010"/>
                <a:gd name="connsiteX5" fmla="*/ 0 w 1090332"/>
                <a:gd name="connsiteY5" fmla="*/ 66084 h 98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332" h="987010">
                  <a:moveTo>
                    <a:pt x="0" y="66084"/>
                  </a:moveTo>
                  <a:cubicBezTo>
                    <a:pt x="111105" y="5371"/>
                    <a:pt x="64542" y="-16881"/>
                    <a:pt x="335227" y="13543"/>
                  </a:cubicBezTo>
                  <a:cubicBezTo>
                    <a:pt x="416220" y="61010"/>
                    <a:pt x="407776" y="186193"/>
                    <a:pt x="485957" y="350886"/>
                  </a:cubicBezTo>
                  <a:cubicBezTo>
                    <a:pt x="538938" y="459310"/>
                    <a:pt x="754462" y="159562"/>
                    <a:pt x="1063958" y="514296"/>
                  </a:cubicBezTo>
                  <a:cubicBezTo>
                    <a:pt x="1140288" y="652310"/>
                    <a:pt x="1037743" y="982515"/>
                    <a:pt x="924612" y="987010"/>
                  </a:cubicBezTo>
                  <a:cubicBezTo>
                    <a:pt x="791059" y="799751"/>
                    <a:pt x="197778" y="172666"/>
                    <a:pt x="0" y="6608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1000"/>
                  </a:schemeClr>
                </a:gs>
                <a:gs pos="100000">
                  <a:srgbClr val="5479C4">
                    <a:alpha val="30000"/>
                  </a:srgb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7760" y="1202290"/>
              <a:ext cx="104387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3</a:t>
              </a:r>
              <a:endParaRPr lang="zh-CN" altLang="en-US" sz="115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13122" y="5101094"/>
            <a:ext cx="626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Click here to add content, content to match the title. 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12643" y="4072499"/>
            <a:ext cx="1366164" cy="292514"/>
          </a:xfrm>
          <a:prstGeom prst="rect">
            <a:avLst/>
          </a:prstGeom>
          <a:gradFill>
            <a:gsLst>
              <a:gs pos="0">
                <a:srgbClr val="4582ED"/>
              </a:gs>
              <a:gs pos="88000">
                <a:srgbClr val="105AD7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en-US" altLang="zh-CN" dirty="0">
                <a:latin typeface="Aparajita" panose="020B0604020202020204" pitchFamily="34" charset="0"/>
                <a:cs typeface="Aparajita" panose="020B0604020202020204" pitchFamily="34" charset="0"/>
              </a:rPr>
              <a:t>PART THREE</a:t>
            </a:r>
            <a:endParaRPr lang="zh-CN" alt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5243" y="624597"/>
            <a:ext cx="2450804" cy="5608806"/>
          </a:xfrm>
          <a:custGeom>
            <a:avLst/>
            <a:gdLst>
              <a:gd name="connsiteX0" fmla="*/ 0 w 2450804"/>
              <a:gd name="connsiteY0" fmla="*/ 0 h 5608806"/>
              <a:gd name="connsiteX1" fmla="*/ 2450804 w 2450804"/>
              <a:gd name="connsiteY1" fmla="*/ 0 h 5608806"/>
              <a:gd name="connsiteX2" fmla="*/ 2450804 w 2450804"/>
              <a:gd name="connsiteY2" fmla="*/ 5608806 h 5608806"/>
              <a:gd name="connsiteX3" fmla="*/ 0 w 2450804"/>
              <a:gd name="connsiteY3" fmla="*/ 5608806 h 5608806"/>
              <a:gd name="connsiteX4" fmla="*/ 0 w 2450804"/>
              <a:gd name="connsiteY4" fmla="*/ 1837249 h 5608806"/>
              <a:gd name="connsiteX5" fmla="*/ 302454 w 2450804"/>
              <a:gd name="connsiteY5" fmla="*/ 1837249 h 5608806"/>
              <a:gd name="connsiteX6" fmla="*/ 302454 w 2450804"/>
              <a:gd name="connsiteY6" fmla="*/ 233532 h 5608806"/>
              <a:gd name="connsiteX7" fmla="*/ 0 w 2450804"/>
              <a:gd name="connsiteY7" fmla="*/ 233532 h 560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0804" h="5608806">
                <a:moveTo>
                  <a:pt x="0" y="0"/>
                </a:moveTo>
                <a:lnTo>
                  <a:pt x="2450804" y="0"/>
                </a:lnTo>
                <a:lnTo>
                  <a:pt x="2450804" y="5608806"/>
                </a:lnTo>
                <a:lnTo>
                  <a:pt x="0" y="5608806"/>
                </a:lnTo>
                <a:lnTo>
                  <a:pt x="0" y="1837249"/>
                </a:lnTo>
                <a:lnTo>
                  <a:pt x="302454" y="1837249"/>
                </a:lnTo>
                <a:lnTo>
                  <a:pt x="302454" y="233532"/>
                </a:lnTo>
                <a:lnTo>
                  <a:pt x="0" y="233532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0" t="9751" r="14442"/>
          <a:stretch/>
        </p:blipFill>
        <p:spPr>
          <a:xfrm flipH="1">
            <a:off x="0" y="0"/>
            <a:ext cx="5219115" cy="68580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0" y="0"/>
            <a:ext cx="4994032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56418" y="1072775"/>
            <a:ext cx="4125783" cy="631231"/>
            <a:chOff x="5643044" y="1593837"/>
            <a:chExt cx="4125782" cy="631231"/>
          </a:xfrm>
        </p:grpSpPr>
        <p:sp>
          <p:nvSpPr>
            <p:cNvPr id="32" name="椭圆 31"/>
            <p:cNvSpPr/>
            <p:nvPr/>
          </p:nvSpPr>
          <p:spPr>
            <a:xfrm>
              <a:off x="5643044" y="1618222"/>
              <a:ext cx="584519" cy="584519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100000">
                  <a:srgbClr val="105AD7"/>
                </a:gs>
              </a:gsLst>
              <a:lin ang="27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01</a:t>
              </a:r>
              <a:endParaRPr lang="zh-CN" altLang="en-US" sz="2000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6341855" y="1593837"/>
              <a:ext cx="2115241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0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文本框 9"/>
            <p:cNvSpPr txBox="1"/>
            <p:nvPr/>
          </p:nvSpPr>
          <p:spPr>
            <a:xfrm flipH="1">
              <a:off x="6339563" y="1952686"/>
              <a:ext cx="3429263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Simple abstract fashion project cooperation business plan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78240" y="2085824"/>
            <a:ext cx="4132685" cy="631231"/>
            <a:chOff x="5643044" y="1593837"/>
            <a:chExt cx="4132685" cy="631231"/>
          </a:xfrm>
        </p:grpSpPr>
        <p:sp>
          <p:nvSpPr>
            <p:cNvPr id="38" name="椭圆 37"/>
            <p:cNvSpPr/>
            <p:nvPr/>
          </p:nvSpPr>
          <p:spPr>
            <a:xfrm>
              <a:off x="5643044" y="1618222"/>
              <a:ext cx="584519" cy="584519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100000">
                  <a:srgbClr val="105AD7"/>
                </a:gs>
              </a:gsLst>
              <a:lin ang="27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02</a:t>
              </a:r>
              <a:endParaRPr lang="zh-CN" altLang="en-US" sz="2000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6341855" y="1593837"/>
              <a:ext cx="2047306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0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9"/>
            <p:cNvSpPr txBox="1"/>
            <p:nvPr/>
          </p:nvSpPr>
          <p:spPr>
            <a:xfrm flipH="1">
              <a:off x="6339563" y="1952686"/>
              <a:ext cx="3436166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Simple abstract fashion project cooperation business plan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56418" y="3098873"/>
            <a:ext cx="4125781" cy="631231"/>
            <a:chOff x="5643044" y="1593837"/>
            <a:chExt cx="4125781" cy="631231"/>
          </a:xfrm>
        </p:grpSpPr>
        <p:sp>
          <p:nvSpPr>
            <p:cNvPr id="42" name="椭圆 41"/>
            <p:cNvSpPr/>
            <p:nvPr/>
          </p:nvSpPr>
          <p:spPr>
            <a:xfrm>
              <a:off x="5643044" y="1618222"/>
              <a:ext cx="584519" cy="584519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100000">
                  <a:srgbClr val="105AD7"/>
                </a:gs>
              </a:gsLst>
              <a:lin ang="27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03</a:t>
              </a:r>
              <a:endParaRPr lang="zh-CN" altLang="en-US" sz="2000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6341855" y="1593837"/>
              <a:ext cx="1908414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0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 flipH="1">
              <a:off x="6339563" y="1952686"/>
              <a:ext cx="3429262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Simple abstract fashion project cooperation business plan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78239" y="4111922"/>
            <a:ext cx="4132684" cy="631231"/>
            <a:chOff x="5643044" y="1593837"/>
            <a:chExt cx="4132684" cy="631231"/>
          </a:xfrm>
        </p:grpSpPr>
        <p:sp>
          <p:nvSpPr>
            <p:cNvPr id="50" name="椭圆 49"/>
            <p:cNvSpPr/>
            <p:nvPr/>
          </p:nvSpPr>
          <p:spPr>
            <a:xfrm>
              <a:off x="5643044" y="1618222"/>
              <a:ext cx="584519" cy="584519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100000">
                  <a:srgbClr val="105AD7"/>
                </a:gs>
              </a:gsLst>
              <a:lin ang="27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04</a:t>
              </a:r>
              <a:endParaRPr lang="zh-CN" altLang="en-US" sz="2000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6341855" y="1593837"/>
              <a:ext cx="1905793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0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2" name="文本框 9"/>
            <p:cNvSpPr txBox="1"/>
            <p:nvPr/>
          </p:nvSpPr>
          <p:spPr>
            <a:xfrm flipH="1">
              <a:off x="6339563" y="1952686"/>
              <a:ext cx="3436165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Simple abstract fashion project cooperation business plan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56418" y="5124972"/>
            <a:ext cx="4125781" cy="631231"/>
            <a:chOff x="5643044" y="1593837"/>
            <a:chExt cx="4125781" cy="631231"/>
          </a:xfrm>
        </p:grpSpPr>
        <p:sp>
          <p:nvSpPr>
            <p:cNvPr id="54" name="椭圆 53"/>
            <p:cNvSpPr/>
            <p:nvPr/>
          </p:nvSpPr>
          <p:spPr>
            <a:xfrm>
              <a:off x="5643044" y="1618222"/>
              <a:ext cx="584519" cy="584519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100000">
                  <a:srgbClr val="105AD7"/>
                </a:gs>
              </a:gsLst>
              <a:lin ang="27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dirty="0">
                  <a:latin typeface="思源黑体" panose="020B0500000000000000" pitchFamily="34" charset="-122"/>
                  <a:ea typeface="思源黑体" panose="020B0500000000000000" pitchFamily="34" charset="-122"/>
                </a:rPr>
                <a:t>05</a:t>
              </a:r>
              <a:endParaRPr lang="zh-CN" altLang="en-US" sz="2000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6341855" y="1593837"/>
              <a:ext cx="1905793" cy="45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0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9" name="文本框 9"/>
            <p:cNvSpPr txBox="1"/>
            <p:nvPr/>
          </p:nvSpPr>
          <p:spPr>
            <a:xfrm flipH="1">
              <a:off x="6339563" y="1952686"/>
              <a:ext cx="3429262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Simple abstract fashion project cooperation business plan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3937077" y="886368"/>
            <a:ext cx="152455" cy="5347037"/>
          </a:xfrm>
          <a:prstGeom prst="rect">
            <a:avLst/>
          </a:prstGeom>
          <a:solidFill>
            <a:srgbClr val="DE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763573" y="917955"/>
            <a:ext cx="861774" cy="2690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contents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609557" y="1860154"/>
            <a:ext cx="0" cy="584519"/>
          </a:xfrm>
          <a:prstGeom prst="line">
            <a:avLst/>
          </a:prstGeom>
          <a:ln w="28575">
            <a:solidFill>
              <a:srgbClr val="7F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 rot="5400000">
            <a:off x="2826790" y="5096129"/>
            <a:ext cx="152454" cy="2373025"/>
          </a:xfrm>
          <a:prstGeom prst="rect">
            <a:avLst/>
          </a:prstGeom>
          <a:solidFill>
            <a:srgbClr val="DE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/>
        </p:nvCxnSpPr>
        <p:spPr>
          <a:xfrm>
            <a:off x="4848191" y="6324017"/>
            <a:ext cx="66256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" y="-13578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336270"/>
      </p:ext>
    </p:extLst>
  </p:cSld>
  <p:clrMapOvr>
    <a:masterClrMapping/>
  </p:clrMapOvr>
  <p:transition spd="slow" advClick="0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ntr" presetSubtype="2" fill="hold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3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3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36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3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4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4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4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52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9" grpId="0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9" grpId="0"/>
          <p:bldP spid="30" grpId="0"/>
          <p:bldP spid="6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15499" y="3609752"/>
            <a:ext cx="12207499" cy="3248249"/>
          </a:xfrm>
          <a:custGeom>
            <a:avLst/>
            <a:gdLst>
              <a:gd name="connsiteX0" fmla="*/ 0 w 12192000"/>
              <a:gd name="connsiteY0" fmla="*/ 0 h 3248249"/>
              <a:gd name="connsiteX1" fmla="*/ 12192000 w 12192000"/>
              <a:gd name="connsiteY1" fmla="*/ 0 h 3248249"/>
              <a:gd name="connsiteX2" fmla="*/ 12192000 w 12192000"/>
              <a:gd name="connsiteY2" fmla="*/ 3248249 h 3248249"/>
              <a:gd name="connsiteX3" fmla="*/ 0 w 12192000"/>
              <a:gd name="connsiteY3" fmla="*/ 3248249 h 3248249"/>
              <a:gd name="connsiteX4" fmla="*/ 0 w 12192000"/>
              <a:gd name="connsiteY4" fmla="*/ 0 h 3248249"/>
              <a:gd name="connsiteX0" fmla="*/ 15498 w 12207498"/>
              <a:gd name="connsiteY0" fmla="*/ 0 h 3248249"/>
              <a:gd name="connsiteX1" fmla="*/ 12207498 w 12207498"/>
              <a:gd name="connsiteY1" fmla="*/ 0 h 3248249"/>
              <a:gd name="connsiteX2" fmla="*/ 12207498 w 12207498"/>
              <a:gd name="connsiteY2" fmla="*/ 3248249 h 3248249"/>
              <a:gd name="connsiteX3" fmla="*/ 15498 w 12207498"/>
              <a:gd name="connsiteY3" fmla="*/ 3248249 h 3248249"/>
              <a:gd name="connsiteX4" fmla="*/ 0 w 12207498"/>
              <a:gd name="connsiteY4" fmla="*/ 1659674 h 3248249"/>
              <a:gd name="connsiteX5" fmla="*/ 15498 w 12207498"/>
              <a:gd name="connsiteY5" fmla="*/ 0 h 3248249"/>
              <a:gd name="connsiteX0" fmla="*/ 0 w 12207498"/>
              <a:gd name="connsiteY0" fmla="*/ 1659674 h 3248249"/>
              <a:gd name="connsiteX1" fmla="*/ 12207498 w 12207498"/>
              <a:gd name="connsiteY1" fmla="*/ 0 h 3248249"/>
              <a:gd name="connsiteX2" fmla="*/ 12207498 w 12207498"/>
              <a:gd name="connsiteY2" fmla="*/ 3248249 h 3248249"/>
              <a:gd name="connsiteX3" fmla="*/ 15498 w 12207498"/>
              <a:gd name="connsiteY3" fmla="*/ 3248249 h 3248249"/>
              <a:gd name="connsiteX4" fmla="*/ 0 w 12207498"/>
              <a:gd name="connsiteY4" fmla="*/ 1659674 h 324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3248249">
                <a:moveTo>
                  <a:pt x="0" y="1659674"/>
                </a:moveTo>
                <a:lnTo>
                  <a:pt x="12207498" y="0"/>
                </a:lnTo>
                <a:lnTo>
                  <a:pt x="12207498" y="3248249"/>
                </a:lnTo>
                <a:lnTo>
                  <a:pt x="15498" y="3248249"/>
                </a:lnTo>
                <a:lnTo>
                  <a:pt x="0" y="1659674"/>
                </a:lnTo>
                <a:close/>
              </a:path>
            </a:pathLst>
          </a:cu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effectLst>
                <a:outerShdw blurRad="254000" dist="63500" dir="2700000" algn="tl" rotWithShape="0">
                  <a:prstClr val="black">
                    <a:alpha val="20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66420" y="2435758"/>
            <a:ext cx="3030115" cy="834655"/>
            <a:chOff x="7866419" y="2435756"/>
            <a:chExt cx="3030115" cy="834655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7866419" y="2435756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7866419" y="2721350"/>
              <a:ext cx="303011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D9EC29F-1944-4860-8659-19B8A0F5B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5" y="2102802"/>
            <a:ext cx="4690267" cy="44842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866420" y="4703616"/>
            <a:ext cx="3030115" cy="834655"/>
            <a:chOff x="7866419" y="4703615"/>
            <a:chExt cx="3030115" cy="834655"/>
          </a:xfrm>
        </p:grpSpPr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27D9584A-AEF6-47C9-BB38-0D9773E21270}"/>
                </a:ext>
              </a:extLst>
            </p:cNvPr>
            <p:cNvSpPr txBox="1"/>
            <p:nvPr/>
          </p:nvSpPr>
          <p:spPr>
            <a:xfrm>
              <a:off x="7866419" y="4703615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731787A-8C97-47CC-B592-AE49902F7271}"/>
                </a:ext>
              </a:extLst>
            </p:cNvPr>
            <p:cNvSpPr txBox="1"/>
            <p:nvPr/>
          </p:nvSpPr>
          <p:spPr>
            <a:xfrm>
              <a:off x="7866419" y="4989209"/>
              <a:ext cx="303011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194A4BDC-7C07-488A-A9E2-D3084D0EDA4E}"/>
              </a:ext>
            </a:extLst>
          </p:cNvPr>
          <p:cNvSpPr txBox="1"/>
          <p:nvPr/>
        </p:nvSpPr>
        <p:spPr>
          <a:xfrm>
            <a:off x="1618476" y="1194865"/>
            <a:ext cx="927805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3633" y="2262556"/>
            <a:ext cx="4079631" cy="22742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C0F669-170C-4C9E-BB2D-AD54BE10A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50" y="3302746"/>
            <a:ext cx="2468161" cy="31524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0690" y="3559834"/>
            <a:ext cx="1560207" cy="21417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979F31D-EEDC-4310-8792-978030FFD0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4097570"/>
            <a:ext cx="1047043" cy="27295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92440" y="4238445"/>
            <a:ext cx="822385" cy="171447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03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61147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/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454949" y="1936571"/>
            <a:ext cx="3446391" cy="3446391"/>
            <a:chOff x="6050212" y="1217228"/>
            <a:chExt cx="4285654" cy="4285654"/>
          </a:xfrm>
        </p:grpSpPr>
        <p:sp>
          <p:nvSpPr>
            <p:cNvPr id="3" name="矩形 2"/>
            <p:cNvSpPr/>
            <p:nvPr/>
          </p:nvSpPr>
          <p:spPr>
            <a:xfrm rot="2700000">
              <a:off x="6050212" y="1217228"/>
              <a:ext cx="4285654" cy="428565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2700000">
              <a:off x="7123274" y="2290289"/>
              <a:ext cx="2139532" cy="2139532"/>
            </a:xfrm>
            <a:prstGeom prst="rect">
              <a:avLst/>
            </a:prstGeom>
            <a:gradFill>
              <a:gsLst>
                <a:gs pos="0">
                  <a:srgbClr val="4582ED">
                    <a:alpha val="84000"/>
                  </a:srgbClr>
                </a:gs>
                <a:gs pos="58000">
                  <a:srgbClr val="105AD7">
                    <a:alpha val="76000"/>
                  </a:srgbClr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299272" y="2443155"/>
            <a:ext cx="3907349" cy="262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299271" y="1934792"/>
            <a:ext cx="184653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998565" y="3014414"/>
            <a:ext cx="391524" cy="391410"/>
          </a:xfrm>
          <a:custGeom>
            <a:avLst/>
            <a:gdLst>
              <a:gd name="T0" fmla="*/ 1243 w 1456"/>
              <a:gd name="T1" fmla="*/ 213 h 1456"/>
              <a:gd name="T2" fmla="*/ 1243 w 1456"/>
              <a:gd name="T3" fmla="*/ 1243 h 1456"/>
              <a:gd name="T4" fmla="*/ 213 w 1456"/>
              <a:gd name="T5" fmla="*/ 1243 h 1456"/>
              <a:gd name="T6" fmla="*/ 213 w 1456"/>
              <a:gd name="T7" fmla="*/ 213 h 1456"/>
              <a:gd name="T8" fmla="*/ 1200 w 1456"/>
              <a:gd name="T9" fmla="*/ 256 h 1456"/>
              <a:gd name="T10" fmla="*/ 1020 w 1456"/>
              <a:gd name="T11" fmla="*/ 220 h 1456"/>
              <a:gd name="T12" fmla="*/ 1318 w 1456"/>
              <a:gd name="T13" fmla="*/ 414 h 1456"/>
              <a:gd name="T14" fmla="*/ 1395 w 1456"/>
              <a:gd name="T15" fmla="*/ 698 h 1456"/>
              <a:gd name="T16" fmla="*/ 1109 w 1456"/>
              <a:gd name="T17" fmla="*/ 475 h 1456"/>
              <a:gd name="T18" fmla="*/ 1395 w 1456"/>
              <a:gd name="T19" fmla="*/ 698 h 1456"/>
              <a:gd name="T20" fmla="*/ 1319 w 1456"/>
              <a:gd name="T21" fmla="*/ 1039 h 1456"/>
              <a:gd name="T22" fmla="*/ 1020 w 1456"/>
              <a:gd name="T23" fmla="*/ 1236 h 1456"/>
              <a:gd name="T24" fmla="*/ 1200 w 1456"/>
              <a:gd name="T25" fmla="*/ 1200 h 1456"/>
              <a:gd name="T26" fmla="*/ 1395 w 1456"/>
              <a:gd name="T27" fmla="*/ 758 h 1456"/>
              <a:gd name="T28" fmla="*/ 1109 w 1456"/>
              <a:gd name="T29" fmla="*/ 979 h 1456"/>
              <a:gd name="T30" fmla="*/ 256 w 1456"/>
              <a:gd name="T31" fmla="*/ 1200 h 1456"/>
              <a:gd name="T32" fmla="*/ 436 w 1456"/>
              <a:gd name="T33" fmla="*/ 1236 h 1456"/>
              <a:gd name="T34" fmla="*/ 137 w 1456"/>
              <a:gd name="T35" fmla="*/ 1039 h 1456"/>
              <a:gd name="T36" fmla="*/ 61 w 1456"/>
              <a:gd name="T37" fmla="*/ 758 h 1456"/>
              <a:gd name="T38" fmla="*/ 347 w 1456"/>
              <a:gd name="T39" fmla="*/ 979 h 1456"/>
              <a:gd name="T40" fmla="*/ 61 w 1456"/>
              <a:gd name="T41" fmla="*/ 758 h 1456"/>
              <a:gd name="T42" fmla="*/ 138 w 1456"/>
              <a:gd name="T43" fmla="*/ 414 h 1456"/>
              <a:gd name="T44" fmla="*/ 436 w 1456"/>
              <a:gd name="T45" fmla="*/ 220 h 1456"/>
              <a:gd name="T46" fmla="*/ 256 w 1456"/>
              <a:gd name="T47" fmla="*/ 256 h 1456"/>
              <a:gd name="T48" fmla="*/ 61 w 1456"/>
              <a:gd name="T49" fmla="*/ 698 h 1456"/>
              <a:gd name="T50" fmla="*/ 347 w 1456"/>
              <a:gd name="T51" fmla="*/ 475 h 1456"/>
              <a:gd name="T52" fmla="*/ 383 w 1456"/>
              <a:gd name="T53" fmla="*/ 698 h 1456"/>
              <a:gd name="T54" fmla="*/ 698 w 1456"/>
              <a:gd name="T55" fmla="*/ 475 h 1456"/>
              <a:gd name="T56" fmla="*/ 383 w 1456"/>
              <a:gd name="T57" fmla="*/ 698 h 1456"/>
              <a:gd name="T58" fmla="*/ 1073 w 1456"/>
              <a:gd name="T59" fmla="*/ 698 h 1456"/>
              <a:gd name="T60" fmla="*/ 758 w 1456"/>
              <a:gd name="T61" fmla="*/ 475 h 1456"/>
              <a:gd name="T62" fmla="*/ 1073 w 1456"/>
              <a:gd name="T63" fmla="*/ 758 h 1456"/>
              <a:gd name="T64" fmla="*/ 758 w 1456"/>
              <a:gd name="T65" fmla="*/ 979 h 1456"/>
              <a:gd name="T66" fmla="*/ 1073 w 1456"/>
              <a:gd name="T67" fmla="*/ 758 h 1456"/>
              <a:gd name="T68" fmla="*/ 383 w 1456"/>
              <a:gd name="T69" fmla="*/ 758 h 1456"/>
              <a:gd name="T70" fmla="*/ 698 w 1456"/>
              <a:gd name="T71" fmla="*/ 979 h 1456"/>
              <a:gd name="T72" fmla="*/ 967 w 1456"/>
              <a:gd name="T73" fmla="*/ 249 h 1456"/>
              <a:gd name="T74" fmla="*/ 758 w 1456"/>
              <a:gd name="T75" fmla="*/ 414 h 1456"/>
              <a:gd name="T76" fmla="*/ 967 w 1456"/>
              <a:gd name="T77" fmla="*/ 249 h 1456"/>
              <a:gd name="T78" fmla="*/ 1033 w 1456"/>
              <a:gd name="T79" fmla="*/ 1039 h 1456"/>
              <a:gd name="T80" fmla="*/ 758 w 1456"/>
              <a:gd name="T81" fmla="*/ 1393 h 1456"/>
              <a:gd name="T82" fmla="*/ 489 w 1456"/>
              <a:gd name="T83" fmla="*/ 1207 h 1456"/>
              <a:gd name="T84" fmla="*/ 698 w 1456"/>
              <a:gd name="T85" fmla="*/ 1039 h 1456"/>
              <a:gd name="T86" fmla="*/ 489 w 1456"/>
              <a:gd name="T87" fmla="*/ 1207 h 1456"/>
              <a:gd name="T88" fmla="*/ 423 w 1456"/>
              <a:gd name="T89" fmla="*/ 414 h 1456"/>
              <a:gd name="T90" fmla="*/ 698 w 1456"/>
              <a:gd name="T91" fmla="*/ 63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56" h="1456">
                <a:moveTo>
                  <a:pt x="728" y="0"/>
                </a:moveTo>
                <a:cubicBezTo>
                  <a:pt x="929" y="0"/>
                  <a:pt x="1111" y="81"/>
                  <a:pt x="1243" y="213"/>
                </a:cubicBezTo>
                <a:cubicBezTo>
                  <a:pt x="1375" y="345"/>
                  <a:pt x="1456" y="527"/>
                  <a:pt x="1456" y="728"/>
                </a:cubicBezTo>
                <a:cubicBezTo>
                  <a:pt x="1456" y="929"/>
                  <a:pt x="1375" y="1111"/>
                  <a:pt x="1243" y="1243"/>
                </a:cubicBezTo>
                <a:cubicBezTo>
                  <a:pt x="1111" y="1375"/>
                  <a:pt x="929" y="1456"/>
                  <a:pt x="728" y="1456"/>
                </a:cubicBezTo>
                <a:cubicBezTo>
                  <a:pt x="527" y="1456"/>
                  <a:pt x="345" y="1375"/>
                  <a:pt x="213" y="1243"/>
                </a:cubicBezTo>
                <a:cubicBezTo>
                  <a:pt x="81" y="1111"/>
                  <a:pt x="0" y="929"/>
                  <a:pt x="0" y="728"/>
                </a:cubicBezTo>
                <a:cubicBezTo>
                  <a:pt x="0" y="527"/>
                  <a:pt x="81" y="345"/>
                  <a:pt x="213" y="213"/>
                </a:cubicBezTo>
                <a:cubicBezTo>
                  <a:pt x="345" y="81"/>
                  <a:pt x="527" y="0"/>
                  <a:pt x="728" y="0"/>
                </a:cubicBezTo>
                <a:close/>
                <a:moveTo>
                  <a:pt x="1200" y="256"/>
                </a:moveTo>
                <a:cubicBezTo>
                  <a:pt x="1124" y="180"/>
                  <a:pt x="1030" y="122"/>
                  <a:pt x="925" y="89"/>
                </a:cubicBezTo>
                <a:cubicBezTo>
                  <a:pt x="960" y="124"/>
                  <a:pt x="992" y="169"/>
                  <a:pt x="1020" y="220"/>
                </a:cubicBezTo>
                <a:cubicBezTo>
                  <a:pt x="1050" y="277"/>
                  <a:pt x="1076" y="342"/>
                  <a:pt x="1095" y="414"/>
                </a:cubicBezTo>
                <a:cubicBezTo>
                  <a:pt x="1318" y="414"/>
                  <a:pt x="1318" y="414"/>
                  <a:pt x="1318" y="414"/>
                </a:cubicBezTo>
                <a:cubicBezTo>
                  <a:pt x="1287" y="356"/>
                  <a:pt x="1247" y="302"/>
                  <a:pt x="1200" y="256"/>
                </a:cubicBezTo>
                <a:close/>
                <a:moveTo>
                  <a:pt x="1395" y="698"/>
                </a:moveTo>
                <a:cubicBezTo>
                  <a:pt x="1392" y="619"/>
                  <a:pt x="1375" y="544"/>
                  <a:pt x="1346" y="475"/>
                </a:cubicBezTo>
                <a:cubicBezTo>
                  <a:pt x="1109" y="475"/>
                  <a:pt x="1109" y="475"/>
                  <a:pt x="1109" y="475"/>
                </a:cubicBezTo>
                <a:cubicBezTo>
                  <a:pt x="1123" y="545"/>
                  <a:pt x="1131" y="620"/>
                  <a:pt x="1133" y="698"/>
                </a:cubicBezTo>
                <a:cubicBezTo>
                  <a:pt x="1395" y="698"/>
                  <a:pt x="1395" y="698"/>
                  <a:pt x="1395" y="698"/>
                </a:cubicBezTo>
                <a:close/>
                <a:moveTo>
                  <a:pt x="1200" y="1200"/>
                </a:moveTo>
                <a:cubicBezTo>
                  <a:pt x="1248" y="1153"/>
                  <a:pt x="1288" y="1099"/>
                  <a:pt x="1319" y="1039"/>
                </a:cubicBezTo>
                <a:cubicBezTo>
                  <a:pt x="1095" y="1039"/>
                  <a:pt x="1095" y="1039"/>
                  <a:pt x="1095" y="1039"/>
                </a:cubicBezTo>
                <a:cubicBezTo>
                  <a:pt x="1076" y="1112"/>
                  <a:pt x="1051" y="1179"/>
                  <a:pt x="1020" y="1236"/>
                </a:cubicBezTo>
                <a:cubicBezTo>
                  <a:pt x="992" y="1287"/>
                  <a:pt x="960" y="1332"/>
                  <a:pt x="925" y="1367"/>
                </a:cubicBezTo>
                <a:cubicBezTo>
                  <a:pt x="1030" y="1334"/>
                  <a:pt x="1124" y="1276"/>
                  <a:pt x="1200" y="1200"/>
                </a:cubicBezTo>
                <a:close/>
                <a:moveTo>
                  <a:pt x="1347" y="979"/>
                </a:moveTo>
                <a:cubicBezTo>
                  <a:pt x="1375" y="910"/>
                  <a:pt x="1392" y="836"/>
                  <a:pt x="1395" y="758"/>
                </a:cubicBezTo>
                <a:cubicBezTo>
                  <a:pt x="1133" y="758"/>
                  <a:pt x="1133" y="758"/>
                  <a:pt x="1133" y="758"/>
                </a:cubicBezTo>
                <a:cubicBezTo>
                  <a:pt x="1131" y="835"/>
                  <a:pt x="1123" y="909"/>
                  <a:pt x="1109" y="979"/>
                </a:cubicBezTo>
                <a:cubicBezTo>
                  <a:pt x="1347" y="979"/>
                  <a:pt x="1347" y="979"/>
                  <a:pt x="1347" y="979"/>
                </a:cubicBezTo>
                <a:close/>
                <a:moveTo>
                  <a:pt x="256" y="1200"/>
                </a:moveTo>
                <a:cubicBezTo>
                  <a:pt x="332" y="1276"/>
                  <a:pt x="426" y="1334"/>
                  <a:pt x="531" y="1367"/>
                </a:cubicBezTo>
                <a:cubicBezTo>
                  <a:pt x="496" y="1332"/>
                  <a:pt x="464" y="1287"/>
                  <a:pt x="436" y="1236"/>
                </a:cubicBezTo>
                <a:cubicBezTo>
                  <a:pt x="405" y="1179"/>
                  <a:pt x="380" y="1112"/>
                  <a:pt x="361" y="1039"/>
                </a:cubicBezTo>
                <a:cubicBezTo>
                  <a:pt x="137" y="1039"/>
                  <a:pt x="137" y="1039"/>
                  <a:pt x="137" y="1039"/>
                </a:cubicBezTo>
                <a:cubicBezTo>
                  <a:pt x="168" y="1099"/>
                  <a:pt x="208" y="1153"/>
                  <a:pt x="256" y="1200"/>
                </a:cubicBezTo>
                <a:close/>
                <a:moveTo>
                  <a:pt x="61" y="758"/>
                </a:moveTo>
                <a:cubicBezTo>
                  <a:pt x="64" y="836"/>
                  <a:pt x="81" y="910"/>
                  <a:pt x="109" y="979"/>
                </a:cubicBezTo>
                <a:cubicBezTo>
                  <a:pt x="347" y="979"/>
                  <a:pt x="347" y="979"/>
                  <a:pt x="347" y="979"/>
                </a:cubicBezTo>
                <a:cubicBezTo>
                  <a:pt x="333" y="909"/>
                  <a:pt x="324" y="835"/>
                  <a:pt x="323" y="758"/>
                </a:cubicBezTo>
                <a:cubicBezTo>
                  <a:pt x="61" y="758"/>
                  <a:pt x="61" y="758"/>
                  <a:pt x="61" y="758"/>
                </a:cubicBezTo>
                <a:close/>
                <a:moveTo>
                  <a:pt x="256" y="256"/>
                </a:moveTo>
                <a:cubicBezTo>
                  <a:pt x="209" y="302"/>
                  <a:pt x="169" y="356"/>
                  <a:pt x="138" y="414"/>
                </a:cubicBezTo>
                <a:cubicBezTo>
                  <a:pt x="361" y="414"/>
                  <a:pt x="361" y="414"/>
                  <a:pt x="361" y="414"/>
                </a:cubicBezTo>
                <a:cubicBezTo>
                  <a:pt x="380" y="342"/>
                  <a:pt x="406" y="277"/>
                  <a:pt x="436" y="220"/>
                </a:cubicBezTo>
                <a:cubicBezTo>
                  <a:pt x="464" y="169"/>
                  <a:pt x="496" y="124"/>
                  <a:pt x="531" y="89"/>
                </a:cubicBezTo>
                <a:cubicBezTo>
                  <a:pt x="426" y="122"/>
                  <a:pt x="332" y="180"/>
                  <a:pt x="256" y="256"/>
                </a:cubicBezTo>
                <a:close/>
                <a:moveTo>
                  <a:pt x="110" y="475"/>
                </a:moveTo>
                <a:cubicBezTo>
                  <a:pt x="81" y="544"/>
                  <a:pt x="64" y="619"/>
                  <a:pt x="61" y="698"/>
                </a:cubicBezTo>
                <a:cubicBezTo>
                  <a:pt x="323" y="698"/>
                  <a:pt x="323" y="698"/>
                  <a:pt x="323" y="698"/>
                </a:cubicBezTo>
                <a:cubicBezTo>
                  <a:pt x="324" y="620"/>
                  <a:pt x="333" y="545"/>
                  <a:pt x="347" y="475"/>
                </a:cubicBezTo>
                <a:cubicBezTo>
                  <a:pt x="110" y="475"/>
                  <a:pt x="110" y="475"/>
                  <a:pt x="110" y="475"/>
                </a:cubicBezTo>
                <a:close/>
                <a:moveTo>
                  <a:pt x="383" y="698"/>
                </a:moveTo>
                <a:cubicBezTo>
                  <a:pt x="698" y="698"/>
                  <a:pt x="698" y="698"/>
                  <a:pt x="698" y="698"/>
                </a:cubicBezTo>
                <a:cubicBezTo>
                  <a:pt x="698" y="475"/>
                  <a:pt x="698" y="475"/>
                  <a:pt x="698" y="475"/>
                </a:cubicBezTo>
                <a:cubicBezTo>
                  <a:pt x="409" y="475"/>
                  <a:pt x="409" y="475"/>
                  <a:pt x="409" y="475"/>
                </a:cubicBezTo>
                <a:cubicBezTo>
                  <a:pt x="394" y="544"/>
                  <a:pt x="385" y="619"/>
                  <a:pt x="383" y="698"/>
                </a:cubicBezTo>
                <a:close/>
                <a:moveTo>
                  <a:pt x="758" y="698"/>
                </a:moveTo>
                <a:cubicBezTo>
                  <a:pt x="1073" y="698"/>
                  <a:pt x="1073" y="698"/>
                  <a:pt x="1073" y="698"/>
                </a:cubicBezTo>
                <a:cubicBezTo>
                  <a:pt x="1071" y="619"/>
                  <a:pt x="1062" y="544"/>
                  <a:pt x="1047" y="475"/>
                </a:cubicBezTo>
                <a:cubicBezTo>
                  <a:pt x="758" y="475"/>
                  <a:pt x="758" y="475"/>
                  <a:pt x="758" y="475"/>
                </a:cubicBezTo>
                <a:cubicBezTo>
                  <a:pt x="758" y="698"/>
                  <a:pt x="758" y="698"/>
                  <a:pt x="758" y="698"/>
                </a:cubicBezTo>
                <a:close/>
                <a:moveTo>
                  <a:pt x="1073" y="758"/>
                </a:moveTo>
                <a:cubicBezTo>
                  <a:pt x="758" y="758"/>
                  <a:pt x="758" y="758"/>
                  <a:pt x="758" y="758"/>
                </a:cubicBezTo>
                <a:cubicBezTo>
                  <a:pt x="758" y="979"/>
                  <a:pt x="758" y="979"/>
                  <a:pt x="758" y="979"/>
                </a:cubicBezTo>
                <a:cubicBezTo>
                  <a:pt x="1048" y="979"/>
                  <a:pt x="1048" y="979"/>
                  <a:pt x="1048" y="979"/>
                </a:cubicBezTo>
                <a:cubicBezTo>
                  <a:pt x="1063" y="910"/>
                  <a:pt x="1071" y="836"/>
                  <a:pt x="1073" y="758"/>
                </a:cubicBezTo>
                <a:close/>
                <a:moveTo>
                  <a:pt x="698" y="758"/>
                </a:moveTo>
                <a:cubicBezTo>
                  <a:pt x="383" y="758"/>
                  <a:pt x="383" y="758"/>
                  <a:pt x="383" y="758"/>
                </a:cubicBezTo>
                <a:cubicBezTo>
                  <a:pt x="385" y="836"/>
                  <a:pt x="393" y="910"/>
                  <a:pt x="408" y="979"/>
                </a:cubicBezTo>
                <a:cubicBezTo>
                  <a:pt x="698" y="979"/>
                  <a:pt x="698" y="979"/>
                  <a:pt x="698" y="979"/>
                </a:cubicBezTo>
                <a:cubicBezTo>
                  <a:pt x="698" y="758"/>
                  <a:pt x="698" y="758"/>
                  <a:pt x="698" y="758"/>
                </a:cubicBezTo>
                <a:close/>
                <a:moveTo>
                  <a:pt x="967" y="249"/>
                </a:moveTo>
                <a:cubicBezTo>
                  <a:pt x="911" y="145"/>
                  <a:pt x="838" y="76"/>
                  <a:pt x="758" y="63"/>
                </a:cubicBezTo>
                <a:cubicBezTo>
                  <a:pt x="758" y="414"/>
                  <a:pt x="758" y="414"/>
                  <a:pt x="758" y="414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15" y="353"/>
                  <a:pt x="993" y="297"/>
                  <a:pt x="967" y="249"/>
                </a:cubicBezTo>
                <a:close/>
                <a:moveTo>
                  <a:pt x="967" y="1207"/>
                </a:moveTo>
                <a:cubicBezTo>
                  <a:pt x="994" y="1158"/>
                  <a:pt x="1016" y="1101"/>
                  <a:pt x="1033" y="1039"/>
                </a:cubicBezTo>
                <a:cubicBezTo>
                  <a:pt x="758" y="1039"/>
                  <a:pt x="758" y="1039"/>
                  <a:pt x="758" y="1039"/>
                </a:cubicBezTo>
                <a:cubicBezTo>
                  <a:pt x="758" y="1393"/>
                  <a:pt x="758" y="1393"/>
                  <a:pt x="758" y="1393"/>
                </a:cubicBezTo>
                <a:cubicBezTo>
                  <a:pt x="838" y="1380"/>
                  <a:pt x="911" y="1311"/>
                  <a:pt x="967" y="1207"/>
                </a:cubicBezTo>
                <a:close/>
                <a:moveTo>
                  <a:pt x="489" y="1207"/>
                </a:moveTo>
                <a:cubicBezTo>
                  <a:pt x="545" y="1311"/>
                  <a:pt x="618" y="1380"/>
                  <a:pt x="698" y="1393"/>
                </a:cubicBezTo>
                <a:cubicBezTo>
                  <a:pt x="698" y="1039"/>
                  <a:pt x="698" y="1039"/>
                  <a:pt x="698" y="1039"/>
                </a:cubicBezTo>
                <a:cubicBezTo>
                  <a:pt x="423" y="1039"/>
                  <a:pt x="423" y="1039"/>
                  <a:pt x="423" y="1039"/>
                </a:cubicBezTo>
                <a:cubicBezTo>
                  <a:pt x="440" y="1101"/>
                  <a:pt x="462" y="1158"/>
                  <a:pt x="489" y="1207"/>
                </a:cubicBezTo>
                <a:close/>
                <a:moveTo>
                  <a:pt x="489" y="249"/>
                </a:moveTo>
                <a:cubicBezTo>
                  <a:pt x="463" y="297"/>
                  <a:pt x="441" y="353"/>
                  <a:pt x="423" y="414"/>
                </a:cubicBezTo>
                <a:cubicBezTo>
                  <a:pt x="698" y="414"/>
                  <a:pt x="698" y="414"/>
                  <a:pt x="698" y="414"/>
                </a:cubicBezTo>
                <a:cubicBezTo>
                  <a:pt x="698" y="63"/>
                  <a:pt x="698" y="63"/>
                  <a:pt x="698" y="63"/>
                </a:cubicBezTo>
                <a:cubicBezTo>
                  <a:pt x="618" y="76"/>
                  <a:pt x="545" y="145"/>
                  <a:pt x="489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152400" stA="70000" endPos="54000" dist="889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255317" y="3573266"/>
            <a:ext cx="1878020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4" name="椭圆 1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03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88715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338632"/>
            <a:ext cx="12192000" cy="4519371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effectLst>
                <a:outerShdw blurRad="254000" dist="63500" dir="2700000" algn="tl" rotWithShape="0">
                  <a:prstClr val="black">
                    <a:alpha val="20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97703" y="3044771"/>
            <a:ext cx="3254644" cy="1379349"/>
            <a:chOff x="883403" y="3006670"/>
            <a:chExt cx="3254644" cy="1379349"/>
          </a:xfrm>
        </p:grpSpPr>
        <p:sp>
          <p:nvSpPr>
            <p:cNvPr id="4" name="圆角矩形 3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207"/>
            <p:cNvSpPr>
              <a:spLocks noEditPoints="1"/>
            </p:cNvSpPr>
            <p:nvPr/>
          </p:nvSpPr>
          <p:spPr bwMode="auto">
            <a:xfrm>
              <a:off x="1294786" y="3600837"/>
              <a:ext cx="295350" cy="258308"/>
            </a:xfrm>
            <a:custGeom>
              <a:avLst/>
              <a:gdLst>
                <a:gd name="T0" fmla="*/ 112 w 128"/>
                <a:gd name="T1" fmla="*/ 60 h 112"/>
                <a:gd name="T2" fmla="*/ 104 w 128"/>
                <a:gd name="T3" fmla="*/ 60 h 112"/>
                <a:gd name="T4" fmla="*/ 104 w 128"/>
                <a:gd name="T5" fmla="*/ 16 h 112"/>
                <a:gd name="T6" fmla="*/ 88 w 128"/>
                <a:gd name="T7" fmla="*/ 0 h 112"/>
                <a:gd name="T8" fmla="*/ 40 w 128"/>
                <a:gd name="T9" fmla="*/ 0 h 112"/>
                <a:gd name="T10" fmla="*/ 24 w 128"/>
                <a:gd name="T11" fmla="*/ 16 h 112"/>
                <a:gd name="T12" fmla="*/ 24 w 128"/>
                <a:gd name="T13" fmla="*/ 52 h 112"/>
                <a:gd name="T14" fmla="*/ 24 w 128"/>
                <a:gd name="T15" fmla="*/ 56 h 112"/>
                <a:gd name="T16" fmla="*/ 24 w 128"/>
                <a:gd name="T17" fmla="*/ 56 h 112"/>
                <a:gd name="T18" fmla="*/ 24 w 128"/>
                <a:gd name="T19" fmla="*/ 60 h 112"/>
                <a:gd name="T20" fmla="*/ 16 w 128"/>
                <a:gd name="T21" fmla="*/ 60 h 112"/>
                <a:gd name="T22" fmla="*/ 0 w 128"/>
                <a:gd name="T23" fmla="*/ 76 h 112"/>
                <a:gd name="T24" fmla="*/ 0 w 128"/>
                <a:gd name="T25" fmla="*/ 84 h 112"/>
                <a:gd name="T26" fmla="*/ 16 w 128"/>
                <a:gd name="T27" fmla="*/ 100 h 112"/>
                <a:gd name="T28" fmla="*/ 25 w 128"/>
                <a:gd name="T29" fmla="*/ 100 h 112"/>
                <a:gd name="T30" fmla="*/ 40 w 128"/>
                <a:gd name="T31" fmla="*/ 112 h 112"/>
                <a:gd name="T32" fmla="*/ 88 w 128"/>
                <a:gd name="T33" fmla="*/ 112 h 112"/>
                <a:gd name="T34" fmla="*/ 103 w 128"/>
                <a:gd name="T35" fmla="*/ 100 h 112"/>
                <a:gd name="T36" fmla="*/ 112 w 128"/>
                <a:gd name="T37" fmla="*/ 100 h 112"/>
                <a:gd name="T38" fmla="*/ 128 w 128"/>
                <a:gd name="T39" fmla="*/ 84 h 112"/>
                <a:gd name="T40" fmla="*/ 128 w 128"/>
                <a:gd name="T41" fmla="*/ 76 h 112"/>
                <a:gd name="T42" fmla="*/ 112 w 128"/>
                <a:gd name="T43" fmla="*/ 60 h 112"/>
                <a:gd name="T44" fmla="*/ 32 w 128"/>
                <a:gd name="T45" fmla="*/ 16 h 112"/>
                <a:gd name="T46" fmla="*/ 40 w 128"/>
                <a:gd name="T47" fmla="*/ 8 h 112"/>
                <a:gd name="T48" fmla="*/ 88 w 128"/>
                <a:gd name="T49" fmla="*/ 8 h 112"/>
                <a:gd name="T50" fmla="*/ 96 w 128"/>
                <a:gd name="T51" fmla="*/ 16 h 112"/>
                <a:gd name="T52" fmla="*/ 96 w 128"/>
                <a:gd name="T53" fmla="*/ 60 h 112"/>
                <a:gd name="T54" fmla="*/ 32 w 128"/>
                <a:gd name="T55" fmla="*/ 60 h 112"/>
                <a:gd name="T56" fmla="*/ 32 w 128"/>
                <a:gd name="T57" fmla="*/ 16 h 112"/>
                <a:gd name="T58" fmla="*/ 88 w 128"/>
                <a:gd name="T59" fmla="*/ 104 h 112"/>
                <a:gd name="T60" fmla="*/ 40 w 128"/>
                <a:gd name="T61" fmla="*/ 104 h 112"/>
                <a:gd name="T62" fmla="*/ 32 w 128"/>
                <a:gd name="T63" fmla="*/ 96 h 112"/>
                <a:gd name="T64" fmla="*/ 40 w 128"/>
                <a:gd name="T65" fmla="*/ 88 h 112"/>
                <a:gd name="T66" fmla="*/ 88 w 128"/>
                <a:gd name="T67" fmla="*/ 88 h 112"/>
                <a:gd name="T68" fmla="*/ 96 w 128"/>
                <a:gd name="T69" fmla="*/ 96 h 112"/>
                <a:gd name="T70" fmla="*/ 88 w 128"/>
                <a:gd name="T71" fmla="*/ 104 h 112"/>
                <a:gd name="T72" fmla="*/ 120 w 128"/>
                <a:gd name="T73" fmla="*/ 84 h 112"/>
                <a:gd name="T74" fmla="*/ 112 w 128"/>
                <a:gd name="T75" fmla="*/ 92 h 112"/>
                <a:gd name="T76" fmla="*/ 103 w 128"/>
                <a:gd name="T77" fmla="*/ 92 h 112"/>
                <a:gd name="T78" fmla="*/ 88 w 128"/>
                <a:gd name="T79" fmla="*/ 80 h 112"/>
                <a:gd name="T80" fmla="*/ 40 w 128"/>
                <a:gd name="T81" fmla="*/ 80 h 112"/>
                <a:gd name="T82" fmla="*/ 25 w 128"/>
                <a:gd name="T83" fmla="*/ 92 h 112"/>
                <a:gd name="T84" fmla="*/ 16 w 128"/>
                <a:gd name="T85" fmla="*/ 92 h 112"/>
                <a:gd name="T86" fmla="*/ 8 w 128"/>
                <a:gd name="T87" fmla="*/ 84 h 112"/>
                <a:gd name="T88" fmla="*/ 8 w 128"/>
                <a:gd name="T89" fmla="*/ 76 h 112"/>
                <a:gd name="T90" fmla="*/ 16 w 128"/>
                <a:gd name="T91" fmla="*/ 68 h 112"/>
                <a:gd name="T92" fmla="*/ 112 w 128"/>
                <a:gd name="T93" fmla="*/ 68 h 112"/>
                <a:gd name="T94" fmla="*/ 120 w 128"/>
                <a:gd name="T95" fmla="*/ 76 h 112"/>
                <a:gd name="T96" fmla="*/ 120 w 128"/>
                <a:gd name="T97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12">
                  <a:moveTo>
                    <a:pt x="112" y="60"/>
                  </a:moveTo>
                  <a:cubicBezTo>
                    <a:pt x="104" y="60"/>
                    <a:pt x="104" y="60"/>
                    <a:pt x="104" y="60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7"/>
                    <a:pt x="97" y="0"/>
                    <a:pt x="8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7"/>
                    <a:pt x="24" y="1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5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7"/>
                    <a:pt x="24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67"/>
                    <a:pt x="0" y="7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3"/>
                    <a:pt x="7" y="100"/>
                    <a:pt x="1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6" y="107"/>
                    <a:pt x="33" y="112"/>
                    <a:pt x="40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102" y="107"/>
                    <a:pt x="103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21" y="100"/>
                    <a:pt x="128" y="93"/>
                    <a:pt x="128" y="84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8" y="67"/>
                    <a:pt x="121" y="60"/>
                    <a:pt x="112" y="60"/>
                  </a:cubicBezTo>
                  <a:close/>
                  <a:moveTo>
                    <a:pt x="32" y="16"/>
                  </a:moveTo>
                  <a:cubicBezTo>
                    <a:pt x="32" y="12"/>
                    <a:pt x="36" y="8"/>
                    <a:pt x="4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2" y="8"/>
                    <a:pt x="96" y="12"/>
                    <a:pt x="96" y="16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32" y="60"/>
                    <a:pt x="32" y="60"/>
                    <a:pt x="32" y="60"/>
                  </a:cubicBezTo>
                  <a:lnTo>
                    <a:pt x="32" y="16"/>
                  </a:lnTo>
                  <a:close/>
                  <a:moveTo>
                    <a:pt x="88" y="104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36" y="104"/>
                    <a:pt x="32" y="100"/>
                    <a:pt x="32" y="96"/>
                  </a:cubicBezTo>
                  <a:cubicBezTo>
                    <a:pt x="32" y="92"/>
                    <a:pt x="36" y="88"/>
                    <a:pt x="40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92" y="88"/>
                    <a:pt x="96" y="92"/>
                    <a:pt x="96" y="96"/>
                  </a:cubicBezTo>
                  <a:cubicBezTo>
                    <a:pt x="96" y="100"/>
                    <a:pt x="92" y="104"/>
                    <a:pt x="88" y="104"/>
                  </a:cubicBezTo>
                  <a:close/>
                  <a:moveTo>
                    <a:pt x="120" y="84"/>
                  </a:moveTo>
                  <a:cubicBezTo>
                    <a:pt x="120" y="88"/>
                    <a:pt x="116" y="92"/>
                    <a:pt x="11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2" y="85"/>
                    <a:pt x="95" y="80"/>
                    <a:pt x="88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3" y="80"/>
                    <a:pt x="26" y="85"/>
                    <a:pt x="25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2" y="92"/>
                    <a:pt x="8" y="88"/>
                    <a:pt x="8" y="8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2"/>
                    <a:pt x="12" y="68"/>
                    <a:pt x="16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6" y="68"/>
                    <a:pt x="120" y="72"/>
                    <a:pt x="120" y="76"/>
                  </a:cubicBezTo>
                  <a:lnTo>
                    <a:pt x="120" y="8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38731" y="3044771"/>
            <a:ext cx="3254644" cy="1379349"/>
            <a:chOff x="883403" y="3006670"/>
            <a:chExt cx="3254644" cy="1379349"/>
          </a:xfrm>
        </p:grpSpPr>
        <p:sp>
          <p:nvSpPr>
            <p:cNvPr id="24" name="圆角矩形 23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879759" y="3044771"/>
            <a:ext cx="3254644" cy="1379349"/>
            <a:chOff x="883403" y="3006670"/>
            <a:chExt cx="3254644" cy="1379349"/>
          </a:xfrm>
        </p:grpSpPr>
        <p:sp>
          <p:nvSpPr>
            <p:cNvPr id="30" name="圆角矩形 29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97703" y="4641011"/>
            <a:ext cx="3254644" cy="1379349"/>
            <a:chOff x="883403" y="3006670"/>
            <a:chExt cx="3254644" cy="1379349"/>
          </a:xfrm>
        </p:grpSpPr>
        <p:sp>
          <p:nvSpPr>
            <p:cNvPr id="36" name="圆角矩形 35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38731" y="4641011"/>
            <a:ext cx="3254644" cy="1379349"/>
            <a:chOff x="883403" y="3006670"/>
            <a:chExt cx="3254644" cy="1379349"/>
          </a:xfrm>
        </p:grpSpPr>
        <p:sp>
          <p:nvSpPr>
            <p:cNvPr id="42" name="圆角矩形 41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79759" y="4641011"/>
            <a:ext cx="3254644" cy="1379349"/>
            <a:chOff x="883403" y="3006670"/>
            <a:chExt cx="3254644" cy="1379349"/>
          </a:xfrm>
        </p:grpSpPr>
        <p:sp>
          <p:nvSpPr>
            <p:cNvPr id="48" name="圆角矩形 47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" name="Freeform 158"/>
          <p:cNvSpPr>
            <a:spLocks noEditPoints="1"/>
          </p:cNvSpPr>
          <p:nvPr/>
        </p:nvSpPr>
        <p:spPr bwMode="auto">
          <a:xfrm>
            <a:off x="4875179" y="3655541"/>
            <a:ext cx="249536" cy="258308"/>
          </a:xfrm>
          <a:custGeom>
            <a:avLst/>
            <a:gdLst>
              <a:gd name="T0" fmla="*/ 107 w 108"/>
              <a:gd name="T1" fmla="*/ 7 h 112"/>
              <a:gd name="T2" fmla="*/ 108 w 108"/>
              <a:gd name="T3" fmla="*/ 4 h 112"/>
              <a:gd name="T4" fmla="*/ 105 w 108"/>
              <a:gd name="T5" fmla="*/ 0 h 112"/>
              <a:gd name="T6" fmla="*/ 104 w 108"/>
              <a:gd name="T7" fmla="*/ 0 h 112"/>
              <a:gd name="T8" fmla="*/ 4 w 108"/>
              <a:gd name="T9" fmla="*/ 0 h 112"/>
              <a:gd name="T10" fmla="*/ 1 w 108"/>
              <a:gd name="T11" fmla="*/ 1 h 112"/>
              <a:gd name="T12" fmla="*/ 1 w 108"/>
              <a:gd name="T13" fmla="*/ 7 h 112"/>
              <a:gd name="T14" fmla="*/ 52 w 108"/>
              <a:gd name="T15" fmla="*/ 70 h 112"/>
              <a:gd name="T16" fmla="*/ 52 w 108"/>
              <a:gd name="T17" fmla="*/ 104 h 112"/>
              <a:gd name="T18" fmla="*/ 36 w 108"/>
              <a:gd name="T19" fmla="*/ 104 h 112"/>
              <a:gd name="T20" fmla="*/ 32 w 108"/>
              <a:gd name="T21" fmla="*/ 108 h 112"/>
              <a:gd name="T22" fmla="*/ 36 w 108"/>
              <a:gd name="T23" fmla="*/ 112 h 112"/>
              <a:gd name="T24" fmla="*/ 76 w 108"/>
              <a:gd name="T25" fmla="*/ 112 h 112"/>
              <a:gd name="T26" fmla="*/ 80 w 108"/>
              <a:gd name="T27" fmla="*/ 108 h 112"/>
              <a:gd name="T28" fmla="*/ 76 w 108"/>
              <a:gd name="T29" fmla="*/ 104 h 112"/>
              <a:gd name="T30" fmla="*/ 60 w 108"/>
              <a:gd name="T31" fmla="*/ 104 h 112"/>
              <a:gd name="T32" fmla="*/ 60 w 108"/>
              <a:gd name="T33" fmla="*/ 69 h 112"/>
              <a:gd name="T34" fmla="*/ 107 w 108"/>
              <a:gd name="T35" fmla="*/ 7 h 112"/>
              <a:gd name="T36" fmla="*/ 56 w 108"/>
              <a:gd name="T37" fmla="*/ 62 h 112"/>
              <a:gd name="T38" fmla="*/ 12 w 108"/>
              <a:gd name="T39" fmla="*/ 8 h 112"/>
              <a:gd name="T40" fmla="*/ 96 w 108"/>
              <a:gd name="T41" fmla="*/ 8 h 112"/>
              <a:gd name="T42" fmla="*/ 56 w 108"/>
              <a:gd name="T43" fmla="*/ 6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12">
                <a:moveTo>
                  <a:pt x="107" y="7"/>
                </a:moveTo>
                <a:cubicBezTo>
                  <a:pt x="107" y="6"/>
                  <a:pt x="108" y="5"/>
                  <a:pt x="108" y="4"/>
                </a:cubicBezTo>
                <a:cubicBezTo>
                  <a:pt x="108" y="2"/>
                  <a:pt x="107" y="1"/>
                  <a:pt x="105" y="0"/>
                </a:cubicBezTo>
                <a:cubicBezTo>
                  <a:pt x="105" y="0"/>
                  <a:pt x="104" y="0"/>
                  <a:pt x="10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5"/>
                  <a:pt x="1" y="7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4" y="104"/>
                  <a:pt x="32" y="106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8" y="112"/>
                  <a:pt x="80" y="110"/>
                  <a:pt x="80" y="108"/>
                </a:cubicBezTo>
                <a:cubicBezTo>
                  <a:pt x="80" y="106"/>
                  <a:pt x="78" y="104"/>
                  <a:pt x="7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69"/>
                  <a:pt x="60" y="69"/>
                  <a:pt x="60" y="69"/>
                </a:cubicBezTo>
                <a:lnTo>
                  <a:pt x="107" y="7"/>
                </a:lnTo>
                <a:close/>
                <a:moveTo>
                  <a:pt x="56" y="62"/>
                </a:moveTo>
                <a:cubicBezTo>
                  <a:pt x="12" y="8"/>
                  <a:pt x="12" y="8"/>
                  <a:pt x="12" y="8"/>
                </a:cubicBezTo>
                <a:cubicBezTo>
                  <a:pt x="96" y="8"/>
                  <a:pt x="96" y="8"/>
                  <a:pt x="96" y="8"/>
                </a:cubicBezTo>
                <a:lnTo>
                  <a:pt x="56" y="62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1" name="Freeform 204"/>
          <p:cNvSpPr>
            <a:spLocks noEditPoints="1"/>
          </p:cNvSpPr>
          <p:nvPr/>
        </p:nvSpPr>
        <p:spPr bwMode="auto">
          <a:xfrm>
            <a:off x="1409086" y="5232952"/>
            <a:ext cx="295351" cy="276828"/>
          </a:xfrm>
          <a:custGeom>
            <a:avLst/>
            <a:gdLst>
              <a:gd name="T0" fmla="*/ 112 w 128"/>
              <a:gd name="T1" fmla="*/ 16 h 120"/>
              <a:gd name="T2" fmla="*/ 88 w 128"/>
              <a:gd name="T3" fmla="*/ 16 h 120"/>
              <a:gd name="T4" fmla="*/ 88 w 128"/>
              <a:gd name="T5" fmla="*/ 8 h 120"/>
              <a:gd name="T6" fmla="*/ 80 w 128"/>
              <a:gd name="T7" fmla="*/ 0 h 120"/>
              <a:gd name="T8" fmla="*/ 48 w 128"/>
              <a:gd name="T9" fmla="*/ 0 h 120"/>
              <a:gd name="T10" fmla="*/ 40 w 128"/>
              <a:gd name="T11" fmla="*/ 8 h 120"/>
              <a:gd name="T12" fmla="*/ 40 w 128"/>
              <a:gd name="T13" fmla="*/ 16 h 120"/>
              <a:gd name="T14" fmla="*/ 16 w 128"/>
              <a:gd name="T15" fmla="*/ 16 h 120"/>
              <a:gd name="T16" fmla="*/ 0 w 128"/>
              <a:gd name="T17" fmla="*/ 32 h 120"/>
              <a:gd name="T18" fmla="*/ 0 w 128"/>
              <a:gd name="T19" fmla="*/ 104 h 120"/>
              <a:gd name="T20" fmla="*/ 16 w 128"/>
              <a:gd name="T21" fmla="*/ 120 h 120"/>
              <a:gd name="T22" fmla="*/ 112 w 128"/>
              <a:gd name="T23" fmla="*/ 120 h 120"/>
              <a:gd name="T24" fmla="*/ 128 w 128"/>
              <a:gd name="T25" fmla="*/ 104 h 120"/>
              <a:gd name="T26" fmla="*/ 128 w 128"/>
              <a:gd name="T27" fmla="*/ 32 h 120"/>
              <a:gd name="T28" fmla="*/ 112 w 128"/>
              <a:gd name="T29" fmla="*/ 16 h 120"/>
              <a:gd name="T30" fmla="*/ 48 w 128"/>
              <a:gd name="T31" fmla="*/ 12 h 120"/>
              <a:gd name="T32" fmla="*/ 52 w 128"/>
              <a:gd name="T33" fmla="*/ 8 h 120"/>
              <a:gd name="T34" fmla="*/ 76 w 128"/>
              <a:gd name="T35" fmla="*/ 8 h 120"/>
              <a:gd name="T36" fmla="*/ 80 w 128"/>
              <a:gd name="T37" fmla="*/ 12 h 120"/>
              <a:gd name="T38" fmla="*/ 80 w 128"/>
              <a:gd name="T39" fmla="*/ 16 h 120"/>
              <a:gd name="T40" fmla="*/ 76 w 128"/>
              <a:gd name="T41" fmla="*/ 16 h 120"/>
              <a:gd name="T42" fmla="*/ 52 w 128"/>
              <a:gd name="T43" fmla="*/ 16 h 120"/>
              <a:gd name="T44" fmla="*/ 48 w 128"/>
              <a:gd name="T45" fmla="*/ 16 h 120"/>
              <a:gd name="T46" fmla="*/ 48 w 128"/>
              <a:gd name="T47" fmla="*/ 12 h 120"/>
              <a:gd name="T48" fmla="*/ 120 w 128"/>
              <a:gd name="T49" fmla="*/ 104 h 120"/>
              <a:gd name="T50" fmla="*/ 112 w 128"/>
              <a:gd name="T51" fmla="*/ 112 h 120"/>
              <a:gd name="T52" fmla="*/ 16 w 128"/>
              <a:gd name="T53" fmla="*/ 112 h 120"/>
              <a:gd name="T54" fmla="*/ 8 w 128"/>
              <a:gd name="T55" fmla="*/ 104 h 120"/>
              <a:gd name="T56" fmla="*/ 8 w 128"/>
              <a:gd name="T57" fmla="*/ 60 h 120"/>
              <a:gd name="T58" fmla="*/ 49 w 128"/>
              <a:gd name="T59" fmla="*/ 60 h 120"/>
              <a:gd name="T60" fmla="*/ 48 w 128"/>
              <a:gd name="T61" fmla="*/ 64 h 120"/>
              <a:gd name="T62" fmla="*/ 64 w 128"/>
              <a:gd name="T63" fmla="*/ 80 h 120"/>
              <a:gd name="T64" fmla="*/ 80 w 128"/>
              <a:gd name="T65" fmla="*/ 64 h 120"/>
              <a:gd name="T66" fmla="*/ 79 w 128"/>
              <a:gd name="T67" fmla="*/ 60 h 120"/>
              <a:gd name="T68" fmla="*/ 120 w 128"/>
              <a:gd name="T69" fmla="*/ 60 h 120"/>
              <a:gd name="T70" fmla="*/ 120 w 128"/>
              <a:gd name="T71" fmla="*/ 104 h 120"/>
              <a:gd name="T72" fmla="*/ 56 w 128"/>
              <a:gd name="T73" fmla="*/ 64 h 120"/>
              <a:gd name="T74" fmla="*/ 57 w 128"/>
              <a:gd name="T75" fmla="*/ 60 h 120"/>
              <a:gd name="T76" fmla="*/ 71 w 128"/>
              <a:gd name="T77" fmla="*/ 60 h 120"/>
              <a:gd name="T78" fmla="*/ 72 w 128"/>
              <a:gd name="T79" fmla="*/ 64 h 120"/>
              <a:gd name="T80" fmla="*/ 64 w 128"/>
              <a:gd name="T81" fmla="*/ 72 h 120"/>
              <a:gd name="T82" fmla="*/ 56 w 128"/>
              <a:gd name="T83" fmla="*/ 64 h 120"/>
              <a:gd name="T84" fmla="*/ 120 w 128"/>
              <a:gd name="T85" fmla="*/ 52 h 120"/>
              <a:gd name="T86" fmla="*/ 8 w 128"/>
              <a:gd name="T87" fmla="*/ 52 h 120"/>
              <a:gd name="T88" fmla="*/ 8 w 128"/>
              <a:gd name="T89" fmla="*/ 32 h 120"/>
              <a:gd name="T90" fmla="*/ 16 w 128"/>
              <a:gd name="T91" fmla="*/ 24 h 120"/>
              <a:gd name="T92" fmla="*/ 112 w 128"/>
              <a:gd name="T93" fmla="*/ 24 h 120"/>
              <a:gd name="T94" fmla="*/ 120 w 128"/>
              <a:gd name="T95" fmla="*/ 32 h 120"/>
              <a:gd name="T96" fmla="*/ 120 w 128"/>
              <a:gd name="T97" fmla="*/ 5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20">
                <a:moveTo>
                  <a:pt x="112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0" y="4"/>
                  <a:pt x="40" y="8"/>
                </a:cubicBezTo>
                <a:cubicBezTo>
                  <a:pt x="40" y="16"/>
                  <a:pt x="40" y="16"/>
                  <a:pt x="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3"/>
                  <a:pt x="7" y="120"/>
                  <a:pt x="16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21" y="120"/>
                  <a:pt x="128" y="113"/>
                  <a:pt x="128" y="104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3"/>
                  <a:pt x="121" y="16"/>
                  <a:pt x="112" y="16"/>
                </a:cubicBezTo>
                <a:close/>
                <a:moveTo>
                  <a:pt x="48" y="12"/>
                </a:moveTo>
                <a:cubicBezTo>
                  <a:pt x="48" y="10"/>
                  <a:pt x="50" y="8"/>
                  <a:pt x="52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78" y="16"/>
                  <a:pt x="78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50" y="16"/>
                  <a:pt x="48" y="16"/>
                </a:cubicBezTo>
                <a:lnTo>
                  <a:pt x="48" y="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2" y="112"/>
                  <a:pt x="8" y="108"/>
                  <a:pt x="8" y="104"/>
                </a:cubicBezTo>
                <a:cubicBezTo>
                  <a:pt x="8" y="60"/>
                  <a:pt x="8" y="60"/>
                  <a:pt x="8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1"/>
                  <a:pt x="48" y="63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ubicBezTo>
                  <a:pt x="80" y="63"/>
                  <a:pt x="80" y="61"/>
                  <a:pt x="79" y="60"/>
                </a:cubicBezTo>
                <a:cubicBezTo>
                  <a:pt x="120" y="60"/>
                  <a:pt x="120" y="60"/>
                  <a:pt x="120" y="60"/>
                </a:cubicBezTo>
                <a:lnTo>
                  <a:pt x="120" y="104"/>
                </a:lnTo>
                <a:close/>
                <a:moveTo>
                  <a:pt x="56" y="64"/>
                </a:moveTo>
                <a:cubicBezTo>
                  <a:pt x="56" y="63"/>
                  <a:pt x="56" y="61"/>
                  <a:pt x="57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2" y="61"/>
                  <a:pt x="72" y="63"/>
                  <a:pt x="72" y="64"/>
                </a:cubicBezTo>
                <a:cubicBezTo>
                  <a:pt x="72" y="68"/>
                  <a:pt x="68" y="72"/>
                  <a:pt x="64" y="72"/>
                </a:cubicBezTo>
                <a:cubicBezTo>
                  <a:pt x="60" y="72"/>
                  <a:pt x="56" y="68"/>
                  <a:pt x="56" y="64"/>
                </a:cubicBezTo>
                <a:close/>
                <a:moveTo>
                  <a:pt x="120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52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4" name="AutoShape 126"/>
          <p:cNvSpPr/>
          <p:nvPr/>
        </p:nvSpPr>
        <p:spPr bwMode="auto">
          <a:xfrm>
            <a:off x="8310251" y="5235882"/>
            <a:ext cx="267995" cy="267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AutoShape 59"/>
          <p:cNvSpPr/>
          <p:nvPr/>
        </p:nvSpPr>
        <p:spPr bwMode="auto">
          <a:xfrm>
            <a:off x="4842128" y="5225111"/>
            <a:ext cx="268891" cy="26770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8" name="AutoShape 112"/>
          <p:cNvSpPr/>
          <p:nvPr/>
        </p:nvSpPr>
        <p:spPr bwMode="auto">
          <a:xfrm>
            <a:off x="8310251" y="3637785"/>
            <a:ext cx="268891" cy="26770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D560C46C-2D35-4D3B-AC62-10B674442350}"/>
              </a:ext>
            </a:extLst>
          </p:cNvPr>
          <p:cNvSpPr txBox="1"/>
          <p:nvPr/>
        </p:nvSpPr>
        <p:spPr>
          <a:xfrm>
            <a:off x="9618915" y="1312935"/>
            <a:ext cx="151548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2B5AEE0-D7CD-4D0A-99A1-942A27D36C2F}"/>
              </a:ext>
            </a:extLst>
          </p:cNvPr>
          <p:cNvSpPr txBox="1"/>
          <p:nvPr/>
        </p:nvSpPr>
        <p:spPr>
          <a:xfrm>
            <a:off x="7314659" y="1694479"/>
            <a:ext cx="3819744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03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74649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12042"/>
            <a:ext cx="12192000" cy="745958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057966" y="1691739"/>
            <a:ext cx="2101367" cy="4312337"/>
            <a:chOff x="2841758" y="1831573"/>
            <a:chExt cx="1449372" cy="29743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8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758" y="1831573"/>
              <a:ext cx="1449372" cy="2974340"/>
            </a:xfrm>
            <a:prstGeom prst="rect">
              <a:avLst/>
            </a:prstGeom>
          </p:spPr>
        </p:pic>
        <p:pic>
          <p:nvPicPr>
            <p:cNvPr id="13" name="图片占位符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6" r="10808"/>
            <a:stretch/>
          </p:blipFill>
          <p:spPr>
            <a:xfrm>
              <a:off x="2922293" y="2158465"/>
              <a:ext cx="1254213" cy="1875466"/>
            </a:xfrm>
            <a:custGeom>
              <a:avLst/>
              <a:gdLst>
                <a:gd name="connsiteX0" fmla="*/ 0 w 1672284"/>
                <a:gd name="connsiteY0" fmla="*/ 0 h 2967716"/>
                <a:gd name="connsiteX1" fmla="*/ 1672284 w 1672284"/>
                <a:gd name="connsiteY1" fmla="*/ 0 h 2967716"/>
                <a:gd name="connsiteX2" fmla="*/ 1672284 w 1672284"/>
                <a:gd name="connsiteY2" fmla="*/ 2967716 h 2967716"/>
                <a:gd name="connsiteX3" fmla="*/ 0 w 1672284"/>
                <a:gd name="connsiteY3" fmla="*/ 2967716 h 29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84" h="2967716">
                  <a:moveTo>
                    <a:pt x="0" y="0"/>
                  </a:moveTo>
                  <a:lnTo>
                    <a:pt x="1672284" y="0"/>
                  </a:lnTo>
                  <a:lnTo>
                    <a:pt x="1672284" y="2967716"/>
                  </a:lnTo>
                  <a:lnTo>
                    <a:pt x="0" y="2967716"/>
                  </a:lnTo>
                  <a:close/>
                </a:path>
              </a:pathLst>
            </a:custGeom>
          </p:spPr>
        </p:pic>
      </p:grpSp>
      <p:grpSp>
        <p:nvGrpSpPr>
          <p:cNvPr id="7" name="组合 6"/>
          <p:cNvGrpSpPr/>
          <p:nvPr/>
        </p:nvGrpSpPr>
        <p:grpSpPr>
          <a:xfrm>
            <a:off x="7190818" y="1691739"/>
            <a:ext cx="2101367" cy="4312337"/>
            <a:chOff x="4852869" y="1831573"/>
            <a:chExt cx="1449372" cy="29743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9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869" y="1831573"/>
              <a:ext cx="1449372" cy="2974340"/>
            </a:xfrm>
            <a:prstGeom prst="rect">
              <a:avLst/>
            </a:prstGeom>
          </p:spPr>
        </p:pic>
        <p:pic>
          <p:nvPicPr>
            <p:cNvPr id="14" name="图片占位符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535" y="2158464"/>
              <a:ext cx="1254213" cy="1867884"/>
            </a:xfrm>
            <a:custGeom>
              <a:avLst/>
              <a:gdLst>
                <a:gd name="connsiteX0" fmla="*/ 0 w 1672284"/>
                <a:gd name="connsiteY0" fmla="*/ 0 h 2967716"/>
                <a:gd name="connsiteX1" fmla="*/ 1672284 w 1672284"/>
                <a:gd name="connsiteY1" fmla="*/ 0 h 2967716"/>
                <a:gd name="connsiteX2" fmla="*/ 1672284 w 1672284"/>
                <a:gd name="connsiteY2" fmla="*/ 2967716 h 2967716"/>
                <a:gd name="connsiteX3" fmla="*/ 0 w 1672284"/>
                <a:gd name="connsiteY3" fmla="*/ 2967716 h 29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84" h="2967716">
                  <a:moveTo>
                    <a:pt x="0" y="0"/>
                  </a:moveTo>
                  <a:lnTo>
                    <a:pt x="1672284" y="0"/>
                  </a:lnTo>
                  <a:lnTo>
                    <a:pt x="1672284" y="2967716"/>
                  </a:lnTo>
                  <a:lnTo>
                    <a:pt x="0" y="2967716"/>
                  </a:ln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4966478" y="1232344"/>
            <a:ext cx="2417199" cy="4960476"/>
            <a:chOff x="3738395" y="1514715"/>
            <a:chExt cx="1667211" cy="342138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15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395" y="1514715"/>
              <a:ext cx="1667211" cy="3421380"/>
            </a:xfrm>
            <a:prstGeom prst="rect">
              <a:avLst/>
            </a:prstGeom>
          </p:spPr>
        </p:pic>
        <p:pic>
          <p:nvPicPr>
            <p:cNvPr id="16" name="图片占位符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093" y="1892914"/>
              <a:ext cx="1498754" cy="2141016"/>
            </a:xfrm>
            <a:custGeom>
              <a:avLst/>
              <a:gdLst>
                <a:gd name="connsiteX0" fmla="*/ 0 w 1923627"/>
                <a:gd name="connsiteY0" fmla="*/ 0 h 3413760"/>
                <a:gd name="connsiteX1" fmla="*/ 1923627 w 1923627"/>
                <a:gd name="connsiteY1" fmla="*/ 0 h 3413760"/>
                <a:gd name="connsiteX2" fmla="*/ 1923627 w 1923627"/>
                <a:gd name="connsiteY2" fmla="*/ 3413760 h 3413760"/>
                <a:gd name="connsiteX3" fmla="*/ 0 w 1923627"/>
                <a:gd name="connsiteY3" fmla="*/ 341376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627" h="3413760">
                  <a:moveTo>
                    <a:pt x="0" y="0"/>
                  </a:moveTo>
                  <a:lnTo>
                    <a:pt x="1923627" y="0"/>
                  </a:lnTo>
                  <a:lnTo>
                    <a:pt x="1923627" y="3413760"/>
                  </a:lnTo>
                  <a:lnTo>
                    <a:pt x="0" y="3413760"/>
                  </a:lnTo>
                  <a:close/>
                </a:path>
              </a:pathLst>
            </a:custGeom>
          </p:spPr>
        </p:pic>
      </p:grpSp>
      <p:sp>
        <p:nvSpPr>
          <p:cNvPr id="4" name="矩形 3"/>
          <p:cNvSpPr/>
          <p:nvPr/>
        </p:nvSpPr>
        <p:spPr>
          <a:xfrm>
            <a:off x="2466475" y="4884823"/>
            <a:ext cx="7303168" cy="1973179"/>
          </a:xfrm>
          <a:prstGeom prst="rect">
            <a:avLst/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26770" y="2035523"/>
            <a:ext cx="2189751" cy="830031"/>
            <a:chOff x="726768" y="2035522"/>
            <a:chExt cx="2189751" cy="830031"/>
          </a:xfrm>
        </p:grpSpPr>
        <p:sp>
          <p:nvSpPr>
            <p:cNvPr id="18" name="TextBox 21"/>
            <p:cNvSpPr txBox="1"/>
            <p:nvPr/>
          </p:nvSpPr>
          <p:spPr>
            <a:xfrm>
              <a:off x="726768" y="2484936"/>
              <a:ext cx="2082980" cy="3806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199266" y="2035522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 panose="020F0502020204030203" pitchFamily="34" charset="0"/>
                </a:rPr>
                <a:t>Add title text</a:t>
              </a:r>
              <a:endParaRPr lang="id-ID" sz="1400" dirty="0">
                <a:solidFill>
                  <a:srgbClr val="4F4D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493820" y="2035523"/>
            <a:ext cx="2183203" cy="830031"/>
            <a:chOff x="626546" y="2035522"/>
            <a:chExt cx="2183202" cy="830031"/>
          </a:xfrm>
        </p:grpSpPr>
        <p:sp>
          <p:nvSpPr>
            <p:cNvPr id="22" name="TextBox 21"/>
            <p:cNvSpPr txBox="1"/>
            <p:nvPr/>
          </p:nvSpPr>
          <p:spPr>
            <a:xfrm>
              <a:off x="726769" y="2484936"/>
              <a:ext cx="2082979" cy="3806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26546" y="2035522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 panose="020F0502020204030203" pitchFamily="34" charset="0"/>
                </a:rPr>
                <a:t>Add title text</a:t>
              </a:r>
              <a:endParaRPr lang="id-ID" altLang="zh-CN" sz="1400" dirty="0">
                <a:solidFill>
                  <a:srgbClr val="4F4D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endParaRPr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360062CF-4239-4286-B703-132EC1F0E32B}"/>
              </a:ext>
            </a:extLst>
          </p:cNvPr>
          <p:cNvSpPr txBox="1">
            <a:spLocks/>
          </p:cNvSpPr>
          <p:nvPr/>
        </p:nvSpPr>
        <p:spPr>
          <a:xfrm>
            <a:off x="3793959" y="5374268"/>
            <a:ext cx="4604084" cy="489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Add title text</a:t>
            </a:r>
            <a:endParaRPr lang="id-ID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6331D2D-8D73-4B13-9708-0E24F960723A}"/>
              </a:ext>
            </a:extLst>
          </p:cNvPr>
          <p:cNvSpPr txBox="1">
            <a:spLocks/>
          </p:cNvSpPr>
          <p:nvPr/>
        </p:nvSpPr>
        <p:spPr>
          <a:xfrm>
            <a:off x="3926306" y="5851518"/>
            <a:ext cx="4339391" cy="352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panose="020F0502020204030203" pitchFamily="34" charset="0"/>
              </a:rPr>
              <a:t>YOUR TECHNOLOGY PRODUCTS</a:t>
            </a:r>
            <a:endParaRPr lang="id-ID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panose="020F0502020204030203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03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88457"/>
      </p:ext>
    </p:extLst>
  </p:cSld>
  <p:clrMapOvr>
    <a:masterClrMapping/>
  </p:clrMapOvr>
  <p:transition spd="slow" advClick="0" advTm="55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24" grpId="0"/>
          <p:bldP spid="2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891499" y="3226240"/>
            <a:ext cx="2956237" cy="246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91498" y="2456623"/>
            <a:ext cx="132343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8402376" y="3226240"/>
            <a:ext cx="2956237" cy="246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402375" y="2456624"/>
            <a:ext cx="132343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96147" y="2082443"/>
            <a:ext cx="2826708" cy="3406892"/>
            <a:chOff x="4696146" y="2082443"/>
            <a:chExt cx="2826708" cy="3406892"/>
          </a:xfrm>
        </p:grpSpPr>
        <p:sp>
          <p:nvSpPr>
            <p:cNvPr id="3" name="矩形 2"/>
            <p:cNvSpPr/>
            <p:nvPr/>
          </p:nvSpPr>
          <p:spPr>
            <a:xfrm rot="2700000">
              <a:off x="4696146" y="2372536"/>
              <a:ext cx="2826708" cy="2826708"/>
            </a:xfrm>
            <a:prstGeom prst="rect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62" r="-24962"/>
              </a:stretch>
            </a:blip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 rot="2700000">
              <a:off x="5403908" y="2082443"/>
              <a:ext cx="1411181" cy="1411181"/>
            </a:xfrm>
            <a:prstGeom prst="rect">
              <a:avLst/>
            </a:prstGeom>
            <a:gradFill>
              <a:gsLst>
                <a:gs pos="0">
                  <a:srgbClr val="4582ED">
                    <a:alpha val="83000"/>
                  </a:srgbClr>
                </a:gs>
                <a:gs pos="58000">
                  <a:srgbClr val="105AD7">
                    <a:alpha val="86000"/>
                  </a:srgbClr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2700000">
              <a:off x="5403908" y="4078154"/>
              <a:ext cx="1411181" cy="1411181"/>
            </a:xfrm>
            <a:prstGeom prst="rect">
              <a:avLst/>
            </a:prstGeom>
            <a:gradFill>
              <a:gsLst>
                <a:gs pos="0">
                  <a:srgbClr val="4582ED">
                    <a:alpha val="95000"/>
                  </a:srgbClr>
                </a:gs>
                <a:gs pos="58000">
                  <a:srgbClr val="105AD7">
                    <a:alpha val="89000"/>
                  </a:srgbClr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36268" y="2270022"/>
              <a:ext cx="308804" cy="310171"/>
              <a:chOff x="5394325" y="3578225"/>
              <a:chExt cx="358775" cy="360363"/>
            </a:xfrm>
            <a:solidFill>
              <a:schemeClr val="bg1"/>
            </a:solidFill>
          </p:grpSpPr>
          <p:sp>
            <p:nvSpPr>
              <p:cNvPr id="19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3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6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8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29" name="Group 85"/>
            <p:cNvGrpSpPr/>
            <p:nvPr/>
          </p:nvGrpSpPr>
          <p:grpSpPr>
            <a:xfrm>
              <a:off x="5918964" y="4492239"/>
              <a:ext cx="343412" cy="343412"/>
              <a:chOff x="1200150" y="3768725"/>
              <a:chExt cx="446088" cy="446088"/>
            </a:xfrm>
            <a:solidFill>
              <a:schemeClr val="bg1"/>
            </a:solidFill>
          </p:grpSpPr>
          <p:sp>
            <p:nvSpPr>
              <p:cNvPr id="30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1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2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5428951" y="2742820"/>
              <a:ext cx="132343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5428951" y="4906533"/>
              <a:ext cx="132343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000897" y="2929666"/>
            <a:ext cx="395416" cy="0"/>
          </a:xfrm>
          <a:prstGeom prst="line">
            <a:avLst/>
          </a:prstGeom>
          <a:ln w="1270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501448" y="2929666"/>
            <a:ext cx="395416" cy="0"/>
          </a:xfrm>
          <a:prstGeom prst="line">
            <a:avLst/>
          </a:prstGeom>
          <a:ln w="1270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03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71425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4592133" y="1593670"/>
            <a:ext cx="3157857" cy="4402183"/>
            <a:chOff x="4496977" y="1528353"/>
            <a:chExt cx="3157857" cy="4402183"/>
          </a:xfrm>
        </p:grpSpPr>
        <p:sp>
          <p:nvSpPr>
            <p:cNvPr id="45" name="矩形 44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21"/>
            <p:cNvSpPr txBox="1"/>
            <p:nvPr/>
          </p:nvSpPr>
          <p:spPr>
            <a:xfrm>
              <a:off x="5021528" y="4327471"/>
              <a:ext cx="2206076" cy="4567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4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 panose="020F0502020204030203" pitchFamily="34" charset="0"/>
                </a:rPr>
                <a:t>Add title text</a:t>
              </a:r>
              <a:endParaRPr lang="id-ID" altLang="zh-CN" sz="1400" dirty="0">
                <a:solidFill>
                  <a:srgbClr val="4F4D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799909" y="5499463"/>
              <a:ext cx="535577" cy="0"/>
            </a:xfrm>
            <a:prstGeom prst="line">
              <a:avLst/>
            </a:prstGeom>
            <a:ln w="38100">
              <a:solidFill>
                <a:srgbClr val="105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335769" y="1951490"/>
            <a:ext cx="2870473" cy="4001558"/>
            <a:chOff x="4496977" y="1528353"/>
            <a:chExt cx="3157857" cy="4402183"/>
          </a:xfrm>
          <a:scene3d>
            <a:camera prst="perspectiveRight"/>
            <a:lightRig rig="threePt" dir="t"/>
          </a:scene3d>
        </p:grpSpPr>
        <p:sp>
          <p:nvSpPr>
            <p:cNvPr id="51" name="矩形 50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21"/>
            <p:cNvSpPr txBox="1"/>
            <p:nvPr/>
          </p:nvSpPr>
          <p:spPr>
            <a:xfrm>
              <a:off x="5021528" y="4327472"/>
              <a:ext cx="2206077" cy="5024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 panose="020F0502020204030203" pitchFamily="34" charset="0"/>
                </a:rPr>
                <a:t>Add title text</a:t>
              </a:r>
              <a:endParaRPr lang="id-ID" sz="1400" dirty="0">
                <a:solidFill>
                  <a:srgbClr val="4F4D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799909" y="5499463"/>
              <a:ext cx="535577" cy="0"/>
            </a:xfrm>
            <a:prstGeom prst="line">
              <a:avLst/>
            </a:prstGeom>
            <a:ln w="38100">
              <a:solidFill>
                <a:srgbClr val="105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8135880" y="1951490"/>
            <a:ext cx="2870473" cy="4001558"/>
            <a:chOff x="4496977" y="1528353"/>
            <a:chExt cx="3157857" cy="4402183"/>
          </a:xfrm>
          <a:scene3d>
            <a:camera prst="perspectiveLeft"/>
            <a:lightRig rig="threePt" dir="t"/>
          </a:scene3d>
        </p:grpSpPr>
        <p:sp>
          <p:nvSpPr>
            <p:cNvPr id="57" name="矩形 56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21"/>
            <p:cNvSpPr txBox="1"/>
            <p:nvPr/>
          </p:nvSpPr>
          <p:spPr>
            <a:xfrm>
              <a:off x="5021528" y="4327472"/>
              <a:ext cx="2206077" cy="5024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6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" panose="020F0502020204030203" pitchFamily="34" charset="0"/>
                </a:rPr>
                <a:t>Add title text</a:t>
              </a:r>
              <a:endParaRPr lang="id-ID" altLang="zh-CN" sz="1400" dirty="0">
                <a:solidFill>
                  <a:srgbClr val="4F4D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799909" y="5499463"/>
              <a:ext cx="535577" cy="0"/>
            </a:xfrm>
            <a:prstGeom prst="line">
              <a:avLst/>
            </a:prstGeom>
            <a:ln w="38100">
              <a:solidFill>
                <a:srgbClr val="105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03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68632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77333" y="3064934"/>
            <a:ext cx="10803467" cy="3081866"/>
          </a:xfrm>
          <a:prstGeom prst="rect">
            <a:avLst/>
          </a:prstGeom>
          <a:solidFill>
            <a:srgbClr val="F3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1274598" y="4440098"/>
            <a:ext cx="3689287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gradFill>
                  <a:gsLst>
                    <a:gs pos="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3600" b="1" dirty="0">
              <a:gradFill>
                <a:gsLst>
                  <a:gs pos="1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55931" y="1625600"/>
            <a:ext cx="2184400" cy="2184400"/>
          </a:xfrm>
          <a:prstGeom prst="rect">
            <a:avLst/>
          </a:prstGeom>
          <a:solidFill>
            <a:srgbClr val="DE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703733" y="1473200"/>
            <a:ext cx="2184400" cy="2184400"/>
          </a:xfrm>
          <a:prstGeom prst="rect">
            <a:avLst/>
          </a:prstGeom>
          <a:gradFill>
            <a:gsLst>
              <a:gs pos="0">
                <a:srgbClr val="4582ED"/>
              </a:gs>
              <a:gs pos="79000">
                <a:srgbClr val="105AD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278311" y="1625600"/>
            <a:ext cx="1043876" cy="1862048"/>
            <a:chOff x="1677760" y="1202290"/>
            <a:chExt cx="1043876" cy="1862048"/>
          </a:xfrm>
        </p:grpSpPr>
        <p:sp>
          <p:nvSpPr>
            <p:cNvPr id="20" name="矩形 13"/>
            <p:cNvSpPr/>
            <p:nvPr/>
          </p:nvSpPr>
          <p:spPr>
            <a:xfrm rot="12235290">
              <a:off x="1952352" y="2172262"/>
              <a:ext cx="267647" cy="356616"/>
            </a:xfrm>
            <a:custGeom>
              <a:avLst/>
              <a:gdLst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374710 h 374710"/>
                <a:gd name="connsiteX4" fmla="*/ 0 w 384970"/>
                <a:gd name="connsiteY4" fmla="*/ 0 h 374710"/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0 h 374710"/>
                <a:gd name="connsiteX0" fmla="*/ 0 w 417243"/>
                <a:gd name="connsiteY0" fmla="*/ 59167 h 374710"/>
                <a:gd name="connsiteX1" fmla="*/ 417243 w 417243"/>
                <a:gd name="connsiteY1" fmla="*/ 0 h 374710"/>
                <a:gd name="connsiteX2" fmla="*/ 417243 w 417243"/>
                <a:gd name="connsiteY2" fmla="*/ 374710 h 374710"/>
                <a:gd name="connsiteX3" fmla="*/ 0 w 417243"/>
                <a:gd name="connsiteY3" fmla="*/ 59167 h 374710"/>
                <a:gd name="connsiteX0" fmla="*/ 0 w 444137"/>
                <a:gd name="connsiteY0" fmla="*/ 112955 h 428498"/>
                <a:gd name="connsiteX1" fmla="*/ 444137 w 444137"/>
                <a:gd name="connsiteY1" fmla="*/ 0 h 428498"/>
                <a:gd name="connsiteX2" fmla="*/ 417243 w 444137"/>
                <a:gd name="connsiteY2" fmla="*/ 428498 h 428498"/>
                <a:gd name="connsiteX3" fmla="*/ 0 w 444137"/>
                <a:gd name="connsiteY3" fmla="*/ 112955 h 428498"/>
                <a:gd name="connsiteX0" fmla="*/ 0 w 471031"/>
                <a:gd name="connsiteY0" fmla="*/ 134470 h 428498"/>
                <a:gd name="connsiteX1" fmla="*/ 471031 w 471031"/>
                <a:gd name="connsiteY1" fmla="*/ 0 h 428498"/>
                <a:gd name="connsiteX2" fmla="*/ 444137 w 471031"/>
                <a:gd name="connsiteY2" fmla="*/ 428498 h 428498"/>
                <a:gd name="connsiteX3" fmla="*/ 0 w 471031"/>
                <a:gd name="connsiteY3" fmla="*/ 134470 h 428498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370038"/>
                <a:gd name="connsiteY0" fmla="*/ 184325 h 493044"/>
                <a:gd name="connsiteX1" fmla="*/ 370038 w 370038"/>
                <a:gd name="connsiteY1" fmla="*/ 0 h 493044"/>
                <a:gd name="connsiteX2" fmla="*/ 337765 w 370038"/>
                <a:gd name="connsiteY2" fmla="*/ 493044 h 493044"/>
                <a:gd name="connsiteX3" fmla="*/ 0 w 370038"/>
                <a:gd name="connsiteY3" fmla="*/ 184325 h 493044"/>
                <a:gd name="connsiteX0" fmla="*/ 0 w 370038"/>
                <a:gd name="connsiteY0" fmla="*/ 184325 h 493044"/>
                <a:gd name="connsiteX1" fmla="*/ 370038 w 370038"/>
                <a:gd name="connsiteY1" fmla="*/ 0 h 493044"/>
                <a:gd name="connsiteX2" fmla="*/ 337765 w 370038"/>
                <a:gd name="connsiteY2" fmla="*/ 493044 h 493044"/>
                <a:gd name="connsiteX3" fmla="*/ 0 w 370038"/>
                <a:gd name="connsiteY3" fmla="*/ 184325 h 493044"/>
                <a:gd name="connsiteX0" fmla="*/ 0 w 370038"/>
                <a:gd name="connsiteY0" fmla="*/ 184325 h 493044"/>
                <a:gd name="connsiteX1" fmla="*/ 370038 w 370038"/>
                <a:gd name="connsiteY1" fmla="*/ 0 h 493044"/>
                <a:gd name="connsiteX2" fmla="*/ 337765 w 370038"/>
                <a:gd name="connsiteY2" fmla="*/ 493044 h 493044"/>
                <a:gd name="connsiteX3" fmla="*/ 0 w 370038"/>
                <a:gd name="connsiteY3" fmla="*/ 184325 h 49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038" h="493044">
                  <a:moveTo>
                    <a:pt x="0" y="184325"/>
                  </a:moveTo>
                  <a:lnTo>
                    <a:pt x="370038" y="0"/>
                  </a:lnTo>
                  <a:lnTo>
                    <a:pt x="337765" y="493044"/>
                  </a:lnTo>
                  <a:cubicBezTo>
                    <a:pt x="265198" y="336576"/>
                    <a:pt x="205073" y="232723"/>
                    <a:pt x="0" y="18432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1000"/>
                  </a:schemeClr>
                </a:gs>
                <a:gs pos="100000">
                  <a:srgbClr val="5479C4">
                    <a:alpha val="30000"/>
                  </a:srgb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7760" y="1202290"/>
              <a:ext cx="104387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4</a:t>
              </a:r>
              <a:endParaRPr lang="zh-CN" altLang="en-US" sz="115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13122" y="5101094"/>
            <a:ext cx="626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12643" y="4072499"/>
            <a:ext cx="1366164" cy="292514"/>
          </a:xfrm>
          <a:prstGeom prst="rect">
            <a:avLst/>
          </a:prstGeom>
          <a:gradFill>
            <a:gsLst>
              <a:gs pos="0">
                <a:srgbClr val="4582ED"/>
              </a:gs>
              <a:gs pos="88000">
                <a:srgbClr val="105AD7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en-US" altLang="zh-CN" dirty="0">
                <a:latin typeface="Aparajita" panose="020B0604020202020204" pitchFamily="34" charset="0"/>
                <a:cs typeface="Aparajita" panose="020B0604020202020204" pitchFamily="34" charset="0"/>
              </a:rPr>
              <a:t>PART FOUR</a:t>
            </a:r>
            <a:endParaRPr lang="zh-CN" alt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3449034"/>
            <a:ext cx="12192000" cy="3429082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24562" y="1691792"/>
            <a:ext cx="9090212" cy="4047565"/>
            <a:chOff x="1724561" y="1358153"/>
            <a:chExt cx="9090212" cy="4047565"/>
          </a:xfrm>
        </p:grpSpPr>
        <p:grpSp>
          <p:nvGrpSpPr>
            <p:cNvPr id="47" name="组合 46"/>
            <p:cNvGrpSpPr/>
            <p:nvPr/>
          </p:nvGrpSpPr>
          <p:grpSpPr>
            <a:xfrm>
              <a:off x="1724561" y="1358153"/>
              <a:ext cx="9090212" cy="4047565"/>
              <a:chOff x="1724561" y="1358153"/>
              <a:chExt cx="9090212" cy="4047565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2" name="矩形 51"/>
              <p:cNvSpPr/>
              <p:nvPr/>
            </p:nvSpPr>
            <p:spPr>
              <a:xfrm>
                <a:off x="1724561" y="1358153"/>
                <a:ext cx="4545106" cy="404756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269667" y="1358153"/>
                <a:ext cx="4545106" cy="4047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48" name="TextBox 21"/>
            <p:cNvSpPr txBox="1"/>
            <p:nvPr/>
          </p:nvSpPr>
          <p:spPr>
            <a:xfrm>
              <a:off x="6585110" y="2673784"/>
              <a:ext cx="3836361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We provide professional-quality free PowerPoint templates to help you with your business presentations - freeppt7.com</a:t>
              </a:r>
            </a:p>
          </p:txBody>
        </p:sp>
        <p:sp>
          <p:nvSpPr>
            <p:cNvPr id="4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489271" y="1956672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Lato" panose="020F0502020204030203" pitchFamily="34" charset="0"/>
                </a:rPr>
                <a:t>Add title text</a:t>
              </a:r>
              <a:endParaRPr lang="id-ID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585110" y="2476395"/>
              <a:ext cx="55527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圆角矩形 50"/>
            <p:cNvSpPr/>
            <p:nvPr/>
          </p:nvSpPr>
          <p:spPr>
            <a:xfrm>
              <a:off x="6585110" y="4648201"/>
              <a:ext cx="1160075" cy="262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04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50093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56432"/>
            <a:ext cx="12192000" cy="3401568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23679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W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258059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O</a:t>
            </a:r>
            <a:endParaRPr lang="zh-CN" altLang="en-US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092440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bg1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T</a:t>
            </a:r>
            <a:endParaRPr lang="zh-CN" altLang="en-US" sz="9600" b="1" dirty="0">
              <a:solidFill>
                <a:schemeClr val="bg1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19975" y="2167128"/>
            <a:ext cx="2395728" cy="2395728"/>
            <a:chOff x="2219975" y="2020824"/>
            <a:chExt cx="2395728" cy="2395728"/>
          </a:xfrm>
        </p:grpSpPr>
        <p:sp>
          <p:nvSpPr>
            <p:cNvPr id="12" name="椭圆 11"/>
            <p:cNvSpPr/>
            <p:nvPr/>
          </p:nvSpPr>
          <p:spPr>
            <a:xfrm>
              <a:off x="2219975" y="2020824"/>
              <a:ext cx="2395728" cy="23957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411999" y="2212848"/>
              <a:ext cx="2011680" cy="2011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S</a:t>
              </a:r>
              <a:endParaRPr lang="zh-CN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3" name="Title 3"/>
          <p:cNvSpPr txBox="1">
            <a:spLocks/>
          </p:cNvSpPr>
          <p:nvPr/>
        </p:nvSpPr>
        <p:spPr>
          <a:xfrm>
            <a:off x="5163580" y="5083823"/>
            <a:ext cx="6157563" cy="10774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13778" y="642037"/>
            <a:ext cx="3578663" cy="935191"/>
            <a:chOff x="4513778" y="642036"/>
            <a:chExt cx="3578662" cy="935191"/>
          </a:xfrm>
        </p:grpSpPr>
        <p:sp>
          <p:nvSpPr>
            <p:cNvPr id="24" name="TextBox 48"/>
            <p:cNvSpPr txBox="1"/>
            <p:nvPr/>
          </p:nvSpPr>
          <p:spPr>
            <a:xfrm>
              <a:off x="4513778" y="642036"/>
              <a:ext cx="3578662" cy="64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gradFill>
                    <a:gsLst>
                      <a:gs pos="1000">
                        <a:srgbClr val="4582ED"/>
                      </a:gs>
                      <a:gs pos="100000">
                        <a:srgbClr val="105AD7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3600" b="1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950207" y="1238673"/>
              <a:ext cx="2705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Market analysis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86128" y="5310034"/>
            <a:ext cx="2877452" cy="800788"/>
            <a:chOff x="2209927" y="5048070"/>
            <a:chExt cx="2877452" cy="800788"/>
          </a:xfrm>
        </p:grpSpPr>
        <p:sp>
          <p:nvSpPr>
            <p:cNvPr id="21" name="Title 3"/>
            <p:cNvSpPr txBox="1">
              <a:spLocks/>
            </p:cNvSpPr>
            <p:nvPr/>
          </p:nvSpPr>
          <p:spPr>
            <a:xfrm>
              <a:off x="2209927" y="5048070"/>
              <a:ext cx="2877452" cy="3593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4F4D50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en-US" sz="2400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2219976" y="5483574"/>
              <a:ext cx="2395728" cy="2923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Market analysis of our products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301073" y="5848858"/>
              <a:ext cx="46381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364513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7" grpId="0" animBg="1"/>
      <p:bldP spid="18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56432"/>
            <a:ext cx="12192000" cy="3401568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195429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O</a:t>
            </a:r>
            <a:endParaRPr lang="zh-CN" altLang="en-US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029811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bg1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T</a:t>
            </a:r>
            <a:endParaRPr lang="zh-CN" altLang="en-US" sz="9600" b="1" dirty="0">
              <a:solidFill>
                <a:schemeClr val="bg1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349369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S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5163580" y="5083822"/>
            <a:ext cx="6190220" cy="15246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13778" y="642037"/>
            <a:ext cx="3578663" cy="935191"/>
            <a:chOff x="4513778" y="642036"/>
            <a:chExt cx="3578662" cy="935191"/>
          </a:xfrm>
        </p:grpSpPr>
        <p:sp>
          <p:nvSpPr>
            <p:cNvPr id="24" name="TextBox 48"/>
            <p:cNvSpPr txBox="1"/>
            <p:nvPr/>
          </p:nvSpPr>
          <p:spPr>
            <a:xfrm>
              <a:off x="4513778" y="642036"/>
              <a:ext cx="3578662" cy="64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gradFill>
                    <a:gsLst>
                      <a:gs pos="1000">
                        <a:srgbClr val="4582ED"/>
                      </a:gs>
                      <a:gs pos="100000">
                        <a:srgbClr val="105AD7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3600" b="1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950207" y="1238673"/>
              <a:ext cx="2705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Market analysis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86128" y="5310034"/>
            <a:ext cx="2623329" cy="800788"/>
            <a:chOff x="2209927" y="5048070"/>
            <a:chExt cx="2623329" cy="800788"/>
          </a:xfrm>
        </p:grpSpPr>
        <p:sp>
          <p:nvSpPr>
            <p:cNvPr id="21" name="Title 3"/>
            <p:cNvSpPr txBox="1">
              <a:spLocks/>
            </p:cNvSpPr>
            <p:nvPr/>
          </p:nvSpPr>
          <p:spPr>
            <a:xfrm>
              <a:off x="2209927" y="5048070"/>
              <a:ext cx="2623329" cy="3593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4F4D50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en-US" sz="2400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2219976" y="5483574"/>
              <a:ext cx="2395728" cy="2923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Market analysis of our products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301073" y="5848858"/>
              <a:ext cx="46381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69025" y="2167128"/>
            <a:ext cx="2395728" cy="2395728"/>
            <a:chOff x="4231655" y="2167128"/>
            <a:chExt cx="2395728" cy="2395728"/>
          </a:xfrm>
        </p:grpSpPr>
        <p:sp>
          <p:nvSpPr>
            <p:cNvPr id="12" name="椭圆 11"/>
            <p:cNvSpPr/>
            <p:nvPr/>
          </p:nvSpPr>
          <p:spPr>
            <a:xfrm>
              <a:off x="4231655" y="2167128"/>
              <a:ext cx="2395728" cy="23957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423679" y="2359152"/>
              <a:ext cx="2011680" cy="2011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W</a:t>
              </a:r>
              <a:endParaRPr lang="zh-CN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2449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0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7333" y="3064934"/>
            <a:ext cx="10803467" cy="3081866"/>
          </a:xfrm>
          <a:prstGeom prst="rect">
            <a:avLst/>
          </a:prstGeom>
          <a:solidFill>
            <a:srgbClr val="F3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1274599" y="4440098"/>
            <a:ext cx="3770930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gradFill>
                  <a:gsLst>
                    <a:gs pos="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3600" b="1" dirty="0">
              <a:gradFill>
                <a:gsLst>
                  <a:gs pos="1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55931" y="1625600"/>
            <a:ext cx="2184400" cy="2184400"/>
          </a:xfrm>
          <a:prstGeom prst="rect">
            <a:avLst/>
          </a:prstGeom>
          <a:solidFill>
            <a:srgbClr val="DE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703733" y="1473200"/>
            <a:ext cx="2184400" cy="2184400"/>
          </a:xfrm>
          <a:prstGeom prst="rect">
            <a:avLst/>
          </a:prstGeom>
          <a:gradFill>
            <a:gsLst>
              <a:gs pos="0">
                <a:srgbClr val="4582ED"/>
              </a:gs>
              <a:gs pos="79000">
                <a:srgbClr val="105AD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278311" y="1625600"/>
            <a:ext cx="1043876" cy="1862048"/>
            <a:chOff x="1677760" y="1202290"/>
            <a:chExt cx="1043876" cy="1862048"/>
          </a:xfrm>
        </p:grpSpPr>
        <p:sp>
          <p:nvSpPr>
            <p:cNvPr id="20" name="矩形 13"/>
            <p:cNvSpPr/>
            <p:nvPr/>
          </p:nvSpPr>
          <p:spPr>
            <a:xfrm>
              <a:off x="1897842" y="1867377"/>
              <a:ext cx="340695" cy="356616"/>
            </a:xfrm>
            <a:custGeom>
              <a:avLst/>
              <a:gdLst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374710 h 374710"/>
                <a:gd name="connsiteX4" fmla="*/ 0 w 384970"/>
                <a:gd name="connsiteY4" fmla="*/ 0 h 374710"/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0 h 374710"/>
                <a:gd name="connsiteX0" fmla="*/ 0 w 417243"/>
                <a:gd name="connsiteY0" fmla="*/ 59167 h 374710"/>
                <a:gd name="connsiteX1" fmla="*/ 417243 w 417243"/>
                <a:gd name="connsiteY1" fmla="*/ 0 h 374710"/>
                <a:gd name="connsiteX2" fmla="*/ 417243 w 417243"/>
                <a:gd name="connsiteY2" fmla="*/ 374710 h 374710"/>
                <a:gd name="connsiteX3" fmla="*/ 0 w 417243"/>
                <a:gd name="connsiteY3" fmla="*/ 59167 h 374710"/>
                <a:gd name="connsiteX0" fmla="*/ 0 w 444137"/>
                <a:gd name="connsiteY0" fmla="*/ 112955 h 428498"/>
                <a:gd name="connsiteX1" fmla="*/ 444137 w 444137"/>
                <a:gd name="connsiteY1" fmla="*/ 0 h 428498"/>
                <a:gd name="connsiteX2" fmla="*/ 417243 w 444137"/>
                <a:gd name="connsiteY2" fmla="*/ 428498 h 428498"/>
                <a:gd name="connsiteX3" fmla="*/ 0 w 444137"/>
                <a:gd name="connsiteY3" fmla="*/ 112955 h 428498"/>
                <a:gd name="connsiteX0" fmla="*/ 0 w 471031"/>
                <a:gd name="connsiteY0" fmla="*/ 134470 h 428498"/>
                <a:gd name="connsiteX1" fmla="*/ 471031 w 471031"/>
                <a:gd name="connsiteY1" fmla="*/ 0 h 428498"/>
                <a:gd name="connsiteX2" fmla="*/ 444137 w 471031"/>
                <a:gd name="connsiteY2" fmla="*/ 428498 h 428498"/>
                <a:gd name="connsiteX3" fmla="*/ 0 w 471031"/>
                <a:gd name="connsiteY3" fmla="*/ 134470 h 428498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031" h="493044">
                  <a:moveTo>
                    <a:pt x="0" y="134470"/>
                  </a:moveTo>
                  <a:lnTo>
                    <a:pt x="471031" y="0"/>
                  </a:lnTo>
                  <a:lnTo>
                    <a:pt x="438758" y="493044"/>
                  </a:lnTo>
                  <a:cubicBezTo>
                    <a:pt x="305205" y="305785"/>
                    <a:pt x="218220" y="224362"/>
                    <a:pt x="0" y="13447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1000"/>
                  </a:schemeClr>
                </a:gs>
                <a:gs pos="100000">
                  <a:srgbClr val="5479C4">
                    <a:alpha val="30000"/>
                  </a:srgb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7760" y="1202290"/>
              <a:ext cx="104387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1</a:t>
              </a:r>
              <a:endParaRPr lang="zh-CN" altLang="en-US" sz="115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13122" y="5101094"/>
            <a:ext cx="626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Click here to add content, content to match the title. 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12643" y="4072499"/>
            <a:ext cx="1366164" cy="292514"/>
          </a:xfrm>
          <a:prstGeom prst="rect">
            <a:avLst/>
          </a:prstGeom>
          <a:gradFill>
            <a:gsLst>
              <a:gs pos="0">
                <a:srgbClr val="4582ED"/>
              </a:gs>
              <a:gs pos="88000">
                <a:srgbClr val="105AD7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en-US" altLang="zh-CN" dirty="0">
                <a:latin typeface="Aparajita" panose="020B0604020202020204" pitchFamily="34" charset="0"/>
                <a:cs typeface="Aparajita" panose="020B0604020202020204" pitchFamily="34" charset="0"/>
              </a:rPr>
              <a:t>PART ONE</a:t>
            </a:r>
            <a:endParaRPr lang="zh-CN" alt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9" grpId="0"/>
          <p:bldP spid="18" grpId="0" animBg="1"/>
          <p:bldP spid="4" grpId="0" animBg="1"/>
          <p:bldP spid="23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9" grpId="0"/>
          <p:bldP spid="18" grpId="0" animBg="1"/>
          <p:bldP spid="4" grpId="0" animBg="1"/>
          <p:bldP spid="23" grpId="0"/>
          <p:bldP spid="9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56432"/>
            <a:ext cx="12192000" cy="3401568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178587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W</a:t>
            </a:r>
            <a:endParaRPr lang="zh-CN" altLang="en-US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017284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bg1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T</a:t>
            </a:r>
            <a:endParaRPr lang="zh-CN" altLang="en-US" sz="9600" b="1" dirty="0">
              <a:solidFill>
                <a:schemeClr val="bg1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79508" y="2167128"/>
            <a:ext cx="2395728" cy="2395728"/>
            <a:chOff x="6258059" y="2167128"/>
            <a:chExt cx="2395728" cy="2395728"/>
          </a:xfrm>
        </p:grpSpPr>
        <p:sp>
          <p:nvSpPr>
            <p:cNvPr id="12" name="椭圆 11"/>
            <p:cNvSpPr/>
            <p:nvPr/>
          </p:nvSpPr>
          <p:spPr>
            <a:xfrm>
              <a:off x="6258059" y="2167128"/>
              <a:ext cx="2395728" cy="23957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450083" y="2359152"/>
              <a:ext cx="2011680" cy="2011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O</a:t>
              </a:r>
              <a:endParaRPr lang="zh-CN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2336843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S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5163580" y="5083822"/>
            <a:ext cx="6380720" cy="15246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13778" y="642037"/>
            <a:ext cx="3578663" cy="935191"/>
            <a:chOff x="4513778" y="642036"/>
            <a:chExt cx="3578662" cy="935191"/>
          </a:xfrm>
        </p:grpSpPr>
        <p:sp>
          <p:nvSpPr>
            <p:cNvPr id="24" name="TextBox 48"/>
            <p:cNvSpPr txBox="1"/>
            <p:nvPr/>
          </p:nvSpPr>
          <p:spPr>
            <a:xfrm>
              <a:off x="4513778" y="642036"/>
              <a:ext cx="3578662" cy="64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gradFill>
                    <a:gsLst>
                      <a:gs pos="1000">
                        <a:srgbClr val="4582ED"/>
                      </a:gs>
                      <a:gs pos="100000">
                        <a:srgbClr val="105AD7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3600" b="1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950207" y="1238673"/>
              <a:ext cx="2705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Market analysis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86128" y="5310034"/>
            <a:ext cx="2509029" cy="800788"/>
            <a:chOff x="2209927" y="5048070"/>
            <a:chExt cx="2509029" cy="800788"/>
          </a:xfrm>
        </p:grpSpPr>
        <p:sp>
          <p:nvSpPr>
            <p:cNvPr id="21" name="Title 3"/>
            <p:cNvSpPr txBox="1">
              <a:spLocks/>
            </p:cNvSpPr>
            <p:nvPr/>
          </p:nvSpPr>
          <p:spPr>
            <a:xfrm>
              <a:off x="2209927" y="5048070"/>
              <a:ext cx="2509029" cy="3593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4F4D50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en-US" sz="2400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2219976" y="5483574"/>
              <a:ext cx="2395728" cy="2923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Market analysis of our products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301073" y="5848858"/>
              <a:ext cx="46381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478375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8" grpId="0" animBg="1"/>
      <p:bldP spid="20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56432"/>
            <a:ext cx="12192000" cy="3401568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057643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bg1">
                    <a:lumMod val="50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O</a:t>
            </a:r>
            <a:endParaRPr lang="zh-CN" altLang="en-US" sz="9600" b="1" dirty="0">
              <a:solidFill>
                <a:schemeClr val="bg1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134613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W</a:t>
            </a:r>
            <a:endParaRPr lang="zh-CN" altLang="en-US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79291" y="2167128"/>
            <a:ext cx="2395728" cy="2395728"/>
            <a:chOff x="8092440" y="2167128"/>
            <a:chExt cx="2395728" cy="2395728"/>
          </a:xfrm>
        </p:grpSpPr>
        <p:sp>
          <p:nvSpPr>
            <p:cNvPr id="12" name="椭圆 11"/>
            <p:cNvSpPr/>
            <p:nvPr/>
          </p:nvSpPr>
          <p:spPr>
            <a:xfrm>
              <a:off x="8092440" y="2167128"/>
              <a:ext cx="2395728" cy="239572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  <a:effectLst>
              <a:outerShdw blurRad="190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284464" y="2359152"/>
              <a:ext cx="2011680" cy="2011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T</a:t>
              </a:r>
              <a:endParaRPr lang="zh-CN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2211583" y="2359152"/>
            <a:ext cx="2011680" cy="2011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9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S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5163580" y="5083823"/>
            <a:ext cx="6157563" cy="12135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marL="171450" indent="-1714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105AD7"/>
              </a:buClr>
              <a:buSzPct val="150000"/>
              <a:buFont typeface="Courier New" charset="0"/>
              <a:buChar char="o"/>
            </a:pPr>
            <a:r>
              <a:rPr lang="en-US" altLang="zh-CN" sz="1400" b="0" dirty="0">
                <a:solidFill>
                  <a:srgbClr val="4F4D50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b="0" dirty="0">
              <a:solidFill>
                <a:srgbClr val="4F4D50">
                  <a:alpha val="70000"/>
                </a:srgb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13778" y="642037"/>
            <a:ext cx="3578663" cy="935191"/>
            <a:chOff x="4513778" y="642036"/>
            <a:chExt cx="3578662" cy="935191"/>
          </a:xfrm>
        </p:grpSpPr>
        <p:sp>
          <p:nvSpPr>
            <p:cNvPr id="24" name="TextBox 48"/>
            <p:cNvSpPr txBox="1"/>
            <p:nvPr/>
          </p:nvSpPr>
          <p:spPr>
            <a:xfrm>
              <a:off x="4513778" y="642036"/>
              <a:ext cx="3578662" cy="6499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gradFill>
                    <a:gsLst>
                      <a:gs pos="1000">
                        <a:srgbClr val="4582ED"/>
                      </a:gs>
                      <a:gs pos="100000">
                        <a:srgbClr val="105AD7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3600" b="1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950207" y="1238673"/>
              <a:ext cx="2705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Market analysis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86128" y="5310034"/>
            <a:ext cx="2877452" cy="800788"/>
            <a:chOff x="2209927" y="5048070"/>
            <a:chExt cx="2877452" cy="800788"/>
          </a:xfrm>
        </p:grpSpPr>
        <p:sp>
          <p:nvSpPr>
            <p:cNvPr id="21" name="Title 3"/>
            <p:cNvSpPr txBox="1">
              <a:spLocks/>
            </p:cNvSpPr>
            <p:nvPr/>
          </p:nvSpPr>
          <p:spPr>
            <a:xfrm>
              <a:off x="2209927" y="5048070"/>
              <a:ext cx="2877452" cy="35930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400" dirty="0">
                  <a:solidFill>
                    <a:srgbClr val="4F4D50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en-US" sz="2400" dirty="0">
                <a:gradFill>
                  <a:gsLst>
                    <a:gs pos="1000">
                      <a:srgbClr val="4582ED"/>
                    </a:gs>
                    <a:gs pos="100000">
                      <a:srgbClr val="105AD7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2219976" y="5483574"/>
              <a:ext cx="2395728" cy="29238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00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Market analysis of our products</a:t>
              </a:r>
              <a:endParaRPr lang="en-US" sz="3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301073" y="5848858"/>
              <a:ext cx="46381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95362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9" grpId="0" animBg="1"/>
      <p:bldP spid="20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空心弧 5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空心弧 6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空心弧 7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任意多边形 8"/>
          <p:cNvSpPr/>
          <p:nvPr/>
        </p:nvSpPr>
        <p:spPr>
          <a:xfrm>
            <a:off x="5360577" y="3245983"/>
            <a:ext cx="1470843" cy="1470843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81206" y="1906565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</a:rPr>
              <a:t>S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41249" y="3466611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</a:rPr>
              <a:t>W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581206" y="5026653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</a:rPr>
              <a:t>O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021161" y="3466611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</a:rPr>
              <a:t>T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3952037" y="2108026"/>
            <a:ext cx="334835" cy="33483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E7E5E6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7854949" y="2089118"/>
            <a:ext cx="334835" cy="33483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E7E5E6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7864417" y="4844503"/>
            <a:ext cx="334835" cy="33483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E7E5E6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4002229" y="4790702"/>
            <a:ext cx="334835" cy="334835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E7E5E6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48357" y="3633763"/>
            <a:ext cx="695283" cy="69528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51626" y="1941895"/>
            <a:ext cx="2619991" cy="834638"/>
            <a:chOff x="2447595" y="6261353"/>
            <a:chExt cx="2619991" cy="834638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447595" y="6261353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447595" y="6623041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019FF47-DDC2-457A-8DCF-2CF80481F7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6599907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189018" y="1941895"/>
            <a:ext cx="2619991" cy="834638"/>
            <a:chOff x="1029142" y="1981311"/>
            <a:chExt cx="2619991" cy="834638"/>
          </a:xfrm>
        </p:grpSpPr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7EDD08F6-A35B-435F-80F7-8B9C718A93F5}"/>
                </a:ext>
              </a:extLst>
            </p:cNvPr>
            <p:cNvSpPr txBox="1"/>
            <p:nvPr/>
          </p:nvSpPr>
          <p:spPr>
            <a:xfrm>
              <a:off x="2325694" y="1981311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861DAE6-B03A-420F-AF13-68B60159014D}"/>
                </a:ext>
              </a:extLst>
            </p:cNvPr>
            <p:cNvSpPr txBox="1"/>
            <p:nvPr/>
          </p:nvSpPr>
          <p:spPr>
            <a:xfrm>
              <a:off x="1029142" y="2342999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7E79A2B-FE5F-4394-8BD4-0ADA1E32D424}"/>
                </a:ext>
              </a:extLst>
            </p:cNvPr>
            <p:cNvCxnSpPr>
              <a:cxnSpLocks/>
            </p:cNvCxnSpPr>
            <p:nvPr/>
          </p:nvCxnSpPr>
          <p:spPr>
            <a:xfrm>
              <a:off x="3119172" y="2319865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8351626" y="4725078"/>
            <a:ext cx="2619991" cy="834638"/>
            <a:chOff x="2447595" y="6261353"/>
            <a:chExt cx="2619991" cy="834638"/>
          </a:xfrm>
        </p:grpSpPr>
        <p:sp>
          <p:nvSpPr>
            <p:cNvPr id="4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447595" y="6261353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447595" y="6623041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B019FF47-DDC2-457A-8DCF-2CF80481F7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6599907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189018" y="4725078"/>
            <a:ext cx="2619991" cy="834638"/>
            <a:chOff x="1029142" y="1981311"/>
            <a:chExt cx="2619991" cy="834638"/>
          </a:xfrm>
        </p:grpSpPr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7EDD08F6-A35B-435F-80F7-8B9C718A93F5}"/>
                </a:ext>
              </a:extLst>
            </p:cNvPr>
            <p:cNvSpPr txBox="1"/>
            <p:nvPr/>
          </p:nvSpPr>
          <p:spPr>
            <a:xfrm>
              <a:off x="2325694" y="1981311"/>
              <a:ext cx="1323439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861DAE6-B03A-420F-AF13-68B60159014D}"/>
                </a:ext>
              </a:extLst>
            </p:cNvPr>
            <p:cNvSpPr txBox="1"/>
            <p:nvPr/>
          </p:nvSpPr>
          <p:spPr>
            <a:xfrm>
              <a:off x="1029142" y="2342999"/>
              <a:ext cx="2619991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7E79A2B-FE5F-4394-8BD4-0ADA1E32D424}"/>
                </a:ext>
              </a:extLst>
            </p:cNvPr>
            <p:cNvCxnSpPr>
              <a:cxnSpLocks/>
            </p:cNvCxnSpPr>
            <p:nvPr/>
          </p:nvCxnSpPr>
          <p:spPr>
            <a:xfrm>
              <a:off x="3119172" y="2319865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椭圆 3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04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49594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  <p:bldP spid="89" grpId="0" animBg="1"/>
      <p:bldP spid="90" grpId="0" animBg="1"/>
      <p:bldP spid="91" grpId="0" animBg="1"/>
      <p:bldP spid="1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5943600" y="1677140"/>
            <a:ext cx="4489939" cy="3819115"/>
          </a:xfrm>
          <a:prstGeom prst="triangle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261486" y="2419469"/>
            <a:ext cx="3843441" cy="227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1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1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1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1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1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261484" y="1627111"/>
            <a:ext cx="191126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03476" y="2570260"/>
            <a:ext cx="3001109" cy="2552726"/>
            <a:chOff x="7303475" y="2570260"/>
            <a:chExt cx="3001109" cy="2552726"/>
          </a:xfrm>
        </p:grpSpPr>
        <p:sp>
          <p:nvSpPr>
            <p:cNvPr id="3" name="等腰三角形 2"/>
            <p:cNvSpPr/>
            <p:nvPr/>
          </p:nvSpPr>
          <p:spPr>
            <a:xfrm>
              <a:off x="7303475" y="2570260"/>
              <a:ext cx="3001109" cy="2552726"/>
            </a:xfrm>
            <a:prstGeom prst="triangle">
              <a:avLst/>
            </a:prstGeom>
            <a:gradFill>
              <a:gsLst>
                <a:gs pos="0">
                  <a:srgbClr val="4582ED">
                    <a:alpha val="64000"/>
                  </a:srgbClr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AutoShape 59"/>
            <p:cNvSpPr/>
            <p:nvPr/>
          </p:nvSpPr>
          <p:spPr bwMode="auto">
            <a:xfrm>
              <a:off x="8617772" y="3559922"/>
              <a:ext cx="372839" cy="371197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142472" y="4062179"/>
              <a:ext cx="1323439" cy="272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7846543" y="4352770"/>
              <a:ext cx="1915297" cy="43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368667" y="2111874"/>
            <a:ext cx="395416" cy="0"/>
          </a:xfrm>
          <a:prstGeom prst="line">
            <a:avLst/>
          </a:prstGeom>
          <a:ln w="1270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351759" y="4520455"/>
            <a:ext cx="1039319" cy="1071914"/>
            <a:chOff x="2933518" y="2584938"/>
            <a:chExt cx="1438646" cy="1483766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507597147"/>
                </p:ext>
              </p:extLst>
            </p:nvPr>
          </p:nvGraphicFramePr>
          <p:xfrm>
            <a:off x="2933518" y="2584938"/>
            <a:ext cx="1438646" cy="1483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7"/>
            <p:cNvSpPr txBox="1"/>
            <p:nvPr/>
          </p:nvSpPr>
          <p:spPr>
            <a:xfrm>
              <a:off x="3306471" y="3135108"/>
              <a:ext cx="692744" cy="383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124062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Bebas" pitchFamily="2" charset="0"/>
                </a:rPr>
                <a:t>82%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99638" y="4520455"/>
            <a:ext cx="1039319" cy="1071914"/>
            <a:chOff x="1086911" y="1827484"/>
            <a:chExt cx="1438646" cy="1483766"/>
          </a:xfrm>
        </p:grpSpPr>
        <p:graphicFrame>
          <p:nvGraphicFramePr>
            <p:cNvPr id="25" name="图表 24"/>
            <p:cNvGraphicFramePr/>
            <p:nvPr>
              <p:extLst>
                <p:ext uri="{D42A27DB-BD31-4B8C-83A1-F6EECF244321}">
                  <p14:modId xmlns:p14="http://schemas.microsoft.com/office/powerpoint/2010/main" val="3247062613"/>
                </p:ext>
              </p:extLst>
            </p:nvPr>
          </p:nvGraphicFramePr>
          <p:xfrm>
            <a:off x="1086911" y="1827484"/>
            <a:ext cx="1438646" cy="1483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TextBox 16"/>
            <p:cNvSpPr txBox="1"/>
            <p:nvPr/>
          </p:nvSpPr>
          <p:spPr>
            <a:xfrm>
              <a:off x="1459864" y="2377654"/>
              <a:ext cx="692744" cy="383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124062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Bebas" pitchFamily="2" charset="0"/>
                </a:rPr>
                <a:t>75%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303061" y="5592370"/>
            <a:ext cx="843739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437353" y="5592370"/>
            <a:ext cx="843739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椭圆 22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04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86964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851102" y="1881493"/>
            <a:ext cx="2676871" cy="3561360"/>
            <a:chOff x="8851102" y="1881491"/>
            <a:chExt cx="2676870" cy="3561360"/>
          </a:xfrm>
        </p:grpSpPr>
        <p:sp>
          <p:nvSpPr>
            <p:cNvPr id="23" name="TextBox 21"/>
            <p:cNvSpPr txBox="1"/>
            <p:nvPr/>
          </p:nvSpPr>
          <p:spPr>
            <a:xfrm>
              <a:off x="8946942" y="2598604"/>
              <a:ext cx="2581030" cy="1577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We provide professional-quality free PowerPoint templates to help you with your business presentations - freeppt7.com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851102" y="1881491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Lato" panose="020F0502020204030203" pitchFamily="34" charset="0"/>
                </a:rPr>
                <a:t>Add title text</a:t>
              </a:r>
              <a:endParaRPr lang="id-ID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946941" y="2433872"/>
              <a:ext cx="6705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圆角矩形 30"/>
            <p:cNvSpPr/>
            <p:nvPr/>
          </p:nvSpPr>
          <p:spPr>
            <a:xfrm>
              <a:off x="8946941" y="5234020"/>
              <a:ext cx="1138674" cy="20883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106385" y="1518559"/>
            <a:ext cx="2367643" cy="4229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8455" y="2841175"/>
            <a:ext cx="2334987" cy="3282042"/>
            <a:chOff x="816428" y="2759529"/>
            <a:chExt cx="2334986" cy="3282042"/>
          </a:xfrm>
        </p:grpSpPr>
        <p:sp>
          <p:nvSpPr>
            <p:cNvPr id="34" name="矩形 33"/>
            <p:cNvSpPr/>
            <p:nvPr/>
          </p:nvSpPr>
          <p:spPr>
            <a:xfrm>
              <a:off x="816428" y="2759529"/>
              <a:ext cx="2334986" cy="3282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5" name="TextBox 21"/>
            <p:cNvSpPr txBox="1"/>
            <p:nvPr/>
          </p:nvSpPr>
          <p:spPr>
            <a:xfrm>
              <a:off x="1059647" y="3800387"/>
              <a:ext cx="1797854" cy="10753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79149" y="3260126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Lato" panose="020F0502020204030203" pitchFamily="34" charset="0"/>
                </a:rPr>
                <a:t>1280,000</a:t>
              </a:r>
              <a:endParaRPr lang="id-ID" sz="1800" b="1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130836" y="1518559"/>
            <a:ext cx="2367643" cy="42291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742905" y="2841175"/>
            <a:ext cx="2334987" cy="3282042"/>
            <a:chOff x="816428" y="2759529"/>
            <a:chExt cx="2334986" cy="3282042"/>
          </a:xfrm>
        </p:grpSpPr>
        <p:sp>
          <p:nvSpPr>
            <p:cNvPr id="39" name="矩形 38"/>
            <p:cNvSpPr/>
            <p:nvPr/>
          </p:nvSpPr>
          <p:spPr>
            <a:xfrm>
              <a:off x="816428" y="2759529"/>
              <a:ext cx="2334986" cy="3282042"/>
            </a:xfrm>
            <a:prstGeom prst="rect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0" name="TextBox 21"/>
            <p:cNvSpPr txBox="1"/>
            <p:nvPr/>
          </p:nvSpPr>
          <p:spPr>
            <a:xfrm>
              <a:off x="1059647" y="3800387"/>
              <a:ext cx="1797854" cy="798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79149" y="3260126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Lato" panose="020F0502020204030203" pitchFamily="34" charset="0"/>
                </a:rPr>
                <a:t>5180,000</a:t>
              </a:r>
              <a:endParaRPr lang="id-ID" sz="1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Lato" panose="020F0502020204030203" pitchFamily="34" charset="0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04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67435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77333" y="3064934"/>
            <a:ext cx="10803467" cy="3081866"/>
          </a:xfrm>
          <a:prstGeom prst="rect">
            <a:avLst/>
          </a:prstGeom>
          <a:solidFill>
            <a:srgbClr val="F3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1252828" y="4440098"/>
            <a:ext cx="4168258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gradFill>
                  <a:gsLst>
                    <a:gs pos="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3600" b="1" dirty="0">
              <a:gradFill>
                <a:gsLst>
                  <a:gs pos="1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55931" y="1625600"/>
            <a:ext cx="2184400" cy="2184400"/>
          </a:xfrm>
          <a:prstGeom prst="rect">
            <a:avLst/>
          </a:prstGeom>
          <a:solidFill>
            <a:srgbClr val="DE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703733" y="1473200"/>
            <a:ext cx="2184400" cy="2184400"/>
          </a:xfrm>
          <a:prstGeom prst="rect">
            <a:avLst/>
          </a:prstGeom>
          <a:gradFill>
            <a:gsLst>
              <a:gs pos="0">
                <a:srgbClr val="4582ED"/>
              </a:gs>
              <a:gs pos="79000">
                <a:srgbClr val="105AD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278311" y="1625600"/>
            <a:ext cx="1043876" cy="1862048"/>
            <a:chOff x="1677760" y="1202290"/>
            <a:chExt cx="1043876" cy="1862048"/>
          </a:xfrm>
        </p:grpSpPr>
        <p:sp>
          <p:nvSpPr>
            <p:cNvPr id="20" name="矩形 13"/>
            <p:cNvSpPr/>
            <p:nvPr/>
          </p:nvSpPr>
          <p:spPr>
            <a:xfrm>
              <a:off x="2019170" y="2126158"/>
              <a:ext cx="461621" cy="369294"/>
            </a:xfrm>
            <a:custGeom>
              <a:avLst/>
              <a:gdLst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374710 h 374710"/>
                <a:gd name="connsiteX4" fmla="*/ 0 w 384970"/>
                <a:gd name="connsiteY4" fmla="*/ 0 h 374710"/>
                <a:gd name="connsiteX0" fmla="*/ 0 w 384970"/>
                <a:gd name="connsiteY0" fmla="*/ 0 h 374710"/>
                <a:gd name="connsiteX1" fmla="*/ 384970 w 384970"/>
                <a:gd name="connsiteY1" fmla="*/ 0 h 374710"/>
                <a:gd name="connsiteX2" fmla="*/ 384970 w 384970"/>
                <a:gd name="connsiteY2" fmla="*/ 374710 h 374710"/>
                <a:gd name="connsiteX3" fmla="*/ 0 w 384970"/>
                <a:gd name="connsiteY3" fmla="*/ 0 h 374710"/>
                <a:gd name="connsiteX0" fmla="*/ 0 w 417243"/>
                <a:gd name="connsiteY0" fmla="*/ 59167 h 374710"/>
                <a:gd name="connsiteX1" fmla="*/ 417243 w 417243"/>
                <a:gd name="connsiteY1" fmla="*/ 0 h 374710"/>
                <a:gd name="connsiteX2" fmla="*/ 417243 w 417243"/>
                <a:gd name="connsiteY2" fmla="*/ 374710 h 374710"/>
                <a:gd name="connsiteX3" fmla="*/ 0 w 417243"/>
                <a:gd name="connsiteY3" fmla="*/ 59167 h 374710"/>
                <a:gd name="connsiteX0" fmla="*/ 0 w 444137"/>
                <a:gd name="connsiteY0" fmla="*/ 112955 h 428498"/>
                <a:gd name="connsiteX1" fmla="*/ 444137 w 444137"/>
                <a:gd name="connsiteY1" fmla="*/ 0 h 428498"/>
                <a:gd name="connsiteX2" fmla="*/ 417243 w 444137"/>
                <a:gd name="connsiteY2" fmla="*/ 428498 h 428498"/>
                <a:gd name="connsiteX3" fmla="*/ 0 w 444137"/>
                <a:gd name="connsiteY3" fmla="*/ 112955 h 428498"/>
                <a:gd name="connsiteX0" fmla="*/ 0 w 471031"/>
                <a:gd name="connsiteY0" fmla="*/ 134470 h 428498"/>
                <a:gd name="connsiteX1" fmla="*/ 471031 w 471031"/>
                <a:gd name="connsiteY1" fmla="*/ 0 h 428498"/>
                <a:gd name="connsiteX2" fmla="*/ 444137 w 471031"/>
                <a:gd name="connsiteY2" fmla="*/ 428498 h 428498"/>
                <a:gd name="connsiteX3" fmla="*/ 0 w 471031"/>
                <a:gd name="connsiteY3" fmla="*/ 134470 h 428498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471031 w 471031"/>
                <a:gd name="connsiteY1" fmla="*/ 0 h 493044"/>
                <a:gd name="connsiteX2" fmla="*/ 438758 w 471031"/>
                <a:gd name="connsiteY2" fmla="*/ 493044 h 493044"/>
                <a:gd name="connsiteX3" fmla="*/ 0 w 471031"/>
                <a:gd name="connsiteY3" fmla="*/ 134470 h 493044"/>
                <a:gd name="connsiteX0" fmla="*/ 0 w 471031"/>
                <a:gd name="connsiteY0" fmla="*/ 134470 h 493044"/>
                <a:gd name="connsiteX1" fmla="*/ 33718 w 471031"/>
                <a:gd name="connsiteY1" fmla="*/ 16566 h 493044"/>
                <a:gd name="connsiteX2" fmla="*/ 471031 w 471031"/>
                <a:gd name="connsiteY2" fmla="*/ 0 h 493044"/>
                <a:gd name="connsiteX3" fmla="*/ 438758 w 471031"/>
                <a:gd name="connsiteY3" fmla="*/ 493044 h 493044"/>
                <a:gd name="connsiteX4" fmla="*/ 0 w 471031"/>
                <a:gd name="connsiteY4" fmla="*/ 134470 h 493044"/>
                <a:gd name="connsiteX0" fmla="*/ 0 w 471031"/>
                <a:gd name="connsiteY0" fmla="*/ 151328 h 509902"/>
                <a:gd name="connsiteX1" fmla="*/ 471031 w 471031"/>
                <a:gd name="connsiteY1" fmla="*/ 16858 h 509902"/>
                <a:gd name="connsiteX2" fmla="*/ 438758 w 471031"/>
                <a:gd name="connsiteY2" fmla="*/ 509902 h 509902"/>
                <a:gd name="connsiteX3" fmla="*/ 0 w 471031"/>
                <a:gd name="connsiteY3" fmla="*/ 151328 h 509902"/>
                <a:gd name="connsiteX0" fmla="*/ 0 w 475122"/>
                <a:gd name="connsiteY0" fmla="*/ 65663 h 534702"/>
                <a:gd name="connsiteX1" fmla="*/ 475122 w 475122"/>
                <a:gd name="connsiteY1" fmla="*/ 41658 h 534702"/>
                <a:gd name="connsiteX2" fmla="*/ 442849 w 475122"/>
                <a:gd name="connsiteY2" fmla="*/ 534702 h 534702"/>
                <a:gd name="connsiteX3" fmla="*/ 0 w 475122"/>
                <a:gd name="connsiteY3" fmla="*/ 65663 h 534702"/>
                <a:gd name="connsiteX0" fmla="*/ 0 w 487853"/>
                <a:gd name="connsiteY0" fmla="*/ 65663 h 612437"/>
                <a:gd name="connsiteX1" fmla="*/ 475122 w 487853"/>
                <a:gd name="connsiteY1" fmla="*/ 41658 h 612437"/>
                <a:gd name="connsiteX2" fmla="*/ 487853 w 487853"/>
                <a:gd name="connsiteY2" fmla="*/ 612437 h 612437"/>
                <a:gd name="connsiteX3" fmla="*/ 0 w 487853"/>
                <a:gd name="connsiteY3" fmla="*/ 65663 h 612437"/>
                <a:gd name="connsiteX0" fmla="*/ 0 w 487853"/>
                <a:gd name="connsiteY0" fmla="*/ 27691 h 574465"/>
                <a:gd name="connsiteX1" fmla="*/ 475122 w 487853"/>
                <a:gd name="connsiteY1" fmla="*/ 126426 h 574465"/>
                <a:gd name="connsiteX2" fmla="*/ 487853 w 487853"/>
                <a:gd name="connsiteY2" fmla="*/ 574465 h 574465"/>
                <a:gd name="connsiteX3" fmla="*/ 0 w 487853"/>
                <a:gd name="connsiteY3" fmla="*/ 27691 h 574465"/>
                <a:gd name="connsiteX0" fmla="*/ 0 w 501474"/>
                <a:gd name="connsiteY0" fmla="*/ 27691 h 574465"/>
                <a:gd name="connsiteX1" fmla="*/ 475122 w 501474"/>
                <a:gd name="connsiteY1" fmla="*/ 126426 h 574465"/>
                <a:gd name="connsiteX2" fmla="*/ 487853 w 501474"/>
                <a:gd name="connsiteY2" fmla="*/ 574465 h 574465"/>
                <a:gd name="connsiteX3" fmla="*/ 0 w 501474"/>
                <a:gd name="connsiteY3" fmla="*/ 27691 h 574465"/>
                <a:gd name="connsiteX0" fmla="*/ 0 w 537657"/>
                <a:gd name="connsiteY0" fmla="*/ 27691 h 574465"/>
                <a:gd name="connsiteX1" fmla="*/ 475122 w 537657"/>
                <a:gd name="connsiteY1" fmla="*/ 126426 h 574465"/>
                <a:gd name="connsiteX2" fmla="*/ 487853 w 537657"/>
                <a:gd name="connsiteY2" fmla="*/ 574465 h 574465"/>
                <a:gd name="connsiteX3" fmla="*/ 0 w 537657"/>
                <a:gd name="connsiteY3" fmla="*/ 27691 h 574465"/>
                <a:gd name="connsiteX0" fmla="*/ 0 w 568991"/>
                <a:gd name="connsiteY0" fmla="*/ 27691 h 574465"/>
                <a:gd name="connsiteX1" fmla="*/ 475122 w 568991"/>
                <a:gd name="connsiteY1" fmla="*/ 126426 h 574465"/>
                <a:gd name="connsiteX2" fmla="*/ 487853 w 568991"/>
                <a:gd name="connsiteY2" fmla="*/ 574465 h 574465"/>
                <a:gd name="connsiteX3" fmla="*/ 0 w 568991"/>
                <a:gd name="connsiteY3" fmla="*/ 27691 h 574465"/>
                <a:gd name="connsiteX0" fmla="*/ 0 w 568992"/>
                <a:gd name="connsiteY0" fmla="*/ 27691 h 574465"/>
                <a:gd name="connsiteX1" fmla="*/ 475122 w 568992"/>
                <a:gd name="connsiteY1" fmla="*/ 126426 h 574465"/>
                <a:gd name="connsiteX2" fmla="*/ 487853 w 568992"/>
                <a:gd name="connsiteY2" fmla="*/ 574465 h 574465"/>
                <a:gd name="connsiteX3" fmla="*/ 0 w 568992"/>
                <a:gd name="connsiteY3" fmla="*/ 27691 h 574465"/>
                <a:gd name="connsiteX0" fmla="*/ 0 w 568992"/>
                <a:gd name="connsiteY0" fmla="*/ 48506 h 595280"/>
                <a:gd name="connsiteX1" fmla="*/ 475122 w 568992"/>
                <a:gd name="connsiteY1" fmla="*/ 147241 h 595280"/>
                <a:gd name="connsiteX2" fmla="*/ 487853 w 568992"/>
                <a:gd name="connsiteY2" fmla="*/ 595280 h 595280"/>
                <a:gd name="connsiteX3" fmla="*/ 0 w 568992"/>
                <a:gd name="connsiteY3" fmla="*/ 48506 h 595280"/>
                <a:gd name="connsiteX0" fmla="*/ 0 w 568992"/>
                <a:gd name="connsiteY0" fmla="*/ 48506 h 595280"/>
                <a:gd name="connsiteX1" fmla="*/ 475122 w 568992"/>
                <a:gd name="connsiteY1" fmla="*/ 147241 h 595280"/>
                <a:gd name="connsiteX2" fmla="*/ 487853 w 568992"/>
                <a:gd name="connsiteY2" fmla="*/ 595280 h 595280"/>
                <a:gd name="connsiteX3" fmla="*/ 0 w 568992"/>
                <a:gd name="connsiteY3" fmla="*/ 48506 h 595280"/>
                <a:gd name="connsiteX0" fmla="*/ 0 w 568992"/>
                <a:gd name="connsiteY0" fmla="*/ 48506 h 595280"/>
                <a:gd name="connsiteX1" fmla="*/ 475122 w 568992"/>
                <a:gd name="connsiteY1" fmla="*/ 147241 h 595280"/>
                <a:gd name="connsiteX2" fmla="*/ 487852 w 568992"/>
                <a:gd name="connsiteY2" fmla="*/ 595280 h 595280"/>
                <a:gd name="connsiteX3" fmla="*/ 0 w 568992"/>
                <a:gd name="connsiteY3" fmla="*/ 48506 h 595280"/>
                <a:gd name="connsiteX0" fmla="*/ 0 w 568992"/>
                <a:gd name="connsiteY0" fmla="*/ 48506 h 595280"/>
                <a:gd name="connsiteX1" fmla="*/ 475122 w 568992"/>
                <a:gd name="connsiteY1" fmla="*/ 147241 h 595280"/>
                <a:gd name="connsiteX2" fmla="*/ 487852 w 568992"/>
                <a:gd name="connsiteY2" fmla="*/ 595280 h 595280"/>
                <a:gd name="connsiteX3" fmla="*/ 0 w 568992"/>
                <a:gd name="connsiteY3" fmla="*/ 48506 h 595280"/>
                <a:gd name="connsiteX0" fmla="*/ 0 w 586470"/>
                <a:gd name="connsiteY0" fmla="*/ 48506 h 460267"/>
                <a:gd name="connsiteX1" fmla="*/ 475122 w 586470"/>
                <a:gd name="connsiteY1" fmla="*/ 147241 h 460267"/>
                <a:gd name="connsiteX2" fmla="*/ 520583 w 586470"/>
                <a:gd name="connsiteY2" fmla="*/ 460267 h 460267"/>
                <a:gd name="connsiteX3" fmla="*/ 0 w 586470"/>
                <a:gd name="connsiteY3" fmla="*/ 48506 h 460267"/>
                <a:gd name="connsiteX0" fmla="*/ 0 w 660113"/>
                <a:gd name="connsiteY0" fmla="*/ 56797 h 427644"/>
                <a:gd name="connsiteX1" fmla="*/ 548765 w 660113"/>
                <a:gd name="connsiteY1" fmla="*/ 114618 h 427644"/>
                <a:gd name="connsiteX2" fmla="*/ 594226 w 660113"/>
                <a:gd name="connsiteY2" fmla="*/ 427644 h 427644"/>
                <a:gd name="connsiteX3" fmla="*/ 0 w 660113"/>
                <a:gd name="connsiteY3" fmla="*/ 56797 h 427644"/>
                <a:gd name="connsiteX0" fmla="*/ 0 w 660113"/>
                <a:gd name="connsiteY0" fmla="*/ 56797 h 427644"/>
                <a:gd name="connsiteX1" fmla="*/ 548765 w 660113"/>
                <a:gd name="connsiteY1" fmla="*/ 114618 h 427644"/>
                <a:gd name="connsiteX2" fmla="*/ 594226 w 660113"/>
                <a:gd name="connsiteY2" fmla="*/ 427644 h 427644"/>
                <a:gd name="connsiteX3" fmla="*/ 0 w 660113"/>
                <a:gd name="connsiteY3" fmla="*/ 56797 h 427644"/>
                <a:gd name="connsiteX0" fmla="*/ 0 w 660113"/>
                <a:gd name="connsiteY0" fmla="*/ 56797 h 476739"/>
                <a:gd name="connsiteX1" fmla="*/ 548765 w 660113"/>
                <a:gd name="connsiteY1" fmla="*/ 114618 h 476739"/>
                <a:gd name="connsiteX2" fmla="*/ 594226 w 660113"/>
                <a:gd name="connsiteY2" fmla="*/ 476739 h 476739"/>
                <a:gd name="connsiteX3" fmla="*/ 0 w 660113"/>
                <a:gd name="connsiteY3" fmla="*/ 56797 h 476739"/>
                <a:gd name="connsiteX0" fmla="*/ 0 w 660113"/>
                <a:gd name="connsiteY0" fmla="*/ 56797 h 476739"/>
                <a:gd name="connsiteX1" fmla="*/ 548765 w 660113"/>
                <a:gd name="connsiteY1" fmla="*/ 114618 h 476739"/>
                <a:gd name="connsiteX2" fmla="*/ 594226 w 660113"/>
                <a:gd name="connsiteY2" fmla="*/ 476739 h 476739"/>
                <a:gd name="connsiteX3" fmla="*/ 0 w 660113"/>
                <a:gd name="connsiteY3" fmla="*/ 56797 h 476739"/>
                <a:gd name="connsiteX0" fmla="*/ 0 w 638217"/>
                <a:gd name="connsiteY0" fmla="*/ 85799 h 505741"/>
                <a:gd name="connsiteX1" fmla="*/ 479212 w 638217"/>
                <a:gd name="connsiteY1" fmla="*/ 57701 h 505741"/>
                <a:gd name="connsiteX2" fmla="*/ 594226 w 638217"/>
                <a:gd name="connsiteY2" fmla="*/ 505741 h 505741"/>
                <a:gd name="connsiteX3" fmla="*/ 0 w 638217"/>
                <a:gd name="connsiteY3" fmla="*/ 85799 h 505741"/>
                <a:gd name="connsiteX0" fmla="*/ 0 w 638217"/>
                <a:gd name="connsiteY0" fmla="*/ 90631 h 510573"/>
                <a:gd name="connsiteX1" fmla="*/ 479212 w 638217"/>
                <a:gd name="connsiteY1" fmla="*/ 62533 h 510573"/>
                <a:gd name="connsiteX2" fmla="*/ 594226 w 638217"/>
                <a:gd name="connsiteY2" fmla="*/ 510573 h 510573"/>
                <a:gd name="connsiteX3" fmla="*/ 0 w 638217"/>
                <a:gd name="connsiteY3" fmla="*/ 90631 h 51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217" h="510573">
                  <a:moveTo>
                    <a:pt x="0" y="90631"/>
                  </a:moveTo>
                  <a:cubicBezTo>
                    <a:pt x="173122" y="-52912"/>
                    <a:pt x="406086" y="2771"/>
                    <a:pt x="479212" y="62533"/>
                  </a:cubicBezTo>
                  <a:cubicBezTo>
                    <a:pt x="614377" y="244610"/>
                    <a:pt x="692263" y="365318"/>
                    <a:pt x="594226" y="510573"/>
                  </a:cubicBezTo>
                  <a:cubicBezTo>
                    <a:pt x="497495" y="253763"/>
                    <a:pt x="267316" y="147793"/>
                    <a:pt x="0" y="9063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31000"/>
                  </a:schemeClr>
                </a:gs>
                <a:gs pos="100000">
                  <a:srgbClr val="5479C4">
                    <a:alpha val="30000"/>
                  </a:srgb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7760" y="1202290"/>
              <a:ext cx="104387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latin typeface="Dotum" panose="020B0600000101010101" pitchFamily="34" charset="-127"/>
                  <a:ea typeface="Dotum" panose="020B0600000101010101" pitchFamily="34" charset="-127"/>
                </a:rPr>
                <a:t>5</a:t>
              </a:r>
              <a:endParaRPr lang="zh-CN" altLang="en-US" sz="115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13122" y="5101094"/>
            <a:ext cx="626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Click here to add content, content to match the title. 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12643" y="4072499"/>
            <a:ext cx="1366164" cy="292514"/>
          </a:xfrm>
          <a:prstGeom prst="rect">
            <a:avLst/>
          </a:prstGeom>
          <a:gradFill>
            <a:gsLst>
              <a:gs pos="0">
                <a:srgbClr val="4582ED"/>
              </a:gs>
              <a:gs pos="88000">
                <a:srgbClr val="105AD7"/>
              </a:gs>
            </a:gsLst>
            <a:lin ang="27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ct val="120000"/>
              </a:lnSpc>
            </a:pPr>
            <a:r>
              <a:rPr lang="en-US" altLang="zh-CN" dirty="0">
                <a:latin typeface="Aparajita" panose="020B0604020202020204" pitchFamily="34" charset="0"/>
                <a:cs typeface="Aparajita" panose="020B0604020202020204" pitchFamily="34" charset="0"/>
              </a:rPr>
              <a:t>PART FIVE</a:t>
            </a:r>
            <a:endParaRPr lang="zh-CN" alt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8" presetClass="entr" presetSubtype="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/>
          <p:bldP spid="17" grpId="0" animBg="1"/>
          <p:bldP spid="18" grpId="0" animBg="1"/>
          <p:bldP spid="23" grpId="0"/>
          <p:bldP spid="24" grpId="0" animBg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0"/>
            <a:ext cx="6893169" cy="6858000"/>
          </a:xfrm>
          <a:prstGeom prst="rect">
            <a:avLst/>
          </a:prstGeom>
          <a:solidFill>
            <a:srgbClr val="E7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709138" y="715108"/>
            <a:ext cx="5603631" cy="5451230"/>
          </a:xfrm>
          <a:prstGeom prst="roundRect">
            <a:avLst>
              <a:gd name="adj" fmla="val 128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924" r="-22924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726317" y="2616365"/>
            <a:ext cx="1883313" cy="1172930"/>
            <a:chOff x="2726316" y="2616364"/>
            <a:chExt cx="1883313" cy="1172930"/>
          </a:xfrm>
        </p:grpSpPr>
        <p:grpSp>
          <p:nvGrpSpPr>
            <p:cNvPr id="18" name="组合 17"/>
            <p:cNvGrpSpPr/>
            <p:nvPr/>
          </p:nvGrpSpPr>
          <p:grpSpPr>
            <a:xfrm>
              <a:off x="2726316" y="2954656"/>
              <a:ext cx="1883313" cy="834638"/>
              <a:chOff x="2447595" y="6261353"/>
              <a:chExt cx="1883313" cy="834638"/>
            </a:xfrm>
          </p:grpSpPr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5" y="6261353"/>
                <a:ext cx="1323438" cy="34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47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04"/>
            <p:cNvSpPr>
              <a:spLocks noEditPoints="1"/>
            </p:cNvSpPr>
            <p:nvPr/>
          </p:nvSpPr>
          <p:spPr bwMode="auto">
            <a:xfrm>
              <a:off x="2845312" y="2616364"/>
              <a:ext cx="295350" cy="276828"/>
            </a:xfrm>
            <a:custGeom>
              <a:avLst/>
              <a:gdLst>
                <a:gd name="T0" fmla="*/ 112 w 128"/>
                <a:gd name="T1" fmla="*/ 16 h 120"/>
                <a:gd name="T2" fmla="*/ 88 w 128"/>
                <a:gd name="T3" fmla="*/ 16 h 120"/>
                <a:gd name="T4" fmla="*/ 88 w 128"/>
                <a:gd name="T5" fmla="*/ 8 h 120"/>
                <a:gd name="T6" fmla="*/ 80 w 128"/>
                <a:gd name="T7" fmla="*/ 0 h 120"/>
                <a:gd name="T8" fmla="*/ 48 w 128"/>
                <a:gd name="T9" fmla="*/ 0 h 120"/>
                <a:gd name="T10" fmla="*/ 40 w 128"/>
                <a:gd name="T11" fmla="*/ 8 h 120"/>
                <a:gd name="T12" fmla="*/ 40 w 128"/>
                <a:gd name="T13" fmla="*/ 16 h 120"/>
                <a:gd name="T14" fmla="*/ 16 w 128"/>
                <a:gd name="T15" fmla="*/ 16 h 120"/>
                <a:gd name="T16" fmla="*/ 0 w 128"/>
                <a:gd name="T17" fmla="*/ 32 h 120"/>
                <a:gd name="T18" fmla="*/ 0 w 128"/>
                <a:gd name="T19" fmla="*/ 104 h 120"/>
                <a:gd name="T20" fmla="*/ 16 w 128"/>
                <a:gd name="T21" fmla="*/ 120 h 120"/>
                <a:gd name="T22" fmla="*/ 112 w 128"/>
                <a:gd name="T23" fmla="*/ 120 h 120"/>
                <a:gd name="T24" fmla="*/ 128 w 128"/>
                <a:gd name="T25" fmla="*/ 104 h 120"/>
                <a:gd name="T26" fmla="*/ 128 w 128"/>
                <a:gd name="T27" fmla="*/ 32 h 120"/>
                <a:gd name="T28" fmla="*/ 112 w 128"/>
                <a:gd name="T29" fmla="*/ 16 h 120"/>
                <a:gd name="T30" fmla="*/ 48 w 128"/>
                <a:gd name="T31" fmla="*/ 12 h 120"/>
                <a:gd name="T32" fmla="*/ 52 w 128"/>
                <a:gd name="T33" fmla="*/ 8 h 120"/>
                <a:gd name="T34" fmla="*/ 76 w 128"/>
                <a:gd name="T35" fmla="*/ 8 h 120"/>
                <a:gd name="T36" fmla="*/ 80 w 128"/>
                <a:gd name="T37" fmla="*/ 12 h 120"/>
                <a:gd name="T38" fmla="*/ 80 w 128"/>
                <a:gd name="T39" fmla="*/ 16 h 120"/>
                <a:gd name="T40" fmla="*/ 76 w 128"/>
                <a:gd name="T41" fmla="*/ 16 h 120"/>
                <a:gd name="T42" fmla="*/ 52 w 128"/>
                <a:gd name="T43" fmla="*/ 16 h 120"/>
                <a:gd name="T44" fmla="*/ 48 w 128"/>
                <a:gd name="T45" fmla="*/ 16 h 120"/>
                <a:gd name="T46" fmla="*/ 48 w 128"/>
                <a:gd name="T47" fmla="*/ 12 h 120"/>
                <a:gd name="T48" fmla="*/ 120 w 128"/>
                <a:gd name="T49" fmla="*/ 104 h 120"/>
                <a:gd name="T50" fmla="*/ 112 w 128"/>
                <a:gd name="T51" fmla="*/ 112 h 120"/>
                <a:gd name="T52" fmla="*/ 16 w 128"/>
                <a:gd name="T53" fmla="*/ 112 h 120"/>
                <a:gd name="T54" fmla="*/ 8 w 128"/>
                <a:gd name="T55" fmla="*/ 104 h 120"/>
                <a:gd name="T56" fmla="*/ 8 w 128"/>
                <a:gd name="T57" fmla="*/ 60 h 120"/>
                <a:gd name="T58" fmla="*/ 49 w 128"/>
                <a:gd name="T59" fmla="*/ 60 h 120"/>
                <a:gd name="T60" fmla="*/ 48 w 128"/>
                <a:gd name="T61" fmla="*/ 64 h 120"/>
                <a:gd name="T62" fmla="*/ 64 w 128"/>
                <a:gd name="T63" fmla="*/ 80 h 120"/>
                <a:gd name="T64" fmla="*/ 80 w 128"/>
                <a:gd name="T65" fmla="*/ 64 h 120"/>
                <a:gd name="T66" fmla="*/ 79 w 128"/>
                <a:gd name="T67" fmla="*/ 60 h 120"/>
                <a:gd name="T68" fmla="*/ 120 w 128"/>
                <a:gd name="T69" fmla="*/ 60 h 120"/>
                <a:gd name="T70" fmla="*/ 120 w 128"/>
                <a:gd name="T71" fmla="*/ 104 h 120"/>
                <a:gd name="T72" fmla="*/ 56 w 128"/>
                <a:gd name="T73" fmla="*/ 64 h 120"/>
                <a:gd name="T74" fmla="*/ 57 w 128"/>
                <a:gd name="T75" fmla="*/ 60 h 120"/>
                <a:gd name="T76" fmla="*/ 71 w 128"/>
                <a:gd name="T77" fmla="*/ 60 h 120"/>
                <a:gd name="T78" fmla="*/ 72 w 128"/>
                <a:gd name="T79" fmla="*/ 64 h 120"/>
                <a:gd name="T80" fmla="*/ 64 w 128"/>
                <a:gd name="T81" fmla="*/ 72 h 120"/>
                <a:gd name="T82" fmla="*/ 56 w 128"/>
                <a:gd name="T83" fmla="*/ 64 h 120"/>
                <a:gd name="T84" fmla="*/ 120 w 128"/>
                <a:gd name="T85" fmla="*/ 52 h 120"/>
                <a:gd name="T86" fmla="*/ 8 w 128"/>
                <a:gd name="T87" fmla="*/ 52 h 120"/>
                <a:gd name="T88" fmla="*/ 8 w 128"/>
                <a:gd name="T89" fmla="*/ 32 h 120"/>
                <a:gd name="T90" fmla="*/ 16 w 128"/>
                <a:gd name="T91" fmla="*/ 24 h 120"/>
                <a:gd name="T92" fmla="*/ 112 w 128"/>
                <a:gd name="T93" fmla="*/ 24 h 120"/>
                <a:gd name="T94" fmla="*/ 120 w 128"/>
                <a:gd name="T95" fmla="*/ 32 h 120"/>
                <a:gd name="T96" fmla="*/ 120 w 128"/>
                <a:gd name="T9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20">
                  <a:moveTo>
                    <a:pt x="112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1" y="120"/>
                    <a:pt x="128" y="113"/>
                    <a:pt x="128" y="104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23"/>
                    <a:pt x="121" y="16"/>
                    <a:pt x="112" y="16"/>
                  </a:cubicBezTo>
                  <a:close/>
                  <a:moveTo>
                    <a:pt x="48" y="12"/>
                  </a:moveTo>
                  <a:cubicBezTo>
                    <a:pt x="48" y="10"/>
                    <a:pt x="50" y="8"/>
                    <a:pt x="52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8" y="16"/>
                    <a:pt x="76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48" y="16"/>
                  </a:cubicBezTo>
                  <a:lnTo>
                    <a:pt x="48" y="12"/>
                  </a:lnTo>
                  <a:close/>
                  <a:moveTo>
                    <a:pt x="120" y="104"/>
                  </a:moveTo>
                  <a:cubicBezTo>
                    <a:pt x="120" y="108"/>
                    <a:pt x="116" y="112"/>
                    <a:pt x="112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2" y="112"/>
                    <a:pt x="8" y="108"/>
                    <a:pt x="8" y="104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1"/>
                    <a:pt x="48" y="63"/>
                    <a:pt x="48" y="64"/>
                  </a:cubicBezTo>
                  <a:cubicBezTo>
                    <a:pt x="48" y="73"/>
                    <a:pt x="55" y="80"/>
                    <a:pt x="64" y="80"/>
                  </a:cubicBezTo>
                  <a:cubicBezTo>
                    <a:pt x="73" y="80"/>
                    <a:pt x="80" y="73"/>
                    <a:pt x="80" y="64"/>
                  </a:cubicBezTo>
                  <a:cubicBezTo>
                    <a:pt x="80" y="63"/>
                    <a:pt x="80" y="61"/>
                    <a:pt x="79" y="60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120" y="104"/>
                  </a:lnTo>
                  <a:close/>
                  <a:moveTo>
                    <a:pt x="56" y="64"/>
                  </a:moveTo>
                  <a:cubicBezTo>
                    <a:pt x="56" y="63"/>
                    <a:pt x="56" y="61"/>
                    <a:pt x="5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2" y="61"/>
                    <a:pt x="72" y="63"/>
                    <a:pt x="72" y="64"/>
                  </a:cubicBezTo>
                  <a:cubicBezTo>
                    <a:pt x="72" y="68"/>
                    <a:pt x="68" y="72"/>
                    <a:pt x="64" y="72"/>
                  </a:cubicBezTo>
                  <a:cubicBezTo>
                    <a:pt x="60" y="72"/>
                    <a:pt x="56" y="68"/>
                    <a:pt x="56" y="64"/>
                  </a:cubicBezTo>
                  <a:close/>
                  <a:moveTo>
                    <a:pt x="120" y="52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12" y="24"/>
                    <a:pt x="16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6" y="24"/>
                    <a:pt x="120" y="28"/>
                    <a:pt x="120" y="32"/>
                  </a:cubicBezTo>
                  <a:lnTo>
                    <a:pt x="120" y="52"/>
                  </a:lnTo>
                  <a:close/>
                </a:path>
              </a:pathLst>
            </a:cu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2709" y="2625625"/>
            <a:ext cx="1883313" cy="1163670"/>
            <a:chOff x="562708" y="2625624"/>
            <a:chExt cx="1883313" cy="1163670"/>
          </a:xfrm>
        </p:grpSpPr>
        <p:grpSp>
          <p:nvGrpSpPr>
            <p:cNvPr id="14" name="组合 13"/>
            <p:cNvGrpSpPr/>
            <p:nvPr/>
          </p:nvGrpSpPr>
          <p:grpSpPr>
            <a:xfrm>
              <a:off x="562708" y="2954656"/>
              <a:ext cx="1883313" cy="834638"/>
              <a:chOff x="2447595" y="6261353"/>
              <a:chExt cx="1883313" cy="834638"/>
            </a:xfrm>
          </p:grpSpPr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5" y="6261353"/>
                <a:ext cx="1323438" cy="34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47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207"/>
            <p:cNvSpPr>
              <a:spLocks noEditPoints="1"/>
            </p:cNvSpPr>
            <p:nvPr/>
          </p:nvSpPr>
          <p:spPr bwMode="auto">
            <a:xfrm>
              <a:off x="675033" y="2625624"/>
              <a:ext cx="295350" cy="258308"/>
            </a:xfrm>
            <a:custGeom>
              <a:avLst/>
              <a:gdLst>
                <a:gd name="T0" fmla="*/ 112 w 128"/>
                <a:gd name="T1" fmla="*/ 60 h 112"/>
                <a:gd name="T2" fmla="*/ 104 w 128"/>
                <a:gd name="T3" fmla="*/ 60 h 112"/>
                <a:gd name="T4" fmla="*/ 104 w 128"/>
                <a:gd name="T5" fmla="*/ 16 h 112"/>
                <a:gd name="T6" fmla="*/ 88 w 128"/>
                <a:gd name="T7" fmla="*/ 0 h 112"/>
                <a:gd name="T8" fmla="*/ 40 w 128"/>
                <a:gd name="T9" fmla="*/ 0 h 112"/>
                <a:gd name="T10" fmla="*/ 24 w 128"/>
                <a:gd name="T11" fmla="*/ 16 h 112"/>
                <a:gd name="T12" fmla="*/ 24 w 128"/>
                <a:gd name="T13" fmla="*/ 52 h 112"/>
                <a:gd name="T14" fmla="*/ 24 w 128"/>
                <a:gd name="T15" fmla="*/ 56 h 112"/>
                <a:gd name="T16" fmla="*/ 24 w 128"/>
                <a:gd name="T17" fmla="*/ 56 h 112"/>
                <a:gd name="T18" fmla="*/ 24 w 128"/>
                <a:gd name="T19" fmla="*/ 60 h 112"/>
                <a:gd name="T20" fmla="*/ 16 w 128"/>
                <a:gd name="T21" fmla="*/ 60 h 112"/>
                <a:gd name="T22" fmla="*/ 0 w 128"/>
                <a:gd name="T23" fmla="*/ 76 h 112"/>
                <a:gd name="T24" fmla="*/ 0 w 128"/>
                <a:gd name="T25" fmla="*/ 84 h 112"/>
                <a:gd name="T26" fmla="*/ 16 w 128"/>
                <a:gd name="T27" fmla="*/ 100 h 112"/>
                <a:gd name="T28" fmla="*/ 25 w 128"/>
                <a:gd name="T29" fmla="*/ 100 h 112"/>
                <a:gd name="T30" fmla="*/ 40 w 128"/>
                <a:gd name="T31" fmla="*/ 112 h 112"/>
                <a:gd name="T32" fmla="*/ 88 w 128"/>
                <a:gd name="T33" fmla="*/ 112 h 112"/>
                <a:gd name="T34" fmla="*/ 103 w 128"/>
                <a:gd name="T35" fmla="*/ 100 h 112"/>
                <a:gd name="T36" fmla="*/ 112 w 128"/>
                <a:gd name="T37" fmla="*/ 100 h 112"/>
                <a:gd name="T38" fmla="*/ 128 w 128"/>
                <a:gd name="T39" fmla="*/ 84 h 112"/>
                <a:gd name="T40" fmla="*/ 128 w 128"/>
                <a:gd name="T41" fmla="*/ 76 h 112"/>
                <a:gd name="T42" fmla="*/ 112 w 128"/>
                <a:gd name="T43" fmla="*/ 60 h 112"/>
                <a:gd name="T44" fmla="*/ 32 w 128"/>
                <a:gd name="T45" fmla="*/ 16 h 112"/>
                <a:gd name="T46" fmla="*/ 40 w 128"/>
                <a:gd name="T47" fmla="*/ 8 h 112"/>
                <a:gd name="T48" fmla="*/ 88 w 128"/>
                <a:gd name="T49" fmla="*/ 8 h 112"/>
                <a:gd name="T50" fmla="*/ 96 w 128"/>
                <a:gd name="T51" fmla="*/ 16 h 112"/>
                <a:gd name="T52" fmla="*/ 96 w 128"/>
                <a:gd name="T53" fmla="*/ 60 h 112"/>
                <a:gd name="T54" fmla="*/ 32 w 128"/>
                <a:gd name="T55" fmla="*/ 60 h 112"/>
                <a:gd name="T56" fmla="*/ 32 w 128"/>
                <a:gd name="T57" fmla="*/ 16 h 112"/>
                <a:gd name="T58" fmla="*/ 88 w 128"/>
                <a:gd name="T59" fmla="*/ 104 h 112"/>
                <a:gd name="T60" fmla="*/ 40 w 128"/>
                <a:gd name="T61" fmla="*/ 104 h 112"/>
                <a:gd name="T62" fmla="*/ 32 w 128"/>
                <a:gd name="T63" fmla="*/ 96 h 112"/>
                <a:gd name="T64" fmla="*/ 40 w 128"/>
                <a:gd name="T65" fmla="*/ 88 h 112"/>
                <a:gd name="T66" fmla="*/ 88 w 128"/>
                <a:gd name="T67" fmla="*/ 88 h 112"/>
                <a:gd name="T68" fmla="*/ 96 w 128"/>
                <a:gd name="T69" fmla="*/ 96 h 112"/>
                <a:gd name="T70" fmla="*/ 88 w 128"/>
                <a:gd name="T71" fmla="*/ 104 h 112"/>
                <a:gd name="T72" fmla="*/ 120 w 128"/>
                <a:gd name="T73" fmla="*/ 84 h 112"/>
                <a:gd name="T74" fmla="*/ 112 w 128"/>
                <a:gd name="T75" fmla="*/ 92 h 112"/>
                <a:gd name="T76" fmla="*/ 103 w 128"/>
                <a:gd name="T77" fmla="*/ 92 h 112"/>
                <a:gd name="T78" fmla="*/ 88 w 128"/>
                <a:gd name="T79" fmla="*/ 80 h 112"/>
                <a:gd name="T80" fmla="*/ 40 w 128"/>
                <a:gd name="T81" fmla="*/ 80 h 112"/>
                <a:gd name="T82" fmla="*/ 25 w 128"/>
                <a:gd name="T83" fmla="*/ 92 h 112"/>
                <a:gd name="T84" fmla="*/ 16 w 128"/>
                <a:gd name="T85" fmla="*/ 92 h 112"/>
                <a:gd name="T86" fmla="*/ 8 w 128"/>
                <a:gd name="T87" fmla="*/ 84 h 112"/>
                <a:gd name="T88" fmla="*/ 8 w 128"/>
                <a:gd name="T89" fmla="*/ 76 h 112"/>
                <a:gd name="T90" fmla="*/ 16 w 128"/>
                <a:gd name="T91" fmla="*/ 68 h 112"/>
                <a:gd name="T92" fmla="*/ 112 w 128"/>
                <a:gd name="T93" fmla="*/ 68 h 112"/>
                <a:gd name="T94" fmla="*/ 120 w 128"/>
                <a:gd name="T95" fmla="*/ 76 h 112"/>
                <a:gd name="T96" fmla="*/ 120 w 128"/>
                <a:gd name="T97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12">
                  <a:moveTo>
                    <a:pt x="112" y="60"/>
                  </a:moveTo>
                  <a:cubicBezTo>
                    <a:pt x="104" y="60"/>
                    <a:pt x="104" y="60"/>
                    <a:pt x="104" y="60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7"/>
                    <a:pt x="97" y="0"/>
                    <a:pt x="8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7"/>
                    <a:pt x="24" y="1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5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7"/>
                    <a:pt x="24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67"/>
                    <a:pt x="0" y="7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3"/>
                    <a:pt x="7" y="100"/>
                    <a:pt x="1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6" y="107"/>
                    <a:pt x="33" y="112"/>
                    <a:pt x="40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102" y="107"/>
                    <a:pt x="103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21" y="100"/>
                    <a:pt x="128" y="93"/>
                    <a:pt x="128" y="84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8" y="67"/>
                    <a:pt x="121" y="60"/>
                    <a:pt x="112" y="60"/>
                  </a:cubicBezTo>
                  <a:close/>
                  <a:moveTo>
                    <a:pt x="32" y="16"/>
                  </a:moveTo>
                  <a:cubicBezTo>
                    <a:pt x="32" y="12"/>
                    <a:pt x="36" y="8"/>
                    <a:pt x="4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2" y="8"/>
                    <a:pt x="96" y="12"/>
                    <a:pt x="96" y="16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32" y="60"/>
                    <a:pt x="32" y="60"/>
                    <a:pt x="32" y="60"/>
                  </a:cubicBezTo>
                  <a:lnTo>
                    <a:pt x="32" y="16"/>
                  </a:lnTo>
                  <a:close/>
                  <a:moveTo>
                    <a:pt x="88" y="104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36" y="104"/>
                    <a:pt x="32" y="100"/>
                    <a:pt x="32" y="96"/>
                  </a:cubicBezTo>
                  <a:cubicBezTo>
                    <a:pt x="32" y="92"/>
                    <a:pt x="36" y="88"/>
                    <a:pt x="40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92" y="88"/>
                    <a:pt x="96" y="92"/>
                    <a:pt x="96" y="96"/>
                  </a:cubicBezTo>
                  <a:cubicBezTo>
                    <a:pt x="96" y="100"/>
                    <a:pt x="92" y="104"/>
                    <a:pt x="88" y="104"/>
                  </a:cubicBezTo>
                  <a:close/>
                  <a:moveTo>
                    <a:pt x="120" y="84"/>
                  </a:moveTo>
                  <a:cubicBezTo>
                    <a:pt x="120" y="88"/>
                    <a:pt x="116" y="92"/>
                    <a:pt x="11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2" y="85"/>
                    <a:pt x="95" y="80"/>
                    <a:pt x="88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3" y="80"/>
                    <a:pt x="26" y="85"/>
                    <a:pt x="25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2" y="92"/>
                    <a:pt x="8" y="88"/>
                    <a:pt x="8" y="8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2"/>
                    <a:pt x="12" y="68"/>
                    <a:pt x="16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6" y="68"/>
                    <a:pt x="120" y="72"/>
                    <a:pt x="120" y="76"/>
                  </a:cubicBezTo>
                  <a:lnTo>
                    <a:pt x="120" y="84"/>
                  </a:lnTo>
                  <a:close/>
                </a:path>
              </a:pathLst>
            </a:cu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2709" y="4507007"/>
            <a:ext cx="1883313" cy="1203997"/>
            <a:chOff x="562708" y="4507006"/>
            <a:chExt cx="1883313" cy="1203997"/>
          </a:xfrm>
        </p:grpSpPr>
        <p:grpSp>
          <p:nvGrpSpPr>
            <p:cNvPr id="22" name="组合 21"/>
            <p:cNvGrpSpPr/>
            <p:nvPr/>
          </p:nvGrpSpPr>
          <p:grpSpPr>
            <a:xfrm>
              <a:off x="562708" y="4876365"/>
              <a:ext cx="1883313" cy="834638"/>
              <a:chOff x="2447595" y="6261353"/>
              <a:chExt cx="1883313" cy="834638"/>
            </a:xfrm>
          </p:grpSpPr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5" y="6261353"/>
                <a:ext cx="1323438" cy="34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47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681812" y="4507006"/>
              <a:ext cx="281793" cy="283040"/>
              <a:chOff x="5394325" y="3578225"/>
              <a:chExt cx="358775" cy="360363"/>
            </a:xfrm>
            <a:solidFill>
              <a:srgbClr val="4F4D50"/>
            </a:solidFill>
          </p:grpSpPr>
          <p:sp>
            <p:nvSpPr>
              <p:cNvPr id="33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6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7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726317" y="4485252"/>
            <a:ext cx="1883313" cy="1225752"/>
            <a:chOff x="2726316" y="4485251"/>
            <a:chExt cx="1883313" cy="1225752"/>
          </a:xfrm>
        </p:grpSpPr>
        <p:grpSp>
          <p:nvGrpSpPr>
            <p:cNvPr id="26" name="组合 25"/>
            <p:cNvGrpSpPr/>
            <p:nvPr/>
          </p:nvGrpSpPr>
          <p:grpSpPr>
            <a:xfrm>
              <a:off x="2726316" y="4876365"/>
              <a:ext cx="1883313" cy="834638"/>
              <a:chOff x="2447595" y="6261353"/>
              <a:chExt cx="1883313" cy="834638"/>
            </a:xfrm>
          </p:grpSpPr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5" y="6261353"/>
                <a:ext cx="1323438" cy="34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47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2829712" y="4485251"/>
              <a:ext cx="326550" cy="326550"/>
              <a:chOff x="3191434" y="2145028"/>
              <a:chExt cx="359165" cy="359165"/>
            </a:xfrm>
            <a:solidFill>
              <a:srgbClr val="4F4D50"/>
            </a:solidFill>
          </p:grpSpPr>
          <p:sp>
            <p:nvSpPr>
              <p:cNvPr id="44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5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0" scaled="0"/>
              </a:gra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562709" y="1360362"/>
            <a:ext cx="4046920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48" name="椭圆 4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09577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>
          <a:xfrm>
            <a:off x="7478222" y="2001188"/>
            <a:ext cx="4735913" cy="3839350"/>
            <a:chOff x="7551981" y="2001188"/>
            <a:chExt cx="4735913" cy="3839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7800202" y="2001188"/>
              <a:ext cx="1974114" cy="3242994"/>
            </a:xfrm>
            <a:custGeom>
              <a:avLst/>
              <a:gdLst>
                <a:gd name="T0" fmla="*/ 262 w 932"/>
                <a:gd name="T1" fmla="*/ 8 h 1392"/>
                <a:gd name="T2" fmla="*/ 133 w 932"/>
                <a:gd name="T3" fmla="*/ 581 h 1392"/>
                <a:gd name="T4" fmla="*/ 121 w 932"/>
                <a:gd name="T5" fmla="*/ 1211 h 1392"/>
                <a:gd name="T6" fmla="*/ 611 w 932"/>
                <a:gd name="T7" fmla="*/ 1360 h 1392"/>
                <a:gd name="T8" fmla="*/ 859 w 932"/>
                <a:gd name="T9" fmla="*/ 1183 h 1392"/>
                <a:gd name="T10" fmla="*/ 911 w 932"/>
                <a:gd name="T11" fmla="*/ 832 h 1392"/>
                <a:gd name="T12" fmla="*/ 696 w 932"/>
                <a:gd name="T13" fmla="*/ 427 h 1392"/>
                <a:gd name="T14" fmla="*/ 664 w 932"/>
                <a:gd name="T15" fmla="*/ 12 h 1392"/>
                <a:gd name="T16" fmla="*/ 556 w 932"/>
                <a:gd name="T17" fmla="*/ 17 h 1392"/>
                <a:gd name="T18" fmla="*/ 468 w 932"/>
                <a:gd name="T19" fmla="*/ 24 h 1392"/>
                <a:gd name="T20" fmla="*/ 383 w 932"/>
                <a:gd name="T21" fmla="*/ 4 h 1392"/>
                <a:gd name="T22" fmla="*/ 262 w 932"/>
                <a:gd name="T23" fmla="*/ 8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2" h="1392">
                  <a:moveTo>
                    <a:pt x="262" y="8"/>
                  </a:moveTo>
                  <a:cubicBezTo>
                    <a:pt x="555" y="397"/>
                    <a:pt x="324" y="269"/>
                    <a:pt x="133" y="581"/>
                  </a:cubicBezTo>
                  <a:cubicBezTo>
                    <a:pt x="23" y="766"/>
                    <a:pt x="0" y="1035"/>
                    <a:pt x="121" y="1211"/>
                  </a:cubicBezTo>
                  <a:cubicBezTo>
                    <a:pt x="245" y="1392"/>
                    <a:pt x="437" y="1368"/>
                    <a:pt x="611" y="1360"/>
                  </a:cubicBezTo>
                  <a:cubicBezTo>
                    <a:pt x="716" y="1354"/>
                    <a:pt x="791" y="1285"/>
                    <a:pt x="859" y="1183"/>
                  </a:cubicBezTo>
                  <a:cubicBezTo>
                    <a:pt x="922" y="1090"/>
                    <a:pt x="932" y="934"/>
                    <a:pt x="911" y="832"/>
                  </a:cubicBezTo>
                  <a:cubicBezTo>
                    <a:pt x="879" y="672"/>
                    <a:pt x="810" y="525"/>
                    <a:pt x="696" y="427"/>
                  </a:cubicBezTo>
                  <a:cubicBezTo>
                    <a:pt x="572" y="320"/>
                    <a:pt x="424" y="256"/>
                    <a:pt x="664" y="12"/>
                  </a:cubicBezTo>
                  <a:cubicBezTo>
                    <a:pt x="628" y="1"/>
                    <a:pt x="591" y="9"/>
                    <a:pt x="556" y="17"/>
                  </a:cubicBezTo>
                  <a:cubicBezTo>
                    <a:pt x="525" y="23"/>
                    <a:pt x="495" y="30"/>
                    <a:pt x="468" y="24"/>
                  </a:cubicBezTo>
                  <a:cubicBezTo>
                    <a:pt x="429" y="20"/>
                    <a:pt x="426" y="0"/>
                    <a:pt x="383" y="4"/>
                  </a:cubicBezTo>
                  <a:cubicBezTo>
                    <a:pt x="347" y="12"/>
                    <a:pt x="301" y="12"/>
                    <a:pt x="262" y="8"/>
                  </a:cubicBezTo>
                </a:path>
              </a:pathLst>
            </a:custGeom>
            <a:solidFill>
              <a:srgbClr val="4582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8882693" y="2993800"/>
              <a:ext cx="872803" cy="1971426"/>
            </a:xfrm>
            <a:custGeom>
              <a:avLst/>
              <a:gdLst>
                <a:gd name="T0" fmla="*/ 184 w 412"/>
                <a:gd name="T1" fmla="*/ 0 h 846"/>
                <a:gd name="T2" fmla="*/ 313 w 412"/>
                <a:gd name="T3" fmla="*/ 311 h 846"/>
                <a:gd name="T4" fmla="*/ 261 w 412"/>
                <a:gd name="T5" fmla="*/ 662 h 846"/>
                <a:gd name="T6" fmla="*/ 12 w 412"/>
                <a:gd name="T7" fmla="*/ 839 h 846"/>
                <a:gd name="T8" fmla="*/ 0 w 412"/>
                <a:gd name="T9" fmla="*/ 839 h 846"/>
                <a:gd name="T10" fmla="*/ 26 w 412"/>
                <a:gd name="T11" fmla="*/ 846 h 846"/>
                <a:gd name="T12" fmla="*/ 199 w 412"/>
                <a:gd name="T13" fmla="*/ 825 h 846"/>
                <a:gd name="T14" fmla="*/ 357 w 412"/>
                <a:gd name="T15" fmla="*/ 723 h 846"/>
                <a:gd name="T16" fmla="*/ 393 w 412"/>
                <a:gd name="T17" fmla="*/ 399 h 846"/>
                <a:gd name="T18" fmla="*/ 184 w 41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" h="846">
                  <a:moveTo>
                    <a:pt x="184" y="0"/>
                  </a:moveTo>
                  <a:cubicBezTo>
                    <a:pt x="248" y="88"/>
                    <a:pt x="290" y="196"/>
                    <a:pt x="313" y="311"/>
                  </a:cubicBezTo>
                  <a:cubicBezTo>
                    <a:pt x="334" y="413"/>
                    <a:pt x="323" y="569"/>
                    <a:pt x="261" y="662"/>
                  </a:cubicBezTo>
                  <a:cubicBezTo>
                    <a:pt x="193" y="764"/>
                    <a:pt x="118" y="833"/>
                    <a:pt x="12" y="839"/>
                  </a:cubicBezTo>
                  <a:cubicBezTo>
                    <a:pt x="8" y="839"/>
                    <a:pt x="4" y="839"/>
                    <a:pt x="0" y="839"/>
                  </a:cubicBezTo>
                  <a:cubicBezTo>
                    <a:pt x="16" y="843"/>
                    <a:pt x="26" y="846"/>
                    <a:pt x="26" y="846"/>
                  </a:cubicBezTo>
                  <a:cubicBezTo>
                    <a:pt x="199" y="825"/>
                    <a:pt x="199" y="825"/>
                    <a:pt x="199" y="825"/>
                  </a:cubicBezTo>
                  <a:cubicBezTo>
                    <a:pt x="250" y="771"/>
                    <a:pt x="304" y="740"/>
                    <a:pt x="357" y="723"/>
                  </a:cubicBezTo>
                  <a:cubicBezTo>
                    <a:pt x="405" y="629"/>
                    <a:pt x="412" y="492"/>
                    <a:pt x="393" y="399"/>
                  </a:cubicBezTo>
                  <a:cubicBezTo>
                    <a:pt x="361" y="242"/>
                    <a:pt x="294" y="98"/>
                    <a:pt x="184" y="0"/>
                  </a:cubicBezTo>
                </a:path>
              </a:pathLst>
            </a:custGeom>
            <a:solidFill>
              <a:srgbClr val="105A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8041253" y="4796668"/>
              <a:ext cx="465973" cy="230657"/>
            </a:xfrm>
            <a:custGeom>
              <a:avLst/>
              <a:gdLst>
                <a:gd name="T0" fmla="*/ 0 w 220"/>
                <a:gd name="T1" fmla="*/ 0 h 99"/>
                <a:gd name="T2" fmla="*/ 7 w 220"/>
                <a:gd name="T3" fmla="*/ 11 h 99"/>
                <a:gd name="T4" fmla="*/ 30 w 220"/>
                <a:gd name="T5" fmla="*/ 41 h 99"/>
                <a:gd name="T6" fmla="*/ 187 w 220"/>
                <a:gd name="T7" fmla="*/ 99 h 99"/>
                <a:gd name="T8" fmla="*/ 220 w 220"/>
                <a:gd name="T9" fmla="*/ 70 h 99"/>
                <a:gd name="T10" fmla="*/ 0 w 220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99">
                  <a:moveTo>
                    <a:pt x="0" y="0"/>
                  </a:moveTo>
                  <a:cubicBezTo>
                    <a:pt x="2" y="4"/>
                    <a:pt x="4" y="8"/>
                    <a:pt x="7" y="11"/>
                  </a:cubicBezTo>
                  <a:cubicBezTo>
                    <a:pt x="14" y="22"/>
                    <a:pt x="22" y="32"/>
                    <a:pt x="30" y="41"/>
                  </a:cubicBezTo>
                  <a:cubicBezTo>
                    <a:pt x="114" y="63"/>
                    <a:pt x="187" y="99"/>
                    <a:pt x="187" y="99"/>
                  </a:cubicBezTo>
                  <a:cubicBezTo>
                    <a:pt x="195" y="86"/>
                    <a:pt x="206" y="77"/>
                    <a:pt x="220" y="70"/>
                  </a:cubicBezTo>
                  <a:cubicBezTo>
                    <a:pt x="142" y="66"/>
                    <a:pt x="66" y="49"/>
                    <a:pt x="0" y="0"/>
                  </a:cubicBezTo>
                </a:path>
              </a:pathLst>
            </a:custGeom>
            <a:solidFill>
              <a:srgbClr val="6C7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8569058" y="2008088"/>
              <a:ext cx="203416" cy="582556"/>
            </a:xfrm>
            <a:custGeom>
              <a:avLst/>
              <a:gdLst>
                <a:gd name="T0" fmla="*/ 31 w 96"/>
                <a:gd name="T1" fmla="*/ 0 h 250"/>
                <a:gd name="T2" fmla="*/ 20 w 96"/>
                <a:gd name="T3" fmla="*/ 1 h 250"/>
                <a:gd name="T4" fmla="*/ 18 w 96"/>
                <a:gd name="T5" fmla="*/ 1 h 250"/>
                <a:gd name="T6" fmla="*/ 0 w 96"/>
                <a:gd name="T7" fmla="*/ 11 h 250"/>
                <a:gd name="T8" fmla="*/ 74 w 96"/>
                <a:gd name="T9" fmla="*/ 250 h 250"/>
                <a:gd name="T10" fmla="*/ 74 w 96"/>
                <a:gd name="T11" fmla="*/ 18 h 250"/>
                <a:gd name="T12" fmla="*/ 64 w 96"/>
                <a:gd name="T13" fmla="*/ 8 h 250"/>
                <a:gd name="T14" fmla="*/ 31 w 9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50">
                  <a:moveTo>
                    <a:pt x="31" y="0"/>
                  </a:moveTo>
                  <a:cubicBezTo>
                    <a:pt x="27" y="0"/>
                    <a:pt x="24" y="1"/>
                    <a:pt x="20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2" y="3"/>
                    <a:pt x="6" y="7"/>
                    <a:pt x="0" y="11"/>
                  </a:cubicBezTo>
                  <a:cubicBezTo>
                    <a:pt x="0" y="11"/>
                    <a:pt x="70" y="127"/>
                    <a:pt x="74" y="250"/>
                  </a:cubicBezTo>
                  <a:cubicBezTo>
                    <a:pt x="74" y="250"/>
                    <a:pt x="96" y="119"/>
                    <a:pt x="74" y="18"/>
                  </a:cubicBezTo>
                  <a:cubicBezTo>
                    <a:pt x="74" y="18"/>
                    <a:pt x="70" y="13"/>
                    <a:pt x="64" y="8"/>
                  </a:cubicBezTo>
                  <a:cubicBezTo>
                    <a:pt x="55" y="4"/>
                    <a:pt x="45" y="0"/>
                    <a:pt x="31" y="0"/>
                  </a:cubicBezTo>
                </a:path>
              </a:pathLst>
            </a:custGeom>
            <a:solidFill>
              <a:srgbClr val="105A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8811006" y="2033716"/>
              <a:ext cx="189974" cy="521442"/>
            </a:xfrm>
            <a:custGeom>
              <a:avLst/>
              <a:gdLst>
                <a:gd name="T0" fmla="*/ 90 w 90"/>
                <a:gd name="T1" fmla="*/ 0 h 224"/>
                <a:gd name="T2" fmla="*/ 88 w 90"/>
                <a:gd name="T3" fmla="*/ 1 h 224"/>
                <a:gd name="T4" fmla="*/ 79 w 90"/>
                <a:gd name="T5" fmla="*/ 3 h 224"/>
                <a:gd name="T6" fmla="*/ 34 w 90"/>
                <a:gd name="T7" fmla="*/ 11 h 224"/>
                <a:gd name="T8" fmla="*/ 3 w 90"/>
                <a:gd name="T9" fmla="*/ 224 h 224"/>
                <a:gd name="T10" fmla="*/ 90 w 90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24">
                  <a:moveTo>
                    <a:pt x="90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5" y="1"/>
                    <a:pt x="82" y="2"/>
                    <a:pt x="79" y="3"/>
                  </a:cubicBezTo>
                  <a:cubicBezTo>
                    <a:pt x="63" y="6"/>
                    <a:pt x="48" y="9"/>
                    <a:pt x="34" y="11"/>
                  </a:cubicBezTo>
                  <a:cubicBezTo>
                    <a:pt x="33" y="13"/>
                    <a:pt x="0" y="104"/>
                    <a:pt x="3" y="224"/>
                  </a:cubicBezTo>
                  <a:cubicBezTo>
                    <a:pt x="3" y="224"/>
                    <a:pt x="24" y="75"/>
                    <a:pt x="90" y="0"/>
                  </a:cubicBezTo>
                </a:path>
              </a:pathLst>
            </a:custGeom>
            <a:solidFill>
              <a:srgbClr val="105AD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10626509" y="4401398"/>
              <a:ext cx="1661385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rgbClr val="4582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solidFill>
              <a:srgbClr val="105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Arc 40"/>
            <p:cNvSpPr/>
            <p:nvPr/>
          </p:nvSpPr>
          <p:spPr>
            <a:xfrm rot="9168342">
              <a:off x="8627393" y="2286864"/>
              <a:ext cx="487586" cy="370036"/>
            </a:xfrm>
            <a:prstGeom prst="arc">
              <a:avLst/>
            </a:prstGeom>
            <a:ln w="34925">
              <a:solidFill>
                <a:srgbClr val="105A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Shape 54"/>
          <p:cNvSpPr txBox="1">
            <a:spLocks/>
          </p:cNvSpPr>
          <p:nvPr/>
        </p:nvSpPr>
        <p:spPr>
          <a:xfrm>
            <a:off x="7406214" y="3212977"/>
            <a:ext cx="2794789" cy="11329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9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￥</a:t>
            </a:r>
            <a:endParaRPr lang="en-US" sz="9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570950" y="2194013"/>
            <a:ext cx="2592287" cy="359441"/>
            <a:chOff x="4673997" y="2003760"/>
            <a:chExt cx="2592287" cy="35944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5795837" y="892753"/>
              <a:ext cx="348608" cy="2592287"/>
            </a:xfrm>
            <a:prstGeom prst="round2SameRect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bg-BG" sz="1400" dirty="0"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Rectangle 49"/>
            <p:cNvSpPr/>
            <p:nvPr/>
          </p:nvSpPr>
          <p:spPr>
            <a:xfrm>
              <a:off x="5318214" y="2003760"/>
              <a:ext cx="1308500" cy="345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58877" y="2697234"/>
            <a:ext cx="430145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570950" y="3515144"/>
            <a:ext cx="2592287" cy="359441"/>
            <a:chOff x="4673997" y="2003760"/>
            <a:chExt cx="2592287" cy="35944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5" name="Round Same Side Corner Rectangle 48"/>
            <p:cNvSpPr/>
            <p:nvPr/>
          </p:nvSpPr>
          <p:spPr>
            <a:xfrm rot="5400000">
              <a:off x="5795837" y="892753"/>
              <a:ext cx="348608" cy="2592287"/>
            </a:xfrm>
            <a:prstGeom prst="round2SameRect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bg-BG" sz="1400" dirty="0"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49"/>
            <p:cNvSpPr/>
            <p:nvPr/>
          </p:nvSpPr>
          <p:spPr>
            <a:xfrm>
              <a:off x="5318211" y="2003760"/>
              <a:ext cx="1308500" cy="345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58877" y="4018365"/>
            <a:ext cx="430145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570950" y="4865892"/>
            <a:ext cx="2592287" cy="359441"/>
            <a:chOff x="4673997" y="2003760"/>
            <a:chExt cx="2592287" cy="35944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9" name="Round Same Side Corner Rectangle 48"/>
            <p:cNvSpPr/>
            <p:nvPr/>
          </p:nvSpPr>
          <p:spPr>
            <a:xfrm rot="5400000">
              <a:off x="5795837" y="892753"/>
              <a:ext cx="348608" cy="2592287"/>
            </a:xfrm>
            <a:prstGeom prst="round2SameRect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bg-BG" sz="1400" dirty="0"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Rectangle 49"/>
            <p:cNvSpPr/>
            <p:nvPr/>
          </p:nvSpPr>
          <p:spPr>
            <a:xfrm>
              <a:off x="5318211" y="2003760"/>
              <a:ext cx="1308500" cy="345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858877" y="5369113"/>
            <a:ext cx="430145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5992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  <p:bldP spid="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图表 35"/>
          <p:cNvGraphicFramePr/>
          <p:nvPr>
            <p:extLst>
              <p:ext uri="{D42A27DB-BD31-4B8C-83A1-F6EECF244321}">
                <p14:modId xmlns:p14="http://schemas.microsoft.com/office/powerpoint/2010/main" val="577174177"/>
              </p:ext>
            </p:extLst>
          </p:nvPr>
        </p:nvGraphicFramePr>
        <p:xfrm>
          <a:off x="7321274" y="1837968"/>
          <a:ext cx="3664039" cy="387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矩形 36"/>
          <p:cNvSpPr/>
          <p:nvPr/>
        </p:nvSpPr>
        <p:spPr>
          <a:xfrm>
            <a:off x="1777395" y="2499316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A.</a:t>
            </a:r>
            <a:endParaRPr lang="zh-CN" altLang="en-US" sz="1400" spc="3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1834544" y="2736141"/>
            <a:ext cx="1885192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9" name="TextBox 6"/>
          <p:cNvSpPr txBox="1"/>
          <p:nvPr/>
        </p:nvSpPr>
        <p:spPr>
          <a:xfrm>
            <a:off x="2184005" y="2499316"/>
            <a:ext cx="14730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825351" y="229173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2700000" scaled="0"/>
          </a:gradFill>
          <a:ln w="9525">
            <a:solidFill>
              <a:srgbClr val="105AD7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1004795" y="2596095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10%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57011" y="2499316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B.</a:t>
            </a:r>
            <a:endParaRPr lang="zh-CN" altLang="en-US" sz="1400" spc="3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3" name="TextBox 5"/>
          <p:cNvSpPr txBox="1"/>
          <p:nvPr/>
        </p:nvSpPr>
        <p:spPr>
          <a:xfrm>
            <a:off x="5114161" y="2736141"/>
            <a:ext cx="1885192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44" name="TextBox 6"/>
          <p:cNvSpPr txBox="1"/>
          <p:nvPr/>
        </p:nvSpPr>
        <p:spPr>
          <a:xfrm>
            <a:off x="5463622" y="2499316"/>
            <a:ext cx="14730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4104968" y="229173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2700000" scaled="0"/>
          </a:gradFill>
          <a:ln w="9525">
            <a:solidFill>
              <a:srgbClr val="105AD7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4284411" y="2596095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88824" y="4608631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C.</a:t>
            </a:r>
            <a:endParaRPr lang="zh-CN" altLang="en-US" sz="1400" spc="3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1834544" y="4867201"/>
            <a:ext cx="1885192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49" name="TextBox 6"/>
          <p:cNvSpPr txBox="1"/>
          <p:nvPr/>
        </p:nvSpPr>
        <p:spPr>
          <a:xfrm>
            <a:off x="2195436" y="4608631"/>
            <a:ext cx="14730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825351" y="442279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2700000" scaled="0"/>
          </a:gradFill>
          <a:ln w="9525">
            <a:solidFill>
              <a:srgbClr val="105AD7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1" name="TextBox 27"/>
          <p:cNvSpPr txBox="1"/>
          <p:nvPr/>
        </p:nvSpPr>
        <p:spPr>
          <a:xfrm>
            <a:off x="1004795" y="4727155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30%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68441" y="4608631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b="1" spc="3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D.</a:t>
            </a:r>
            <a:endParaRPr lang="zh-CN" altLang="en-US" sz="1400" b="1" spc="3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3" name="TextBox 5"/>
          <p:cNvSpPr txBox="1"/>
          <p:nvPr/>
        </p:nvSpPr>
        <p:spPr>
          <a:xfrm>
            <a:off x="5114161" y="4867201"/>
            <a:ext cx="1885192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54" name="TextBox 6"/>
          <p:cNvSpPr txBox="1"/>
          <p:nvPr/>
        </p:nvSpPr>
        <p:spPr>
          <a:xfrm>
            <a:off x="5475053" y="4608631"/>
            <a:ext cx="14730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4104968" y="442279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2700000" scaled="0"/>
          </a:gradFill>
          <a:ln w="9525">
            <a:solidFill>
              <a:srgbClr val="105AD7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6" name="TextBox 27"/>
          <p:cNvSpPr txBox="1"/>
          <p:nvPr/>
        </p:nvSpPr>
        <p:spPr>
          <a:xfrm>
            <a:off x="4284411" y="4727155"/>
            <a:ext cx="47448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55%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7" name="KSO_Shape"/>
          <p:cNvSpPr>
            <a:spLocks/>
          </p:cNvSpPr>
          <p:nvPr/>
        </p:nvSpPr>
        <p:spPr bwMode="auto">
          <a:xfrm>
            <a:off x="8828677" y="3351738"/>
            <a:ext cx="665416" cy="638797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74800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"/>
          <p:cNvSpPr txBox="1"/>
          <p:nvPr/>
        </p:nvSpPr>
        <p:spPr>
          <a:xfrm>
            <a:off x="2135561" y="2565316"/>
            <a:ext cx="4023075" cy="209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2135561" y="3183296"/>
            <a:ext cx="4023075" cy="209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2135561" y="3781397"/>
            <a:ext cx="4023075" cy="209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5" name="TextBox 38"/>
          <p:cNvSpPr txBox="1"/>
          <p:nvPr/>
        </p:nvSpPr>
        <p:spPr>
          <a:xfrm>
            <a:off x="1205796" y="2570189"/>
            <a:ext cx="9297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Phase I</a:t>
            </a:r>
            <a:endParaRPr lang="zh-CN" altLang="en-US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1205796" y="3175985"/>
            <a:ext cx="9297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Phase 2</a:t>
            </a:r>
            <a:endParaRPr lang="zh-CN" altLang="en-US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1205796" y="3781781"/>
            <a:ext cx="9297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Phase 3</a:t>
            </a:r>
            <a:endParaRPr lang="zh-CN" altLang="en-US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626840289"/>
              </p:ext>
            </p:extLst>
          </p:nvPr>
        </p:nvGraphicFramePr>
        <p:xfrm>
          <a:off x="6875149" y="1811717"/>
          <a:ext cx="4390627" cy="427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38"/>
          <p:cNvSpPr txBox="1"/>
          <p:nvPr/>
        </p:nvSpPr>
        <p:spPr>
          <a:xfrm>
            <a:off x="1205794" y="2020757"/>
            <a:ext cx="18041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163261" y="5192499"/>
            <a:ext cx="1280475" cy="3207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 w="9525"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text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551407" y="5192499"/>
            <a:ext cx="1280475" cy="3207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 w="9525"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text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939552" y="5192499"/>
            <a:ext cx="1280475" cy="3207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 w="9525"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text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1205795" y="4592507"/>
            <a:ext cx="167347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09308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439 L 3.33333E-6 4.44444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25439 L 1.25E-6 4.44444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25439 L -1.04167E-6 4.44444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Graphic spid="28" grpId="0">
        <p:bldAsOne/>
      </p:bldGraphic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/>
          <p:nvPr/>
        </p:nvSpPr>
        <p:spPr>
          <a:xfrm>
            <a:off x="900553" y="1975238"/>
            <a:ext cx="4340239" cy="1227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4CD8C7-E528-4405-A107-271B95FDB584}"/>
              </a:ext>
            </a:extLst>
          </p:cNvPr>
          <p:cNvGrpSpPr/>
          <p:nvPr/>
        </p:nvGrpSpPr>
        <p:grpSpPr>
          <a:xfrm>
            <a:off x="815361" y="854057"/>
            <a:ext cx="3952582" cy="1121181"/>
            <a:chOff x="2349345" y="2288588"/>
            <a:chExt cx="3952582" cy="1121181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2349345" y="2288588"/>
              <a:ext cx="3952582" cy="7479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b="1" spc="300" dirty="0">
                  <a:gradFill>
                    <a:gsLst>
                      <a:gs pos="0">
                        <a:srgbClr val="4582ED"/>
                      </a:gs>
                      <a:gs pos="58000">
                        <a:srgbClr val="105AD7"/>
                      </a:gs>
                    </a:gsLst>
                    <a:lin ang="2700000" scaled="0"/>
                  </a:gradFill>
                  <a:ea typeface="Lato" panose="020F0502020204030203" pitchFamily="34" charset="0"/>
                  <a:cs typeface="Lato" panose="020F0502020204030203" pitchFamily="34" charset="0"/>
                </a:rPr>
                <a:t>COMPANY PROFILE</a:t>
              </a: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06331D2D-8D73-4B13-9708-0E24F960723A}"/>
                </a:ext>
              </a:extLst>
            </p:cNvPr>
            <p:cNvSpPr txBox="1">
              <a:spLocks/>
            </p:cNvSpPr>
            <p:nvPr/>
          </p:nvSpPr>
          <p:spPr>
            <a:xfrm>
              <a:off x="2353314" y="2830554"/>
              <a:ext cx="3563426" cy="5792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200" dirty="0">
                  <a:solidFill>
                    <a:srgbClr val="4F4D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panose="020F0502020204030203" pitchFamily="34" charset="0"/>
                </a:rPr>
                <a:t>Fill in the description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955619" y="1800968"/>
            <a:ext cx="68019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50533" y="5239347"/>
            <a:ext cx="571463" cy="544765"/>
            <a:chOff x="1413117" y="4953618"/>
            <a:chExt cx="571463" cy="544765"/>
          </a:xfrm>
        </p:grpSpPr>
        <p:grpSp>
          <p:nvGrpSpPr>
            <p:cNvPr id="10" name="组合 9"/>
            <p:cNvGrpSpPr/>
            <p:nvPr/>
          </p:nvGrpSpPr>
          <p:grpSpPr>
            <a:xfrm>
              <a:off x="1413117" y="4953618"/>
              <a:ext cx="571463" cy="515236"/>
              <a:chOff x="4634991" y="2138335"/>
              <a:chExt cx="428348" cy="386204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634991" y="2138335"/>
                <a:ext cx="428348" cy="38620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prstClr val="black"/>
                  </a:solidFill>
                  <a:latin typeface="Calibri"/>
                  <a:ea typeface="微软雅黑" pitchFamily="34" charset="-122"/>
                </a:endParaRPr>
              </a:p>
            </p:txBody>
          </p:sp>
          <p:sp>
            <p:nvSpPr>
              <p:cNvPr id="13" name="KSO_Shape"/>
              <p:cNvSpPr>
                <a:spLocks/>
              </p:cNvSpPr>
              <p:nvPr/>
            </p:nvSpPr>
            <p:spPr bwMode="auto">
              <a:xfrm>
                <a:off x="4758562" y="2206773"/>
                <a:ext cx="188010" cy="129099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lnSpc>
                    <a:spcPct val="130000"/>
                  </a:lnSpc>
                  <a:buFontTx/>
                  <a:buNone/>
                  <a:defRPr/>
                </a:pPr>
                <a:endParaRPr lang="zh-CN" altLang="en-US" dirty="0">
                  <a:solidFill>
                    <a:srgbClr val="FFFFFF"/>
                  </a:solidFill>
                  <a:latin typeface="Calibri"/>
                  <a:ea typeface="微软雅黑" pitchFamily="34" charset="-122"/>
                </a:endParaRPr>
              </a:p>
            </p:txBody>
          </p:sp>
        </p:grpSp>
        <p:sp>
          <p:nvSpPr>
            <p:cNvPr id="11" name="前言"/>
            <p:cNvSpPr>
              <a:spLocks noChangeArrowheads="1"/>
            </p:cNvSpPr>
            <p:nvPr/>
          </p:nvSpPr>
          <p:spPr bwMode="auto">
            <a:xfrm>
              <a:off x="1498562" y="5167948"/>
              <a:ext cx="400029" cy="33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text</a:t>
              </a:r>
              <a:endParaRPr lang="zh-CN" altLang="en-US" sz="1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Impact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74871" y="5239347"/>
            <a:ext cx="571463" cy="544765"/>
            <a:chOff x="2157458" y="4953618"/>
            <a:chExt cx="571463" cy="54476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57458" y="4953618"/>
              <a:ext cx="571463" cy="515236"/>
              <a:chOff x="5076056" y="2138335"/>
              <a:chExt cx="428348" cy="386204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5076056" y="2138335"/>
                <a:ext cx="428348" cy="38620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prstClr val="black"/>
                  </a:solidFill>
                  <a:latin typeface="Calibri"/>
                  <a:ea typeface="微软雅黑" pitchFamily="34" charset="-122"/>
                </a:endParaRPr>
              </a:p>
            </p:txBody>
          </p:sp>
          <p:sp>
            <p:nvSpPr>
              <p:cNvPr id="18" name="KSO_Shape"/>
              <p:cNvSpPr>
                <a:spLocks/>
              </p:cNvSpPr>
              <p:nvPr/>
            </p:nvSpPr>
            <p:spPr bwMode="auto">
              <a:xfrm>
                <a:off x="5196307" y="2191017"/>
                <a:ext cx="182071" cy="155062"/>
              </a:xfrm>
              <a:custGeom>
                <a:avLst/>
                <a:gdLst>
                  <a:gd name="T0" fmla="*/ 432030 w 2125663"/>
                  <a:gd name="T1" fmla="*/ 1344893 h 1811338"/>
                  <a:gd name="T2" fmla="*/ 462740 w 2125663"/>
                  <a:gd name="T3" fmla="*/ 1477960 h 1811338"/>
                  <a:gd name="T4" fmla="*/ 513638 w 2125663"/>
                  <a:gd name="T5" fmla="*/ 1557743 h 1811338"/>
                  <a:gd name="T6" fmla="*/ 516481 w 2125663"/>
                  <a:gd name="T7" fmla="*/ 1336346 h 1811338"/>
                  <a:gd name="T8" fmla="*/ 503401 w 2125663"/>
                  <a:gd name="T9" fmla="*/ 1310416 h 1811338"/>
                  <a:gd name="T10" fmla="*/ 515913 w 2125663"/>
                  <a:gd name="T11" fmla="*/ 1250009 h 1811338"/>
                  <a:gd name="T12" fmla="*/ 618846 w 2125663"/>
                  <a:gd name="T13" fmla="*/ 1242885 h 1811338"/>
                  <a:gd name="T14" fmla="*/ 643583 w 2125663"/>
                  <a:gd name="T15" fmla="*/ 1263116 h 1811338"/>
                  <a:gd name="T16" fmla="*/ 642446 w 2125663"/>
                  <a:gd name="T17" fmla="*/ 1324948 h 1811338"/>
                  <a:gd name="T18" fmla="*/ 619414 w 2125663"/>
                  <a:gd name="T19" fmla="*/ 1342899 h 1811338"/>
                  <a:gd name="T20" fmla="*/ 664057 w 2125663"/>
                  <a:gd name="T21" fmla="*/ 1524691 h 1811338"/>
                  <a:gd name="T22" fmla="*/ 704434 w 2125663"/>
                  <a:gd name="T23" fmla="*/ 1417553 h 1811338"/>
                  <a:gd name="T24" fmla="*/ 725191 w 2125663"/>
                  <a:gd name="T25" fmla="*/ 1259697 h 1811338"/>
                  <a:gd name="T26" fmla="*/ 857412 w 2125663"/>
                  <a:gd name="T27" fmla="*/ 1192451 h 1811338"/>
                  <a:gd name="T28" fmla="*/ 923096 w 2125663"/>
                  <a:gd name="T29" fmla="*/ 1212682 h 1811338"/>
                  <a:gd name="T30" fmla="*/ 970013 w 2125663"/>
                  <a:gd name="T31" fmla="*/ 1259697 h 1811338"/>
                  <a:gd name="T32" fmla="*/ 990201 w 2125663"/>
                  <a:gd name="T33" fmla="*/ 1325233 h 1811338"/>
                  <a:gd name="T34" fmla="*/ 980818 w 2125663"/>
                  <a:gd name="T35" fmla="*/ 1537228 h 1811338"/>
                  <a:gd name="T36" fmla="*/ 935891 w 2125663"/>
                  <a:gd name="T37" fmla="*/ 1570566 h 1811338"/>
                  <a:gd name="T38" fmla="*/ 798837 w 2125663"/>
                  <a:gd name="T39" fmla="*/ 1607608 h 1811338"/>
                  <a:gd name="T40" fmla="*/ 617424 w 2125663"/>
                  <a:gd name="T41" fmla="*/ 1622140 h 1811338"/>
                  <a:gd name="T42" fmla="*/ 428049 w 2125663"/>
                  <a:gd name="T43" fmla="*/ 1615872 h 1811338"/>
                  <a:gd name="T44" fmla="*/ 264551 w 2125663"/>
                  <a:gd name="T45" fmla="*/ 1588232 h 1811338"/>
                  <a:gd name="T46" fmla="*/ 180669 w 2125663"/>
                  <a:gd name="T47" fmla="*/ 1549481 h 1811338"/>
                  <a:gd name="T48" fmla="*/ 159912 w 2125663"/>
                  <a:gd name="T49" fmla="*/ 1517283 h 1811338"/>
                  <a:gd name="T50" fmla="*/ 167873 w 2125663"/>
                  <a:gd name="T51" fmla="*/ 1284201 h 1811338"/>
                  <a:gd name="T52" fmla="*/ 205123 w 2125663"/>
                  <a:gd name="T53" fmla="*/ 1228638 h 1811338"/>
                  <a:gd name="T54" fmla="*/ 264266 w 2125663"/>
                  <a:gd name="T55" fmla="*/ 1196440 h 1811338"/>
                  <a:gd name="T56" fmla="*/ 421225 w 2125663"/>
                  <a:gd name="T57" fmla="*/ 1183048 h 1811338"/>
                  <a:gd name="T58" fmla="*/ 433514 w 2125663"/>
                  <a:gd name="T59" fmla="*/ 761303 h 1811338"/>
                  <a:gd name="T60" fmla="*/ 391450 w 2125663"/>
                  <a:gd name="T61" fmla="*/ 813630 h 1811338"/>
                  <a:gd name="T62" fmla="*/ 379229 w 2125663"/>
                  <a:gd name="T63" fmla="*/ 902075 h 1811338"/>
                  <a:gd name="T64" fmla="*/ 414756 w 2125663"/>
                  <a:gd name="T65" fmla="*/ 1016114 h 1811338"/>
                  <a:gd name="T66" fmla="*/ 487516 w 2125663"/>
                  <a:gd name="T67" fmla="*/ 1099439 h 1811338"/>
                  <a:gd name="T68" fmla="*/ 567666 w 2125663"/>
                  <a:gd name="T69" fmla="*/ 1135272 h 1811338"/>
                  <a:gd name="T70" fmla="*/ 645542 w 2125663"/>
                  <a:gd name="T71" fmla="*/ 1111099 h 1811338"/>
                  <a:gd name="T72" fmla="*/ 722282 w 2125663"/>
                  <a:gd name="T73" fmla="*/ 1035452 h 1811338"/>
                  <a:gd name="T74" fmla="*/ 767757 w 2125663"/>
                  <a:gd name="T75" fmla="*/ 926248 h 1811338"/>
                  <a:gd name="T76" fmla="*/ 666290 w 2125663"/>
                  <a:gd name="T77" fmla="*/ 863967 h 1811338"/>
                  <a:gd name="T78" fmla="*/ 546918 w 2125663"/>
                  <a:gd name="T79" fmla="*/ 832116 h 1811338"/>
                  <a:gd name="T80" fmla="*/ 484389 w 2125663"/>
                  <a:gd name="T81" fmla="*/ 790595 h 1811338"/>
                  <a:gd name="T82" fmla="*/ 452273 w 2125663"/>
                  <a:gd name="T83" fmla="*/ 760734 h 1811338"/>
                  <a:gd name="T84" fmla="*/ 568234 w 2125663"/>
                  <a:gd name="T85" fmla="*/ 587258 h 1811338"/>
                  <a:gd name="T86" fmla="*/ 631616 w 2125663"/>
                  <a:gd name="T87" fmla="*/ 594937 h 1811338"/>
                  <a:gd name="T88" fmla="*/ 705513 w 2125663"/>
                  <a:gd name="T89" fmla="*/ 631054 h 1811338"/>
                  <a:gd name="T90" fmla="*/ 790210 w 2125663"/>
                  <a:gd name="T91" fmla="*/ 732864 h 1811338"/>
                  <a:gd name="T92" fmla="*/ 826306 w 2125663"/>
                  <a:gd name="T93" fmla="*/ 873920 h 1811338"/>
                  <a:gd name="T94" fmla="*/ 818064 w 2125663"/>
                  <a:gd name="T95" fmla="*/ 959237 h 1811338"/>
                  <a:gd name="T96" fmla="*/ 780831 w 2125663"/>
                  <a:gd name="T97" fmla="*/ 1048534 h 1811338"/>
                  <a:gd name="T98" fmla="*/ 687607 w 2125663"/>
                  <a:gd name="T99" fmla="*/ 1148922 h 1811338"/>
                  <a:gd name="T100" fmla="*/ 588983 w 2125663"/>
                  <a:gd name="T101" fmla="*/ 1190727 h 1811338"/>
                  <a:gd name="T102" fmla="*/ 525033 w 2125663"/>
                  <a:gd name="T103" fmla="*/ 1182480 h 1811338"/>
                  <a:gd name="T104" fmla="*/ 421293 w 2125663"/>
                  <a:gd name="T105" fmla="*/ 1115081 h 1811338"/>
                  <a:gd name="T106" fmla="*/ 345406 w 2125663"/>
                  <a:gd name="T107" fmla="*/ 1002463 h 1811338"/>
                  <a:gd name="T108" fmla="*/ 325511 w 2125663"/>
                  <a:gd name="T109" fmla="*/ 929092 h 1811338"/>
                  <a:gd name="T110" fmla="*/ 330627 w 2125663"/>
                  <a:gd name="T111" fmla="*/ 813915 h 1811338"/>
                  <a:gd name="T112" fmla="*/ 388324 w 2125663"/>
                  <a:gd name="T113" fmla="*/ 686510 h 1811338"/>
                  <a:gd name="T114" fmla="*/ 482400 w 2125663"/>
                  <a:gd name="T115" fmla="*/ 608303 h 1811338"/>
                  <a:gd name="T116" fmla="*/ 542939 w 2125663"/>
                  <a:gd name="T117" fmla="*/ 589534 h 1811338"/>
                  <a:gd name="T118" fmla="*/ 0 w 2125663"/>
                  <a:gd name="T119" fmla="*/ 0 h 1811338"/>
                  <a:gd name="T120" fmla="*/ 174993 w 2125663"/>
                  <a:gd name="T121" fmla="*/ 1118883 h 1811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25663" h="1811338">
                    <a:moveTo>
                      <a:pt x="470017" y="1320800"/>
                    </a:moveTo>
                    <a:lnTo>
                      <a:pt x="470335" y="1343069"/>
                    </a:lnTo>
                    <a:lnTo>
                      <a:pt x="471286" y="1364382"/>
                    </a:lnTo>
                    <a:lnTo>
                      <a:pt x="472238" y="1385696"/>
                    </a:lnTo>
                    <a:lnTo>
                      <a:pt x="473190" y="1406374"/>
                    </a:lnTo>
                    <a:lnTo>
                      <a:pt x="474459" y="1426415"/>
                    </a:lnTo>
                    <a:lnTo>
                      <a:pt x="476363" y="1446139"/>
                    </a:lnTo>
                    <a:lnTo>
                      <a:pt x="478267" y="1464908"/>
                    </a:lnTo>
                    <a:lnTo>
                      <a:pt x="480170" y="1483677"/>
                    </a:lnTo>
                    <a:lnTo>
                      <a:pt x="482074" y="1501491"/>
                    </a:lnTo>
                    <a:lnTo>
                      <a:pt x="484612" y="1518988"/>
                    </a:lnTo>
                    <a:lnTo>
                      <a:pt x="487468" y="1535530"/>
                    </a:lnTo>
                    <a:lnTo>
                      <a:pt x="490323" y="1552072"/>
                    </a:lnTo>
                    <a:lnTo>
                      <a:pt x="493179" y="1567660"/>
                    </a:lnTo>
                    <a:lnTo>
                      <a:pt x="496352" y="1582611"/>
                    </a:lnTo>
                    <a:lnTo>
                      <a:pt x="500159" y="1597563"/>
                    </a:lnTo>
                    <a:lnTo>
                      <a:pt x="503649" y="1611560"/>
                    </a:lnTo>
                    <a:lnTo>
                      <a:pt x="507774" y="1624921"/>
                    </a:lnTo>
                    <a:lnTo>
                      <a:pt x="511899" y="1637646"/>
                    </a:lnTo>
                    <a:lnTo>
                      <a:pt x="516341" y="1650052"/>
                    </a:lnTo>
                    <a:lnTo>
                      <a:pt x="520783" y="1661505"/>
                    </a:lnTo>
                    <a:lnTo>
                      <a:pt x="525859" y="1672639"/>
                    </a:lnTo>
                    <a:lnTo>
                      <a:pt x="530936" y="1683137"/>
                    </a:lnTo>
                    <a:lnTo>
                      <a:pt x="536329" y="1692998"/>
                    </a:lnTo>
                    <a:lnTo>
                      <a:pt x="541723" y="1702224"/>
                    </a:lnTo>
                    <a:lnTo>
                      <a:pt x="547752" y="1710813"/>
                    </a:lnTo>
                    <a:lnTo>
                      <a:pt x="553463" y="1718766"/>
                    </a:lnTo>
                    <a:lnTo>
                      <a:pt x="559808" y="1726083"/>
                    </a:lnTo>
                    <a:lnTo>
                      <a:pt x="566154" y="1732763"/>
                    </a:lnTo>
                    <a:lnTo>
                      <a:pt x="573134" y="1739125"/>
                    </a:lnTo>
                    <a:lnTo>
                      <a:pt x="580114" y="1744215"/>
                    </a:lnTo>
                    <a:lnTo>
                      <a:pt x="587412" y="1749305"/>
                    </a:lnTo>
                    <a:lnTo>
                      <a:pt x="594709" y="1753123"/>
                    </a:lnTo>
                    <a:lnTo>
                      <a:pt x="594709" y="1499901"/>
                    </a:lnTo>
                    <a:lnTo>
                      <a:pt x="591537" y="1499264"/>
                    </a:lnTo>
                    <a:lnTo>
                      <a:pt x="588047" y="1498310"/>
                    </a:lnTo>
                    <a:lnTo>
                      <a:pt x="584874" y="1497038"/>
                    </a:lnTo>
                    <a:lnTo>
                      <a:pt x="582018" y="1495765"/>
                    </a:lnTo>
                    <a:lnTo>
                      <a:pt x="579163" y="1494175"/>
                    </a:lnTo>
                    <a:lnTo>
                      <a:pt x="576307" y="1491948"/>
                    </a:lnTo>
                    <a:lnTo>
                      <a:pt x="573769" y="1489721"/>
                    </a:lnTo>
                    <a:lnTo>
                      <a:pt x="571548" y="1487494"/>
                    </a:lnTo>
                    <a:lnTo>
                      <a:pt x="569327" y="1484949"/>
                    </a:lnTo>
                    <a:lnTo>
                      <a:pt x="567106" y="1482404"/>
                    </a:lnTo>
                    <a:lnTo>
                      <a:pt x="565519" y="1479223"/>
                    </a:lnTo>
                    <a:lnTo>
                      <a:pt x="564250" y="1476360"/>
                    </a:lnTo>
                    <a:lnTo>
                      <a:pt x="563298" y="1473179"/>
                    </a:lnTo>
                    <a:lnTo>
                      <a:pt x="562347" y="1469998"/>
                    </a:lnTo>
                    <a:lnTo>
                      <a:pt x="562029" y="1466180"/>
                    </a:lnTo>
                    <a:lnTo>
                      <a:pt x="561712" y="1462999"/>
                    </a:lnTo>
                    <a:lnTo>
                      <a:pt x="561712" y="1425143"/>
                    </a:lnTo>
                    <a:lnTo>
                      <a:pt x="562029" y="1421007"/>
                    </a:lnTo>
                    <a:lnTo>
                      <a:pt x="562664" y="1417508"/>
                    </a:lnTo>
                    <a:lnTo>
                      <a:pt x="563616" y="1414009"/>
                    </a:lnTo>
                    <a:lnTo>
                      <a:pt x="564885" y="1410191"/>
                    </a:lnTo>
                    <a:lnTo>
                      <a:pt x="566154" y="1407010"/>
                    </a:lnTo>
                    <a:lnTo>
                      <a:pt x="568375" y="1403829"/>
                    </a:lnTo>
                    <a:lnTo>
                      <a:pt x="570596" y="1400966"/>
                    </a:lnTo>
                    <a:lnTo>
                      <a:pt x="572817" y="1398103"/>
                    </a:lnTo>
                    <a:lnTo>
                      <a:pt x="575673" y="1395558"/>
                    </a:lnTo>
                    <a:lnTo>
                      <a:pt x="578528" y="1393649"/>
                    </a:lnTo>
                    <a:lnTo>
                      <a:pt x="581701" y="1391741"/>
                    </a:lnTo>
                    <a:lnTo>
                      <a:pt x="584874" y="1390150"/>
                    </a:lnTo>
                    <a:lnTo>
                      <a:pt x="588364" y="1388878"/>
                    </a:lnTo>
                    <a:lnTo>
                      <a:pt x="592171" y="1387605"/>
                    </a:lnTo>
                    <a:lnTo>
                      <a:pt x="595979" y="1386969"/>
                    </a:lnTo>
                    <a:lnTo>
                      <a:pt x="599786" y="1386969"/>
                    </a:lnTo>
                    <a:lnTo>
                      <a:pt x="682597" y="1386969"/>
                    </a:lnTo>
                    <a:lnTo>
                      <a:pt x="686721" y="1386969"/>
                    </a:lnTo>
                    <a:lnTo>
                      <a:pt x="690529" y="1387605"/>
                    </a:lnTo>
                    <a:lnTo>
                      <a:pt x="694019" y="1388878"/>
                    </a:lnTo>
                    <a:lnTo>
                      <a:pt x="697826" y="1390150"/>
                    </a:lnTo>
                    <a:lnTo>
                      <a:pt x="700999" y="1391741"/>
                    </a:lnTo>
                    <a:lnTo>
                      <a:pt x="704172" y="1393649"/>
                    </a:lnTo>
                    <a:lnTo>
                      <a:pt x="707345" y="1395558"/>
                    </a:lnTo>
                    <a:lnTo>
                      <a:pt x="709883" y="1398103"/>
                    </a:lnTo>
                    <a:lnTo>
                      <a:pt x="712104" y="1400966"/>
                    </a:lnTo>
                    <a:lnTo>
                      <a:pt x="714325" y="1403829"/>
                    </a:lnTo>
                    <a:lnTo>
                      <a:pt x="716229" y="1407010"/>
                    </a:lnTo>
                    <a:lnTo>
                      <a:pt x="718132" y="1410191"/>
                    </a:lnTo>
                    <a:lnTo>
                      <a:pt x="719402" y="1414009"/>
                    </a:lnTo>
                    <a:lnTo>
                      <a:pt x="720353" y="1417508"/>
                    </a:lnTo>
                    <a:lnTo>
                      <a:pt x="720671" y="1421007"/>
                    </a:lnTo>
                    <a:lnTo>
                      <a:pt x="720988" y="1425143"/>
                    </a:lnTo>
                    <a:lnTo>
                      <a:pt x="720988" y="1462999"/>
                    </a:lnTo>
                    <a:lnTo>
                      <a:pt x="720988" y="1466180"/>
                    </a:lnTo>
                    <a:lnTo>
                      <a:pt x="720353" y="1469998"/>
                    </a:lnTo>
                    <a:lnTo>
                      <a:pt x="719719" y="1473179"/>
                    </a:lnTo>
                    <a:lnTo>
                      <a:pt x="718450" y="1476360"/>
                    </a:lnTo>
                    <a:lnTo>
                      <a:pt x="716863" y="1479223"/>
                    </a:lnTo>
                    <a:lnTo>
                      <a:pt x="715277" y="1482404"/>
                    </a:lnTo>
                    <a:lnTo>
                      <a:pt x="713373" y="1484949"/>
                    </a:lnTo>
                    <a:lnTo>
                      <a:pt x="711469" y="1487494"/>
                    </a:lnTo>
                    <a:lnTo>
                      <a:pt x="708931" y="1489721"/>
                    </a:lnTo>
                    <a:lnTo>
                      <a:pt x="706710" y="1491948"/>
                    </a:lnTo>
                    <a:lnTo>
                      <a:pt x="703537" y="1494175"/>
                    </a:lnTo>
                    <a:lnTo>
                      <a:pt x="700682" y="1495765"/>
                    </a:lnTo>
                    <a:lnTo>
                      <a:pt x="697826" y="1497038"/>
                    </a:lnTo>
                    <a:lnTo>
                      <a:pt x="694653" y="1498310"/>
                    </a:lnTo>
                    <a:lnTo>
                      <a:pt x="691163" y="1499264"/>
                    </a:lnTo>
                    <a:lnTo>
                      <a:pt x="687991" y="1499901"/>
                    </a:lnTo>
                    <a:lnTo>
                      <a:pt x="687991" y="1753123"/>
                    </a:lnTo>
                    <a:lnTo>
                      <a:pt x="695605" y="1749305"/>
                    </a:lnTo>
                    <a:lnTo>
                      <a:pt x="702586" y="1744215"/>
                    </a:lnTo>
                    <a:lnTo>
                      <a:pt x="709566" y="1739125"/>
                    </a:lnTo>
                    <a:lnTo>
                      <a:pt x="716229" y="1732763"/>
                    </a:lnTo>
                    <a:lnTo>
                      <a:pt x="722892" y="1726083"/>
                    </a:lnTo>
                    <a:lnTo>
                      <a:pt x="729237" y="1718766"/>
                    </a:lnTo>
                    <a:lnTo>
                      <a:pt x="734948" y="1710813"/>
                    </a:lnTo>
                    <a:lnTo>
                      <a:pt x="740977" y="1702224"/>
                    </a:lnTo>
                    <a:lnTo>
                      <a:pt x="746371" y="1692998"/>
                    </a:lnTo>
                    <a:lnTo>
                      <a:pt x="751447" y="1683137"/>
                    </a:lnTo>
                    <a:lnTo>
                      <a:pt x="756841" y="1672639"/>
                    </a:lnTo>
                    <a:lnTo>
                      <a:pt x="761600" y="1661505"/>
                    </a:lnTo>
                    <a:lnTo>
                      <a:pt x="766359" y="1650052"/>
                    </a:lnTo>
                    <a:lnTo>
                      <a:pt x="770801" y="1637646"/>
                    </a:lnTo>
                    <a:lnTo>
                      <a:pt x="774926" y="1624921"/>
                    </a:lnTo>
                    <a:lnTo>
                      <a:pt x="779051" y="1611560"/>
                    </a:lnTo>
                    <a:lnTo>
                      <a:pt x="782541" y="1597563"/>
                    </a:lnTo>
                    <a:lnTo>
                      <a:pt x="786031" y="1582611"/>
                    </a:lnTo>
                    <a:lnTo>
                      <a:pt x="789521" y="1567660"/>
                    </a:lnTo>
                    <a:lnTo>
                      <a:pt x="792377" y="1552072"/>
                    </a:lnTo>
                    <a:lnTo>
                      <a:pt x="795232" y="1535530"/>
                    </a:lnTo>
                    <a:lnTo>
                      <a:pt x="797770" y="1518988"/>
                    </a:lnTo>
                    <a:lnTo>
                      <a:pt x="800626" y="1501491"/>
                    </a:lnTo>
                    <a:lnTo>
                      <a:pt x="802530" y="1483677"/>
                    </a:lnTo>
                    <a:lnTo>
                      <a:pt x="804751" y="1464908"/>
                    </a:lnTo>
                    <a:lnTo>
                      <a:pt x="806337" y="1446139"/>
                    </a:lnTo>
                    <a:lnTo>
                      <a:pt x="807923" y="1426415"/>
                    </a:lnTo>
                    <a:lnTo>
                      <a:pt x="809193" y="1406374"/>
                    </a:lnTo>
                    <a:lnTo>
                      <a:pt x="810779" y="1385696"/>
                    </a:lnTo>
                    <a:lnTo>
                      <a:pt x="811731" y="1364382"/>
                    </a:lnTo>
                    <a:lnTo>
                      <a:pt x="812365" y="1343069"/>
                    </a:lnTo>
                    <a:lnTo>
                      <a:pt x="813000" y="1320800"/>
                    </a:lnTo>
                    <a:lnTo>
                      <a:pt x="840921" y="1322709"/>
                    </a:lnTo>
                    <a:lnTo>
                      <a:pt x="866621" y="1324300"/>
                    </a:lnTo>
                    <a:lnTo>
                      <a:pt x="909771" y="1327481"/>
                    </a:lnTo>
                    <a:lnTo>
                      <a:pt x="938644" y="1330026"/>
                    </a:lnTo>
                    <a:lnTo>
                      <a:pt x="948797" y="1330980"/>
                    </a:lnTo>
                    <a:lnTo>
                      <a:pt x="956729" y="1331298"/>
                    </a:lnTo>
                    <a:lnTo>
                      <a:pt x="964661" y="1331934"/>
                    </a:lnTo>
                    <a:lnTo>
                      <a:pt x="972593" y="1332889"/>
                    </a:lnTo>
                    <a:lnTo>
                      <a:pt x="980208" y="1334161"/>
                    </a:lnTo>
                    <a:lnTo>
                      <a:pt x="987823" y="1335752"/>
                    </a:lnTo>
                    <a:lnTo>
                      <a:pt x="995437" y="1337979"/>
                    </a:lnTo>
                    <a:lnTo>
                      <a:pt x="1002418" y="1340205"/>
                    </a:lnTo>
                    <a:lnTo>
                      <a:pt x="1009715" y="1343387"/>
                    </a:lnTo>
                    <a:lnTo>
                      <a:pt x="1016378" y="1346250"/>
                    </a:lnTo>
                    <a:lnTo>
                      <a:pt x="1023358" y="1349749"/>
                    </a:lnTo>
                    <a:lnTo>
                      <a:pt x="1030021" y="1353885"/>
                    </a:lnTo>
                    <a:lnTo>
                      <a:pt x="1036050" y="1357702"/>
                    </a:lnTo>
                    <a:lnTo>
                      <a:pt x="1042395" y="1361837"/>
                    </a:lnTo>
                    <a:lnTo>
                      <a:pt x="1048106" y="1366927"/>
                    </a:lnTo>
                    <a:lnTo>
                      <a:pt x="1053817" y="1371699"/>
                    </a:lnTo>
                    <a:lnTo>
                      <a:pt x="1059211" y="1377107"/>
                    </a:lnTo>
                    <a:lnTo>
                      <a:pt x="1064605" y="1382197"/>
                    </a:lnTo>
                    <a:lnTo>
                      <a:pt x="1069364" y="1388241"/>
                    </a:lnTo>
                    <a:lnTo>
                      <a:pt x="1073806" y="1393967"/>
                    </a:lnTo>
                    <a:lnTo>
                      <a:pt x="1078248" y="1400012"/>
                    </a:lnTo>
                    <a:lnTo>
                      <a:pt x="1082373" y="1406374"/>
                    </a:lnTo>
                    <a:lnTo>
                      <a:pt x="1085863" y="1413054"/>
                    </a:lnTo>
                    <a:lnTo>
                      <a:pt x="1089670" y="1419735"/>
                    </a:lnTo>
                    <a:lnTo>
                      <a:pt x="1092843" y="1426734"/>
                    </a:lnTo>
                    <a:lnTo>
                      <a:pt x="1095381" y="1433732"/>
                    </a:lnTo>
                    <a:lnTo>
                      <a:pt x="1097920" y="1441049"/>
                    </a:lnTo>
                    <a:lnTo>
                      <a:pt x="1100141" y="1448684"/>
                    </a:lnTo>
                    <a:lnTo>
                      <a:pt x="1101727" y="1456000"/>
                    </a:lnTo>
                    <a:lnTo>
                      <a:pt x="1103314" y="1463635"/>
                    </a:lnTo>
                    <a:lnTo>
                      <a:pt x="1104265" y="1471588"/>
                    </a:lnTo>
                    <a:lnTo>
                      <a:pt x="1104900" y="1479541"/>
                    </a:lnTo>
                    <a:lnTo>
                      <a:pt x="1104900" y="1487494"/>
                    </a:lnTo>
                    <a:lnTo>
                      <a:pt x="1104900" y="1686000"/>
                    </a:lnTo>
                    <a:lnTo>
                      <a:pt x="1104900" y="1690135"/>
                    </a:lnTo>
                    <a:lnTo>
                      <a:pt x="1104265" y="1693953"/>
                    </a:lnTo>
                    <a:lnTo>
                      <a:pt x="1103631" y="1697770"/>
                    </a:lnTo>
                    <a:lnTo>
                      <a:pt x="1102362" y="1701906"/>
                    </a:lnTo>
                    <a:lnTo>
                      <a:pt x="1101093" y="1705405"/>
                    </a:lnTo>
                    <a:lnTo>
                      <a:pt x="1099189" y="1709222"/>
                    </a:lnTo>
                    <a:lnTo>
                      <a:pt x="1096968" y="1713040"/>
                    </a:lnTo>
                    <a:lnTo>
                      <a:pt x="1094430" y="1716221"/>
                    </a:lnTo>
                    <a:lnTo>
                      <a:pt x="1091891" y="1719720"/>
                    </a:lnTo>
                    <a:lnTo>
                      <a:pt x="1089036" y="1722901"/>
                    </a:lnTo>
                    <a:lnTo>
                      <a:pt x="1085546" y="1726719"/>
                    </a:lnTo>
                    <a:lnTo>
                      <a:pt x="1082056" y="1729900"/>
                    </a:lnTo>
                    <a:lnTo>
                      <a:pt x="1078248" y="1732763"/>
                    </a:lnTo>
                    <a:lnTo>
                      <a:pt x="1074124" y="1736262"/>
                    </a:lnTo>
                    <a:lnTo>
                      <a:pt x="1069682" y="1739125"/>
                    </a:lnTo>
                    <a:lnTo>
                      <a:pt x="1065240" y="1741989"/>
                    </a:lnTo>
                    <a:lnTo>
                      <a:pt x="1055404" y="1748033"/>
                    </a:lnTo>
                    <a:lnTo>
                      <a:pt x="1044299" y="1753441"/>
                    </a:lnTo>
                    <a:lnTo>
                      <a:pt x="1032560" y="1758531"/>
                    </a:lnTo>
                    <a:lnTo>
                      <a:pt x="1019868" y="1763939"/>
                    </a:lnTo>
                    <a:lnTo>
                      <a:pt x="1005908" y="1768392"/>
                    </a:lnTo>
                    <a:lnTo>
                      <a:pt x="991630" y="1773164"/>
                    </a:lnTo>
                    <a:lnTo>
                      <a:pt x="976718" y="1777300"/>
                    </a:lnTo>
                    <a:lnTo>
                      <a:pt x="960854" y="1781117"/>
                    </a:lnTo>
                    <a:lnTo>
                      <a:pt x="944038" y="1784934"/>
                    </a:lnTo>
                    <a:lnTo>
                      <a:pt x="927222" y="1788434"/>
                    </a:lnTo>
                    <a:lnTo>
                      <a:pt x="909454" y="1791615"/>
                    </a:lnTo>
                    <a:lnTo>
                      <a:pt x="891369" y="1794796"/>
                    </a:lnTo>
                    <a:lnTo>
                      <a:pt x="872332" y="1797341"/>
                    </a:lnTo>
                    <a:lnTo>
                      <a:pt x="853295" y="1799886"/>
                    </a:lnTo>
                    <a:lnTo>
                      <a:pt x="833941" y="1801795"/>
                    </a:lnTo>
                    <a:lnTo>
                      <a:pt x="813952" y="1804022"/>
                    </a:lnTo>
                    <a:lnTo>
                      <a:pt x="793328" y="1805930"/>
                    </a:lnTo>
                    <a:lnTo>
                      <a:pt x="773022" y="1807203"/>
                    </a:lnTo>
                    <a:lnTo>
                      <a:pt x="752399" y="1808475"/>
                    </a:lnTo>
                    <a:lnTo>
                      <a:pt x="731458" y="1809748"/>
                    </a:lnTo>
                    <a:lnTo>
                      <a:pt x="710200" y="1810384"/>
                    </a:lnTo>
                    <a:lnTo>
                      <a:pt x="688942" y="1811020"/>
                    </a:lnTo>
                    <a:lnTo>
                      <a:pt x="667684" y="1811338"/>
                    </a:lnTo>
                    <a:lnTo>
                      <a:pt x="646427" y="1811338"/>
                    </a:lnTo>
                    <a:lnTo>
                      <a:pt x="625486" y="1811338"/>
                    </a:lnTo>
                    <a:lnTo>
                      <a:pt x="603911" y="1811020"/>
                    </a:lnTo>
                    <a:lnTo>
                      <a:pt x="582653" y="1810384"/>
                    </a:lnTo>
                    <a:lnTo>
                      <a:pt x="561395" y="1809748"/>
                    </a:lnTo>
                    <a:lnTo>
                      <a:pt x="540137" y="1808475"/>
                    </a:lnTo>
                    <a:lnTo>
                      <a:pt x="518879" y="1807203"/>
                    </a:lnTo>
                    <a:lnTo>
                      <a:pt x="498573" y="1805930"/>
                    </a:lnTo>
                    <a:lnTo>
                      <a:pt x="477632" y="1804022"/>
                    </a:lnTo>
                    <a:lnTo>
                      <a:pt x="457326" y="1801795"/>
                    </a:lnTo>
                    <a:lnTo>
                      <a:pt x="437337" y="1799886"/>
                    </a:lnTo>
                    <a:lnTo>
                      <a:pt x="417983" y="1797341"/>
                    </a:lnTo>
                    <a:lnTo>
                      <a:pt x="398629" y="1794796"/>
                    </a:lnTo>
                    <a:lnTo>
                      <a:pt x="379909" y="1791615"/>
                    </a:lnTo>
                    <a:lnTo>
                      <a:pt x="361824" y="1788434"/>
                    </a:lnTo>
                    <a:lnTo>
                      <a:pt x="344056" y="1784934"/>
                    </a:lnTo>
                    <a:lnTo>
                      <a:pt x="327240" y="1781117"/>
                    </a:lnTo>
                    <a:lnTo>
                      <a:pt x="310741" y="1777300"/>
                    </a:lnTo>
                    <a:lnTo>
                      <a:pt x="295195" y="1773164"/>
                    </a:lnTo>
                    <a:lnTo>
                      <a:pt x="280600" y="1768392"/>
                    </a:lnTo>
                    <a:lnTo>
                      <a:pt x="266322" y="1763939"/>
                    </a:lnTo>
                    <a:lnTo>
                      <a:pt x="252996" y="1758531"/>
                    </a:lnTo>
                    <a:lnTo>
                      <a:pt x="240622" y="1753441"/>
                    </a:lnTo>
                    <a:lnTo>
                      <a:pt x="229517" y="1748033"/>
                    </a:lnTo>
                    <a:lnTo>
                      <a:pt x="219047" y="1741989"/>
                    </a:lnTo>
                    <a:lnTo>
                      <a:pt x="214288" y="1739125"/>
                    </a:lnTo>
                    <a:lnTo>
                      <a:pt x="209846" y="1736262"/>
                    </a:lnTo>
                    <a:lnTo>
                      <a:pt x="205404" y="1732763"/>
                    </a:lnTo>
                    <a:lnTo>
                      <a:pt x="201596" y="1729900"/>
                    </a:lnTo>
                    <a:lnTo>
                      <a:pt x="198106" y="1726719"/>
                    </a:lnTo>
                    <a:lnTo>
                      <a:pt x="194299" y="1722901"/>
                    </a:lnTo>
                    <a:lnTo>
                      <a:pt x="191443" y="1719720"/>
                    </a:lnTo>
                    <a:lnTo>
                      <a:pt x="188588" y="1716221"/>
                    </a:lnTo>
                    <a:lnTo>
                      <a:pt x="186367" y="1713040"/>
                    </a:lnTo>
                    <a:lnTo>
                      <a:pt x="183828" y="1709222"/>
                    </a:lnTo>
                    <a:lnTo>
                      <a:pt x="181925" y="1705405"/>
                    </a:lnTo>
                    <a:lnTo>
                      <a:pt x="180338" y="1701906"/>
                    </a:lnTo>
                    <a:lnTo>
                      <a:pt x="179386" y="1697770"/>
                    </a:lnTo>
                    <a:lnTo>
                      <a:pt x="178435" y="1693953"/>
                    </a:lnTo>
                    <a:lnTo>
                      <a:pt x="177800" y="1690135"/>
                    </a:lnTo>
                    <a:lnTo>
                      <a:pt x="177800" y="1686000"/>
                    </a:lnTo>
                    <a:lnTo>
                      <a:pt x="177800" y="1487494"/>
                    </a:lnTo>
                    <a:lnTo>
                      <a:pt x="178117" y="1479541"/>
                    </a:lnTo>
                    <a:lnTo>
                      <a:pt x="178435" y="1471588"/>
                    </a:lnTo>
                    <a:lnTo>
                      <a:pt x="179386" y="1463635"/>
                    </a:lnTo>
                    <a:lnTo>
                      <a:pt x="180973" y="1456000"/>
                    </a:lnTo>
                    <a:lnTo>
                      <a:pt x="182559" y="1448684"/>
                    </a:lnTo>
                    <a:lnTo>
                      <a:pt x="184463" y="1441049"/>
                    </a:lnTo>
                    <a:lnTo>
                      <a:pt x="187318" y="1433732"/>
                    </a:lnTo>
                    <a:lnTo>
                      <a:pt x="190174" y="1426734"/>
                    </a:lnTo>
                    <a:lnTo>
                      <a:pt x="193030" y="1419735"/>
                    </a:lnTo>
                    <a:lnTo>
                      <a:pt x="196520" y="1413054"/>
                    </a:lnTo>
                    <a:lnTo>
                      <a:pt x="200327" y="1406374"/>
                    </a:lnTo>
                    <a:lnTo>
                      <a:pt x="204452" y="1400012"/>
                    </a:lnTo>
                    <a:lnTo>
                      <a:pt x="208576" y="1393967"/>
                    </a:lnTo>
                    <a:lnTo>
                      <a:pt x="213336" y="1388241"/>
                    </a:lnTo>
                    <a:lnTo>
                      <a:pt x="218095" y="1382197"/>
                    </a:lnTo>
                    <a:lnTo>
                      <a:pt x="223489" y="1377107"/>
                    </a:lnTo>
                    <a:lnTo>
                      <a:pt x="228883" y="1371699"/>
                    </a:lnTo>
                    <a:lnTo>
                      <a:pt x="234594" y="1366927"/>
                    </a:lnTo>
                    <a:lnTo>
                      <a:pt x="240305" y="1361837"/>
                    </a:lnTo>
                    <a:lnTo>
                      <a:pt x="246650" y="1357702"/>
                    </a:lnTo>
                    <a:lnTo>
                      <a:pt x="252679" y="1353885"/>
                    </a:lnTo>
                    <a:lnTo>
                      <a:pt x="259659" y="1349749"/>
                    </a:lnTo>
                    <a:lnTo>
                      <a:pt x="266005" y="1346250"/>
                    </a:lnTo>
                    <a:lnTo>
                      <a:pt x="272985" y="1343387"/>
                    </a:lnTo>
                    <a:lnTo>
                      <a:pt x="280282" y="1340205"/>
                    </a:lnTo>
                    <a:lnTo>
                      <a:pt x="287263" y="1337979"/>
                    </a:lnTo>
                    <a:lnTo>
                      <a:pt x="294877" y="1335752"/>
                    </a:lnTo>
                    <a:lnTo>
                      <a:pt x="302492" y="1334161"/>
                    </a:lnTo>
                    <a:lnTo>
                      <a:pt x="310107" y="1332889"/>
                    </a:lnTo>
                    <a:lnTo>
                      <a:pt x="318039" y="1331934"/>
                    </a:lnTo>
                    <a:lnTo>
                      <a:pt x="325971" y="1331298"/>
                    </a:lnTo>
                    <a:lnTo>
                      <a:pt x="333903" y="1330980"/>
                    </a:lnTo>
                    <a:lnTo>
                      <a:pt x="344056" y="1330026"/>
                    </a:lnTo>
                    <a:lnTo>
                      <a:pt x="372929" y="1327481"/>
                    </a:lnTo>
                    <a:lnTo>
                      <a:pt x="415762" y="1324300"/>
                    </a:lnTo>
                    <a:lnTo>
                      <a:pt x="441779" y="1322709"/>
                    </a:lnTo>
                    <a:lnTo>
                      <a:pt x="470017" y="1320800"/>
                    </a:lnTo>
                    <a:close/>
                    <a:moveTo>
                      <a:pt x="1004887" y="995363"/>
                    </a:moveTo>
                    <a:lnTo>
                      <a:pt x="1176337" y="995363"/>
                    </a:lnTo>
                    <a:lnTo>
                      <a:pt x="1176337" y="1265238"/>
                    </a:lnTo>
                    <a:lnTo>
                      <a:pt x="1004887" y="1265238"/>
                    </a:lnTo>
                    <a:lnTo>
                      <a:pt x="1004887" y="995363"/>
                    </a:lnTo>
                    <a:close/>
                    <a:moveTo>
                      <a:pt x="493561" y="847408"/>
                    </a:moveTo>
                    <a:lnTo>
                      <a:pt x="491024" y="847726"/>
                    </a:lnTo>
                    <a:lnTo>
                      <a:pt x="488804" y="848043"/>
                    </a:lnTo>
                    <a:lnTo>
                      <a:pt x="485950" y="848996"/>
                    </a:lnTo>
                    <a:lnTo>
                      <a:pt x="483730" y="849948"/>
                    </a:lnTo>
                    <a:lnTo>
                      <a:pt x="481510" y="851218"/>
                    </a:lnTo>
                    <a:lnTo>
                      <a:pt x="479290" y="852806"/>
                    </a:lnTo>
                    <a:lnTo>
                      <a:pt x="475167" y="856933"/>
                    </a:lnTo>
                    <a:lnTo>
                      <a:pt x="470727" y="861061"/>
                    </a:lnTo>
                    <a:lnTo>
                      <a:pt x="466604" y="865823"/>
                    </a:lnTo>
                    <a:lnTo>
                      <a:pt x="462482" y="871221"/>
                    </a:lnTo>
                    <a:lnTo>
                      <a:pt x="454553" y="882651"/>
                    </a:lnTo>
                    <a:lnTo>
                      <a:pt x="448527" y="890906"/>
                    </a:lnTo>
                    <a:lnTo>
                      <a:pt x="442819" y="899478"/>
                    </a:lnTo>
                    <a:lnTo>
                      <a:pt x="436793" y="908368"/>
                    </a:lnTo>
                    <a:lnTo>
                      <a:pt x="431402" y="917893"/>
                    </a:lnTo>
                    <a:lnTo>
                      <a:pt x="429499" y="926783"/>
                    </a:lnTo>
                    <a:lnTo>
                      <a:pt x="427596" y="935673"/>
                    </a:lnTo>
                    <a:lnTo>
                      <a:pt x="426010" y="945198"/>
                    </a:lnTo>
                    <a:lnTo>
                      <a:pt x="424742" y="954406"/>
                    </a:lnTo>
                    <a:lnTo>
                      <a:pt x="423790" y="963931"/>
                    </a:lnTo>
                    <a:lnTo>
                      <a:pt x="423156" y="973773"/>
                    </a:lnTo>
                    <a:lnTo>
                      <a:pt x="422839" y="982981"/>
                    </a:lnTo>
                    <a:lnTo>
                      <a:pt x="422839" y="992823"/>
                    </a:lnTo>
                    <a:lnTo>
                      <a:pt x="423156" y="1007111"/>
                    </a:lnTo>
                    <a:lnTo>
                      <a:pt x="424107" y="1020764"/>
                    </a:lnTo>
                    <a:lnTo>
                      <a:pt x="426010" y="1034099"/>
                    </a:lnTo>
                    <a:lnTo>
                      <a:pt x="428547" y="1047434"/>
                    </a:lnTo>
                    <a:lnTo>
                      <a:pt x="432036" y="1060769"/>
                    </a:lnTo>
                    <a:lnTo>
                      <a:pt x="435525" y="1073469"/>
                    </a:lnTo>
                    <a:lnTo>
                      <a:pt x="439965" y="1086169"/>
                    </a:lnTo>
                    <a:lnTo>
                      <a:pt x="445039" y="1098551"/>
                    </a:lnTo>
                    <a:lnTo>
                      <a:pt x="450430" y="1110934"/>
                    </a:lnTo>
                    <a:lnTo>
                      <a:pt x="456456" y="1122999"/>
                    </a:lnTo>
                    <a:lnTo>
                      <a:pt x="462799" y="1134429"/>
                    </a:lnTo>
                    <a:lnTo>
                      <a:pt x="469459" y="1145541"/>
                    </a:lnTo>
                    <a:lnTo>
                      <a:pt x="477070" y="1156019"/>
                    </a:lnTo>
                    <a:lnTo>
                      <a:pt x="484364" y="1166496"/>
                    </a:lnTo>
                    <a:lnTo>
                      <a:pt x="492293" y="1176656"/>
                    </a:lnTo>
                    <a:lnTo>
                      <a:pt x="500539" y="1186181"/>
                    </a:lnTo>
                    <a:lnTo>
                      <a:pt x="508784" y="1195389"/>
                    </a:lnTo>
                    <a:lnTo>
                      <a:pt x="517347" y="1204279"/>
                    </a:lnTo>
                    <a:lnTo>
                      <a:pt x="526227" y="1212216"/>
                    </a:lnTo>
                    <a:lnTo>
                      <a:pt x="535107" y="1220154"/>
                    </a:lnTo>
                    <a:lnTo>
                      <a:pt x="543987" y="1227456"/>
                    </a:lnTo>
                    <a:lnTo>
                      <a:pt x="553184" y="1234124"/>
                    </a:lnTo>
                    <a:lnTo>
                      <a:pt x="562381" y="1240474"/>
                    </a:lnTo>
                    <a:lnTo>
                      <a:pt x="571578" y="1245871"/>
                    </a:lnTo>
                    <a:lnTo>
                      <a:pt x="580775" y="1250951"/>
                    </a:lnTo>
                    <a:lnTo>
                      <a:pt x="589655" y="1255079"/>
                    </a:lnTo>
                    <a:lnTo>
                      <a:pt x="598853" y="1258889"/>
                    </a:lnTo>
                    <a:lnTo>
                      <a:pt x="607732" y="1262381"/>
                    </a:lnTo>
                    <a:lnTo>
                      <a:pt x="616612" y="1264604"/>
                    </a:lnTo>
                    <a:lnTo>
                      <a:pt x="624858" y="1266509"/>
                    </a:lnTo>
                    <a:lnTo>
                      <a:pt x="633421" y="1267461"/>
                    </a:lnTo>
                    <a:lnTo>
                      <a:pt x="641349" y="1267779"/>
                    </a:lnTo>
                    <a:lnTo>
                      <a:pt x="649595" y="1267461"/>
                    </a:lnTo>
                    <a:lnTo>
                      <a:pt x="657524" y="1266509"/>
                    </a:lnTo>
                    <a:lnTo>
                      <a:pt x="666404" y="1264604"/>
                    </a:lnTo>
                    <a:lnTo>
                      <a:pt x="674967" y="1262381"/>
                    </a:lnTo>
                    <a:lnTo>
                      <a:pt x="684164" y="1258889"/>
                    </a:lnTo>
                    <a:lnTo>
                      <a:pt x="692726" y="1255079"/>
                    </a:lnTo>
                    <a:lnTo>
                      <a:pt x="701924" y="1250951"/>
                    </a:lnTo>
                    <a:lnTo>
                      <a:pt x="711121" y="1245871"/>
                    </a:lnTo>
                    <a:lnTo>
                      <a:pt x="720318" y="1240474"/>
                    </a:lnTo>
                    <a:lnTo>
                      <a:pt x="729515" y="1234124"/>
                    </a:lnTo>
                    <a:lnTo>
                      <a:pt x="738395" y="1227456"/>
                    </a:lnTo>
                    <a:lnTo>
                      <a:pt x="747592" y="1220154"/>
                    </a:lnTo>
                    <a:lnTo>
                      <a:pt x="756472" y="1212216"/>
                    </a:lnTo>
                    <a:lnTo>
                      <a:pt x="765352" y="1204279"/>
                    </a:lnTo>
                    <a:lnTo>
                      <a:pt x="773915" y="1195389"/>
                    </a:lnTo>
                    <a:lnTo>
                      <a:pt x="782160" y="1186181"/>
                    </a:lnTo>
                    <a:lnTo>
                      <a:pt x="790406" y="1176656"/>
                    </a:lnTo>
                    <a:lnTo>
                      <a:pt x="798652" y="1166496"/>
                    </a:lnTo>
                    <a:lnTo>
                      <a:pt x="805946" y="1156019"/>
                    </a:lnTo>
                    <a:lnTo>
                      <a:pt x="813240" y="1145541"/>
                    </a:lnTo>
                    <a:lnTo>
                      <a:pt x="819900" y="1134429"/>
                    </a:lnTo>
                    <a:lnTo>
                      <a:pt x="826243" y="1122999"/>
                    </a:lnTo>
                    <a:lnTo>
                      <a:pt x="831952" y="1110934"/>
                    </a:lnTo>
                    <a:lnTo>
                      <a:pt x="837660" y="1098551"/>
                    </a:lnTo>
                    <a:lnTo>
                      <a:pt x="842417" y="1086169"/>
                    </a:lnTo>
                    <a:lnTo>
                      <a:pt x="847174" y="1073469"/>
                    </a:lnTo>
                    <a:lnTo>
                      <a:pt x="850980" y="1060769"/>
                    </a:lnTo>
                    <a:lnTo>
                      <a:pt x="853834" y="1047434"/>
                    </a:lnTo>
                    <a:lnTo>
                      <a:pt x="856689" y="1034099"/>
                    </a:lnTo>
                    <a:lnTo>
                      <a:pt x="858592" y="1020764"/>
                    </a:lnTo>
                    <a:lnTo>
                      <a:pt x="859543" y="1007111"/>
                    </a:lnTo>
                    <a:lnTo>
                      <a:pt x="860177" y="992823"/>
                    </a:lnTo>
                    <a:lnTo>
                      <a:pt x="859860" y="984886"/>
                    </a:lnTo>
                    <a:lnTo>
                      <a:pt x="859543" y="976313"/>
                    </a:lnTo>
                    <a:lnTo>
                      <a:pt x="837343" y="975361"/>
                    </a:lnTo>
                    <a:lnTo>
                      <a:pt x="814509" y="973773"/>
                    </a:lnTo>
                    <a:lnTo>
                      <a:pt x="791040" y="970916"/>
                    </a:lnTo>
                    <a:lnTo>
                      <a:pt x="767255" y="968058"/>
                    </a:lnTo>
                    <a:lnTo>
                      <a:pt x="743469" y="964566"/>
                    </a:lnTo>
                    <a:lnTo>
                      <a:pt x="719366" y="960438"/>
                    </a:lnTo>
                    <a:lnTo>
                      <a:pt x="695898" y="955041"/>
                    </a:lnTo>
                    <a:lnTo>
                      <a:pt x="684481" y="952501"/>
                    </a:lnTo>
                    <a:lnTo>
                      <a:pt x="673064" y="949643"/>
                    </a:lnTo>
                    <a:lnTo>
                      <a:pt x="661964" y="946468"/>
                    </a:lnTo>
                    <a:lnTo>
                      <a:pt x="651181" y="943293"/>
                    </a:lnTo>
                    <a:lnTo>
                      <a:pt x="640398" y="940118"/>
                    </a:lnTo>
                    <a:lnTo>
                      <a:pt x="629932" y="936308"/>
                    </a:lnTo>
                    <a:lnTo>
                      <a:pt x="620101" y="932816"/>
                    </a:lnTo>
                    <a:lnTo>
                      <a:pt x="610270" y="929006"/>
                    </a:lnTo>
                    <a:lnTo>
                      <a:pt x="601073" y="924878"/>
                    </a:lnTo>
                    <a:lnTo>
                      <a:pt x="592510" y="921068"/>
                    </a:lnTo>
                    <a:lnTo>
                      <a:pt x="583947" y="916941"/>
                    </a:lnTo>
                    <a:lnTo>
                      <a:pt x="576018" y="912178"/>
                    </a:lnTo>
                    <a:lnTo>
                      <a:pt x="568724" y="907733"/>
                    </a:lnTo>
                    <a:lnTo>
                      <a:pt x="561747" y="903288"/>
                    </a:lnTo>
                    <a:lnTo>
                      <a:pt x="555404" y="898208"/>
                    </a:lnTo>
                    <a:lnTo>
                      <a:pt x="550013" y="893128"/>
                    </a:lnTo>
                    <a:lnTo>
                      <a:pt x="544938" y="887731"/>
                    </a:lnTo>
                    <a:lnTo>
                      <a:pt x="540498" y="882651"/>
                    </a:lnTo>
                    <a:lnTo>
                      <a:pt x="536376" y="876936"/>
                    </a:lnTo>
                    <a:lnTo>
                      <a:pt x="532253" y="872173"/>
                    </a:lnTo>
                    <a:lnTo>
                      <a:pt x="528447" y="867728"/>
                    </a:lnTo>
                    <a:lnTo>
                      <a:pt x="524641" y="863601"/>
                    </a:lnTo>
                    <a:lnTo>
                      <a:pt x="520836" y="860426"/>
                    </a:lnTo>
                    <a:lnTo>
                      <a:pt x="517347" y="857251"/>
                    </a:lnTo>
                    <a:lnTo>
                      <a:pt x="514176" y="854393"/>
                    </a:lnTo>
                    <a:lnTo>
                      <a:pt x="511004" y="852488"/>
                    </a:lnTo>
                    <a:lnTo>
                      <a:pt x="507833" y="850583"/>
                    </a:lnTo>
                    <a:lnTo>
                      <a:pt x="504661" y="849313"/>
                    </a:lnTo>
                    <a:lnTo>
                      <a:pt x="501807" y="848361"/>
                    </a:lnTo>
                    <a:lnTo>
                      <a:pt x="499270" y="847726"/>
                    </a:lnTo>
                    <a:lnTo>
                      <a:pt x="496099" y="847408"/>
                    </a:lnTo>
                    <a:lnTo>
                      <a:pt x="493561" y="847408"/>
                    </a:lnTo>
                    <a:close/>
                    <a:moveTo>
                      <a:pt x="1304925" y="828675"/>
                    </a:moveTo>
                    <a:lnTo>
                      <a:pt x="1476375" y="828675"/>
                    </a:lnTo>
                    <a:lnTo>
                      <a:pt x="1476375" y="1252538"/>
                    </a:lnTo>
                    <a:lnTo>
                      <a:pt x="1304925" y="1252538"/>
                    </a:lnTo>
                    <a:lnTo>
                      <a:pt x="1304925" y="828675"/>
                    </a:lnTo>
                    <a:close/>
                    <a:moveTo>
                      <a:pt x="634055" y="655638"/>
                    </a:moveTo>
                    <a:lnTo>
                      <a:pt x="641349" y="655638"/>
                    </a:lnTo>
                    <a:lnTo>
                      <a:pt x="648644" y="655638"/>
                    </a:lnTo>
                    <a:lnTo>
                      <a:pt x="655938" y="655956"/>
                    </a:lnTo>
                    <a:lnTo>
                      <a:pt x="662915" y="656591"/>
                    </a:lnTo>
                    <a:lnTo>
                      <a:pt x="669892" y="657226"/>
                    </a:lnTo>
                    <a:lnTo>
                      <a:pt x="677187" y="658178"/>
                    </a:lnTo>
                    <a:lnTo>
                      <a:pt x="684164" y="659766"/>
                    </a:lnTo>
                    <a:lnTo>
                      <a:pt x="691141" y="661036"/>
                    </a:lnTo>
                    <a:lnTo>
                      <a:pt x="698118" y="662623"/>
                    </a:lnTo>
                    <a:lnTo>
                      <a:pt x="704778" y="664211"/>
                    </a:lnTo>
                    <a:lnTo>
                      <a:pt x="711438" y="666433"/>
                    </a:lnTo>
                    <a:lnTo>
                      <a:pt x="718415" y="668338"/>
                    </a:lnTo>
                    <a:lnTo>
                      <a:pt x="724758" y="670878"/>
                    </a:lnTo>
                    <a:lnTo>
                      <a:pt x="731418" y="673418"/>
                    </a:lnTo>
                    <a:lnTo>
                      <a:pt x="737761" y="676276"/>
                    </a:lnTo>
                    <a:lnTo>
                      <a:pt x="744421" y="679133"/>
                    </a:lnTo>
                    <a:lnTo>
                      <a:pt x="750446" y="682308"/>
                    </a:lnTo>
                    <a:lnTo>
                      <a:pt x="763132" y="688976"/>
                    </a:lnTo>
                    <a:lnTo>
                      <a:pt x="775500" y="696596"/>
                    </a:lnTo>
                    <a:lnTo>
                      <a:pt x="787235" y="704533"/>
                    </a:lnTo>
                    <a:lnTo>
                      <a:pt x="798652" y="713423"/>
                    </a:lnTo>
                    <a:lnTo>
                      <a:pt x="809435" y="722631"/>
                    </a:lnTo>
                    <a:lnTo>
                      <a:pt x="819900" y="732791"/>
                    </a:lnTo>
                    <a:lnTo>
                      <a:pt x="830049" y="743586"/>
                    </a:lnTo>
                    <a:lnTo>
                      <a:pt x="839880" y="754698"/>
                    </a:lnTo>
                    <a:lnTo>
                      <a:pt x="849394" y="766446"/>
                    </a:lnTo>
                    <a:lnTo>
                      <a:pt x="858274" y="778511"/>
                    </a:lnTo>
                    <a:lnTo>
                      <a:pt x="866520" y="791211"/>
                    </a:lnTo>
                    <a:lnTo>
                      <a:pt x="874449" y="804546"/>
                    </a:lnTo>
                    <a:lnTo>
                      <a:pt x="881743" y="818198"/>
                    </a:lnTo>
                    <a:lnTo>
                      <a:pt x="888403" y="832168"/>
                    </a:lnTo>
                    <a:lnTo>
                      <a:pt x="894746" y="847091"/>
                    </a:lnTo>
                    <a:lnTo>
                      <a:pt x="900137" y="861696"/>
                    </a:lnTo>
                    <a:lnTo>
                      <a:pt x="905529" y="876936"/>
                    </a:lnTo>
                    <a:lnTo>
                      <a:pt x="909651" y="892811"/>
                    </a:lnTo>
                    <a:lnTo>
                      <a:pt x="913457" y="908686"/>
                    </a:lnTo>
                    <a:lnTo>
                      <a:pt x="916946" y="924878"/>
                    </a:lnTo>
                    <a:lnTo>
                      <a:pt x="919166" y="941706"/>
                    </a:lnTo>
                    <a:lnTo>
                      <a:pt x="921068" y="958533"/>
                    </a:lnTo>
                    <a:lnTo>
                      <a:pt x="922020" y="975678"/>
                    </a:lnTo>
                    <a:lnTo>
                      <a:pt x="922337" y="992823"/>
                    </a:lnTo>
                    <a:lnTo>
                      <a:pt x="922337" y="1002031"/>
                    </a:lnTo>
                    <a:lnTo>
                      <a:pt x="922020" y="1010921"/>
                    </a:lnTo>
                    <a:lnTo>
                      <a:pt x="921386" y="1019811"/>
                    </a:lnTo>
                    <a:lnTo>
                      <a:pt x="920434" y="1028384"/>
                    </a:lnTo>
                    <a:lnTo>
                      <a:pt x="919483" y="1037274"/>
                    </a:lnTo>
                    <a:lnTo>
                      <a:pt x="918214" y="1045846"/>
                    </a:lnTo>
                    <a:lnTo>
                      <a:pt x="916628" y="1054419"/>
                    </a:lnTo>
                    <a:lnTo>
                      <a:pt x="915043" y="1062674"/>
                    </a:lnTo>
                    <a:lnTo>
                      <a:pt x="912823" y="1070929"/>
                    </a:lnTo>
                    <a:lnTo>
                      <a:pt x="910603" y="1079501"/>
                    </a:lnTo>
                    <a:lnTo>
                      <a:pt x="908383" y="1087756"/>
                    </a:lnTo>
                    <a:lnTo>
                      <a:pt x="906163" y="1095694"/>
                    </a:lnTo>
                    <a:lnTo>
                      <a:pt x="903309" y="1103631"/>
                    </a:lnTo>
                    <a:lnTo>
                      <a:pt x="900137" y="1111569"/>
                    </a:lnTo>
                    <a:lnTo>
                      <a:pt x="897283" y="1119189"/>
                    </a:lnTo>
                    <a:lnTo>
                      <a:pt x="894111" y="1126809"/>
                    </a:lnTo>
                    <a:lnTo>
                      <a:pt x="887134" y="1141731"/>
                    </a:lnTo>
                    <a:lnTo>
                      <a:pt x="879523" y="1156336"/>
                    </a:lnTo>
                    <a:lnTo>
                      <a:pt x="871277" y="1170624"/>
                    </a:lnTo>
                    <a:lnTo>
                      <a:pt x="862714" y="1184276"/>
                    </a:lnTo>
                    <a:lnTo>
                      <a:pt x="853517" y="1197611"/>
                    </a:lnTo>
                    <a:lnTo>
                      <a:pt x="843686" y="1209994"/>
                    </a:lnTo>
                    <a:lnTo>
                      <a:pt x="833854" y="1222376"/>
                    </a:lnTo>
                    <a:lnTo>
                      <a:pt x="823389" y="1233806"/>
                    </a:lnTo>
                    <a:lnTo>
                      <a:pt x="812606" y="1244919"/>
                    </a:lnTo>
                    <a:lnTo>
                      <a:pt x="801823" y="1255396"/>
                    </a:lnTo>
                    <a:lnTo>
                      <a:pt x="790406" y="1265239"/>
                    </a:lnTo>
                    <a:lnTo>
                      <a:pt x="778989" y="1274446"/>
                    </a:lnTo>
                    <a:lnTo>
                      <a:pt x="767255" y="1282701"/>
                    </a:lnTo>
                    <a:lnTo>
                      <a:pt x="755521" y="1290956"/>
                    </a:lnTo>
                    <a:lnTo>
                      <a:pt x="743786" y="1298259"/>
                    </a:lnTo>
                    <a:lnTo>
                      <a:pt x="732052" y="1304609"/>
                    </a:lnTo>
                    <a:lnTo>
                      <a:pt x="720318" y="1310641"/>
                    </a:lnTo>
                    <a:lnTo>
                      <a:pt x="708584" y="1315721"/>
                    </a:lnTo>
                    <a:lnTo>
                      <a:pt x="696849" y="1320166"/>
                    </a:lnTo>
                    <a:lnTo>
                      <a:pt x="685432" y="1323659"/>
                    </a:lnTo>
                    <a:lnTo>
                      <a:pt x="674015" y="1326516"/>
                    </a:lnTo>
                    <a:lnTo>
                      <a:pt x="662915" y="1328421"/>
                    </a:lnTo>
                    <a:lnTo>
                      <a:pt x="657207" y="1329374"/>
                    </a:lnTo>
                    <a:lnTo>
                      <a:pt x="652132" y="1329691"/>
                    </a:lnTo>
                    <a:lnTo>
                      <a:pt x="646424" y="1330009"/>
                    </a:lnTo>
                    <a:lnTo>
                      <a:pt x="641349" y="1330326"/>
                    </a:lnTo>
                    <a:lnTo>
                      <a:pt x="635958" y="1330009"/>
                    </a:lnTo>
                    <a:lnTo>
                      <a:pt x="630884" y="1329691"/>
                    </a:lnTo>
                    <a:lnTo>
                      <a:pt x="625492" y="1329374"/>
                    </a:lnTo>
                    <a:lnTo>
                      <a:pt x="620101" y="1328421"/>
                    </a:lnTo>
                    <a:lnTo>
                      <a:pt x="609001" y="1326516"/>
                    </a:lnTo>
                    <a:lnTo>
                      <a:pt x="597584" y="1323659"/>
                    </a:lnTo>
                    <a:lnTo>
                      <a:pt x="585850" y="1320166"/>
                    </a:lnTo>
                    <a:lnTo>
                      <a:pt x="574433" y="1315721"/>
                    </a:lnTo>
                    <a:lnTo>
                      <a:pt x="562698" y="1310641"/>
                    </a:lnTo>
                    <a:lnTo>
                      <a:pt x="550647" y="1304609"/>
                    </a:lnTo>
                    <a:lnTo>
                      <a:pt x="538913" y="1298259"/>
                    </a:lnTo>
                    <a:lnTo>
                      <a:pt x="527179" y="1290956"/>
                    </a:lnTo>
                    <a:lnTo>
                      <a:pt x="515444" y="1282701"/>
                    </a:lnTo>
                    <a:lnTo>
                      <a:pt x="503710" y="1274446"/>
                    </a:lnTo>
                    <a:lnTo>
                      <a:pt x="492293" y="1265239"/>
                    </a:lnTo>
                    <a:lnTo>
                      <a:pt x="481193" y="1255396"/>
                    </a:lnTo>
                    <a:lnTo>
                      <a:pt x="470093" y="1244919"/>
                    </a:lnTo>
                    <a:lnTo>
                      <a:pt x="459310" y="1233806"/>
                    </a:lnTo>
                    <a:lnTo>
                      <a:pt x="448845" y="1222376"/>
                    </a:lnTo>
                    <a:lnTo>
                      <a:pt x="438696" y="1209994"/>
                    </a:lnTo>
                    <a:lnTo>
                      <a:pt x="429499" y="1197611"/>
                    </a:lnTo>
                    <a:lnTo>
                      <a:pt x="419985" y="1184276"/>
                    </a:lnTo>
                    <a:lnTo>
                      <a:pt x="411422" y="1170624"/>
                    </a:lnTo>
                    <a:lnTo>
                      <a:pt x="403176" y="1156336"/>
                    </a:lnTo>
                    <a:lnTo>
                      <a:pt x="395565" y="1141731"/>
                    </a:lnTo>
                    <a:lnTo>
                      <a:pt x="388588" y="1126809"/>
                    </a:lnTo>
                    <a:lnTo>
                      <a:pt x="385416" y="1119189"/>
                    </a:lnTo>
                    <a:lnTo>
                      <a:pt x="382245" y="1111569"/>
                    </a:lnTo>
                    <a:lnTo>
                      <a:pt x="379390" y="1103631"/>
                    </a:lnTo>
                    <a:lnTo>
                      <a:pt x="376853" y="1095694"/>
                    </a:lnTo>
                    <a:lnTo>
                      <a:pt x="374316" y="1087756"/>
                    </a:lnTo>
                    <a:lnTo>
                      <a:pt x="372096" y="1079501"/>
                    </a:lnTo>
                    <a:lnTo>
                      <a:pt x="369559" y="1070929"/>
                    </a:lnTo>
                    <a:lnTo>
                      <a:pt x="367656" y="1062674"/>
                    </a:lnTo>
                    <a:lnTo>
                      <a:pt x="366071" y="1054419"/>
                    </a:lnTo>
                    <a:lnTo>
                      <a:pt x="364485" y="1045846"/>
                    </a:lnTo>
                    <a:lnTo>
                      <a:pt x="363216" y="1037274"/>
                    </a:lnTo>
                    <a:lnTo>
                      <a:pt x="362265" y="1028384"/>
                    </a:lnTo>
                    <a:lnTo>
                      <a:pt x="361313" y="1019811"/>
                    </a:lnTo>
                    <a:lnTo>
                      <a:pt x="360996" y="1010921"/>
                    </a:lnTo>
                    <a:lnTo>
                      <a:pt x="360362" y="1002031"/>
                    </a:lnTo>
                    <a:lnTo>
                      <a:pt x="360362" y="992823"/>
                    </a:lnTo>
                    <a:lnTo>
                      <a:pt x="360679" y="975678"/>
                    </a:lnTo>
                    <a:lnTo>
                      <a:pt x="361948" y="958533"/>
                    </a:lnTo>
                    <a:lnTo>
                      <a:pt x="363533" y="941706"/>
                    </a:lnTo>
                    <a:lnTo>
                      <a:pt x="366071" y="924878"/>
                    </a:lnTo>
                    <a:lnTo>
                      <a:pt x="368925" y="908686"/>
                    </a:lnTo>
                    <a:lnTo>
                      <a:pt x="373048" y="892811"/>
                    </a:lnTo>
                    <a:lnTo>
                      <a:pt x="377171" y="876936"/>
                    </a:lnTo>
                    <a:lnTo>
                      <a:pt x="382245" y="861696"/>
                    </a:lnTo>
                    <a:lnTo>
                      <a:pt x="387953" y="847091"/>
                    </a:lnTo>
                    <a:lnTo>
                      <a:pt x="393979" y="832168"/>
                    </a:lnTo>
                    <a:lnTo>
                      <a:pt x="400956" y="818198"/>
                    </a:lnTo>
                    <a:lnTo>
                      <a:pt x="408568" y="804546"/>
                    </a:lnTo>
                    <a:lnTo>
                      <a:pt x="416179" y="791211"/>
                    </a:lnTo>
                    <a:lnTo>
                      <a:pt x="424425" y="778511"/>
                    </a:lnTo>
                    <a:lnTo>
                      <a:pt x="433305" y="766446"/>
                    </a:lnTo>
                    <a:lnTo>
                      <a:pt x="442819" y="754698"/>
                    </a:lnTo>
                    <a:lnTo>
                      <a:pt x="452650" y="743586"/>
                    </a:lnTo>
                    <a:lnTo>
                      <a:pt x="462482" y="732791"/>
                    </a:lnTo>
                    <a:lnTo>
                      <a:pt x="473264" y="722631"/>
                    </a:lnTo>
                    <a:lnTo>
                      <a:pt x="484047" y="713423"/>
                    </a:lnTo>
                    <a:lnTo>
                      <a:pt x="495464" y="704533"/>
                    </a:lnTo>
                    <a:lnTo>
                      <a:pt x="507516" y="696596"/>
                    </a:lnTo>
                    <a:lnTo>
                      <a:pt x="519567" y="688976"/>
                    </a:lnTo>
                    <a:lnTo>
                      <a:pt x="531936" y="682308"/>
                    </a:lnTo>
                    <a:lnTo>
                      <a:pt x="538278" y="679133"/>
                    </a:lnTo>
                    <a:lnTo>
                      <a:pt x="544938" y="676276"/>
                    </a:lnTo>
                    <a:lnTo>
                      <a:pt x="551281" y="673418"/>
                    </a:lnTo>
                    <a:lnTo>
                      <a:pt x="557941" y="670878"/>
                    </a:lnTo>
                    <a:lnTo>
                      <a:pt x="564284" y="668338"/>
                    </a:lnTo>
                    <a:lnTo>
                      <a:pt x="571261" y="666433"/>
                    </a:lnTo>
                    <a:lnTo>
                      <a:pt x="577921" y="664211"/>
                    </a:lnTo>
                    <a:lnTo>
                      <a:pt x="584898" y="662623"/>
                    </a:lnTo>
                    <a:lnTo>
                      <a:pt x="591875" y="661036"/>
                    </a:lnTo>
                    <a:lnTo>
                      <a:pt x="598535" y="659766"/>
                    </a:lnTo>
                    <a:lnTo>
                      <a:pt x="605830" y="658178"/>
                    </a:lnTo>
                    <a:lnTo>
                      <a:pt x="612490" y="657226"/>
                    </a:lnTo>
                    <a:lnTo>
                      <a:pt x="619784" y="656591"/>
                    </a:lnTo>
                    <a:lnTo>
                      <a:pt x="627078" y="655956"/>
                    </a:lnTo>
                    <a:lnTo>
                      <a:pt x="634055" y="655638"/>
                    </a:lnTo>
                    <a:close/>
                    <a:moveTo>
                      <a:pt x="1604962" y="463550"/>
                    </a:moveTo>
                    <a:lnTo>
                      <a:pt x="1776412" y="463550"/>
                    </a:lnTo>
                    <a:lnTo>
                      <a:pt x="1776412" y="1252538"/>
                    </a:lnTo>
                    <a:lnTo>
                      <a:pt x="1604962" y="1252538"/>
                    </a:lnTo>
                    <a:lnTo>
                      <a:pt x="1604962" y="463550"/>
                    </a:lnTo>
                    <a:close/>
                    <a:moveTo>
                      <a:pt x="0" y="0"/>
                    </a:moveTo>
                    <a:lnTo>
                      <a:pt x="2125663" y="0"/>
                    </a:lnTo>
                    <a:lnTo>
                      <a:pt x="2125663" y="171553"/>
                    </a:lnTo>
                    <a:lnTo>
                      <a:pt x="2039621" y="171553"/>
                    </a:lnTo>
                    <a:lnTo>
                      <a:pt x="2039621" y="1577975"/>
                    </a:lnTo>
                    <a:lnTo>
                      <a:pt x="1252220" y="1577975"/>
                    </a:lnTo>
                    <a:lnTo>
                      <a:pt x="1252220" y="1449310"/>
                    </a:lnTo>
                    <a:lnTo>
                      <a:pt x="1911033" y="1449310"/>
                    </a:lnTo>
                    <a:lnTo>
                      <a:pt x="1911033" y="171553"/>
                    </a:lnTo>
                    <a:lnTo>
                      <a:pt x="195263" y="171553"/>
                    </a:lnTo>
                    <a:lnTo>
                      <a:pt x="195263" y="1249164"/>
                    </a:lnTo>
                    <a:lnTo>
                      <a:pt x="66675" y="1249164"/>
                    </a:lnTo>
                    <a:lnTo>
                      <a:pt x="66675" y="171553"/>
                    </a:lnTo>
                    <a:lnTo>
                      <a:pt x="0" y="171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lnSpc>
                    <a:spcPct val="130000"/>
                  </a:lnSpc>
                  <a:buFontTx/>
                  <a:buNone/>
                  <a:defRPr/>
                </a:pPr>
                <a:endParaRPr lang="zh-CN" altLang="en-US" dirty="0">
                  <a:solidFill>
                    <a:srgbClr val="FFFFFF"/>
                  </a:solidFill>
                  <a:latin typeface="Calibri"/>
                  <a:ea typeface="微软雅黑" pitchFamily="34" charset="-122"/>
                </a:endParaRPr>
              </a:p>
            </p:txBody>
          </p:sp>
        </p:grpSp>
        <p:sp>
          <p:nvSpPr>
            <p:cNvPr id="16" name="前言"/>
            <p:cNvSpPr>
              <a:spLocks noChangeArrowheads="1"/>
            </p:cNvSpPr>
            <p:nvPr/>
          </p:nvSpPr>
          <p:spPr bwMode="auto">
            <a:xfrm>
              <a:off x="2246114" y="5167948"/>
              <a:ext cx="400029" cy="33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Impact" pitchFamily="34" charset="0"/>
                </a:rPr>
                <a:t>text</a:t>
              </a:r>
              <a:endParaRPr lang="zh-CN" altLang="en-US" sz="1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Impact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87682" y="5239347"/>
            <a:ext cx="606817" cy="544765"/>
            <a:chOff x="2890271" y="4953618"/>
            <a:chExt cx="606817" cy="544765"/>
          </a:xfrm>
        </p:grpSpPr>
        <p:grpSp>
          <p:nvGrpSpPr>
            <p:cNvPr id="20" name="组合 19"/>
            <p:cNvGrpSpPr/>
            <p:nvPr/>
          </p:nvGrpSpPr>
          <p:grpSpPr>
            <a:xfrm>
              <a:off x="2901799" y="4953618"/>
              <a:ext cx="571463" cy="515236"/>
              <a:chOff x="7842587" y="4494001"/>
              <a:chExt cx="343825" cy="309997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7842587" y="4494001"/>
                <a:ext cx="343825" cy="309997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srgbClr val="1C2D3D"/>
                  </a:solidFill>
                  <a:latin typeface="Calibri"/>
                  <a:ea typeface="微软雅黑" pitchFamily="34" charset="-122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948751" y="4540920"/>
                <a:ext cx="126640" cy="126156"/>
              </a:xfrm>
              <a:custGeom>
                <a:avLst/>
                <a:gdLst>
                  <a:gd name="T0" fmla="*/ 862 w 954"/>
                  <a:gd name="T1" fmla="*/ 813 h 944"/>
                  <a:gd name="T2" fmla="*/ 763 w 954"/>
                  <a:gd name="T3" fmla="*/ 813 h 944"/>
                  <a:gd name="T4" fmla="*/ 625 w 954"/>
                  <a:gd name="T5" fmla="*/ 549 h 944"/>
                  <a:gd name="T6" fmla="*/ 611 w 954"/>
                  <a:gd name="T7" fmla="*/ 601 h 944"/>
                  <a:gd name="T8" fmla="*/ 535 w 954"/>
                  <a:gd name="T9" fmla="*/ 658 h 944"/>
                  <a:gd name="T10" fmla="*/ 782 w 954"/>
                  <a:gd name="T11" fmla="*/ 932 h 944"/>
                  <a:gd name="T12" fmla="*/ 941 w 954"/>
                  <a:gd name="T13" fmla="*/ 826 h 944"/>
                  <a:gd name="T14" fmla="*/ 824 w 954"/>
                  <a:gd name="T15" fmla="*/ 704 h 944"/>
                  <a:gd name="T16" fmla="*/ 650 w 954"/>
                  <a:gd name="T17" fmla="*/ 561 h 944"/>
                  <a:gd name="T18" fmla="*/ 345 w 954"/>
                  <a:gd name="T19" fmla="*/ 335 h 944"/>
                  <a:gd name="T20" fmla="*/ 397 w 954"/>
                  <a:gd name="T21" fmla="*/ 321 h 944"/>
                  <a:gd name="T22" fmla="*/ 411 w 954"/>
                  <a:gd name="T23" fmla="*/ 269 h 944"/>
                  <a:gd name="T24" fmla="*/ 423 w 954"/>
                  <a:gd name="T25" fmla="*/ 221 h 944"/>
                  <a:gd name="T26" fmla="*/ 184 w 954"/>
                  <a:gd name="T27" fmla="*/ 21 h 944"/>
                  <a:gd name="T28" fmla="*/ 151 w 954"/>
                  <a:gd name="T29" fmla="*/ 267 h 944"/>
                  <a:gd name="T30" fmla="*/ 1 w 954"/>
                  <a:gd name="T31" fmla="*/ 204 h 944"/>
                  <a:gd name="T32" fmla="*/ 284 w 954"/>
                  <a:gd name="T33" fmla="*/ 406 h 944"/>
                  <a:gd name="T34" fmla="*/ 320 w 954"/>
                  <a:gd name="T35" fmla="*/ 360 h 944"/>
                  <a:gd name="T36" fmla="*/ 920 w 954"/>
                  <a:gd name="T37" fmla="*/ 91 h 944"/>
                  <a:gd name="T38" fmla="*/ 791 w 954"/>
                  <a:gd name="T39" fmla="*/ 0 h 944"/>
                  <a:gd name="T40" fmla="*/ 448 w 954"/>
                  <a:gd name="T41" fmla="*/ 306 h 944"/>
                  <a:gd name="T42" fmla="*/ 399 w 954"/>
                  <a:gd name="T43" fmla="*/ 376 h 944"/>
                  <a:gd name="T44" fmla="*/ 357 w 954"/>
                  <a:gd name="T45" fmla="*/ 397 h 944"/>
                  <a:gd name="T46" fmla="*/ 362 w 954"/>
                  <a:gd name="T47" fmla="*/ 527 h 944"/>
                  <a:gd name="T48" fmla="*/ 85 w 954"/>
                  <a:gd name="T49" fmla="*/ 768 h 944"/>
                  <a:gd name="T50" fmla="*/ 55 w 954"/>
                  <a:gd name="T51" fmla="*/ 944 h 944"/>
                  <a:gd name="T52" fmla="*/ 198 w 954"/>
                  <a:gd name="T53" fmla="*/ 800 h 944"/>
                  <a:gd name="T54" fmla="*/ 423 w 954"/>
                  <a:gd name="T55" fmla="*/ 588 h 944"/>
                  <a:gd name="T56" fmla="*/ 549 w 954"/>
                  <a:gd name="T57" fmla="*/ 588 h 944"/>
                  <a:gd name="T58" fmla="*/ 585 w 954"/>
                  <a:gd name="T59" fmla="*/ 509 h 944"/>
                  <a:gd name="T60" fmla="*/ 639 w 954"/>
                  <a:gd name="T61" fmla="*/ 498 h 944"/>
                  <a:gd name="T62" fmla="*/ 920 w 954"/>
                  <a:gd name="T63" fmla="*/ 91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4" h="944">
                    <a:moveTo>
                      <a:pt x="813" y="764"/>
                    </a:moveTo>
                    <a:cubicBezTo>
                      <a:pt x="840" y="764"/>
                      <a:pt x="862" y="786"/>
                      <a:pt x="862" y="813"/>
                    </a:cubicBezTo>
                    <a:cubicBezTo>
                      <a:pt x="862" y="841"/>
                      <a:pt x="840" y="863"/>
                      <a:pt x="813" y="863"/>
                    </a:cubicBezTo>
                    <a:cubicBezTo>
                      <a:pt x="786" y="863"/>
                      <a:pt x="763" y="841"/>
                      <a:pt x="763" y="813"/>
                    </a:cubicBezTo>
                    <a:cubicBezTo>
                      <a:pt x="763" y="786"/>
                      <a:pt x="786" y="764"/>
                      <a:pt x="813" y="764"/>
                    </a:cubicBezTo>
                    <a:close/>
                    <a:moveTo>
                      <a:pt x="625" y="549"/>
                    </a:moveTo>
                    <a:lnTo>
                      <a:pt x="637" y="574"/>
                    </a:lnTo>
                    <a:lnTo>
                      <a:pt x="611" y="601"/>
                    </a:lnTo>
                    <a:lnTo>
                      <a:pt x="586" y="625"/>
                    </a:lnTo>
                    <a:cubicBezTo>
                      <a:pt x="571" y="640"/>
                      <a:pt x="554" y="651"/>
                      <a:pt x="535" y="658"/>
                    </a:cubicBezTo>
                    <a:lnTo>
                      <a:pt x="703" y="826"/>
                    </a:lnTo>
                    <a:lnTo>
                      <a:pt x="782" y="932"/>
                    </a:lnTo>
                    <a:lnTo>
                      <a:pt x="824" y="943"/>
                    </a:lnTo>
                    <a:lnTo>
                      <a:pt x="941" y="826"/>
                    </a:lnTo>
                    <a:lnTo>
                      <a:pt x="930" y="783"/>
                    </a:lnTo>
                    <a:lnTo>
                      <a:pt x="824" y="704"/>
                    </a:lnTo>
                    <a:lnTo>
                      <a:pt x="666" y="546"/>
                    </a:lnTo>
                    <a:lnTo>
                      <a:pt x="650" y="561"/>
                    </a:lnTo>
                    <a:lnTo>
                      <a:pt x="625" y="549"/>
                    </a:lnTo>
                    <a:close/>
                    <a:moveTo>
                      <a:pt x="345" y="335"/>
                    </a:moveTo>
                    <a:lnTo>
                      <a:pt x="372" y="308"/>
                    </a:lnTo>
                    <a:lnTo>
                      <a:pt x="397" y="321"/>
                    </a:lnTo>
                    <a:lnTo>
                      <a:pt x="384" y="296"/>
                    </a:lnTo>
                    <a:lnTo>
                      <a:pt x="411" y="269"/>
                    </a:lnTo>
                    <a:lnTo>
                      <a:pt x="414" y="266"/>
                    </a:lnTo>
                    <a:cubicBezTo>
                      <a:pt x="420" y="251"/>
                      <a:pt x="423" y="235"/>
                      <a:pt x="423" y="221"/>
                    </a:cubicBezTo>
                    <a:cubicBezTo>
                      <a:pt x="423" y="108"/>
                      <a:pt x="316" y="0"/>
                      <a:pt x="204" y="1"/>
                    </a:cubicBezTo>
                    <a:cubicBezTo>
                      <a:pt x="203" y="1"/>
                      <a:pt x="191" y="14"/>
                      <a:pt x="184" y="21"/>
                    </a:cubicBezTo>
                    <a:cubicBezTo>
                      <a:pt x="274" y="111"/>
                      <a:pt x="266" y="96"/>
                      <a:pt x="266" y="151"/>
                    </a:cubicBezTo>
                    <a:cubicBezTo>
                      <a:pt x="266" y="196"/>
                      <a:pt x="195" y="267"/>
                      <a:pt x="151" y="267"/>
                    </a:cubicBezTo>
                    <a:cubicBezTo>
                      <a:pt x="94" y="267"/>
                      <a:pt x="112" y="276"/>
                      <a:pt x="20" y="184"/>
                    </a:cubicBezTo>
                    <a:cubicBezTo>
                      <a:pt x="13" y="191"/>
                      <a:pt x="1" y="204"/>
                      <a:pt x="1" y="204"/>
                    </a:cubicBezTo>
                    <a:cubicBezTo>
                      <a:pt x="2" y="316"/>
                      <a:pt x="108" y="424"/>
                      <a:pt x="220" y="424"/>
                    </a:cubicBezTo>
                    <a:cubicBezTo>
                      <a:pt x="240" y="424"/>
                      <a:pt x="262" y="417"/>
                      <a:pt x="284" y="406"/>
                    </a:cubicBezTo>
                    <a:lnTo>
                      <a:pt x="288" y="411"/>
                    </a:lnTo>
                    <a:cubicBezTo>
                      <a:pt x="295" y="392"/>
                      <a:pt x="305" y="375"/>
                      <a:pt x="320" y="360"/>
                    </a:cubicBezTo>
                    <a:lnTo>
                      <a:pt x="345" y="335"/>
                    </a:lnTo>
                    <a:close/>
                    <a:moveTo>
                      <a:pt x="920" y="91"/>
                    </a:moveTo>
                    <a:lnTo>
                      <a:pt x="854" y="26"/>
                    </a:lnTo>
                    <a:cubicBezTo>
                      <a:pt x="837" y="9"/>
                      <a:pt x="814" y="0"/>
                      <a:pt x="791" y="0"/>
                    </a:cubicBezTo>
                    <a:cubicBezTo>
                      <a:pt x="768" y="0"/>
                      <a:pt x="746" y="9"/>
                      <a:pt x="728" y="26"/>
                    </a:cubicBezTo>
                    <a:lnTo>
                      <a:pt x="448" y="306"/>
                    </a:lnTo>
                    <a:cubicBezTo>
                      <a:pt x="457" y="323"/>
                      <a:pt x="450" y="348"/>
                      <a:pt x="437" y="361"/>
                    </a:cubicBezTo>
                    <a:cubicBezTo>
                      <a:pt x="428" y="370"/>
                      <a:pt x="413" y="376"/>
                      <a:pt x="399" y="376"/>
                    </a:cubicBezTo>
                    <a:cubicBezTo>
                      <a:pt x="393" y="376"/>
                      <a:pt x="387" y="375"/>
                      <a:pt x="382" y="372"/>
                    </a:cubicBezTo>
                    <a:lnTo>
                      <a:pt x="357" y="397"/>
                    </a:lnTo>
                    <a:cubicBezTo>
                      <a:pt x="323" y="432"/>
                      <a:pt x="323" y="488"/>
                      <a:pt x="357" y="523"/>
                    </a:cubicBezTo>
                    <a:lnTo>
                      <a:pt x="362" y="527"/>
                    </a:lnTo>
                    <a:lnTo>
                      <a:pt x="143" y="746"/>
                    </a:lnTo>
                    <a:lnTo>
                      <a:pt x="85" y="768"/>
                    </a:lnTo>
                    <a:lnTo>
                      <a:pt x="0" y="889"/>
                    </a:lnTo>
                    <a:lnTo>
                      <a:pt x="55" y="944"/>
                    </a:lnTo>
                    <a:lnTo>
                      <a:pt x="176" y="859"/>
                    </a:lnTo>
                    <a:lnTo>
                      <a:pt x="198" y="800"/>
                    </a:lnTo>
                    <a:lnTo>
                      <a:pt x="416" y="582"/>
                    </a:lnTo>
                    <a:lnTo>
                      <a:pt x="423" y="588"/>
                    </a:lnTo>
                    <a:cubicBezTo>
                      <a:pt x="440" y="606"/>
                      <a:pt x="463" y="614"/>
                      <a:pt x="486" y="614"/>
                    </a:cubicBezTo>
                    <a:cubicBezTo>
                      <a:pt x="509" y="614"/>
                      <a:pt x="531" y="606"/>
                      <a:pt x="549" y="588"/>
                    </a:cubicBezTo>
                    <a:lnTo>
                      <a:pt x="574" y="564"/>
                    </a:lnTo>
                    <a:cubicBezTo>
                      <a:pt x="565" y="547"/>
                      <a:pt x="572" y="522"/>
                      <a:pt x="585" y="509"/>
                    </a:cubicBezTo>
                    <a:cubicBezTo>
                      <a:pt x="594" y="500"/>
                      <a:pt x="609" y="494"/>
                      <a:pt x="622" y="494"/>
                    </a:cubicBezTo>
                    <a:cubicBezTo>
                      <a:pt x="629" y="494"/>
                      <a:pt x="634" y="495"/>
                      <a:pt x="639" y="498"/>
                    </a:cubicBezTo>
                    <a:lnTo>
                      <a:pt x="920" y="217"/>
                    </a:lnTo>
                    <a:cubicBezTo>
                      <a:pt x="954" y="183"/>
                      <a:pt x="954" y="126"/>
                      <a:pt x="920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 sz="1100"/>
              </a:p>
            </p:txBody>
          </p:sp>
        </p:grpSp>
        <p:sp>
          <p:nvSpPr>
            <p:cNvPr id="21" name="前言"/>
            <p:cNvSpPr>
              <a:spLocks noChangeArrowheads="1"/>
            </p:cNvSpPr>
            <p:nvPr/>
          </p:nvSpPr>
          <p:spPr bwMode="auto">
            <a:xfrm>
              <a:off x="2890271" y="5167948"/>
              <a:ext cx="606817" cy="33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Impact" pitchFamily="34" charset="0"/>
                </a:rPr>
                <a:t>keyword</a:t>
              </a:r>
              <a:endParaRPr lang="zh-CN" altLang="en-US" sz="1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Impact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15234" y="5239347"/>
            <a:ext cx="606817" cy="544765"/>
            <a:chOff x="3637824" y="4953618"/>
            <a:chExt cx="606817" cy="544765"/>
          </a:xfrm>
        </p:grpSpPr>
        <p:grpSp>
          <p:nvGrpSpPr>
            <p:cNvPr id="25" name="组合 24"/>
            <p:cNvGrpSpPr/>
            <p:nvPr/>
          </p:nvGrpSpPr>
          <p:grpSpPr>
            <a:xfrm>
              <a:off x="3646140" y="4953618"/>
              <a:ext cx="571463" cy="515236"/>
              <a:chOff x="8201826" y="4494001"/>
              <a:chExt cx="343825" cy="309997"/>
            </a:xfrm>
          </p:grpSpPr>
          <p:sp>
            <p:nvSpPr>
              <p:cNvPr id="27" name="Freeform 5"/>
              <p:cNvSpPr>
                <a:spLocks/>
              </p:cNvSpPr>
              <p:nvPr/>
            </p:nvSpPr>
            <p:spPr bwMode="auto">
              <a:xfrm flipV="1">
                <a:off x="8201826" y="4494001"/>
                <a:ext cx="343825" cy="309997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n w="9525" cap="flat">
                <a:noFill/>
                <a:prstDash val="solid"/>
                <a:miter lim="800000"/>
                <a:headEnd/>
                <a:tailEnd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lnSpc>
                    <a:spcPct val="130000"/>
                  </a:lnSpc>
                  <a:buFontTx/>
                  <a:buNone/>
                </a:pPr>
                <a:endParaRPr lang="zh-CN" altLang="en-US" dirty="0">
                  <a:solidFill>
                    <a:prstClr val="black"/>
                  </a:solidFill>
                  <a:latin typeface="Calibri"/>
                  <a:ea typeface="微软雅黑" pitchFamily="34" charset="-122"/>
                </a:endParaRPr>
              </a:p>
            </p:txBody>
          </p:sp>
          <p:sp>
            <p:nvSpPr>
              <p:cNvPr id="28" name="Freeform 13"/>
              <p:cNvSpPr>
                <a:spLocks noEditPoints="1"/>
              </p:cNvSpPr>
              <p:nvPr/>
            </p:nvSpPr>
            <p:spPr bwMode="auto">
              <a:xfrm>
                <a:off x="8315962" y="4536286"/>
                <a:ext cx="126733" cy="136419"/>
              </a:xfrm>
              <a:custGeom>
                <a:avLst/>
                <a:gdLst>
                  <a:gd name="T0" fmla="*/ 255 w 847"/>
                  <a:gd name="T1" fmla="*/ 138 h 903"/>
                  <a:gd name="T2" fmla="*/ 555 w 847"/>
                  <a:gd name="T3" fmla="*/ 100 h 903"/>
                  <a:gd name="T4" fmla="*/ 448 w 847"/>
                  <a:gd name="T5" fmla="*/ 61 h 903"/>
                  <a:gd name="T6" fmla="*/ 324 w 847"/>
                  <a:gd name="T7" fmla="*/ 61 h 903"/>
                  <a:gd name="T8" fmla="*/ 217 w 847"/>
                  <a:gd name="T9" fmla="*/ 100 h 903"/>
                  <a:gd name="T10" fmla="*/ 697 w 847"/>
                  <a:gd name="T11" fmla="*/ 782 h 903"/>
                  <a:gd name="T12" fmla="*/ 709 w 847"/>
                  <a:gd name="T13" fmla="*/ 755 h 903"/>
                  <a:gd name="T14" fmla="*/ 660 w 847"/>
                  <a:gd name="T15" fmla="*/ 586 h 903"/>
                  <a:gd name="T16" fmla="*/ 629 w 847"/>
                  <a:gd name="T17" fmla="*/ 586 h 903"/>
                  <a:gd name="T18" fmla="*/ 629 w 847"/>
                  <a:gd name="T19" fmla="*/ 716 h 903"/>
                  <a:gd name="T20" fmla="*/ 630 w 847"/>
                  <a:gd name="T21" fmla="*/ 719 h 903"/>
                  <a:gd name="T22" fmla="*/ 631 w 847"/>
                  <a:gd name="T23" fmla="*/ 722 h 903"/>
                  <a:gd name="T24" fmla="*/ 633 w 847"/>
                  <a:gd name="T25" fmla="*/ 724 h 903"/>
                  <a:gd name="T26" fmla="*/ 807 w 847"/>
                  <a:gd name="T27" fmla="*/ 596 h 903"/>
                  <a:gd name="T28" fmla="*/ 644 w 847"/>
                  <a:gd name="T29" fmla="*/ 510 h 903"/>
                  <a:gd name="T30" fmla="*/ 607 w 847"/>
                  <a:gd name="T31" fmla="*/ 899 h 903"/>
                  <a:gd name="T32" fmla="*/ 837 w 847"/>
                  <a:gd name="T33" fmla="*/ 743 h 903"/>
                  <a:gd name="T34" fmla="*/ 808 w 847"/>
                  <a:gd name="T35" fmla="*/ 737 h 903"/>
                  <a:gd name="T36" fmla="*/ 645 w 847"/>
                  <a:gd name="T37" fmla="*/ 872 h 903"/>
                  <a:gd name="T38" fmla="*/ 481 w 847"/>
                  <a:gd name="T39" fmla="*/ 675 h 903"/>
                  <a:gd name="T40" fmla="*/ 676 w 847"/>
                  <a:gd name="T41" fmla="*/ 543 h 903"/>
                  <a:gd name="T42" fmla="*/ 808 w 847"/>
                  <a:gd name="T43" fmla="*/ 737 h 903"/>
                  <a:gd name="T44" fmla="*/ 284 w 847"/>
                  <a:gd name="T45" fmla="*/ 736 h 903"/>
                  <a:gd name="T46" fmla="*/ 485 w 847"/>
                  <a:gd name="T47" fmla="*/ 536 h 903"/>
                  <a:gd name="T48" fmla="*/ 526 w 847"/>
                  <a:gd name="T49" fmla="*/ 505 h 903"/>
                  <a:gd name="T50" fmla="*/ 732 w 847"/>
                  <a:gd name="T51" fmla="*/ 306 h 903"/>
                  <a:gd name="T52" fmla="*/ 740 w 847"/>
                  <a:gd name="T53" fmla="*/ 494 h 903"/>
                  <a:gd name="T54" fmla="*/ 772 w 847"/>
                  <a:gd name="T55" fmla="*/ 505 h 903"/>
                  <a:gd name="T56" fmla="*/ 772 w 847"/>
                  <a:gd name="T57" fmla="*/ 208 h 903"/>
                  <a:gd name="T58" fmla="*/ 40 w 847"/>
                  <a:gd name="T59" fmla="*/ 167 h 903"/>
                  <a:gd name="T60" fmla="*/ 0 w 847"/>
                  <a:gd name="T61" fmla="*/ 314 h 903"/>
                  <a:gd name="T62" fmla="*/ 0 w 847"/>
                  <a:gd name="T63" fmla="*/ 536 h 903"/>
                  <a:gd name="T64" fmla="*/ 0 w 847"/>
                  <a:gd name="T65" fmla="*/ 751 h 903"/>
                  <a:gd name="T66" fmla="*/ 427 w 847"/>
                  <a:gd name="T67" fmla="*/ 791 h 903"/>
                  <a:gd name="T68" fmla="*/ 32 w 847"/>
                  <a:gd name="T69" fmla="*/ 314 h 903"/>
                  <a:gd name="T70" fmla="*/ 40 w 847"/>
                  <a:gd name="T71" fmla="*/ 306 h 903"/>
                  <a:gd name="T72" fmla="*/ 252 w 847"/>
                  <a:gd name="T73" fmla="*/ 505 h 903"/>
                  <a:gd name="T74" fmla="*/ 32 w 847"/>
                  <a:gd name="T75" fmla="*/ 314 h 903"/>
                  <a:gd name="T76" fmla="*/ 252 w 847"/>
                  <a:gd name="T77" fmla="*/ 536 h 903"/>
                  <a:gd name="T78" fmla="*/ 40 w 847"/>
                  <a:gd name="T79" fmla="*/ 736 h 903"/>
                  <a:gd name="T80" fmla="*/ 32 w 847"/>
                  <a:gd name="T81" fmla="*/ 536 h 903"/>
                  <a:gd name="T82" fmla="*/ 284 w 847"/>
                  <a:gd name="T83" fmla="*/ 505 h 903"/>
                  <a:gd name="T84" fmla="*/ 284 w 847"/>
                  <a:gd name="T85" fmla="*/ 306 h 903"/>
                  <a:gd name="T86" fmla="*/ 495 w 847"/>
                  <a:gd name="T87" fmla="*/ 505 h 903"/>
                  <a:gd name="T88" fmla="*/ 511 w 847"/>
                  <a:gd name="T89" fmla="*/ 207 h 903"/>
                  <a:gd name="T90" fmla="*/ 538 w 847"/>
                  <a:gd name="T91" fmla="*/ 235 h 903"/>
                  <a:gd name="T92" fmla="*/ 483 w 847"/>
                  <a:gd name="T93" fmla="*/ 235 h 903"/>
                  <a:gd name="T94" fmla="*/ 268 w 847"/>
                  <a:gd name="T95" fmla="*/ 207 h 903"/>
                  <a:gd name="T96" fmla="*/ 295 w 847"/>
                  <a:gd name="T97" fmla="*/ 235 h 903"/>
                  <a:gd name="T98" fmla="*/ 241 w 847"/>
                  <a:gd name="T99" fmla="*/ 235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7" h="903">
                    <a:moveTo>
                      <a:pt x="217" y="100"/>
                    </a:moveTo>
                    <a:cubicBezTo>
                      <a:pt x="217" y="121"/>
                      <a:pt x="234" y="138"/>
                      <a:pt x="255" y="138"/>
                    </a:cubicBezTo>
                    <a:lnTo>
                      <a:pt x="517" y="138"/>
                    </a:lnTo>
                    <a:cubicBezTo>
                      <a:pt x="538" y="138"/>
                      <a:pt x="555" y="121"/>
                      <a:pt x="555" y="100"/>
                    </a:cubicBezTo>
                    <a:cubicBezTo>
                      <a:pt x="555" y="79"/>
                      <a:pt x="538" y="61"/>
                      <a:pt x="517" y="61"/>
                    </a:cubicBezTo>
                    <a:lnTo>
                      <a:pt x="448" y="61"/>
                    </a:lnTo>
                    <a:cubicBezTo>
                      <a:pt x="448" y="27"/>
                      <a:pt x="420" y="0"/>
                      <a:pt x="386" y="0"/>
                    </a:cubicBezTo>
                    <a:cubicBezTo>
                      <a:pt x="352" y="0"/>
                      <a:pt x="324" y="27"/>
                      <a:pt x="324" y="61"/>
                    </a:cubicBezTo>
                    <a:lnTo>
                      <a:pt x="255" y="61"/>
                    </a:lnTo>
                    <a:cubicBezTo>
                      <a:pt x="234" y="61"/>
                      <a:pt x="217" y="79"/>
                      <a:pt x="217" y="100"/>
                    </a:cubicBezTo>
                    <a:close/>
                    <a:moveTo>
                      <a:pt x="686" y="777"/>
                    </a:moveTo>
                    <a:cubicBezTo>
                      <a:pt x="689" y="780"/>
                      <a:pt x="693" y="782"/>
                      <a:pt x="697" y="782"/>
                    </a:cubicBezTo>
                    <a:cubicBezTo>
                      <a:pt x="702" y="782"/>
                      <a:pt x="706" y="780"/>
                      <a:pt x="709" y="777"/>
                    </a:cubicBezTo>
                    <a:cubicBezTo>
                      <a:pt x="715" y="771"/>
                      <a:pt x="715" y="761"/>
                      <a:pt x="709" y="755"/>
                    </a:cubicBezTo>
                    <a:lnTo>
                      <a:pt x="660" y="706"/>
                    </a:lnTo>
                    <a:lnTo>
                      <a:pt x="660" y="586"/>
                    </a:lnTo>
                    <a:cubicBezTo>
                      <a:pt x="660" y="577"/>
                      <a:pt x="653" y="570"/>
                      <a:pt x="644" y="570"/>
                    </a:cubicBezTo>
                    <a:cubicBezTo>
                      <a:pt x="636" y="570"/>
                      <a:pt x="629" y="577"/>
                      <a:pt x="629" y="586"/>
                    </a:cubicBezTo>
                    <a:lnTo>
                      <a:pt x="629" y="713"/>
                    </a:lnTo>
                    <a:cubicBezTo>
                      <a:pt x="629" y="714"/>
                      <a:pt x="629" y="715"/>
                      <a:pt x="629" y="716"/>
                    </a:cubicBezTo>
                    <a:cubicBezTo>
                      <a:pt x="629" y="716"/>
                      <a:pt x="629" y="717"/>
                      <a:pt x="629" y="717"/>
                    </a:cubicBezTo>
                    <a:cubicBezTo>
                      <a:pt x="629" y="718"/>
                      <a:pt x="630" y="718"/>
                      <a:pt x="630" y="719"/>
                    </a:cubicBezTo>
                    <a:cubicBezTo>
                      <a:pt x="630" y="719"/>
                      <a:pt x="630" y="720"/>
                      <a:pt x="631" y="720"/>
                    </a:cubicBezTo>
                    <a:cubicBezTo>
                      <a:pt x="631" y="721"/>
                      <a:pt x="631" y="721"/>
                      <a:pt x="631" y="722"/>
                    </a:cubicBezTo>
                    <a:cubicBezTo>
                      <a:pt x="632" y="722"/>
                      <a:pt x="632" y="723"/>
                      <a:pt x="633" y="724"/>
                    </a:cubicBezTo>
                    <a:cubicBezTo>
                      <a:pt x="633" y="724"/>
                      <a:pt x="633" y="724"/>
                      <a:pt x="633" y="724"/>
                    </a:cubicBezTo>
                    <a:lnTo>
                      <a:pt x="686" y="777"/>
                    </a:lnTo>
                    <a:close/>
                    <a:moveTo>
                      <a:pt x="807" y="596"/>
                    </a:moveTo>
                    <a:cubicBezTo>
                      <a:pt x="777" y="552"/>
                      <a:pt x="733" y="523"/>
                      <a:pt x="681" y="513"/>
                    </a:cubicBezTo>
                    <a:cubicBezTo>
                      <a:pt x="669" y="511"/>
                      <a:pt x="657" y="510"/>
                      <a:pt x="644" y="510"/>
                    </a:cubicBezTo>
                    <a:cubicBezTo>
                      <a:pt x="550" y="510"/>
                      <a:pt x="469" y="577"/>
                      <a:pt x="451" y="669"/>
                    </a:cubicBezTo>
                    <a:cubicBezTo>
                      <a:pt x="431" y="776"/>
                      <a:pt x="501" y="879"/>
                      <a:pt x="607" y="899"/>
                    </a:cubicBezTo>
                    <a:cubicBezTo>
                      <a:pt x="620" y="902"/>
                      <a:pt x="632" y="903"/>
                      <a:pt x="645" y="903"/>
                    </a:cubicBezTo>
                    <a:cubicBezTo>
                      <a:pt x="739" y="903"/>
                      <a:pt x="820" y="836"/>
                      <a:pt x="837" y="743"/>
                    </a:cubicBezTo>
                    <a:cubicBezTo>
                      <a:pt x="847" y="692"/>
                      <a:pt x="836" y="639"/>
                      <a:pt x="807" y="596"/>
                    </a:cubicBezTo>
                    <a:close/>
                    <a:moveTo>
                      <a:pt x="808" y="737"/>
                    </a:moveTo>
                    <a:lnTo>
                      <a:pt x="808" y="737"/>
                    </a:lnTo>
                    <a:cubicBezTo>
                      <a:pt x="793" y="816"/>
                      <a:pt x="724" y="872"/>
                      <a:pt x="645" y="872"/>
                    </a:cubicBezTo>
                    <a:cubicBezTo>
                      <a:pt x="634" y="872"/>
                      <a:pt x="624" y="871"/>
                      <a:pt x="613" y="869"/>
                    </a:cubicBezTo>
                    <a:cubicBezTo>
                      <a:pt x="523" y="852"/>
                      <a:pt x="464" y="765"/>
                      <a:pt x="481" y="675"/>
                    </a:cubicBezTo>
                    <a:cubicBezTo>
                      <a:pt x="496" y="597"/>
                      <a:pt x="565" y="540"/>
                      <a:pt x="644" y="540"/>
                    </a:cubicBezTo>
                    <a:cubicBezTo>
                      <a:pt x="655" y="540"/>
                      <a:pt x="665" y="541"/>
                      <a:pt x="676" y="543"/>
                    </a:cubicBezTo>
                    <a:cubicBezTo>
                      <a:pt x="719" y="551"/>
                      <a:pt x="757" y="576"/>
                      <a:pt x="782" y="613"/>
                    </a:cubicBezTo>
                    <a:cubicBezTo>
                      <a:pt x="807" y="650"/>
                      <a:pt x="816" y="694"/>
                      <a:pt x="808" y="737"/>
                    </a:cubicBezTo>
                    <a:close/>
                    <a:moveTo>
                      <a:pt x="413" y="736"/>
                    </a:moveTo>
                    <a:lnTo>
                      <a:pt x="284" y="736"/>
                    </a:lnTo>
                    <a:lnTo>
                      <a:pt x="284" y="536"/>
                    </a:lnTo>
                    <a:lnTo>
                      <a:pt x="485" y="536"/>
                    </a:lnTo>
                    <a:cubicBezTo>
                      <a:pt x="497" y="524"/>
                      <a:pt x="512" y="514"/>
                      <a:pt x="527" y="505"/>
                    </a:cubicBezTo>
                    <a:lnTo>
                      <a:pt x="526" y="505"/>
                    </a:lnTo>
                    <a:lnTo>
                      <a:pt x="526" y="306"/>
                    </a:lnTo>
                    <a:lnTo>
                      <a:pt x="732" y="306"/>
                    </a:lnTo>
                    <a:cubicBezTo>
                      <a:pt x="736" y="306"/>
                      <a:pt x="740" y="309"/>
                      <a:pt x="740" y="314"/>
                    </a:cubicBezTo>
                    <a:lnTo>
                      <a:pt x="740" y="494"/>
                    </a:lnTo>
                    <a:cubicBezTo>
                      <a:pt x="751" y="499"/>
                      <a:pt x="762" y="505"/>
                      <a:pt x="772" y="511"/>
                    </a:cubicBezTo>
                    <a:lnTo>
                      <a:pt x="772" y="505"/>
                    </a:lnTo>
                    <a:lnTo>
                      <a:pt x="772" y="314"/>
                    </a:lnTo>
                    <a:lnTo>
                      <a:pt x="772" y="208"/>
                    </a:lnTo>
                    <a:cubicBezTo>
                      <a:pt x="772" y="185"/>
                      <a:pt x="754" y="167"/>
                      <a:pt x="732" y="167"/>
                    </a:cubicBezTo>
                    <a:lnTo>
                      <a:pt x="40" y="167"/>
                    </a:lnTo>
                    <a:cubicBezTo>
                      <a:pt x="18" y="167"/>
                      <a:pt x="0" y="185"/>
                      <a:pt x="0" y="208"/>
                    </a:cubicBezTo>
                    <a:lnTo>
                      <a:pt x="0" y="314"/>
                    </a:lnTo>
                    <a:lnTo>
                      <a:pt x="0" y="505"/>
                    </a:lnTo>
                    <a:lnTo>
                      <a:pt x="0" y="536"/>
                    </a:lnTo>
                    <a:lnTo>
                      <a:pt x="0" y="727"/>
                    </a:lnTo>
                    <a:lnTo>
                      <a:pt x="0" y="751"/>
                    </a:lnTo>
                    <a:cubicBezTo>
                      <a:pt x="0" y="773"/>
                      <a:pt x="18" y="791"/>
                      <a:pt x="40" y="791"/>
                    </a:cubicBezTo>
                    <a:lnTo>
                      <a:pt x="427" y="791"/>
                    </a:lnTo>
                    <a:cubicBezTo>
                      <a:pt x="420" y="773"/>
                      <a:pt x="415" y="755"/>
                      <a:pt x="413" y="736"/>
                    </a:cubicBezTo>
                    <a:close/>
                    <a:moveTo>
                      <a:pt x="32" y="314"/>
                    </a:moveTo>
                    <a:lnTo>
                      <a:pt x="32" y="314"/>
                    </a:lnTo>
                    <a:cubicBezTo>
                      <a:pt x="32" y="309"/>
                      <a:pt x="36" y="306"/>
                      <a:pt x="40" y="306"/>
                    </a:cubicBezTo>
                    <a:lnTo>
                      <a:pt x="252" y="306"/>
                    </a:lnTo>
                    <a:lnTo>
                      <a:pt x="252" y="505"/>
                    </a:lnTo>
                    <a:lnTo>
                      <a:pt x="32" y="505"/>
                    </a:lnTo>
                    <a:lnTo>
                      <a:pt x="32" y="314"/>
                    </a:lnTo>
                    <a:close/>
                    <a:moveTo>
                      <a:pt x="252" y="536"/>
                    </a:moveTo>
                    <a:lnTo>
                      <a:pt x="252" y="536"/>
                    </a:lnTo>
                    <a:lnTo>
                      <a:pt x="252" y="736"/>
                    </a:lnTo>
                    <a:lnTo>
                      <a:pt x="40" y="736"/>
                    </a:lnTo>
                    <a:cubicBezTo>
                      <a:pt x="36" y="736"/>
                      <a:pt x="32" y="732"/>
                      <a:pt x="32" y="727"/>
                    </a:cubicBezTo>
                    <a:lnTo>
                      <a:pt x="32" y="536"/>
                    </a:lnTo>
                    <a:lnTo>
                      <a:pt x="252" y="536"/>
                    </a:lnTo>
                    <a:close/>
                    <a:moveTo>
                      <a:pt x="284" y="505"/>
                    </a:moveTo>
                    <a:lnTo>
                      <a:pt x="284" y="505"/>
                    </a:lnTo>
                    <a:lnTo>
                      <a:pt x="284" y="306"/>
                    </a:lnTo>
                    <a:lnTo>
                      <a:pt x="495" y="306"/>
                    </a:lnTo>
                    <a:lnTo>
                      <a:pt x="495" y="505"/>
                    </a:lnTo>
                    <a:lnTo>
                      <a:pt x="284" y="505"/>
                    </a:lnTo>
                    <a:close/>
                    <a:moveTo>
                      <a:pt x="511" y="207"/>
                    </a:moveTo>
                    <a:lnTo>
                      <a:pt x="511" y="207"/>
                    </a:lnTo>
                    <a:cubicBezTo>
                      <a:pt x="526" y="207"/>
                      <a:pt x="538" y="219"/>
                      <a:pt x="538" y="235"/>
                    </a:cubicBezTo>
                    <a:cubicBezTo>
                      <a:pt x="538" y="250"/>
                      <a:pt x="526" y="262"/>
                      <a:pt x="511" y="262"/>
                    </a:cubicBezTo>
                    <a:cubicBezTo>
                      <a:pt x="496" y="262"/>
                      <a:pt x="483" y="250"/>
                      <a:pt x="483" y="235"/>
                    </a:cubicBezTo>
                    <a:cubicBezTo>
                      <a:pt x="483" y="219"/>
                      <a:pt x="496" y="207"/>
                      <a:pt x="511" y="207"/>
                    </a:cubicBezTo>
                    <a:close/>
                    <a:moveTo>
                      <a:pt x="268" y="207"/>
                    </a:moveTo>
                    <a:lnTo>
                      <a:pt x="268" y="207"/>
                    </a:lnTo>
                    <a:cubicBezTo>
                      <a:pt x="283" y="207"/>
                      <a:pt x="295" y="219"/>
                      <a:pt x="295" y="235"/>
                    </a:cubicBezTo>
                    <a:cubicBezTo>
                      <a:pt x="295" y="250"/>
                      <a:pt x="283" y="262"/>
                      <a:pt x="268" y="262"/>
                    </a:cubicBezTo>
                    <a:cubicBezTo>
                      <a:pt x="253" y="262"/>
                      <a:pt x="241" y="250"/>
                      <a:pt x="241" y="235"/>
                    </a:cubicBezTo>
                    <a:cubicBezTo>
                      <a:pt x="241" y="219"/>
                      <a:pt x="253" y="207"/>
                      <a:pt x="268" y="2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zh-CN" altLang="en-US" sz="1100"/>
              </a:p>
            </p:txBody>
          </p:sp>
        </p:grpSp>
        <p:sp>
          <p:nvSpPr>
            <p:cNvPr id="26" name="前言"/>
            <p:cNvSpPr>
              <a:spLocks noChangeArrowheads="1"/>
            </p:cNvSpPr>
            <p:nvPr/>
          </p:nvSpPr>
          <p:spPr bwMode="auto">
            <a:xfrm>
              <a:off x="3637824" y="5167948"/>
              <a:ext cx="606817" cy="33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880" tIns="60940" rIns="121880" bIns="6094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defTabSz="914126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Impact" pitchFamily="34" charset="0"/>
                </a:rPr>
                <a:t>keyword</a:t>
              </a:r>
              <a:endParaRPr lang="zh-CN" altLang="en-US" sz="11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Impact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090022" y="909634"/>
            <a:ext cx="3422631" cy="44210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829" r="-46829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21"/>
          <p:cNvSpPr txBox="1"/>
          <p:nvPr/>
        </p:nvSpPr>
        <p:spPr>
          <a:xfrm>
            <a:off x="900553" y="3488673"/>
            <a:ext cx="4340239" cy="1227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9290100" y="3438311"/>
            <a:ext cx="2051367" cy="2542410"/>
            <a:chOff x="9290100" y="3438311"/>
            <a:chExt cx="2051367" cy="2542410"/>
          </a:xfrm>
        </p:grpSpPr>
        <p:grpSp>
          <p:nvGrpSpPr>
            <p:cNvPr id="33" name="组合 32"/>
            <p:cNvGrpSpPr/>
            <p:nvPr/>
          </p:nvGrpSpPr>
          <p:grpSpPr>
            <a:xfrm>
              <a:off x="9290100" y="3438311"/>
              <a:ext cx="2016808" cy="2542410"/>
              <a:chOff x="8461546" y="2999159"/>
              <a:chExt cx="2352992" cy="2795581"/>
            </a:xfrm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29" name="矩形 28"/>
              <p:cNvSpPr/>
              <p:nvPr/>
            </p:nvSpPr>
            <p:spPr>
              <a:xfrm>
                <a:off x="8461546" y="4923692"/>
                <a:ext cx="2352992" cy="871048"/>
              </a:xfrm>
              <a:prstGeom prst="rect">
                <a:avLst/>
              </a:prstGeom>
              <a:gradFill>
                <a:gsLst>
                  <a:gs pos="0">
                    <a:srgbClr val="4582ED"/>
                  </a:gs>
                  <a:gs pos="58000">
                    <a:srgbClr val="105AD7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4800" spc="600" dirty="0"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 2030</a:t>
                </a:r>
                <a:endParaRPr lang="zh-CN" altLang="en-US" sz="4800" spc="6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Aparajita" panose="020B0604020202020204" pitchFamily="34" charset="0"/>
                  <a:cs typeface="Aparajita" panose="020B0604020202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461546" y="2999159"/>
                <a:ext cx="2352992" cy="1924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TextBox 55"/>
            <p:cNvSpPr txBox="1"/>
            <p:nvPr/>
          </p:nvSpPr>
          <p:spPr>
            <a:xfrm>
              <a:off x="9402507" y="3743969"/>
              <a:ext cx="1219734" cy="223128"/>
            </a:xfrm>
            <a:prstGeom prst="rect">
              <a:avLst/>
            </a:prstGeom>
            <a:noFill/>
          </p:spPr>
          <p:txBody>
            <a:bodyPr wrap="square" lIns="68571" tIns="34285" rIns="68571" bIns="34285" rtlCol="0">
              <a:spAutoFit/>
            </a:bodyPr>
            <a:lstStyle/>
            <a:p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376636" y="3998093"/>
              <a:ext cx="1964831" cy="1219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We provide professional-quality free PowerPoint templates to help you with your business presentations - freeppt7.com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26468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0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 tmFilter="0,0; .5, 1; 1, 1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0" grpId="0" animBg="1"/>
          <p:bldP spid="34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>
            <p:extLst>
              <p:ext uri="{D42A27DB-BD31-4B8C-83A1-F6EECF244321}">
                <p14:modId xmlns:p14="http://schemas.microsoft.com/office/powerpoint/2010/main" val="1239392977"/>
              </p:ext>
            </p:extLst>
          </p:nvPr>
        </p:nvGraphicFramePr>
        <p:xfrm>
          <a:off x="-155085" y="1793220"/>
          <a:ext cx="6415884" cy="42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922521" y="2458106"/>
            <a:ext cx="257908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Calibri" panose="020F0502020204030204" pitchFamily="34" charset="0"/>
              </a:rPr>
              <a:t>20</a:t>
            </a:r>
            <a:r>
              <a:rPr lang="en-US" altLang="zh-CN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Calibri" panose="020F0502020204030204" pitchFamily="34" charset="0"/>
              </a:rPr>
              <a:t>%</a:t>
            </a:r>
            <a:endParaRPr lang="en-US" altLang="zh-CN" sz="1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965263" y="2639198"/>
            <a:ext cx="5279009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867" b="1" dirty="0">
                <a:solidFill>
                  <a:schemeClr val="bg1">
                    <a:lumMod val="8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Calibri" panose="020F0502020204030204" pitchFamily="34" charset="0"/>
              </a:rPr>
              <a:t>INVESTMENT</a:t>
            </a:r>
          </a:p>
          <a:p>
            <a:pPr algn="r"/>
            <a:r>
              <a:rPr lang="en-US" altLang="zh-CN" sz="5867" b="1" dirty="0">
                <a:solidFill>
                  <a:schemeClr val="bg1">
                    <a:lumMod val="8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Calibri" panose="020F0502020204030204" pitchFamily="34" charset="0"/>
              </a:rPr>
              <a:t>RETURN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64228" y="3976109"/>
            <a:ext cx="5886729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5595432" y="3367512"/>
            <a:ext cx="27396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32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82500" y="3971787"/>
            <a:ext cx="41350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05676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046217" y="5253528"/>
            <a:ext cx="2067611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endParaRPr lang="en-US" altLang="zh-CN" sz="105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5220946" y="5311380"/>
            <a:ext cx="1899945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endParaRPr lang="en-US" altLang="zh-CN" sz="105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8284565" y="5311380"/>
            <a:ext cx="2091731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endParaRPr lang="en-US" altLang="zh-CN" sz="105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854324" y="2679673"/>
            <a:ext cx="2304000" cy="2304000"/>
          </a:xfrm>
          <a:prstGeom prst="ellipse">
            <a:avLst/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 w="12700">
            <a:solidFill>
              <a:schemeClr val="bg1">
                <a:lumMod val="75000"/>
              </a:schemeClr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1974575" y="3259774"/>
            <a:ext cx="2073468" cy="1020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b="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Data </a:t>
            </a:r>
            <a:endParaRPr lang="zh-CN" altLang="en-US" sz="32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951195" y="2671301"/>
            <a:ext cx="2304000" cy="2304000"/>
          </a:xfrm>
          <a:prstGeom prst="ellipse">
            <a:avLst/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 w="12700">
            <a:solidFill>
              <a:schemeClr val="bg1">
                <a:lumMod val="75000"/>
              </a:schemeClr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5195892" y="3305806"/>
            <a:ext cx="1764501" cy="1020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b="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Data </a:t>
            </a:r>
            <a:endParaRPr lang="zh-CN" altLang="en-US" sz="32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103871" y="2680575"/>
            <a:ext cx="2304000" cy="2304000"/>
          </a:xfrm>
          <a:prstGeom prst="ellipse">
            <a:avLst/>
          </a:prstGeom>
          <a:gradFill>
            <a:gsLst>
              <a:gs pos="0">
                <a:srgbClr val="4582ED"/>
              </a:gs>
              <a:gs pos="58000">
                <a:srgbClr val="105AD7"/>
              </a:gs>
            </a:gsLst>
            <a:lin ang="0" scaled="0"/>
          </a:gradFill>
          <a:ln w="12700">
            <a:solidFill>
              <a:schemeClr val="bg1">
                <a:lumMod val="75000"/>
              </a:schemeClr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8344021" y="3327911"/>
            <a:ext cx="1773599" cy="1020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b="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Data </a:t>
            </a:r>
            <a:endParaRPr lang="zh-CN" altLang="en-US" sz="32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37586" y="1565345"/>
            <a:ext cx="8881111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Click here to add text content, such as keywords, some brief introductions, etc.</a:t>
            </a: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65760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25259" y="2736165"/>
            <a:ext cx="2180492" cy="218049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732025" y="2378610"/>
            <a:ext cx="2895603" cy="28956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62" r="-24962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80134" y="2954324"/>
            <a:ext cx="132343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6680133" y="3386025"/>
            <a:ext cx="3823744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80132" y="1800119"/>
            <a:ext cx="230384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82537" y="2305744"/>
            <a:ext cx="797171" cy="797170"/>
            <a:chOff x="4882538" y="2305744"/>
            <a:chExt cx="797170" cy="797170"/>
          </a:xfrm>
        </p:grpSpPr>
        <p:sp>
          <p:nvSpPr>
            <p:cNvPr id="5" name="椭圆 4"/>
            <p:cNvSpPr/>
            <p:nvPr/>
          </p:nvSpPr>
          <p:spPr>
            <a:xfrm>
              <a:off x="4882538" y="2305744"/>
              <a:ext cx="797170" cy="797170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29310" y="2479375"/>
              <a:ext cx="303626" cy="449909"/>
              <a:chOff x="1788810" y="2276744"/>
              <a:chExt cx="392113" cy="581026"/>
            </a:xfrm>
            <a:solidFill>
              <a:schemeClr val="bg1"/>
            </a:solidFill>
            <a:effectLst/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91562" y="2170525"/>
            <a:ext cx="313823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Enterprise target construction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6789420" y="2586384"/>
            <a:ext cx="457200" cy="0"/>
          </a:xfrm>
          <a:prstGeom prst="line">
            <a:avLst/>
          </a:prstGeom>
          <a:ln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80132" y="5419185"/>
            <a:ext cx="279533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椭圆 19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0416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48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61BB9E0-09A4-4163-B6CF-6E5810871205}"/>
              </a:ext>
            </a:extLst>
          </p:cNvPr>
          <p:cNvGrpSpPr/>
          <p:nvPr/>
        </p:nvGrpSpPr>
        <p:grpSpPr>
          <a:xfrm>
            <a:off x="4077246" y="2105340"/>
            <a:ext cx="4669100" cy="3627982"/>
            <a:chOff x="7753658" y="945371"/>
            <a:chExt cx="1408852" cy="1094705"/>
          </a:xfrm>
        </p:grpSpPr>
        <p:graphicFrame>
          <p:nvGraphicFramePr>
            <p:cNvPr id="3" name="图表 2">
              <a:extLst>
                <a:ext uri="{FF2B5EF4-FFF2-40B4-BE49-F238E27FC236}">
                  <a16:creationId xmlns:a16="http://schemas.microsoft.com/office/drawing/2014/main" id="{A4250B36-C067-4C0A-B4E8-86CE54145F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1676805"/>
                </p:ext>
              </p:extLst>
            </p:nvPr>
          </p:nvGraphicFramePr>
          <p:xfrm>
            <a:off x="7753658" y="1205738"/>
            <a:ext cx="1251506" cy="834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55">
              <a:extLst>
                <a:ext uri="{FF2B5EF4-FFF2-40B4-BE49-F238E27FC236}">
                  <a16:creationId xmlns:a16="http://schemas.microsoft.com/office/drawing/2014/main" id="{CAB6FC9A-5DED-48F4-AE6B-1888F8963665}"/>
                </a:ext>
              </a:extLst>
            </p:cNvPr>
            <p:cNvSpPr txBox="1"/>
            <p:nvPr/>
          </p:nvSpPr>
          <p:spPr>
            <a:xfrm>
              <a:off x="8595079" y="1082252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60%</a:t>
              </a:r>
              <a:endParaRPr lang="zh-CN" altLang="en-US" sz="1200" dirty="0">
                <a:solidFill>
                  <a:srgbClr val="79645C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D5B4A0F-9899-4914-9FDE-4F02922E91D1}"/>
                </a:ext>
              </a:extLst>
            </p:cNvPr>
            <p:cNvCxnSpPr/>
            <p:nvPr/>
          </p:nvCxnSpPr>
          <p:spPr>
            <a:xfrm>
              <a:off x="8721449" y="1257054"/>
              <a:ext cx="0" cy="290126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357">
              <a:extLst>
                <a:ext uri="{FF2B5EF4-FFF2-40B4-BE49-F238E27FC236}">
                  <a16:creationId xmlns:a16="http://schemas.microsoft.com/office/drawing/2014/main" id="{F2478871-9479-4B5C-AF4A-7A3B4768C993}"/>
                </a:ext>
              </a:extLst>
            </p:cNvPr>
            <p:cNvSpPr txBox="1"/>
            <p:nvPr/>
          </p:nvSpPr>
          <p:spPr>
            <a:xfrm>
              <a:off x="8105819" y="945371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20%</a:t>
              </a:r>
              <a:endParaRPr lang="zh-CN" altLang="en-US" sz="1200" dirty="0">
                <a:solidFill>
                  <a:srgbClr val="79645C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D9E6C61-D3D1-468D-87A5-904FC393BBE6}"/>
                </a:ext>
              </a:extLst>
            </p:cNvPr>
            <p:cNvCxnSpPr/>
            <p:nvPr/>
          </p:nvCxnSpPr>
          <p:spPr>
            <a:xfrm>
              <a:off x="8286466" y="1142141"/>
              <a:ext cx="0" cy="290126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90F6582-4C3B-4BD1-A020-F5559C4C42BF}"/>
                </a:ext>
              </a:extLst>
            </p:cNvPr>
            <p:cNvCxnSpPr/>
            <p:nvPr/>
          </p:nvCxnSpPr>
          <p:spPr>
            <a:xfrm>
              <a:off x="8057866" y="1181100"/>
              <a:ext cx="0" cy="251167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67F295B-38E2-4337-BA21-FA05839B9CB5}"/>
                </a:ext>
              </a:extLst>
            </p:cNvPr>
            <p:cNvCxnSpPr/>
            <p:nvPr/>
          </p:nvCxnSpPr>
          <p:spPr>
            <a:xfrm>
              <a:off x="8149306" y="1338263"/>
              <a:ext cx="0" cy="223544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16B72B9-E066-4B12-8951-E32684FAC936}"/>
                </a:ext>
              </a:extLst>
            </p:cNvPr>
            <p:cNvCxnSpPr/>
            <p:nvPr/>
          </p:nvCxnSpPr>
          <p:spPr>
            <a:xfrm>
              <a:off x="8012146" y="1470660"/>
              <a:ext cx="0" cy="205447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62">
              <a:extLst>
                <a:ext uri="{FF2B5EF4-FFF2-40B4-BE49-F238E27FC236}">
                  <a16:creationId xmlns:a16="http://schemas.microsoft.com/office/drawing/2014/main" id="{6BCCD798-F26D-4601-BC2C-C90B06C43DAB}"/>
                </a:ext>
              </a:extLst>
            </p:cNvPr>
            <p:cNvSpPr txBox="1"/>
            <p:nvPr/>
          </p:nvSpPr>
          <p:spPr>
            <a:xfrm>
              <a:off x="7989045" y="1168407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8%</a:t>
              </a:r>
              <a:endParaRPr lang="zh-CN" altLang="en-US" sz="1200" dirty="0">
                <a:solidFill>
                  <a:srgbClr val="79645C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2" name="TextBox 363">
              <a:extLst>
                <a:ext uri="{FF2B5EF4-FFF2-40B4-BE49-F238E27FC236}">
                  <a16:creationId xmlns:a16="http://schemas.microsoft.com/office/drawing/2014/main" id="{753A8F51-3CDB-4498-8598-1DB93118A92D}"/>
                </a:ext>
              </a:extLst>
            </p:cNvPr>
            <p:cNvSpPr txBox="1"/>
            <p:nvPr/>
          </p:nvSpPr>
          <p:spPr>
            <a:xfrm>
              <a:off x="7894635" y="998956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6%</a:t>
              </a:r>
              <a:endParaRPr lang="zh-CN" altLang="en-US" sz="1200" dirty="0">
                <a:solidFill>
                  <a:srgbClr val="79645C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  <p:sp>
          <p:nvSpPr>
            <p:cNvPr id="13" name="TextBox 364">
              <a:extLst>
                <a:ext uri="{FF2B5EF4-FFF2-40B4-BE49-F238E27FC236}">
                  <a16:creationId xmlns:a16="http://schemas.microsoft.com/office/drawing/2014/main" id="{A86679E1-026E-4452-81F7-36252B721D50}"/>
                </a:ext>
              </a:extLst>
            </p:cNvPr>
            <p:cNvSpPr txBox="1"/>
            <p:nvPr/>
          </p:nvSpPr>
          <p:spPr>
            <a:xfrm>
              <a:off x="7777244" y="1279645"/>
              <a:ext cx="143462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6%</a:t>
              </a:r>
              <a:endParaRPr lang="zh-CN" altLang="en-US" sz="1200" dirty="0">
                <a:solidFill>
                  <a:srgbClr val="79645C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2F0509A-375A-480C-AE8E-5F9141626EAB}"/>
              </a:ext>
            </a:extLst>
          </p:cNvPr>
          <p:cNvSpPr txBox="1">
            <a:spLocks/>
          </p:cNvSpPr>
          <p:nvPr/>
        </p:nvSpPr>
        <p:spPr>
          <a:xfrm>
            <a:off x="1362649" y="2372343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Add title text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6F9D4AA-E972-4A47-AF77-8390A6E4B0D1}"/>
              </a:ext>
            </a:extLst>
          </p:cNvPr>
          <p:cNvSpPr txBox="1">
            <a:spLocks/>
          </p:cNvSpPr>
          <p:nvPr/>
        </p:nvSpPr>
        <p:spPr>
          <a:xfrm>
            <a:off x="1362647" y="268582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8ADF24E-EB6E-4546-B905-618856AAC8AA}"/>
              </a:ext>
            </a:extLst>
          </p:cNvPr>
          <p:cNvSpPr txBox="1">
            <a:spLocks/>
          </p:cNvSpPr>
          <p:nvPr/>
        </p:nvSpPr>
        <p:spPr>
          <a:xfrm>
            <a:off x="1362649" y="4117530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Add title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27600E6-93DF-4FED-83FF-6917FB3134CB}"/>
              </a:ext>
            </a:extLst>
          </p:cNvPr>
          <p:cNvSpPr txBox="1">
            <a:spLocks/>
          </p:cNvSpPr>
          <p:nvPr/>
        </p:nvSpPr>
        <p:spPr>
          <a:xfrm>
            <a:off x="1362647" y="4431013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  <a:endParaRPr lang="en-AU" altLang="zh-CN" sz="12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17EEBF0-8A94-4E6E-BA4A-F04267D73B25}"/>
              </a:ext>
            </a:extLst>
          </p:cNvPr>
          <p:cNvSpPr txBox="1">
            <a:spLocks/>
          </p:cNvSpPr>
          <p:nvPr/>
        </p:nvSpPr>
        <p:spPr>
          <a:xfrm>
            <a:off x="8394433" y="2372343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Add title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0456AA0-4F9B-4906-8AE9-C3CDAA662A3D}"/>
              </a:ext>
            </a:extLst>
          </p:cNvPr>
          <p:cNvSpPr txBox="1">
            <a:spLocks/>
          </p:cNvSpPr>
          <p:nvPr/>
        </p:nvSpPr>
        <p:spPr>
          <a:xfrm>
            <a:off x="8394431" y="268582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  <a:endParaRPr lang="en-AU" altLang="zh-CN" sz="12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05C90DEA-1234-4ED3-93DD-6AEF2341AD04}"/>
              </a:ext>
            </a:extLst>
          </p:cNvPr>
          <p:cNvSpPr txBox="1">
            <a:spLocks/>
          </p:cNvSpPr>
          <p:nvPr/>
        </p:nvSpPr>
        <p:spPr>
          <a:xfrm>
            <a:off x="8394433" y="4117530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Add title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178329DB-6655-4A39-A696-3F02C82F4E1B}"/>
              </a:ext>
            </a:extLst>
          </p:cNvPr>
          <p:cNvSpPr txBox="1">
            <a:spLocks/>
          </p:cNvSpPr>
          <p:nvPr/>
        </p:nvSpPr>
        <p:spPr>
          <a:xfrm>
            <a:off x="8394431" y="4431013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  <a:endParaRPr lang="en-AU" altLang="zh-CN" sz="12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81918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841744540"/>
              </p:ext>
            </p:extLst>
          </p:nvPr>
        </p:nvGraphicFramePr>
        <p:xfrm>
          <a:off x="1192532" y="1858292"/>
          <a:ext cx="5864200" cy="390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B4DD2CF-70B9-403D-9F94-D47A6A6BFB97}"/>
              </a:ext>
            </a:extLst>
          </p:cNvPr>
          <p:cNvSpPr txBox="1">
            <a:spLocks/>
          </p:cNvSpPr>
          <p:nvPr/>
        </p:nvSpPr>
        <p:spPr>
          <a:xfrm>
            <a:off x="8021633" y="2646331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Add title text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A3D8F14-3654-4818-9B03-5D2EF85C69FC}"/>
              </a:ext>
            </a:extLst>
          </p:cNvPr>
          <p:cNvSpPr txBox="1">
            <a:spLocks/>
          </p:cNvSpPr>
          <p:nvPr/>
        </p:nvSpPr>
        <p:spPr>
          <a:xfrm>
            <a:off x="8021633" y="312420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  <a:endParaRPr lang="en-AU" altLang="zh-CN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8F341D-B9E5-41A0-9DDC-61588B63F684}"/>
              </a:ext>
            </a:extLst>
          </p:cNvPr>
          <p:cNvSpPr txBox="1">
            <a:spLocks/>
          </p:cNvSpPr>
          <p:nvPr/>
        </p:nvSpPr>
        <p:spPr>
          <a:xfrm>
            <a:off x="8021633" y="4395342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Add title text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9ACA646-0AC5-4D08-A755-9A7F46BDEA69}"/>
              </a:ext>
            </a:extLst>
          </p:cNvPr>
          <p:cNvSpPr txBox="1">
            <a:spLocks/>
          </p:cNvSpPr>
          <p:nvPr/>
        </p:nvSpPr>
        <p:spPr>
          <a:xfrm>
            <a:off x="8021633" y="480896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  <a:endParaRPr lang="en-AU" altLang="zh-CN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05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8688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build="p"/>
      <p:bldP spid="7" grpId="0" build="p"/>
      <p:bldP spid="8" grpId="0" build="p"/>
      <p:bldP spid="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567804" y="1221309"/>
            <a:ext cx="2540920" cy="4891392"/>
          </a:xfrm>
          <a:prstGeom prst="rect">
            <a:avLst/>
          </a:prstGeom>
          <a:gradFill>
            <a:gsLst>
              <a:gs pos="0">
                <a:srgbClr val="4582ED"/>
              </a:gs>
              <a:gs pos="79000">
                <a:srgbClr val="105AD7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927913" y="4576442"/>
            <a:ext cx="6811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105AD7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思源黑体" panose="020B0500000000000000" pitchFamily="34" charset="-122"/>
                <a:cs typeface="Aparajita" panose="020B0604020202020204" pitchFamily="34" charset="0"/>
              </a:rPr>
              <a:t>THANK </a:t>
            </a:r>
            <a:r>
              <a:rPr lang="en-US" altLang="zh-CN" sz="96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思源黑体" panose="020B0500000000000000" pitchFamily="34" charset="-122"/>
                <a:cs typeface="Aparajita" panose="020B0604020202020204" pitchFamily="34" charset="0"/>
              </a:rPr>
              <a:t>YOU</a:t>
            </a:r>
            <a:endParaRPr lang="zh-CN" altLang="en-US" sz="9600" dirty="0">
              <a:solidFill>
                <a:schemeClr val="bg1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思源黑体" panose="020B0500000000000000" pitchFamily="34" charset="-122"/>
              <a:cs typeface="Aparajita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617484" y="1633846"/>
            <a:ext cx="1153491" cy="269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gradFill>
                  <a:gsLst>
                    <a:gs pos="0">
                      <a:srgbClr val="4582ED"/>
                    </a:gs>
                    <a:gs pos="47000">
                      <a:srgbClr val="105AD7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rPr>
              <a:t>freeppt7.com</a:t>
            </a:r>
            <a:endParaRPr lang="zh-CN" altLang="en-US" sz="1100" dirty="0">
              <a:gradFill>
                <a:gsLst>
                  <a:gs pos="0">
                    <a:srgbClr val="4582ED"/>
                  </a:gs>
                  <a:gs pos="47000">
                    <a:srgbClr val="105AD7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66122" y="3098279"/>
            <a:ext cx="1832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思源黑体" panose="020B0500000000000000" pitchFamily="34" charset="-122"/>
                <a:cs typeface="Aparajita" panose="020B0604020202020204" pitchFamily="34" charset="0"/>
              </a:rPr>
              <a:t>BUSINESS </a:t>
            </a:r>
          </a:p>
          <a:p>
            <a:pPr algn="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思源黑体" panose="020B0500000000000000" pitchFamily="34" charset="-122"/>
                <a:cs typeface="Aparajita" panose="020B0604020202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605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/>
      <p:bldP spid="44" grpId="0" animBg="1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84989" y="1415684"/>
            <a:ext cx="1857427" cy="4265040"/>
            <a:chOff x="7206397" y="1693080"/>
            <a:chExt cx="1857426" cy="4265040"/>
          </a:xfrm>
        </p:grpSpPr>
        <p:grpSp>
          <p:nvGrpSpPr>
            <p:cNvPr id="5" name="组合 4"/>
            <p:cNvGrpSpPr/>
            <p:nvPr/>
          </p:nvGrpSpPr>
          <p:grpSpPr>
            <a:xfrm>
              <a:off x="7206397" y="1693080"/>
              <a:ext cx="1857426" cy="4064490"/>
              <a:chOff x="-2264218" y="238352"/>
              <a:chExt cx="1857426" cy="406449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-2249906" y="1142999"/>
                <a:ext cx="1828801" cy="3159843"/>
              </a:xfrm>
              <a:prstGeom prst="rect">
                <a:avLst/>
              </a:prstGeom>
              <a:solidFill>
                <a:schemeClr val="bg1"/>
              </a:solidFill>
              <a:ln w="34925">
                <a:gradFill>
                  <a:gsLst>
                    <a:gs pos="0">
                      <a:srgbClr val="7FAAE2"/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2264218" y="238352"/>
                <a:ext cx="1857426" cy="1857424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0000">
                    <a:srgbClr val="105AD7"/>
                  </a:gs>
                </a:gsLst>
                <a:lin ang="2700000" scaled="0"/>
              </a:gradFill>
              <a:effectLst>
                <a:outerShdw blurRad="190500" dist="63500" dir="5400000" algn="t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keyword</a:t>
                </a:r>
                <a:endParaRPr lang="zh-CN" altLang="en-US" sz="3200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7300964" y="3964882"/>
              <a:ext cx="1641870" cy="199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437533" y="1415684"/>
            <a:ext cx="1857427" cy="4265040"/>
            <a:chOff x="7206397" y="1693080"/>
            <a:chExt cx="1857426" cy="4265040"/>
          </a:xfrm>
        </p:grpSpPr>
        <p:grpSp>
          <p:nvGrpSpPr>
            <p:cNvPr id="19" name="组合 18"/>
            <p:cNvGrpSpPr/>
            <p:nvPr/>
          </p:nvGrpSpPr>
          <p:grpSpPr>
            <a:xfrm>
              <a:off x="7206397" y="1693080"/>
              <a:ext cx="1857426" cy="4064490"/>
              <a:chOff x="-2264218" y="238352"/>
              <a:chExt cx="1857426" cy="406449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-2249906" y="1142999"/>
                <a:ext cx="1828801" cy="3159843"/>
              </a:xfrm>
              <a:prstGeom prst="rect">
                <a:avLst/>
              </a:prstGeom>
              <a:solidFill>
                <a:schemeClr val="bg1"/>
              </a:solidFill>
              <a:ln w="34925">
                <a:gradFill>
                  <a:gsLst>
                    <a:gs pos="0">
                      <a:srgbClr val="7FAAE2"/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-2264218" y="238352"/>
                <a:ext cx="1857426" cy="1857424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0000">
                    <a:srgbClr val="105AD7"/>
                  </a:gs>
                </a:gsLst>
                <a:lin ang="2700000" scaled="0"/>
              </a:gradFill>
              <a:effectLst>
                <a:outerShdw blurRad="190500" dist="63500" dir="5400000" algn="t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keyword</a:t>
                </a:r>
                <a:endParaRPr lang="zh-CN" altLang="en-US" sz="3200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7300964" y="3964882"/>
              <a:ext cx="1641870" cy="199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61261" y="2278297"/>
            <a:ext cx="1857427" cy="4265040"/>
            <a:chOff x="7206397" y="1693080"/>
            <a:chExt cx="1857426" cy="4265040"/>
          </a:xfrm>
        </p:grpSpPr>
        <p:grpSp>
          <p:nvGrpSpPr>
            <p:cNvPr id="24" name="组合 23"/>
            <p:cNvGrpSpPr/>
            <p:nvPr/>
          </p:nvGrpSpPr>
          <p:grpSpPr>
            <a:xfrm>
              <a:off x="7206397" y="1693080"/>
              <a:ext cx="1857426" cy="4064490"/>
              <a:chOff x="-2264218" y="238352"/>
              <a:chExt cx="1857426" cy="406449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2249906" y="1142999"/>
                <a:ext cx="1828801" cy="3159843"/>
              </a:xfrm>
              <a:prstGeom prst="rect">
                <a:avLst/>
              </a:prstGeom>
              <a:solidFill>
                <a:schemeClr val="bg1"/>
              </a:solidFill>
              <a:ln w="34925">
                <a:gradFill>
                  <a:gsLst>
                    <a:gs pos="0">
                      <a:srgbClr val="7FAAE2"/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effectLst>
                <a:outerShdw blurRad="254000" dist="1270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-2264218" y="238352"/>
                <a:ext cx="1857426" cy="1857424"/>
              </a:xfrm>
              <a:prstGeom prst="ellipse">
                <a:avLst/>
              </a:prstGeom>
              <a:gradFill>
                <a:gsLst>
                  <a:gs pos="0">
                    <a:srgbClr val="4582ED"/>
                  </a:gs>
                  <a:gs pos="50000">
                    <a:srgbClr val="105AD7"/>
                  </a:gs>
                </a:gsLst>
                <a:lin ang="2700000" scaled="0"/>
              </a:gradFill>
              <a:effectLst>
                <a:outerShdw blurRad="190500" dist="63500" dir="5400000" algn="t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keyword</a:t>
                </a:r>
                <a:endParaRPr lang="zh-CN" altLang="en-US" sz="3200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7300964" y="3964882"/>
              <a:ext cx="1641870" cy="199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966827" y="4845668"/>
            <a:ext cx="3851475" cy="520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b="1" dirty="0">
                <a:gradFill>
                  <a:gsLst>
                    <a:gs pos="0">
                      <a:srgbClr val="4582ED"/>
                    </a:gs>
                    <a:gs pos="50000">
                      <a:srgbClr val="105AD7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50" y="2586256"/>
            <a:ext cx="2737143" cy="262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8" y="1908959"/>
            <a:ext cx="132343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061545" y="2340514"/>
            <a:ext cx="44143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  <a:lin ang="27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01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81852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87685" y="1366413"/>
            <a:ext cx="2589155" cy="4439657"/>
            <a:chOff x="3774475" y="2050352"/>
            <a:chExt cx="2589155" cy="4439657"/>
          </a:xfrm>
        </p:grpSpPr>
        <p:sp>
          <p:nvSpPr>
            <p:cNvPr id="4" name="Rounded Rectangle 3"/>
            <p:cNvSpPr/>
            <p:nvPr/>
          </p:nvSpPr>
          <p:spPr>
            <a:xfrm>
              <a:off x="3774478" y="2050352"/>
              <a:ext cx="2589152" cy="443965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>
            <a:xfrm>
              <a:off x="3774475" y="4863133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Name</a:t>
              </a:r>
              <a:endParaRPr lang="en-US" sz="10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3774476" y="5706102"/>
              <a:ext cx="2589153" cy="783907"/>
            </a:xfrm>
            <a:prstGeom prst="round2SameRect">
              <a:avLst>
                <a:gd name="adj1" fmla="val 4339"/>
                <a:gd name="adj2" fmla="val 0"/>
              </a:avLst>
            </a:prstGeom>
            <a:gradFill>
              <a:gsLst>
                <a:gs pos="100000">
                  <a:srgbClr val="4582ED"/>
                </a:gs>
                <a:gs pos="48000">
                  <a:srgbClr val="105AD7"/>
                </a:gs>
              </a:gsLst>
              <a:lin ang="2700000" scaled="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3774475" y="5203740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3946628" y="585358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200" b="0" dirty="0">
                  <a:solidFill>
                    <a:srgbClr val="FFFFFF">
                      <a:alpha val="70000"/>
                    </a:srgb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en-US" sz="1000" b="0" dirty="0">
                <a:solidFill>
                  <a:srgbClr val="FFFFFF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054767" y="4473811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331608" y="1366413"/>
            <a:ext cx="2589155" cy="4439657"/>
            <a:chOff x="3774475" y="2050352"/>
            <a:chExt cx="2589155" cy="4439657"/>
          </a:xfrm>
        </p:grpSpPr>
        <p:sp>
          <p:nvSpPr>
            <p:cNvPr id="15" name="Rounded Rectangle 14"/>
            <p:cNvSpPr/>
            <p:nvPr/>
          </p:nvSpPr>
          <p:spPr>
            <a:xfrm>
              <a:off x="3774478" y="2050352"/>
              <a:ext cx="2589152" cy="443965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3774475" y="4863133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Name</a:t>
              </a:r>
              <a:endParaRPr lang="en-US" sz="20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10800000">
              <a:off x="3774476" y="5706102"/>
              <a:ext cx="2589153" cy="783907"/>
            </a:xfrm>
            <a:prstGeom prst="round2SameRect">
              <a:avLst>
                <a:gd name="adj1" fmla="val 4339"/>
                <a:gd name="adj2" fmla="val 0"/>
              </a:avLst>
            </a:prstGeom>
            <a:gradFill>
              <a:gsLst>
                <a:gs pos="100000">
                  <a:srgbClr val="4582ED"/>
                </a:gs>
                <a:gs pos="48000">
                  <a:srgbClr val="105AD7"/>
                </a:gs>
              </a:gsLst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3774475" y="5203740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Marketing PR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3946628" y="585358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200" b="0" dirty="0">
                  <a:solidFill>
                    <a:srgbClr val="FFFFFF">
                      <a:alpha val="70000"/>
                    </a:srgb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054767" y="4473811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35055" y="5008536"/>
            <a:ext cx="3287752" cy="13255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gradFill>
                  <a:gsLst>
                    <a:gs pos="1000">
                      <a:srgbClr val="4582ED"/>
                    </a:gs>
                    <a:gs pos="66000">
                      <a:srgbClr val="105AD7"/>
                    </a:gs>
                  </a:gsLst>
                  <a:lin ang="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en-US" sz="3200" dirty="0">
              <a:gradFill>
                <a:gsLst>
                  <a:gs pos="1000">
                    <a:srgbClr val="4582ED"/>
                  </a:gs>
                  <a:gs pos="66000">
                    <a:srgbClr val="105AD7"/>
                  </a:gs>
                </a:gsLst>
                <a:lin ang="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457551" y="-1881554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CF8DF926-8D34-487D-A7C8-4E4E39376E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F629BBEF-F065-4416-8EC2-47E31A5487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48" y="2050178"/>
            <a:ext cx="2956237" cy="28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8" y="1541814"/>
            <a:ext cx="2269181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椭圆 2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01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96547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64371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Name</a:t>
              </a:r>
              <a:endParaRPr lang="en-US" sz="20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tx1"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tx1"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81191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4" name="Rounded Rectangle 33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Name</a:t>
              </a:r>
            </a:p>
          </p:txBody>
        </p:sp>
        <p:sp>
          <p:nvSpPr>
            <p:cNvPr id="36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CEO / Founder</a:t>
              </a:r>
              <a:endParaRPr lang="en-US" sz="400" b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7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bg1">
                  <a:alpha val="44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198011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1" name="Rounded Rectangle 4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2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Name</a:t>
              </a:r>
            </a:p>
          </p:txBody>
        </p:sp>
        <p:sp>
          <p:nvSpPr>
            <p:cNvPr id="43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tx1"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tx1"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814829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8" name="Rounded Rectangle 47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Name</a:t>
              </a:r>
            </a:p>
          </p:txBody>
        </p:sp>
        <p:sp>
          <p:nvSpPr>
            <p:cNvPr id="50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51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tx1"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tx1"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1593371A-B1A2-48C1-A06B-C936B9FFC5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945" y="2173963"/>
            <a:ext cx="1367284" cy="1367284"/>
          </a:xfrm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92AD42B9-29C5-4721-901F-FC2CB7FEED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1765" y="2173963"/>
            <a:ext cx="1367284" cy="1367284"/>
          </a:xfrm>
        </p:spPr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439C83A9-8B53-4654-8127-FE5A1E6F91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8585" y="2173963"/>
            <a:ext cx="1367284" cy="1367284"/>
          </a:xfrm>
        </p:spPr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87095178-2770-472B-A83F-A68054BF1E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5403" y="2173963"/>
            <a:ext cx="1367284" cy="1367284"/>
          </a:xfrm>
        </p:spPr>
      </p:pic>
      <p:sp>
        <p:nvSpPr>
          <p:cNvPr id="57" name="椭圆 5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01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982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6067984" y="2883878"/>
            <a:ext cx="0" cy="4232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7" y="2375515"/>
            <a:ext cx="211236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en-US" altLang="zh-CN" sz="1400" dirty="0">
              <a:solidFill>
                <a:srgbClr val="4F4D5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48" y="2883880"/>
            <a:ext cx="3617053" cy="28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527734" y="3178120"/>
            <a:ext cx="1323439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6527734" y="3612397"/>
            <a:ext cx="4510380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69723" y="3858389"/>
            <a:ext cx="234028" cy="234028"/>
            <a:chOff x="7927343" y="2668909"/>
            <a:chExt cx="268762" cy="268762"/>
          </a:xfrm>
        </p:grpSpPr>
        <p:sp>
          <p:nvSpPr>
            <p:cNvPr id="11" name="椭圆 10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425786" y="3812210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Year</a:t>
            </a:r>
          </a:p>
          <a:p>
            <a:pPr algn="r"/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2030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527733" y="4706434"/>
            <a:ext cx="4170223" cy="1544864"/>
            <a:chOff x="6527732" y="4706433"/>
            <a:chExt cx="4170222" cy="1544864"/>
          </a:xfrm>
        </p:grpSpPr>
        <p:grpSp>
          <p:nvGrpSpPr>
            <p:cNvPr id="19" name="组合 18"/>
            <p:cNvGrpSpPr/>
            <p:nvPr/>
          </p:nvGrpSpPr>
          <p:grpSpPr>
            <a:xfrm>
              <a:off x="7571367" y="4706433"/>
              <a:ext cx="1039318" cy="1071914"/>
              <a:chOff x="2933518" y="2584938"/>
              <a:chExt cx="1438646" cy="1483766"/>
            </a:xfrm>
          </p:grpSpPr>
          <p:graphicFrame>
            <p:nvGraphicFramePr>
              <p:cNvPr id="20" name="图表 19"/>
              <p:cNvGraphicFramePr/>
              <p:nvPr>
                <p:extLst>
                  <p:ext uri="{D42A27DB-BD31-4B8C-83A1-F6EECF244321}">
                    <p14:modId xmlns:p14="http://schemas.microsoft.com/office/powerpoint/2010/main" val="1774352165"/>
                  </p:ext>
                </p:extLst>
              </p:nvPr>
            </p:nvGraphicFramePr>
            <p:xfrm>
              <a:off x="2933518" y="2584938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TextBox 17"/>
              <p:cNvSpPr txBox="1"/>
              <p:nvPr/>
            </p:nvSpPr>
            <p:spPr>
              <a:xfrm>
                <a:off x="3306470" y="3135108"/>
                <a:ext cx="69274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Bebas" pitchFamily="2" charset="0"/>
                  </a:rPr>
                  <a:t>82%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615002" y="4706433"/>
              <a:ext cx="1039318" cy="1071914"/>
              <a:chOff x="4785885" y="1827484"/>
              <a:chExt cx="1438646" cy="1483766"/>
            </a:xfrm>
          </p:grpSpPr>
          <p:graphicFrame>
            <p:nvGraphicFramePr>
              <p:cNvPr id="24" name="图表 23"/>
              <p:cNvGraphicFramePr/>
              <p:nvPr>
                <p:extLst>
                  <p:ext uri="{D42A27DB-BD31-4B8C-83A1-F6EECF244321}">
                    <p14:modId xmlns:p14="http://schemas.microsoft.com/office/powerpoint/2010/main" val="1974875262"/>
                  </p:ext>
                </p:extLst>
              </p:nvPr>
            </p:nvGraphicFramePr>
            <p:xfrm>
              <a:off x="4785885" y="1827484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5" name="TextBox 18"/>
              <p:cNvSpPr txBox="1"/>
              <p:nvPr/>
            </p:nvSpPr>
            <p:spPr>
              <a:xfrm>
                <a:off x="5158834" y="2377654"/>
                <a:ext cx="69274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Bebas" pitchFamily="2" charset="0"/>
                  </a:rPr>
                  <a:t>59%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658636" y="4706433"/>
              <a:ext cx="1039318" cy="1071914"/>
              <a:chOff x="6621383" y="2584938"/>
              <a:chExt cx="1438646" cy="1483766"/>
            </a:xfrm>
          </p:grpSpPr>
          <p:graphicFrame>
            <p:nvGraphicFramePr>
              <p:cNvPr id="27" name="图表 26"/>
              <p:cNvGraphicFramePr/>
              <p:nvPr>
                <p:extLst>
                  <p:ext uri="{D42A27DB-BD31-4B8C-83A1-F6EECF244321}">
                    <p14:modId xmlns:p14="http://schemas.microsoft.com/office/powerpoint/2010/main" val="2397157615"/>
                  </p:ext>
                </p:extLst>
              </p:nvPr>
            </p:nvGraphicFramePr>
            <p:xfrm>
              <a:off x="6621383" y="2584938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8" name="TextBox 19"/>
              <p:cNvSpPr txBox="1"/>
              <p:nvPr/>
            </p:nvSpPr>
            <p:spPr>
              <a:xfrm>
                <a:off x="6994335" y="3135108"/>
                <a:ext cx="69274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Bebas" pitchFamily="2" charset="0"/>
                  </a:rPr>
                  <a:t>23%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527732" y="4706433"/>
              <a:ext cx="1039318" cy="1071914"/>
              <a:chOff x="1086911" y="1827484"/>
              <a:chExt cx="1438646" cy="1483766"/>
            </a:xfrm>
          </p:grpSpPr>
          <p:graphicFrame>
            <p:nvGraphicFramePr>
              <p:cNvPr id="30" name="图表 29"/>
              <p:cNvGraphicFramePr/>
              <p:nvPr>
                <p:extLst>
                  <p:ext uri="{D42A27DB-BD31-4B8C-83A1-F6EECF244321}">
                    <p14:modId xmlns:p14="http://schemas.microsoft.com/office/powerpoint/2010/main" val="3812241932"/>
                  </p:ext>
                </p:extLst>
              </p:nvPr>
            </p:nvGraphicFramePr>
            <p:xfrm>
              <a:off x="1086911" y="1827484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1" name="TextBox 16"/>
              <p:cNvSpPr txBox="1"/>
              <p:nvPr/>
            </p:nvSpPr>
            <p:spPr>
              <a:xfrm>
                <a:off x="1459863" y="2377654"/>
                <a:ext cx="69274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sym typeface="Bebas" pitchFamily="2" charset="0"/>
                  </a:rPr>
                  <a:t>75%</a:t>
                </a:r>
              </a:p>
            </p:txBody>
          </p:sp>
        </p:grp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6631156" y="5778347"/>
              <a:ext cx="843739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7656961" y="5778347"/>
              <a:ext cx="843739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682765" y="5778347"/>
              <a:ext cx="843739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9792202" y="5778347"/>
              <a:ext cx="843739" cy="47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98125" y="1570691"/>
            <a:ext cx="1160585" cy="1313189"/>
            <a:chOff x="5498123" y="1570689"/>
            <a:chExt cx="1160585" cy="131318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5421821" y="1646991"/>
              <a:ext cx="1313189" cy="1160585"/>
            </a:xfrm>
            <a:prstGeom prst="hexagon">
              <a:avLst>
                <a:gd name="adj" fmla="val 26010"/>
                <a:gd name="vf" fmla="val 115470"/>
              </a:avLst>
            </a:prstGeom>
            <a:blipFill dpi="0" rotWithShape="0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820" r="-348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六边形 35"/>
            <p:cNvSpPr/>
            <p:nvPr/>
          </p:nvSpPr>
          <p:spPr>
            <a:xfrm rot="5400000">
              <a:off x="5768582" y="1939066"/>
              <a:ext cx="636307" cy="562363"/>
            </a:xfrm>
            <a:prstGeom prst="hexagon">
              <a:avLst>
                <a:gd name="adj" fmla="val 26010"/>
                <a:gd name="vf" fmla="val 115470"/>
              </a:avLst>
            </a:prstGeom>
            <a:gradFill>
              <a:gsLst>
                <a:gs pos="0">
                  <a:srgbClr val="4582ED"/>
                </a:gs>
                <a:gs pos="58000">
                  <a:srgbClr val="105AD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AutoShape 59"/>
            <p:cNvSpPr/>
            <p:nvPr/>
          </p:nvSpPr>
          <p:spPr bwMode="auto">
            <a:xfrm>
              <a:off x="5937860" y="2102233"/>
              <a:ext cx="237073" cy="23602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01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07361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A3B294BD-FC5F-476F-B5EE-A1DCEBC6E23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308" y="1313793"/>
            <a:ext cx="4339048" cy="4410362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827" y="4845668"/>
            <a:ext cx="3851475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gradFill>
                  <a:gsLst>
                    <a:gs pos="1000">
                      <a:srgbClr val="4582ED"/>
                    </a:gs>
                    <a:gs pos="66000">
                      <a:srgbClr val="105AD7"/>
                    </a:gs>
                  </a:gsLst>
                  <a:lin ang="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en-US" sz="2800" dirty="0">
              <a:gradFill>
                <a:gsLst>
                  <a:gs pos="1000">
                    <a:srgbClr val="4582ED"/>
                  </a:gs>
                  <a:gs pos="66000">
                    <a:srgbClr val="105AD7"/>
                  </a:gs>
                </a:gsLst>
                <a:lin ang="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82404" y="-1565031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229605" y="2507829"/>
            <a:ext cx="2115811" cy="2115817"/>
            <a:chOff x="5234926" y="2507827"/>
            <a:chExt cx="2115811" cy="2115817"/>
          </a:xfrm>
          <a:solidFill>
            <a:srgbClr val="1C3C54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name="adj" fmla="val 34663"/>
              </a:avLst>
            </a:prstGeom>
            <a:gradFill>
              <a:gsLst>
                <a:gs pos="0">
                  <a:srgbClr val="4582ED">
                    <a:alpha val="53000"/>
                  </a:srgbClr>
                </a:gs>
                <a:gs pos="58000">
                  <a:srgbClr val="105AD7">
                    <a:alpha val="90000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rgbClr val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itle 3"/>
            <p:cNvSpPr txBox="1">
              <a:spLocks/>
            </p:cNvSpPr>
            <p:nvPr/>
          </p:nvSpPr>
          <p:spPr>
            <a:xfrm>
              <a:off x="5387746" y="3443941"/>
              <a:ext cx="1810168" cy="27476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FFFFF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keyword</a:t>
              </a:r>
              <a:endParaRPr lang="en-US" sz="2000" b="0" dirty="0">
                <a:solidFill>
                  <a:srgbClr val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5387748" y="3865382"/>
              <a:ext cx="1810167" cy="50199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rgbClr val="FFFFFF">
                      <a:alpha val="70000"/>
                    </a:srgb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en-US" sz="900" b="0" dirty="0">
                <a:solidFill>
                  <a:srgbClr val="FFFFFF">
                    <a:alpha val="70000"/>
                  </a:srgb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FFFFF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</a:t>
              </a:r>
              <a:endParaRPr lang="en-US" sz="1400" b="0" dirty="0">
                <a:solidFill>
                  <a:srgbClr val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90473" y="602896"/>
            <a:ext cx="2146275" cy="2146279"/>
            <a:chOff x="8618998" y="669109"/>
            <a:chExt cx="2360903" cy="236090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 rot="2700000">
              <a:off x="8618996" y="669111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7" name="Title 3"/>
            <p:cNvSpPr txBox="1">
              <a:spLocks/>
            </p:cNvSpPr>
            <p:nvPr/>
          </p:nvSpPr>
          <p:spPr>
            <a:xfrm>
              <a:off x="8803856" y="1766552"/>
              <a:ext cx="1991185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keyword</a:t>
              </a:r>
              <a:endParaRPr lang="en-US" sz="20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8803857" y="2176632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chemeClr val="tx1">
                      <a:lumMod val="65000"/>
                      <a:lumOff val="3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en-US" sz="900" b="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9371113" y="1183981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H</a:t>
              </a:r>
              <a:endParaRPr lang="en-US" sz="14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0994" y="4298762"/>
            <a:ext cx="2225235" cy="2146279"/>
            <a:chOff x="8575570" y="3902930"/>
            <a:chExt cx="2447758" cy="2360907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itle 3"/>
            <p:cNvSpPr txBox="1">
              <a:spLocks/>
            </p:cNvSpPr>
            <p:nvPr/>
          </p:nvSpPr>
          <p:spPr>
            <a:xfrm>
              <a:off x="8575570" y="5000373"/>
              <a:ext cx="2447758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keyword</a:t>
              </a:r>
              <a:endParaRPr lang="en-US" sz="20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8803857" y="5410453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chemeClr val="tx1">
                      <a:lumMod val="65000"/>
                      <a:lumOff val="3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en-US" sz="900" b="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9371113" y="4417802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V</a:t>
              </a:r>
              <a:endParaRPr lang="en-US" sz="14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4009" y="2450829"/>
            <a:ext cx="2146275" cy="2146279"/>
            <a:chOff x="8618997" y="3902930"/>
            <a:chExt cx="2360903" cy="236090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6" name="Rounded Rectangle 25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itle 3"/>
            <p:cNvSpPr txBox="1">
              <a:spLocks/>
            </p:cNvSpPr>
            <p:nvPr/>
          </p:nvSpPr>
          <p:spPr>
            <a:xfrm>
              <a:off x="8666829" y="5000373"/>
              <a:ext cx="2265239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keyword</a:t>
              </a:r>
              <a:endParaRPr lang="en-US" sz="20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8803857" y="5410453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chemeClr val="tx1">
                      <a:lumMod val="65000"/>
                      <a:lumOff val="35000"/>
                      <a:alpha val="7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en-US" sz="900" b="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itle 3"/>
            <p:cNvSpPr txBox="1">
              <a:spLocks/>
            </p:cNvSpPr>
            <p:nvPr/>
          </p:nvSpPr>
          <p:spPr>
            <a:xfrm>
              <a:off x="9371113" y="4417802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4F4D5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U</a:t>
              </a:r>
              <a:endParaRPr lang="en-US" sz="1400" b="0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50" y="2219111"/>
            <a:ext cx="2737143" cy="202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400" dirty="0">
              <a:solidFill>
                <a:srgbClr val="686769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8" y="1541814"/>
            <a:ext cx="207575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4F4D50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61545" y="1973369"/>
            <a:ext cx="44143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gradFill>
            <a:gsLst>
              <a:gs pos="1000">
                <a:srgbClr val="4582ED"/>
              </a:gs>
              <a:gs pos="66000">
                <a:srgbClr val="105AD7"/>
              </a:gs>
            </a:gsLst>
          </a:gra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gency FB" panose="020B0503020202020204" pitchFamily="34" charset="0"/>
              </a:rPr>
              <a:t>01</a:t>
            </a:r>
            <a:endParaRPr lang="zh-CN" altLang="en-US" sz="2400" dirty="0">
              <a:latin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12716" y="370922"/>
            <a:ext cx="3110091" cy="643767"/>
            <a:chOff x="1220641" y="259282"/>
            <a:chExt cx="3110496" cy="64385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947454" cy="48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272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Fill in the description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1056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59BE2E3-349E-4873-9AC9-DC53C50C646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计划书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disywck">
      <a:majorFont>
        <a:latin typeface="FZHei-B01S"/>
        <a:ea typeface="FZHei-B01S"/>
        <a:cs typeface=""/>
      </a:majorFont>
      <a:minorFont>
        <a:latin typeface="FZHei-B01S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2690</Words>
  <Application>Microsoft Office PowerPoint</Application>
  <PresentationFormat>宽屏</PresentationFormat>
  <Paragraphs>556</Paragraphs>
  <Slides>46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65" baseType="lpstr">
      <vt:lpstr>Bebas</vt:lpstr>
      <vt:lpstr>Dotum</vt:lpstr>
      <vt:lpstr>Gill Sans</vt:lpstr>
      <vt:lpstr>方正大黑简体</vt:lpstr>
      <vt:lpstr>华文行楷</vt:lpstr>
      <vt:lpstr>思源黑体</vt:lpstr>
      <vt:lpstr>微软雅黑</vt:lpstr>
      <vt:lpstr>Agency FB</vt:lpstr>
      <vt:lpstr>Aparajita</vt:lpstr>
      <vt:lpstr>Arial</vt:lpstr>
      <vt:lpstr>Calibri</vt:lpstr>
      <vt:lpstr>Courier New</vt:lpstr>
      <vt:lpstr>Lato</vt:lpstr>
      <vt:lpstr>MS Reference Sans Serif</vt:lpstr>
      <vt:lpstr>Roboto Medium</vt:lpstr>
      <vt:lpstr>Roboto Thin</vt:lpstr>
      <vt:lpstr>Source Sans Pro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Add title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2018-11-07T07:24:17Z</dcterms:created>
  <dcterms:modified xsi:type="dcterms:W3CDTF">2024-08-06T11:23:03Z</dcterms:modified>
</cp:coreProperties>
</file>