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8"/>
  </p:notesMasterIdLst>
  <p:handoutMasterIdLst>
    <p:handoutMasterId r:id="rId29"/>
  </p:handoutMasterIdLst>
  <p:sldIdLst>
    <p:sldId id="449" r:id="rId3"/>
    <p:sldId id="410" r:id="rId4"/>
    <p:sldId id="411" r:id="rId5"/>
    <p:sldId id="412" r:id="rId6"/>
    <p:sldId id="447" r:id="rId7"/>
    <p:sldId id="414" r:id="rId8"/>
    <p:sldId id="415" r:id="rId9"/>
    <p:sldId id="413" r:id="rId10"/>
    <p:sldId id="416" r:id="rId11"/>
    <p:sldId id="417" r:id="rId12"/>
    <p:sldId id="420" r:id="rId13"/>
    <p:sldId id="434" r:id="rId14"/>
    <p:sldId id="418" r:id="rId15"/>
    <p:sldId id="446" r:id="rId16"/>
    <p:sldId id="419" r:id="rId17"/>
    <p:sldId id="424" r:id="rId18"/>
    <p:sldId id="421" r:id="rId19"/>
    <p:sldId id="423" r:id="rId20"/>
    <p:sldId id="422" r:id="rId21"/>
    <p:sldId id="427" r:id="rId22"/>
    <p:sldId id="448" r:id="rId23"/>
    <p:sldId id="426" r:id="rId24"/>
    <p:sldId id="430" r:id="rId25"/>
    <p:sldId id="429" r:id="rId26"/>
    <p:sldId id="32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1" userDrawn="1">
          <p15:clr>
            <a:srgbClr val="A4A3A4"/>
          </p15:clr>
        </p15:guide>
        <p15:guide id="2" pos="3834" userDrawn="1">
          <p15:clr>
            <a:srgbClr val="A4A3A4"/>
          </p15:clr>
        </p15:guide>
        <p15:guide id="3" pos="3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454E"/>
    <a:srgbClr val="8A0006"/>
    <a:srgbClr val="B40005"/>
    <a:srgbClr val="64F1FA"/>
    <a:srgbClr val="83E1FF"/>
    <a:srgbClr val="FFD9A3"/>
    <a:srgbClr val="98EDB6"/>
    <a:srgbClr val="34705E"/>
    <a:srgbClr val="F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7" autoAdjust="0"/>
    <p:restoredTop sz="93860" autoAdjust="0"/>
  </p:normalViewPr>
  <p:slideViewPr>
    <p:cSldViewPr snapToGrid="0" showGuides="1">
      <p:cViewPr varScale="1">
        <p:scale>
          <a:sx n="88" d="100"/>
          <a:sy n="88" d="100"/>
        </p:scale>
        <p:origin x="72" y="105"/>
      </p:cViewPr>
      <p:guideLst>
        <p:guide orient="horz" pos="2061"/>
        <p:guide pos="3834"/>
        <p:guide pos="383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2024/8/20</a:t>
            </a:fld>
            <a:endParaRPr lang="zh-CN" altLang="en-US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‹#›</a:t>
            </a:fld>
            <a:endParaRPr lang="zh-CN" altLang="en-US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2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Normal" panose="020B0400000000000000" charset="-122"/>
        <a:ea typeface="思源黑体 Normal" panose="020B0400000000000000" charset="-122"/>
        <a:cs typeface="思源黑体 Normal" panose="020B04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Normal" panose="020B0400000000000000" charset="-122"/>
        <a:ea typeface="思源黑体 Normal" panose="020B0400000000000000" charset="-122"/>
        <a:cs typeface="思源黑体 Normal" panose="020B04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Normal" panose="020B0400000000000000" charset="-122"/>
        <a:ea typeface="思源黑体 Normal" panose="020B0400000000000000" charset="-122"/>
        <a:cs typeface="思源黑体 Normal" panose="020B04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Normal" panose="020B0400000000000000" charset="-122"/>
        <a:ea typeface="思源黑体 Normal" panose="020B0400000000000000" charset="-122"/>
        <a:cs typeface="思源黑体 Normal" panose="020B04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Normal" panose="020B0400000000000000" charset="-122"/>
        <a:ea typeface="思源黑体 Normal" panose="020B0400000000000000" charset="-122"/>
        <a:cs typeface="思源黑体 Normal" panose="020B04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39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759951" y="999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715642729"/>
      </p:ext>
    </p:extLst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4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1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0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10360" algn="l"/>
          <a:tab pos="1610360" algn="l"/>
          <a:tab pos="1610360" algn="l"/>
          <a:tab pos="161036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3" Type="http://schemas.openxmlformats.org/officeDocument/2006/relationships/tags" Target="../tags/tag98.xml"/><Relationship Id="rId21" Type="http://schemas.openxmlformats.org/officeDocument/2006/relationships/image" Target="../media/image11.jpe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10" Type="http://schemas.openxmlformats.org/officeDocument/2006/relationships/tags" Target="../tags/tag10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14.jpeg"/><Relationship Id="rId5" Type="http://schemas.openxmlformats.org/officeDocument/2006/relationships/tags" Target="../tags/tag148.xml"/><Relationship Id="rId10" Type="http://schemas.openxmlformats.org/officeDocument/2006/relationships/image" Target="../media/image13.jpeg"/><Relationship Id="rId4" Type="http://schemas.openxmlformats.org/officeDocument/2006/relationships/tags" Target="../tags/tag147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image" Target="../media/image15.jpeg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16.jpeg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image" Target="../media/image19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image" Target="../media/image18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10" Type="http://schemas.openxmlformats.org/officeDocument/2006/relationships/image" Target="../media/image21.jpeg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10" Type="http://schemas.openxmlformats.org/officeDocument/2006/relationships/tags" Target="../tags/tag23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image" Target="../media/image22.jpeg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image" Target="../media/image24.jpeg"/><Relationship Id="rId5" Type="http://schemas.openxmlformats.org/officeDocument/2006/relationships/tags" Target="../tags/tag29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2.xml"/><Relationship Id="rId9" Type="http://schemas.openxmlformats.org/officeDocument/2006/relationships/tags" Target="../tags/tag29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10" Type="http://schemas.openxmlformats.org/officeDocument/2006/relationships/image" Target="../media/image1.png"/><Relationship Id="rId4" Type="http://schemas.openxmlformats.org/officeDocument/2006/relationships/tags" Target="../tags/tag301.xml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image" Target="../media/image5.jpeg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8.jpe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image" Target="../media/image7.jpe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image" Target="../media/image9.jpe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10.jpe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635" y="0"/>
            <a:ext cx="12192635" cy="6858000"/>
            <a:chOff x="-1" y="0"/>
            <a:chExt cx="19201" cy="10800"/>
          </a:xfrm>
        </p:grpSpPr>
        <p:pic>
          <p:nvPicPr>
            <p:cNvPr id="4" name="图形" descr="D:/包图网/5db00e60c5d5e.png5db00e60c5d5e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0"/>
              <a:ext cx="19201" cy="10800"/>
            </a:xfrm>
            <a:prstGeom prst="rect">
              <a:avLst/>
            </a:prstGeom>
          </p:spPr>
        </p:pic>
        <p:sp>
          <p:nvSpPr>
            <p:cNvPr id="43" name="图形"/>
            <p:cNvSpPr/>
            <p:nvPr/>
          </p:nvSpPr>
          <p:spPr>
            <a:xfrm>
              <a:off x="402" y="386"/>
              <a:ext cx="1170" cy="1170"/>
            </a:xfrm>
            <a:prstGeom prst="halfFrame">
              <a:avLst>
                <a:gd name="adj1" fmla="val 16250"/>
                <a:gd name="adj2" fmla="val 14583"/>
              </a:avLst>
            </a:prstGeom>
            <a:solidFill>
              <a:srgbClr val="FF45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4" name="图形"/>
            <p:cNvSpPr/>
            <p:nvPr>
              <p:custDataLst>
                <p:tags r:id="rId3"/>
              </p:custDataLst>
            </p:nvPr>
          </p:nvSpPr>
          <p:spPr>
            <a:xfrm flipH="1">
              <a:off x="17517" y="386"/>
              <a:ext cx="1170" cy="1170"/>
            </a:xfrm>
            <a:prstGeom prst="halfFrame">
              <a:avLst>
                <a:gd name="adj1" fmla="val 16250"/>
                <a:gd name="adj2" fmla="val 14583"/>
              </a:avLst>
            </a:prstGeom>
            <a:solidFill>
              <a:srgbClr val="FF45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5" name="图形"/>
            <p:cNvSpPr/>
            <p:nvPr>
              <p:custDataLst>
                <p:tags r:id="rId4"/>
              </p:custDataLst>
            </p:nvPr>
          </p:nvSpPr>
          <p:spPr>
            <a:xfrm flipH="1" flipV="1">
              <a:off x="17517" y="9094"/>
              <a:ext cx="1170" cy="1170"/>
            </a:xfrm>
            <a:prstGeom prst="halfFrame">
              <a:avLst>
                <a:gd name="adj1" fmla="val 16250"/>
                <a:gd name="adj2" fmla="val 14583"/>
              </a:avLst>
            </a:prstGeom>
            <a:solidFill>
              <a:srgbClr val="FF45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6" name="图形"/>
            <p:cNvSpPr/>
            <p:nvPr>
              <p:custDataLst>
                <p:tags r:id="rId5"/>
              </p:custDataLst>
            </p:nvPr>
          </p:nvSpPr>
          <p:spPr>
            <a:xfrm flipV="1">
              <a:off x="402" y="9094"/>
              <a:ext cx="1170" cy="1170"/>
            </a:xfrm>
            <a:prstGeom prst="halfFrame">
              <a:avLst>
                <a:gd name="adj1" fmla="val 16250"/>
                <a:gd name="adj2" fmla="val 14583"/>
              </a:avLst>
            </a:prstGeom>
            <a:solidFill>
              <a:srgbClr val="FF45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37" name="图形"/>
          <p:cNvSpPr txBox="1"/>
          <p:nvPr/>
        </p:nvSpPr>
        <p:spPr>
          <a:xfrm>
            <a:off x="1818005" y="2599510"/>
            <a:ext cx="84937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粗朗体" pitchFamily="2" charset="-122"/>
                <a:ea typeface="印品粗朗体" pitchFamily="2" charset="-122"/>
                <a:cs typeface="创客贴金刚体 Bold" pitchFamily="18" charset="-122"/>
                <a:sym typeface="Arial"/>
              </a:rPr>
              <a:t>Free PPT Templates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粗朗体" pitchFamily="2" charset="-122"/>
              <a:ea typeface="印品粗朗体" pitchFamily="2" charset="-122"/>
              <a:cs typeface="创客贴金刚体 Bold" pitchFamily="18" charset="-122"/>
              <a:sym typeface="Arial"/>
            </a:endParaRPr>
          </a:p>
        </p:txBody>
      </p:sp>
      <p:sp>
        <p:nvSpPr>
          <p:cNvPr id="77" name="图形"/>
          <p:cNvSpPr txBox="1"/>
          <p:nvPr/>
        </p:nvSpPr>
        <p:spPr>
          <a:xfrm>
            <a:off x="2106386" y="3875860"/>
            <a:ext cx="7979228" cy="566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Insert the Subtitle of Your Presentation</a:t>
            </a:r>
          </a:p>
        </p:txBody>
      </p:sp>
      <p:grpSp>
        <p:nvGrpSpPr>
          <p:cNvPr id="41" name="图形"/>
          <p:cNvGrpSpPr/>
          <p:nvPr/>
        </p:nvGrpSpPr>
        <p:grpSpPr>
          <a:xfrm>
            <a:off x="3448685" y="5010785"/>
            <a:ext cx="5232400" cy="452120"/>
            <a:chOff x="5320" y="7267"/>
            <a:chExt cx="8240" cy="712"/>
          </a:xfrm>
        </p:grpSpPr>
        <p:sp>
          <p:nvSpPr>
            <p:cNvPr id="39" name="图形"/>
            <p:cNvSpPr/>
            <p:nvPr/>
          </p:nvSpPr>
          <p:spPr>
            <a:xfrm>
              <a:off x="5320" y="7267"/>
              <a:ext cx="3639" cy="7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Report </a:t>
              </a:r>
              <a:r>
                <a: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ppt7</a:t>
              </a:r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0" name="图形"/>
            <p:cNvSpPr/>
            <p:nvPr>
              <p:custDataLst>
                <p:tags r:id="rId2"/>
              </p:custDataLst>
            </p:nvPr>
          </p:nvSpPr>
          <p:spPr>
            <a:xfrm>
              <a:off x="9922" y="7267"/>
              <a:ext cx="3639" cy="7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Time </a:t>
              </a:r>
              <a:r>
                <a: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202X</a:t>
              </a:r>
            </a:p>
          </p:txBody>
        </p:sp>
      </p:grp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798F7E2D-8171-3661-227D-DAC0BC2EAD5E}"/>
              </a:ext>
            </a:extLst>
          </p:cNvPr>
          <p:cNvSpPr/>
          <p:nvPr/>
        </p:nvSpPr>
        <p:spPr>
          <a:xfrm>
            <a:off x="9810171" y="45189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3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77" grpId="0"/>
      <p:bldP spid="7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3978910" cy="576580"/>
            <a:chOff x="0" y="473"/>
            <a:chExt cx="6266" cy="908"/>
          </a:xfrm>
        </p:grpSpPr>
        <p:sp>
          <p:nvSpPr>
            <p:cNvPr id="2" name="图形"/>
            <p:cNvSpPr/>
            <p:nvPr>
              <p:custDataLst>
                <p:tags r:id="rId16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17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02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18"/>
              </p:custDataLst>
            </p:nvPr>
          </p:nvSpPr>
          <p:spPr>
            <a:xfrm>
              <a:off x="1878" y="491"/>
              <a:ext cx="4388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0" name="图形"/>
          <p:cNvGrpSpPr/>
          <p:nvPr/>
        </p:nvGrpSpPr>
        <p:grpSpPr>
          <a:xfrm>
            <a:off x="1030606" y="1905635"/>
            <a:ext cx="10081260" cy="3696970"/>
            <a:chOff x="1623" y="3001"/>
            <a:chExt cx="15876" cy="5822"/>
          </a:xfrm>
        </p:grpSpPr>
        <p:cxnSp>
          <p:nvCxnSpPr>
            <p:cNvPr id="14" name="图形"/>
            <p:cNvCxnSpPr/>
            <p:nvPr>
              <p:custDataLst>
                <p:tags r:id="rId2"/>
              </p:custDataLst>
            </p:nvPr>
          </p:nvCxnSpPr>
          <p:spPr>
            <a:xfrm>
              <a:off x="1623" y="5939"/>
              <a:ext cx="8912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图形"/>
            <p:cNvCxnSpPr/>
            <p:nvPr>
              <p:custDataLst>
                <p:tags r:id="rId3"/>
              </p:custDataLst>
            </p:nvPr>
          </p:nvCxnSpPr>
          <p:spPr>
            <a:xfrm flipV="1">
              <a:off x="6079" y="3163"/>
              <a:ext cx="0" cy="5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形" descr="5d00beb1335ce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54" y="3001"/>
              <a:ext cx="5645" cy="2788"/>
            </a:xfrm>
            <a:prstGeom prst="roundRect">
              <a:avLst/>
            </a:prstGeom>
          </p:spPr>
        </p:pic>
        <p:pic>
          <p:nvPicPr>
            <p:cNvPr id="7" name="图形" descr="D:/包图网/包图网素材/商务办公/5d00bd1f89096.jpg5d00bd1f8909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54" y="6035"/>
              <a:ext cx="5645" cy="2788"/>
            </a:xfrm>
            <a:prstGeom prst="roundRect">
              <a:avLst/>
            </a:prstGeom>
          </p:spPr>
        </p:pic>
        <p:sp>
          <p:nvSpPr>
            <p:cNvPr id="8" name="图形"/>
            <p:cNvSpPr/>
            <p:nvPr/>
          </p:nvSpPr>
          <p:spPr>
            <a:xfrm>
              <a:off x="1623" y="3173"/>
              <a:ext cx="362" cy="362"/>
            </a:xfrm>
            <a:prstGeom prst="ellipse">
              <a:avLst/>
            </a:prstGeom>
            <a:solidFill>
              <a:srgbClr val="8A000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图形"/>
            <p:cNvSpPr/>
            <p:nvPr>
              <p:custDataLst>
                <p:tags r:id="rId5"/>
              </p:custDataLst>
            </p:nvPr>
          </p:nvSpPr>
          <p:spPr>
            <a:xfrm>
              <a:off x="6433" y="3173"/>
              <a:ext cx="362" cy="362"/>
            </a:xfrm>
            <a:prstGeom prst="ellipse">
              <a:avLst/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2" name="图形"/>
            <p:cNvSpPr/>
            <p:nvPr>
              <p:custDataLst>
                <p:tags r:id="rId6"/>
              </p:custDataLst>
            </p:nvPr>
          </p:nvSpPr>
          <p:spPr>
            <a:xfrm>
              <a:off x="1630" y="6436"/>
              <a:ext cx="362" cy="362"/>
            </a:xfrm>
            <a:prstGeom prst="ellipse">
              <a:avLst/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3" name="图形"/>
            <p:cNvSpPr/>
            <p:nvPr>
              <p:custDataLst>
                <p:tags r:id="rId7"/>
              </p:custDataLst>
            </p:nvPr>
          </p:nvSpPr>
          <p:spPr>
            <a:xfrm>
              <a:off x="6433" y="6436"/>
              <a:ext cx="362" cy="362"/>
            </a:xfrm>
            <a:prstGeom prst="ellipse">
              <a:avLst/>
            </a:prstGeom>
            <a:solidFill>
              <a:srgbClr val="8A000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1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2124" y="3064"/>
              <a:ext cx="3109" cy="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2" name="图形"/>
            <p:cNvSpPr txBox="1"/>
            <p:nvPr>
              <p:custDataLst>
                <p:tags r:id="rId9"/>
              </p:custDataLst>
            </p:nvPr>
          </p:nvSpPr>
          <p:spPr>
            <a:xfrm>
              <a:off x="1630" y="3706"/>
              <a:ext cx="4201" cy="14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34" name="图形"/>
            <p:cNvSpPr txBox="1"/>
            <p:nvPr>
              <p:custDataLst>
                <p:tags r:id="rId10"/>
              </p:custDataLst>
            </p:nvPr>
          </p:nvSpPr>
          <p:spPr>
            <a:xfrm>
              <a:off x="6927" y="3064"/>
              <a:ext cx="3109" cy="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5" name="图形"/>
            <p:cNvSpPr txBox="1"/>
            <p:nvPr>
              <p:custDataLst>
                <p:tags r:id="rId11"/>
              </p:custDataLst>
            </p:nvPr>
          </p:nvSpPr>
          <p:spPr>
            <a:xfrm>
              <a:off x="6433" y="3706"/>
              <a:ext cx="4201" cy="14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36" name="图形"/>
            <p:cNvSpPr txBox="1"/>
            <p:nvPr>
              <p:custDataLst>
                <p:tags r:id="rId12"/>
              </p:custDataLst>
            </p:nvPr>
          </p:nvSpPr>
          <p:spPr>
            <a:xfrm>
              <a:off x="6927" y="6308"/>
              <a:ext cx="3109" cy="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图形"/>
            <p:cNvSpPr txBox="1"/>
            <p:nvPr>
              <p:custDataLst>
                <p:tags r:id="rId13"/>
              </p:custDataLst>
            </p:nvPr>
          </p:nvSpPr>
          <p:spPr>
            <a:xfrm>
              <a:off x="6433" y="6950"/>
              <a:ext cx="4201" cy="14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38" name="图形"/>
            <p:cNvSpPr txBox="1"/>
            <p:nvPr>
              <p:custDataLst>
                <p:tags r:id="rId14"/>
              </p:custDataLst>
            </p:nvPr>
          </p:nvSpPr>
          <p:spPr>
            <a:xfrm>
              <a:off x="2124" y="6308"/>
              <a:ext cx="3109" cy="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9" name="图形"/>
            <p:cNvSpPr txBox="1"/>
            <p:nvPr>
              <p:custDataLst>
                <p:tags r:id="rId15"/>
              </p:custDataLst>
            </p:nvPr>
          </p:nvSpPr>
          <p:spPr>
            <a:xfrm>
              <a:off x="1630" y="6950"/>
              <a:ext cx="4201" cy="14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3858895" cy="576580"/>
            <a:chOff x="0" y="473"/>
            <a:chExt cx="6077" cy="908"/>
          </a:xfrm>
        </p:grpSpPr>
        <p:sp>
          <p:nvSpPr>
            <p:cNvPr id="2" name="图形"/>
            <p:cNvSpPr/>
            <p:nvPr>
              <p:custDataLst>
                <p:tags r:id="rId28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29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02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30"/>
              </p:custDataLst>
            </p:nvPr>
          </p:nvSpPr>
          <p:spPr>
            <a:xfrm>
              <a:off x="1878" y="491"/>
              <a:ext cx="4199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3" name="图形"/>
          <p:cNvGrpSpPr/>
          <p:nvPr/>
        </p:nvGrpSpPr>
        <p:grpSpPr>
          <a:xfrm>
            <a:off x="1033145" y="1836420"/>
            <a:ext cx="10099040" cy="3886200"/>
            <a:chOff x="1627" y="3036"/>
            <a:chExt cx="15904" cy="6120"/>
          </a:xfrm>
        </p:grpSpPr>
        <p:sp>
          <p:nvSpPr>
            <p:cNvPr id="55" name="图形"/>
            <p:cNvSpPr/>
            <p:nvPr>
              <p:custDataLst>
                <p:tags r:id="rId2"/>
              </p:custDataLst>
            </p:nvPr>
          </p:nvSpPr>
          <p:spPr>
            <a:xfrm>
              <a:off x="5263" y="3036"/>
              <a:ext cx="3108" cy="2886"/>
            </a:xfrm>
            <a:prstGeom prst="rect">
              <a:avLst/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298" y="3680"/>
              <a:ext cx="1085" cy="1141"/>
              <a:chOff x="2894226" y="1329844"/>
              <a:chExt cx="460376" cy="484187"/>
            </a:xfrm>
          </p:grpSpPr>
          <p:sp>
            <p:nvSpPr>
              <p:cNvPr id="57" name="图形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2894226" y="1329844"/>
                <a:ext cx="460375" cy="179388"/>
              </a:xfrm>
              <a:custGeom>
                <a:avLst/>
                <a:gdLst>
                  <a:gd name="T0" fmla="*/ 6 w 122"/>
                  <a:gd name="T1" fmla="*/ 47 h 47"/>
                  <a:gd name="T2" fmla="*/ 13 w 122"/>
                  <a:gd name="T3" fmla="*/ 45 h 47"/>
                  <a:gd name="T4" fmla="*/ 36 w 122"/>
                  <a:gd name="T5" fmla="*/ 43 h 47"/>
                  <a:gd name="T6" fmla="*/ 36 w 122"/>
                  <a:gd name="T7" fmla="*/ 43 h 47"/>
                  <a:gd name="T8" fmla="*/ 41 w 122"/>
                  <a:gd name="T9" fmla="*/ 32 h 47"/>
                  <a:gd name="T10" fmla="*/ 81 w 122"/>
                  <a:gd name="T11" fmla="*/ 32 h 47"/>
                  <a:gd name="T12" fmla="*/ 86 w 122"/>
                  <a:gd name="T13" fmla="*/ 43 h 47"/>
                  <a:gd name="T14" fmla="*/ 86 w 122"/>
                  <a:gd name="T15" fmla="*/ 43 h 47"/>
                  <a:gd name="T16" fmla="*/ 109 w 122"/>
                  <a:gd name="T17" fmla="*/ 45 h 47"/>
                  <a:gd name="T18" fmla="*/ 117 w 122"/>
                  <a:gd name="T19" fmla="*/ 47 h 47"/>
                  <a:gd name="T20" fmla="*/ 120 w 122"/>
                  <a:gd name="T21" fmla="*/ 37 h 47"/>
                  <a:gd name="T22" fmla="*/ 107 w 122"/>
                  <a:gd name="T23" fmla="*/ 14 h 47"/>
                  <a:gd name="T24" fmla="*/ 16 w 122"/>
                  <a:gd name="T25" fmla="*/ 14 h 47"/>
                  <a:gd name="T26" fmla="*/ 3 w 122"/>
                  <a:gd name="T27" fmla="*/ 37 h 47"/>
                  <a:gd name="T28" fmla="*/ 6 w 122"/>
                  <a:gd name="T2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47">
                    <a:moveTo>
                      <a:pt x="6" y="47"/>
                    </a:moveTo>
                    <a:cubicBezTo>
                      <a:pt x="8" y="46"/>
                      <a:pt x="10" y="45"/>
                      <a:pt x="13" y="45"/>
                    </a:cubicBezTo>
                    <a:cubicBezTo>
                      <a:pt x="21" y="44"/>
                      <a:pt x="28" y="44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38"/>
                      <a:pt x="37" y="33"/>
                      <a:pt x="41" y="32"/>
                    </a:cubicBezTo>
                    <a:cubicBezTo>
                      <a:pt x="54" y="28"/>
                      <a:pt x="68" y="28"/>
                      <a:pt x="81" y="32"/>
                    </a:cubicBezTo>
                    <a:cubicBezTo>
                      <a:pt x="85" y="33"/>
                      <a:pt x="88" y="38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94" y="44"/>
                      <a:pt x="102" y="44"/>
                      <a:pt x="109" y="45"/>
                    </a:cubicBezTo>
                    <a:cubicBezTo>
                      <a:pt x="112" y="45"/>
                      <a:pt x="115" y="46"/>
                      <a:pt x="117" y="47"/>
                    </a:cubicBezTo>
                    <a:cubicBezTo>
                      <a:pt x="118" y="43"/>
                      <a:pt x="119" y="40"/>
                      <a:pt x="120" y="37"/>
                    </a:cubicBezTo>
                    <a:cubicBezTo>
                      <a:pt x="122" y="29"/>
                      <a:pt x="117" y="18"/>
                      <a:pt x="107" y="14"/>
                    </a:cubicBezTo>
                    <a:cubicBezTo>
                      <a:pt x="77" y="0"/>
                      <a:pt x="46" y="0"/>
                      <a:pt x="16" y="14"/>
                    </a:cubicBezTo>
                    <a:cubicBezTo>
                      <a:pt x="6" y="18"/>
                      <a:pt x="0" y="29"/>
                      <a:pt x="3" y="37"/>
                    </a:cubicBezTo>
                    <a:cubicBezTo>
                      <a:pt x="4" y="40"/>
                      <a:pt x="5" y="43"/>
                      <a:pt x="6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8" name="图形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064089" y="1550506"/>
                <a:ext cx="120650" cy="7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9" name="图形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898989" y="1455256"/>
                <a:ext cx="455613" cy="358775"/>
              </a:xfrm>
              <a:custGeom>
                <a:avLst/>
                <a:gdLst>
                  <a:gd name="T0" fmla="*/ 120 w 121"/>
                  <a:gd name="T1" fmla="*/ 57 h 94"/>
                  <a:gd name="T2" fmla="*/ 121 w 121"/>
                  <a:gd name="T3" fmla="*/ 57 h 94"/>
                  <a:gd name="T4" fmla="*/ 94 w 121"/>
                  <a:gd name="T5" fmla="*/ 16 h 94"/>
                  <a:gd name="T6" fmla="*/ 80 w 121"/>
                  <a:gd name="T7" fmla="*/ 13 h 94"/>
                  <a:gd name="T8" fmla="*/ 80 w 121"/>
                  <a:gd name="T9" fmla="*/ 9 h 94"/>
                  <a:gd name="T10" fmla="*/ 73 w 121"/>
                  <a:gd name="T11" fmla="*/ 0 h 94"/>
                  <a:gd name="T12" fmla="*/ 66 w 121"/>
                  <a:gd name="T13" fmla="*/ 9 h 94"/>
                  <a:gd name="T14" fmla="*/ 66 w 121"/>
                  <a:gd name="T15" fmla="*/ 13 h 94"/>
                  <a:gd name="T16" fmla="*/ 64 w 121"/>
                  <a:gd name="T17" fmla="*/ 14 h 94"/>
                  <a:gd name="T18" fmla="*/ 57 w 121"/>
                  <a:gd name="T19" fmla="*/ 14 h 94"/>
                  <a:gd name="T20" fmla="*/ 54 w 121"/>
                  <a:gd name="T21" fmla="*/ 13 h 94"/>
                  <a:gd name="T22" fmla="*/ 54 w 121"/>
                  <a:gd name="T23" fmla="*/ 9 h 94"/>
                  <a:gd name="T24" fmla="*/ 47 w 121"/>
                  <a:gd name="T25" fmla="*/ 0 h 94"/>
                  <a:gd name="T26" fmla="*/ 41 w 121"/>
                  <a:gd name="T27" fmla="*/ 9 h 94"/>
                  <a:gd name="T28" fmla="*/ 41 w 121"/>
                  <a:gd name="T29" fmla="*/ 13 h 94"/>
                  <a:gd name="T30" fmla="*/ 26 w 121"/>
                  <a:gd name="T31" fmla="*/ 16 h 94"/>
                  <a:gd name="T32" fmla="*/ 0 w 121"/>
                  <a:gd name="T33" fmla="*/ 57 h 94"/>
                  <a:gd name="T34" fmla="*/ 0 w 121"/>
                  <a:gd name="T35" fmla="*/ 57 h 94"/>
                  <a:gd name="T36" fmla="*/ 0 w 121"/>
                  <a:gd name="T37" fmla="*/ 58 h 94"/>
                  <a:gd name="T38" fmla="*/ 0 w 121"/>
                  <a:gd name="T39" fmla="*/ 70 h 94"/>
                  <a:gd name="T40" fmla="*/ 6 w 121"/>
                  <a:gd name="T41" fmla="*/ 79 h 94"/>
                  <a:gd name="T42" fmla="*/ 6 w 121"/>
                  <a:gd name="T43" fmla="*/ 82 h 94"/>
                  <a:gd name="T44" fmla="*/ 13 w 121"/>
                  <a:gd name="T45" fmla="*/ 86 h 94"/>
                  <a:gd name="T46" fmla="*/ 18 w 121"/>
                  <a:gd name="T47" fmla="*/ 85 h 94"/>
                  <a:gd name="T48" fmla="*/ 102 w 121"/>
                  <a:gd name="T49" fmla="*/ 85 h 94"/>
                  <a:gd name="T50" fmla="*/ 107 w 121"/>
                  <a:gd name="T51" fmla="*/ 86 h 94"/>
                  <a:gd name="T52" fmla="*/ 114 w 121"/>
                  <a:gd name="T53" fmla="*/ 82 h 94"/>
                  <a:gd name="T54" fmla="*/ 114 w 121"/>
                  <a:gd name="T55" fmla="*/ 79 h 94"/>
                  <a:gd name="T56" fmla="*/ 120 w 121"/>
                  <a:gd name="T57" fmla="*/ 70 h 94"/>
                  <a:gd name="T58" fmla="*/ 121 w 121"/>
                  <a:gd name="T59" fmla="*/ 58 h 94"/>
                  <a:gd name="T60" fmla="*/ 120 w 121"/>
                  <a:gd name="T61" fmla="*/ 57 h 94"/>
                  <a:gd name="T62" fmla="*/ 60 w 121"/>
                  <a:gd name="T63" fmla="*/ 56 h 94"/>
                  <a:gd name="T64" fmla="*/ 33 w 121"/>
                  <a:gd name="T65" fmla="*/ 38 h 94"/>
                  <a:gd name="T66" fmla="*/ 60 w 121"/>
                  <a:gd name="T67" fmla="*/ 20 h 94"/>
                  <a:gd name="T68" fmla="*/ 87 w 121"/>
                  <a:gd name="T69" fmla="*/ 38 h 94"/>
                  <a:gd name="T70" fmla="*/ 60 w 121"/>
                  <a:gd name="T71" fmla="*/ 5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" h="94">
                    <a:moveTo>
                      <a:pt x="120" y="57"/>
                    </a:moveTo>
                    <a:cubicBezTo>
                      <a:pt x="121" y="57"/>
                      <a:pt x="121" y="57"/>
                      <a:pt x="121" y="57"/>
                    </a:cubicBezTo>
                    <a:cubicBezTo>
                      <a:pt x="121" y="57"/>
                      <a:pt x="105" y="21"/>
                      <a:pt x="94" y="16"/>
                    </a:cubicBezTo>
                    <a:cubicBezTo>
                      <a:pt x="91" y="14"/>
                      <a:pt x="85" y="14"/>
                      <a:pt x="80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4"/>
                      <a:pt x="77" y="0"/>
                      <a:pt x="73" y="0"/>
                    </a:cubicBezTo>
                    <a:cubicBezTo>
                      <a:pt x="69" y="0"/>
                      <a:pt x="66" y="4"/>
                      <a:pt x="66" y="9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5" y="13"/>
                      <a:pt x="64" y="13"/>
                      <a:pt x="64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4"/>
                      <a:pt x="51" y="0"/>
                      <a:pt x="47" y="0"/>
                    </a:cubicBezTo>
                    <a:cubicBezTo>
                      <a:pt x="44" y="0"/>
                      <a:pt x="41" y="4"/>
                      <a:pt x="41" y="9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5" y="14"/>
                      <a:pt x="30" y="14"/>
                      <a:pt x="26" y="16"/>
                    </a:cubicBezTo>
                    <a:cubicBezTo>
                      <a:pt x="15" y="21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8"/>
                      <a:pt x="0" y="58"/>
                    </a:cubicBezTo>
                    <a:cubicBezTo>
                      <a:pt x="0" y="62"/>
                      <a:pt x="0" y="66"/>
                      <a:pt x="0" y="70"/>
                    </a:cubicBezTo>
                    <a:cubicBezTo>
                      <a:pt x="1" y="73"/>
                      <a:pt x="3" y="76"/>
                      <a:pt x="6" y="79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4"/>
                      <a:pt x="9" y="86"/>
                      <a:pt x="13" y="86"/>
                    </a:cubicBezTo>
                    <a:cubicBezTo>
                      <a:pt x="15" y="86"/>
                      <a:pt x="17" y="86"/>
                      <a:pt x="18" y="85"/>
                    </a:cubicBezTo>
                    <a:cubicBezTo>
                      <a:pt x="46" y="94"/>
                      <a:pt x="75" y="94"/>
                      <a:pt x="102" y="85"/>
                    </a:cubicBezTo>
                    <a:cubicBezTo>
                      <a:pt x="104" y="86"/>
                      <a:pt x="105" y="86"/>
                      <a:pt x="107" y="86"/>
                    </a:cubicBezTo>
                    <a:cubicBezTo>
                      <a:pt x="111" y="86"/>
                      <a:pt x="114" y="84"/>
                      <a:pt x="114" y="82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7" y="76"/>
                      <a:pt x="120" y="73"/>
                      <a:pt x="120" y="70"/>
                    </a:cubicBezTo>
                    <a:cubicBezTo>
                      <a:pt x="120" y="66"/>
                      <a:pt x="120" y="62"/>
                      <a:pt x="121" y="58"/>
                    </a:cubicBezTo>
                    <a:cubicBezTo>
                      <a:pt x="121" y="58"/>
                      <a:pt x="121" y="57"/>
                      <a:pt x="120" y="57"/>
                    </a:cubicBezTo>
                    <a:close/>
                    <a:moveTo>
                      <a:pt x="60" y="56"/>
                    </a:moveTo>
                    <a:cubicBezTo>
                      <a:pt x="45" y="56"/>
                      <a:pt x="33" y="48"/>
                      <a:pt x="33" y="38"/>
                    </a:cubicBezTo>
                    <a:cubicBezTo>
                      <a:pt x="33" y="28"/>
                      <a:pt x="45" y="20"/>
                      <a:pt x="60" y="20"/>
                    </a:cubicBezTo>
                    <a:cubicBezTo>
                      <a:pt x="75" y="20"/>
                      <a:pt x="87" y="28"/>
                      <a:pt x="87" y="38"/>
                    </a:cubicBezTo>
                    <a:cubicBezTo>
                      <a:pt x="87" y="48"/>
                      <a:pt x="75" y="56"/>
                      <a:pt x="60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61" name="图形"/>
            <p:cNvSpPr/>
            <p:nvPr>
              <p:custDataLst>
                <p:tags r:id="rId3"/>
              </p:custDataLst>
            </p:nvPr>
          </p:nvSpPr>
          <p:spPr>
            <a:xfrm>
              <a:off x="1630" y="3036"/>
              <a:ext cx="3108" cy="2886"/>
            </a:xfrm>
            <a:prstGeom prst="rect">
              <a:avLst/>
            </a:prstGeom>
            <a:solidFill>
              <a:srgbClr val="8A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2807" y="3585"/>
              <a:ext cx="755" cy="1330"/>
              <a:chOff x="809841" y="1322657"/>
              <a:chExt cx="320676" cy="565151"/>
            </a:xfrm>
          </p:grpSpPr>
          <p:sp>
            <p:nvSpPr>
              <p:cNvPr id="64" name="图形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877888" y="1552576"/>
                <a:ext cx="38100" cy="84138"/>
              </a:xfrm>
              <a:custGeom>
                <a:avLst/>
                <a:gdLst>
                  <a:gd name="T0" fmla="*/ 0 w 10"/>
                  <a:gd name="T1" fmla="*/ 5 h 22"/>
                  <a:gd name="T2" fmla="*/ 0 w 10"/>
                  <a:gd name="T3" fmla="*/ 17 h 22"/>
                  <a:gd name="T4" fmla="*/ 5 w 10"/>
                  <a:gd name="T5" fmla="*/ 22 h 22"/>
                  <a:gd name="T6" fmla="*/ 10 w 10"/>
                  <a:gd name="T7" fmla="*/ 17 h 22"/>
                  <a:gd name="T8" fmla="*/ 10 w 10"/>
                  <a:gd name="T9" fmla="*/ 5 h 22"/>
                  <a:gd name="T10" fmla="*/ 5 w 10"/>
                  <a:gd name="T11" fmla="*/ 0 h 22"/>
                  <a:gd name="T12" fmla="*/ 0 w 10"/>
                  <a:gd name="T1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2">
                    <a:moveTo>
                      <a:pt x="0" y="5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5" y="22"/>
                    </a:cubicBezTo>
                    <a:cubicBezTo>
                      <a:pt x="8" y="22"/>
                      <a:pt x="10" y="20"/>
                      <a:pt x="10" y="1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5" name="图形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938429" y="1322657"/>
                <a:ext cx="192088" cy="92075"/>
              </a:xfrm>
              <a:custGeom>
                <a:avLst/>
                <a:gdLst>
                  <a:gd name="T0" fmla="*/ 47 w 51"/>
                  <a:gd name="T1" fmla="*/ 1 h 24"/>
                  <a:gd name="T2" fmla="*/ 44 w 51"/>
                  <a:gd name="T3" fmla="*/ 1 h 24"/>
                  <a:gd name="T4" fmla="*/ 44 w 51"/>
                  <a:gd name="T5" fmla="*/ 4 h 24"/>
                  <a:gd name="T6" fmla="*/ 46 w 51"/>
                  <a:gd name="T7" fmla="*/ 13 h 24"/>
                  <a:gd name="T8" fmla="*/ 37 w 51"/>
                  <a:gd name="T9" fmla="*/ 19 h 24"/>
                  <a:gd name="T10" fmla="*/ 23 w 51"/>
                  <a:gd name="T11" fmla="*/ 10 h 24"/>
                  <a:gd name="T12" fmla="*/ 10 w 51"/>
                  <a:gd name="T13" fmla="*/ 2 h 24"/>
                  <a:gd name="T14" fmla="*/ 4 w 51"/>
                  <a:gd name="T15" fmla="*/ 5 h 24"/>
                  <a:gd name="T16" fmla="*/ 2 w 51"/>
                  <a:gd name="T17" fmla="*/ 10 h 24"/>
                  <a:gd name="T18" fmla="*/ 0 w 51"/>
                  <a:gd name="T19" fmla="*/ 12 h 24"/>
                  <a:gd name="T20" fmla="*/ 0 w 51"/>
                  <a:gd name="T21" fmla="*/ 22 h 24"/>
                  <a:gd name="T22" fmla="*/ 2 w 51"/>
                  <a:gd name="T23" fmla="*/ 24 h 24"/>
                  <a:gd name="T24" fmla="*/ 4 w 51"/>
                  <a:gd name="T25" fmla="*/ 24 h 24"/>
                  <a:gd name="T26" fmla="*/ 6 w 51"/>
                  <a:gd name="T27" fmla="*/ 22 h 24"/>
                  <a:gd name="T28" fmla="*/ 6 w 51"/>
                  <a:gd name="T29" fmla="*/ 12 h 24"/>
                  <a:gd name="T30" fmla="*/ 5 w 51"/>
                  <a:gd name="T31" fmla="*/ 10 h 24"/>
                  <a:gd name="T32" fmla="*/ 7 w 51"/>
                  <a:gd name="T33" fmla="*/ 7 h 24"/>
                  <a:gd name="T34" fmla="*/ 10 w 51"/>
                  <a:gd name="T35" fmla="*/ 6 h 24"/>
                  <a:gd name="T36" fmla="*/ 20 w 51"/>
                  <a:gd name="T37" fmla="*/ 13 h 24"/>
                  <a:gd name="T38" fmla="*/ 37 w 51"/>
                  <a:gd name="T39" fmla="*/ 23 h 24"/>
                  <a:gd name="T40" fmla="*/ 49 w 51"/>
                  <a:gd name="T41" fmla="*/ 14 h 24"/>
                  <a:gd name="T42" fmla="*/ 47 w 51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24">
                    <a:moveTo>
                      <a:pt x="47" y="1"/>
                    </a:moveTo>
                    <a:cubicBezTo>
                      <a:pt x="46" y="1"/>
                      <a:pt x="45" y="0"/>
                      <a:pt x="44" y="1"/>
                    </a:cubicBezTo>
                    <a:cubicBezTo>
                      <a:pt x="43" y="2"/>
                      <a:pt x="43" y="3"/>
                      <a:pt x="44" y="4"/>
                    </a:cubicBezTo>
                    <a:cubicBezTo>
                      <a:pt x="46" y="6"/>
                      <a:pt x="47" y="10"/>
                      <a:pt x="46" y="13"/>
                    </a:cubicBezTo>
                    <a:cubicBezTo>
                      <a:pt x="44" y="17"/>
                      <a:pt x="41" y="19"/>
                      <a:pt x="37" y="19"/>
                    </a:cubicBezTo>
                    <a:cubicBezTo>
                      <a:pt x="32" y="20"/>
                      <a:pt x="27" y="15"/>
                      <a:pt x="23" y="10"/>
                    </a:cubicBezTo>
                    <a:cubicBezTo>
                      <a:pt x="19" y="6"/>
                      <a:pt x="15" y="2"/>
                      <a:pt x="10" y="2"/>
                    </a:cubicBezTo>
                    <a:cubicBezTo>
                      <a:pt x="8" y="2"/>
                      <a:pt x="6" y="3"/>
                      <a:pt x="4" y="5"/>
                    </a:cubicBezTo>
                    <a:cubicBezTo>
                      <a:pt x="3" y="6"/>
                      <a:pt x="2" y="8"/>
                      <a:pt x="2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5" y="10"/>
                    </a:cubicBezTo>
                    <a:cubicBezTo>
                      <a:pt x="5" y="9"/>
                      <a:pt x="6" y="8"/>
                      <a:pt x="7" y="7"/>
                    </a:cubicBezTo>
                    <a:cubicBezTo>
                      <a:pt x="8" y="6"/>
                      <a:pt x="9" y="6"/>
                      <a:pt x="10" y="6"/>
                    </a:cubicBezTo>
                    <a:cubicBezTo>
                      <a:pt x="13" y="6"/>
                      <a:pt x="17" y="9"/>
                      <a:pt x="20" y="13"/>
                    </a:cubicBezTo>
                    <a:cubicBezTo>
                      <a:pt x="25" y="18"/>
                      <a:pt x="31" y="24"/>
                      <a:pt x="37" y="23"/>
                    </a:cubicBezTo>
                    <a:cubicBezTo>
                      <a:pt x="43" y="22"/>
                      <a:pt x="47" y="19"/>
                      <a:pt x="49" y="14"/>
                    </a:cubicBezTo>
                    <a:cubicBezTo>
                      <a:pt x="51" y="10"/>
                      <a:pt x="50" y="5"/>
                      <a:pt x="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6" name="图形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809841" y="1425844"/>
                <a:ext cx="279400" cy="461964"/>
              </a:xfrm>
              <a:custGeom>
                <a:avLst/>
                <a:gdLst>
                  <a:gd name="T0" fmla="*/ 40 w 74"/>
                  <a:gd name="T1" fmla="*/ 0 h 121"/>
                  <a:gd name="T2" fmla="*/ 40 w 74"/>
                  <a:gd name="T3" fmla="*/ 26 h 121"/>
                  <a:gd name="T4" fmla="*/ 47 w 74"/>
                  <a:gd name="T5" fmla="*/ 35 h 121"/>
                  <a:gd name="T6" fmla="*/ 47 w 74"/>
                  <a:gd name="T7" fmla="*/ 36 h 121"/>
                  <a:gd name="T8" fmla="*/ 66 w 74"/>
                  <a:gd name="T9" fmla="*/ 41 h 121"/>
                  <a:gd name="T10" fmla="*/ 68 w 74"/>
                  <a:gd name="T11" fmla="*/ 43 h 121"/>
                  <a:gd name="T12" fmla="*/ 68 w 74"/>
                  <a:gd name="T13" fmla="*/ 45 h 121"/>
                  <a:gd name="T14" fmla="*/ 64 w 74"/>
                  <a:gd name="T15" fmla="*/ 47 h 121"/>
                  <a:gd name="T16" fmla="*/ 47 w 74"/>
                  <a:gd name="T17" fmla="*/ 42 h 121"/>
                  <a:gd name="T18" fmla="*/ 47 w 74"/>
                  <a:gd name="T19" fmla="*/ 47 h 121"/>
                  <a:gd name="T20" fmla="*/ 37 w 74"/>
                  <a:gd name="T21" fmla="*/ 56 h 121"/>
                  <a:gd name="T22" fmla="*/ 28 w 74"/>
                  <a:gd name="T23" fmla="*/ 47 h 121"/>
                  <a:gd name="T24" fmla="*/ 28 w 74"/>
                  <a:gd name="T25" fmla="*/ 42 h 121"/>
                  <a:gd name="T26" fmla="*/ 10 w 74"/>
                  <a:gd name="T27" fmla="*/ 47 h 121"/>
                  <a:gd name="T28" fmla="*/ 6 w 74"/>
                  <a:gd name="T29" fmla="*/ 45 h 121"/>
                  <a:gd name="T30" fmla="*/ 6 w 74"/>
                  <a:gd name="T31" fmla="*/ 43 h 121"/>
                  <a:gd name="T32" fmla="*/ 8 w 74"/>
                  <a:gd name="T33" fmla="*/ 41 h 121"/>
                  <a:gd name="T34" fmla="*/ 28 w 74"/>
                  <a:gd name="T35" fmla="*/ 36 h 121"/>
                  <a:gd name="T36" fmla="*/ 28 w 74"/>
                  <a:gd name="T37" fmla="*/ 35 h 121"/>
                  <a:gd name="T38" fmla="*/ 34 w 74"/>
                  <a:gd name="T39" fmla="*/ 26 h 121"/>
                  <a:gd name="T40" fmla="*/ 34 w 74"/>
                  <a:gd name="T41" fmla="*/ 0 h 121"/>
                  <a:gd name="T42" fmla="*/ 0 w 74"/>
                  <a:gd name="T43" fmla="*/ 37 h 121"/>
                  <a:gd name="T44" fmla="*/ 0 w 74"/>
                  <a:gd name="T45" fmla="*/ 84 h 121"/>
                  <a:gd name="T46" fmla="*/ 37 w 74"/>
                  <a:gd name="T47" fmla="*/ 121 h 121"/>
                  <a:gd name="T48" fmla="*/ 74 w 74"/>
                  <a:gd name="T49" fmla="*/ 84 h 121"/>
                  <a:gd name="T50" fmla="*/ 74 w 74"/>
                  <a:gd name="T51" fmla="*/ 37 h 121"/>
                  <a:gd name="T52" fmla="*/ 40 w 74"/>
                  <a:gd name="T53" fmla="*/ 0 h 121"/>
                  <a:gd name="T54" fmla="*/ 39 w 74"/>
                  <a:gd name="T55" fmla="*/ 114 h 121"/>
                  <a:gd name="T56" fmla="*/ 6 w 74"/>
                  <a:gd name="T57" fmla="*/ 81 h 121"/>
                  <a:gd name="T58" fmla="*/ 6 w 74"/>
                  <a:gd name="T59" fmla="*/ 81 h 121"/>
                  <a:gd name="T60" fmla="*/ 43 w 74"/>
                  <a:gd name="T61" fmla="*/ 111 h 121"/>
                  <a:gd name="T62" fmla="*/ 59 w 74"/>
                  <a:gd name="T63" fmla="*/ 106 h 121"/>
                  <a:gd name="T64" fmla="*/ 39 w 74"/>
                  <a:gd name="T65" fmla="*/ 11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121">
                    <a:moveTo>
                      <a:pt x="40" y="0"/>
                    </a:moveTo>
                    <a:cubicBezTo>
                      <a:pt x="40" y="26"/>
                      <a:pt x="40" y="26"/>
                      <a:pt x="40" y="26"/>
                    </a:cubicBezTo>
                    <a:cubicBezTo>
                      <a:pt x="44" y="27"/>
                      <a:pt x="47" y="30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53" y="37"/>
                      <a:pt x="60" y="39"/>
                      <a:pt x="66" y="41"/>
                    </a:cubicBezTo>
                    <a:cubicBezTo>
                      <a:pt x="67" y="41"/>
                      <a:pt x="68" y="42"/>
                      <a:pt x="68" y="43"/>
                    </a:cubicBezTo>
                    <a:cubicBezTo>
                      <a:pt x="69" y="43"/>
                      <a:pt x="69" y="44"/>
                      <a:pt x="68" y="45"/>
                    </a:cubicBezTo>
                    <a:cubicBezTo>
                      <a:pt x="68" y="47"/>
                      <a:pt x="66" y="47"/>
                      <a:pt x="64" y="47"/>
                    </a:cubicBezTo>
                    <a:cubicBezTo>
                      <a:pt x="59" y="45"/>
                      <a:pt x="53" y="43"/>
                      <a:pt x="47" y="4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52"/>
                      <a:pt x="42" y="56"/>
                      <a:pt x="37" y="56"/>
                    </a:cubicBezTo>
                    <a:cubicBezTo>
                      <a:pt x="32" y="56"/>
                      <a:pt x="28" y="52"/>
                      <a:pt x="28" y="47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1" y="43"/>
                      <a:pt x="15" y="45"/>
                      <a:pt x="10" y="47"/>
                    </a:cubicBezTo>
                    <a:cubicBezTo>
                      <a:pt x="8" y="47"/>
                      <a:pt x="6" y="47"/>
                      <a:pt x="6" y="45"/>
                    </a:cubicBezTo>
                    <a:cubicBezTo>
                      <a:pt x="5" y="44"/>
                      <a:pt x="6" y="43"/>
                      <a:pt x="6" y="43"/>
                    </a:cubicBezTo>
                    <a:cubicBezTo>
                      <a:pt x="6" y="42"/>
                      <a:pt x="7" y="41"/>
                      <a:pt x="8" y="41"/>
                    </a:cubicBezTo>
                    <a:cubicBezTo>
                      <a:pt x="14" y="39"/>
                      <a:pt x="21" y="37"/>
                      <a:pt x="28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0"/>
                      <a:pt x="30" y="27"/>
                      <a:pt x="34" y="2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2"/>
                      <a:pt x="0" y="18"/>
                      <a:pt x="0" y="37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05"/>
                      <a:pt x="17" y="121"/>
                      <a:pt x="37" y="121"/>
                    </a:cubicBezTo>
                    <a:cubicBezTo>
                      <a:pt x="57" y="121"/>
                      <a:pt x="74" y="105"/>
                      <a:pt x="74" y="84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18"/>
                      <a:pt x="59" y="2"/>
                      <a:pt x="40" y="0"/>
                    </a:cubicBezTo>
                    <a:close/>
                    <a:moveTo>
                      <a:pt x="39" y="114"/>
                    </a:moveTo>
                    <a:cubicBezTo>
                      <a:pt x="20" y="114"/>
                      <a:pt x="6" y="99"/>
                      <a:pt x="6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9" y="99"/>
                      <a:pt x="25" y="112"/>
                      <a:pt x="43" y="111"/>
                    </a:cubicBezTo>
                    <a:cubicBezTo>
                      <a:pt x="49" y="111"/>
                      <a:pt x="55" y="109"/>
                      <a:pt x="59" y="106"/>
                    </a:cubicBezTo>
                    <a:cubicBezTo>
                      <a:pt x="54" y="111"/>
                      <a:pt x="47" y="114"/>
                      <a:pt x="3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68" name="图形"/>
            <p:cNvSpPr/>
            <p:nvPr>
              <p:custDataLst>
                <p:tags r:id="rId4"/>
              </p:custDataLst>
            </p:nvPr>
          </p:nvSpPr>
          <p:spPr>
            <a:xfrm>
              <a:off x="10869" y="6368"/>
              <a:ext cx="3002" cy="2788"/>
            </a:xfrm>
            <a:prstGeom prst="rect">
              <a:avLst/>
            </a:prstGeom>
            <a:solidFill>
              <a:srgbClr val="8A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1649" y="7155"/>
              <a:ext cx="1442" cy="952"/>
              <a:chOff x="5842000" y="3514726"/>
              <a:chExt cx="579438" cy="382588"/>
            </a:xfrm>
          </p:grpSpPr>
          <p:sp>
            <p:nvSpPr>
              <p:cNvPr id="70" name="图形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929313" y="3514726"/>
                <a:ext cx="492125" cy="301625"/>
              </a:xfrm>
              <a:custGeom>
                <a:avLst/>
                <a:gdLst>
                  <a:gd name="T0" fmla="*/ 127 w 131"/>
                  <a:gd name="T1" fmla="*/ 0 h 79"/>
                  <a:gd name="T2" fmla="*/ 3 w 131"/>
                  <a:gd name="T3" fmla="*/ 0 h 79"/>
                  <a:gd name="T4" fmla="*/ 0 w 131"/>
                  <a:gd name="T5" fmla="*/ 4 h 79"/>
                  <a:gd name="T6" fmla="*/ 3 w 131"/>
                  <a:gd name="T7" fmla="*/ 7 h 79"/>
                  <a:gd name="T8" fmla="*/ 124 w 131"/>
                  <a:gd name="T9" fmla="*/ 7 h 79"/>
                  <a:gd name="T10" fmla="*/ 124 w 131"/>
                  <a:gd name="T11" fmla="*/ 75 h 79"/>
                  <a:gd name="T12" fmla="*/ 127 w 131"/>
                  <a:gd name="T13" fmla="*/ 79 h 79"/>
                  <a:gd name="T14" fmla="*/ 131 w 131"/>
                  <a:gd name="T15" fmla="*/ 75 h 79"/>
                  <a:gd name="T16" fmla="*/ 131 w 131"/>
                  <a:gd name="T17" fmla="*/ 4 h 79"/>
                  <a:gd name="T18" fmla="*/ 127 w 131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79">
                    <a:moveTo>
                      <a:pt x="12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5"/>
                      <a:pt x="124" y="75"/>
                      <a:pt x="124" y="75"/>
                    </a:cubicBezTo>
                    <a:cubicBezTo>
                      <a:pt x="124" y="77"/>
                      <a:pt x="125" y="79"/>
                      <a:pt x="127" y="79"/>
                    </a:cubicBezTo>
                    <a:cubicBezTo>
                      <a:pt x="129" y="79"/>
                      <a:pt x="131" y="77"/>
                      <a:pt x="131" y="75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2"/>
                      <a:pt x="129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1" name="图形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5891213" y="3552826"/>
                <a:ext cx="493713" cy="298450"/>
              </a:xfrm>
              <a:custGeom>
                <a:avLst/>
                <a:gdLst>
                  <a:gd name="T0" fmla="*/ 127 w 131"/>
                  <a:gd name="T1" fmla="*/ 0 h 78"/>
                  <a:gd name="T2" fmla="*/ 3 w 131"/>
                  <a:gd name="T3" fmla="*/ 0 h 78"/>
                  <a:gd name="T4" fmla="*/ 0 w 131"/>
                  <a:gd name="T5" fmla="*/ 3 h 78"/>
                  <a:gd name="T6" fmla="*/ 3 w 131"/>
                  <a:gd name="T7" fmla="*/ 7 h 78"/>
                  <a:gd name="T8" fmla="*/ 123 w 131"/>
                  <a:gd name="T9" fmla="*/ 7 h 78"/>
                  <a:gd name="T10" fmla="*/ 123 w 131"/>
                  <a:gd name="T11" fmla="*/ 75 h 78"/>
                  <a:gd name="T12" fmla="*/ 127 w 131"/>
                  <a:gd name="T13" fmla="*/ 78 h 78"/>
                  <a:gd name="T14" fmla="*/ 131 w 131"/>
                  <a:gd name="T15" fmla="*/ 75 h 78"/>
                  <a:gd name="T16" fmla="*/ 131 w 131"/>
                  <a:gd name="T17" fmla="*/ 3 h 78"/>
                  <a:gd name="T18" fmla="*/ 127 w 131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78">
                    <a:moveTo>
                      <a:pt x="12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23" y="77"/>
                      <a:pt x="125" y="78"/>
                      <a:pt x="127" y="78"/>
                    </a:cubicBezTo>
                    <a:cubicBezTo>
                      <a:pt x="129" y="78"/>
                      <a:pt x="131" y="77"/>
                      <a:pt x="131" y="75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1"/>
                      <a:pt x="129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2" name="图形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842000" y="3587751"/>
                <a:ext cx="504825" cy="309563"/>
              </a:xfrm>
              <a:custGeom>
                <a:avLst/>
                <a:gdLst>
                  <a:gd name="T0" fmla="*/ 129 w 134"/>
                  <a:gd name="T1" fmla="*/ 0 h 81"/>
                  <a:gd name="T2" fmla="*/ 5 w 134"/>
                  <a:gd name="T3" fmla="*/ 0 h 81"/>
                  <a:gd name="T4" fmla="*/ 0 w 134"/>
                  <a:gd name="T5" fmla="*/ 5 h 81"/>
                  <a:gd name="T6" fmla="*/ 0 w 134"/>
                  <a:gd name="T7" fmla="*/ 76 h 81"/>
                  <a:gd name="T8" fmla="*/ 5 w 134"/>
                  <a:gd name="T9" fmla="*/ 81 h 81"/>
                  <a:gd name="T10" fmla="*/ 129 w 134"/>
                  <a:gd name="T11" fmla="*/ 81 h 81"/>
                  <a:gd name="T12" fmla="*/ 134 w 134"/>
                  <a:gd name="T13" fmla="*/ 76 h 81"/>
                  <a:gd name="T14" fmla="*/ 134 w 134"/>
                  <a:gd name="T15" fmla="*/ 5 h 81"/>
                  <a:gd name="T16" fmla="*/ 129 w 134"/>
                  <a:gd name="T17" fmla="*/ 0 h 81"/>
                  <a:gd name="T18" fmla="*/ 124 w 134"/>
                  <a:gd name="T19" fmla="*/ 72 h 81"/>
                  <a:gd name="T20" fmla="*/ 10 w 134"/>
                  <a:gd name="T21" fmla="*/ 72 h 81"/>
                  <a:gd name="T22" fmla="*/ 10 w 134"/>
                  <a:gd name="T23" fmla="*/ 10 h 81"/>
                  <a:gd name="T24" fmla="*/ 124 w 134"/>
                  <a:gd name="T25" fmla="*/ 10 h 81"/>
                  <a:gd name="T26" fmla="*/ 124 w 134"/>
                  <a:gd name="T27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81">
                    <a:moveTo>
                      <a:pt x="12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2" y="81"/>
                      <a:pt x="5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31" y="81"/>
                      <a:pt x="134" y="79"/>
                      <a:pt x="134" y="76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2"/>
                      <a:pt x="131" y="0"/>
                      <a:pt x="129" y="0"/>
                    </a:cubicBezTo>
                    <a:close/>
                    <a:moveTo>
                      <a:pt x="124" y="72"/>
                    </a:move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4" y="10"/>
                      <a:pt x="124" y="10"/>
                      <a:pt x="124" y="10"/>
                    </a:cubicBezTo>
                    <a:lnTo>
                      <a:pt x="124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3" name="图形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6061075" y="3683001"/>
                <a:ext cx="66675" cy="122238"/>
              </a:xfrm>
              <a:custGeom>
                <a:avLst/>
                <a:gdLst>
                  <a:gd name="T0" fmla="*/ 8 w 18"/>
                  <a:gd name="T1" fmla="*/ 23 h 32"/>
                  <a:gd name="T2" fmla="*/ 1 w 18"/>
                  <a:gd name="T3" fmla="*/ 22 h 32"/>
                  <a:gd name="T4" fmla="*/ 0 w 18"/>
                  <a:gd name="T5" fmla="*/ 26 h 32"/>
                  <a:gd name="T6" fmla="*/ 7 w 18"/>
                  <a:gd name="T7" fmla="*/ 28 h 32"/>
                  <a:gd name="T8" fmla="*/ 7 w 18"/>
                  <a:gd name="T9" fmla="*/ 32 h 32"/>
                  <a:gd name="T10" fmla="*/ 11 w 18"/>
                  <a:gd name="T11" fmla="*/ 32 h 32"/>
                  <a:gd name="T12" fmla="*/ 11 w 18"/>
                  <a:gd name="T13" fmla="*/ 28 h 32"/>
                  <a:gd name="T14" fmla="*/ 18 w 18"/>
                  <a:gd name="T15" fmla="*/ 20 h 32"/>
                  <a:gd name="T16" fmla="*/ 11 w 18"/>
                  <a:gd name="T17" fmla="*/ 13 h 32"/>
                  <a:gd name="T18" fmla="*/ 6 w 18"/>
                  <a:gd name="T19" fmla="*/ 10 h 32"/>
                  <a:gd name="T20" fmla="*/ 10 w 18"/>
                  <a:gd name="T21" fmla="*/ 8 h 32"/>
                  <a:gd name="T22" fmla="*/ 15 w 18"/>
                  <a:gd name="T23" fmla="*/ 9 h 32"/>
                  <a:gd name="T24" fmla="*/ 17 w 18"/>
                  <a:gd name="T25" fmla="*/ 5 h 32"/>
                  <a:gd name="T26" fmla="*/ 11 w 18"/>
                  <a:gd name="T27" fmla="*/ 3 h 32"/>
                  <a:gd name="T28" fmla="*/ 11 w 18"/>
                  <a:gd name="T29" fmla="*/ 0 h 32"/>
                  <a:gd name="T30" fmla="*/ 7 w 18"/>
                  <a:gd name="T31" fmla="*/ 0 h 32"/>
                  <a:gd name="T32" fmla="*/ 7 w 18"/>
                  <a:gd name="T33" fmla="*/ 4 h 32"/>
                  <a:gd name="T34" fmla="*/ 0 w 18"/>
                  <a:gd name="T35" fmla="*/ 10 h 32"/>
                  <a:gd name="T36" fmla="*/ 7 w 18"/>
                  <a:gd name="T37" fmla="*/ 18 h 32"/>
                  <a:gd name="T38" fmla="*/ 12 w 18"/>
                  <a:gd name="T39" fmla="*/ 21 h 32"/>
                  <a:gd name="T40" fmla="*/ 8 w 18"/>
                  <a:gd name="T41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32">
                    <a:moveTo>
                      <a:pt x="8" y="23"/>
                    </a:moveTo>
                    <a:cubicBezTo>
                      <a:pt x="5" y="23"/>
                      <a:pt x="3" y="23"/>
                      <a:pt x="1" y="2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7"/>
                      <a:pt x="4" y="28"/>
                      <a:pt x="7" y="28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7"/>
                      <a:pt x="18" y="24"/>
                      <a:pt x="18" y="20"/>
                    </a:cubicBezTo>
                    <a:cubicBezTo>
                      <a:pt x="18" y="17"/>
                      <a:pt x="16" y="15"/>
                      <a:pt x="11" y="13"/>
                    </a:cubicBezTo>
                    <a:cubicBezTo>
                      <a:pt x="8" y="12"/>
                      <a:pt x="6" y="11"/>
                      <a:pt x="6" y="10"/>
                    </a:cubicBezTo>
                    <a:cubicBezTo>
                      <a:pt x="6" y="9"/>
                      <a:pt x="7" y="8"/>
                      <a:pt x="10" y="8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3" y="4"/>
                      <a:pt x="0" y="7"/>
                      <a:pt x="0" y="10"/>
                    </a:cubicBezTo>
                    <a:cubicBezTo>
                      <a:pt x="0" y="14"/>
                      <a:pt x="3" y="16"/>
                      <a:pt x="7" y="18"/>
                    </a:cubicBezTo>
                    <a:cubicBezTo>
                      <a:pt x="10" y="19"/>
                      <a:pt x="12" y="20"/>
                      <a:pt x="12" y="21"/>
                    </a:cubicBezTo>
                    <a:cubicBezTo>
                      <a:pt x="12" y="23"/>
                      <a:pt x="10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4" name="图形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199188" y="3721101"/>
                <a:ext cx="41275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5" name="图形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6775" y="3721101"/>
                <a:ext cx="42863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6" name="图形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891213" y="3636963"/>
                <a:ext cx="406400" cy="211138"/>
              </a:xfrm>
              <a:custGeom>
                <a:avLst/>
                <a:gdLst>
                  <a:gd name="T0" fmla="*/ 2 w 108"/>
                  <a:gd name="T1" fmla="*/ 48 h 55"/>
                  <a:gd name="T2" fmla="*/ 8 w 108"/>
                  <a:gd name="T3" fmla="*/ 53 h 55"/>
                  <a:gd name="T4" fmla="*/ 8 w 108"/>
                  <a:gd name="T5" fmla="*/ 54 h 55"/>
                  <a:gd name="T6" fmla="*/ 9 w 108"/>
                  <a:gd name="T7" fmla="*/ 55 h 55"/>
                  <a:gd name="T8" fmla="*/ 10 w 108"/>
                  <a:gd name="T9" fmla="*/ 55 h 55"/>
                  <a:gd name="T10" fmla="*/ 98 w 108"/>
                  <a:gd name="T11" fmla="*/ 55 h 55"/>
                  <a:gd name="T12" fmla="*/ 99 w 108"/>
                  <a:gd name="T13" fmla="*/ 55 h 55"/>
                  <a:gd name="T14" fmla="*/ 100 w 108"/>
                  <a:gd name="T15" fmla="*/ 53 h 55"/>
                  <a:gd name="T16" fmla="*/ 105 w 108"/>
                  <a:gd name="T17" fmla="*/ 48 h 55"/>
                  <a:gd name="T18" fmla="*/ 106 w 108"/>
                  <a:gd name="T19" fmla="*/ 48 h 55"/>
                  <a:gd name="T20" fmla="*/ 107 w 108"/>
                  <a:gd name="T21" fmla="*/ 47 h 55"/>
                  <a:gd name="T22" fmla="*/ 108 w 108"/>
                  <a:gd name="T23" fmla="*/ 46 h 55"/>
                  <a:gd name="T24" fmla="*/ 108 w 108"/>
                  <a:gd name="T25" fmla="*/ 9 h 55"/>
                  <a:gd name="T26" fmla="*/ 107 w 108"/>
                  <a:gd name="T27" fmla="*/ 8 h 55"/>
                  <a:gd name="T28" fmla="*/ 106 w 108"/>
                  <a:gd name="T29" fmla="*/ 8 h 55"/>
                  <a:gd name="T30" fmla="*/ 100 w 108"/>
                  <a:gd name="T31" fmla="*/ 2 h 55"/>
                  <a:gd name="T32" fmla="*/ 98 w 108"/>
                  <a:gd name="T33" fmla="*/ 2 h 55"/>
                  <a:gd name="T34" fmla="*/ 100 w 108"/>
                  <a:gd name="T35" fmla="*/ 2 h 55"/>
                  <a:gd name="T36" fmla="*/ 99 w 108"/>
                  <a:gd name="T37" fmla="*/ 1 h 55"/>
                  <a:gd name="T38" fmla="*/ 98 w 108"/>
                  <a:gd name="T39" fmla="*/ 0 h 55"/>
                  <a:gd name="T40" fmla="*/ 10 w 108"/>
                  <a:gd name="T41" fmla="*/ 0 h 55"/>
                  <a:gd name="T42" fmla="*/ 9 w 108"/>
                  <a:gd name="T43" fmla="*/ 1 h 55"/>
                  <a:gd name="T44" fmla="*/ 8 w 108"/>
                  <a:gd name="T45" fmla="*/ 2 h 55"/>
                  <a:gd name="T46" fmla="*/ 2 w 108"/>
                  <a:gd name="T47" fmla="*/ 8 h 55"/>
                  <a:gd name="T48" fmla="*/ 1 w 108"/>
                  <a:gd name="T49" fmla="*/ 8 h 55"/>
                  <a:gd name="T50" fmla="*/ 0 w 108"/>
                  <a:gd name="T51" fmla="*/ 9 h 55"/>
                  <a:gd name="T52" fmla="*/ 0 w 108"/>
                  <a:gd name="T53" fmla="*/ 46 h 55"/>
                  <a:gd name="T54" fmla="*/ 1 w 108"/>
                  <a:gd name="T55" fmla="*/ 47 h 55"/>
                  <a:gd name="T56" fmla="*/ 2 w 108"/>
                  <a:gd name="T57" fmla="*/ 48 h 55"/>
                  <a:gd name="T58" fmla="*/ 88 w 108"/>
                  <a:gd name="T59" fmla="*/ 19 h 55"/>
                  <a:gd name="T60" fmla="*/ 96 w 108"/>
                  <a:gd name="T61" fmla="*/ 28 h 55"/>
                  <a:gd name="T62" fmla="*/ 88 w 108"/>
                  <a:gd name="T63" fmla="*/ 36 h 55"/>
                  <a:gd name="T64" fmla="*/ 79 w 108"/>
                  <a:gd name="T65" fmla="*/ 28 h 55"/>
                  <a:gd name="T66" fmla="*/ 88 w 108"/>
                  <a:gd name="T67" fmla="*/ 19 h 55"/>
                  <a:gd name="T68" fmla="*/ 54 w 108"/>
                  <a:gd name="T69" fmla="*/ 7 h 55"/>
                  <a:gd name="T70" fmla="*/ 75 w 108"/>
                  <a:gd name="T71" fmla="*/ 28 h 55"/>
                  <a:gd name="T72" fmla="*/ 54 w 108"/>
                  <a:gd name="T73" fmla="*/ 48 h 55"/>
                  <a:gd name="T74" fmla="*/ 33 w 108"/>
                  <a:gd name="T75" fmla="*/ 28 h 55"/>
                  <a:gd name="T76" fmla="*/ 54 w 108"/>
                  <a:gd name="T77" fmla="*/ 7 h 55"/>
                  <a:gd name="T78" fmla="*/ 20 w 108"/>
                  <a:gd name="T79" fmla="*/ 19 h 55"/>
                  <a:gd name="T80" fmla="*/ 29 w 108"/>
                  <a:gd name="T81" fmla="*/ 28 h 55"/>
                  <a:gd name="T82" fmla="*/ 20 w 108"/>
                  <a:gd name="T83" fmla="*/ 36 h 55"/>
                  <a:gd name="T84" fmla="*/ 12 w 108"/>
                  <a:gd name="T85" fmla="*/ 28 h 55"/>
                  <a:gd name="T86" fmla="*/ 20 w 108"/>
                  <a:gd name="T87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8" h="55">
                    <a:moveTo>
                      <a:pt x="2" y="48"/>
                    </a:moveTo>
                    <a:cubicBezTo>
                      <a:pt x="5" y="47"/>
                      <a:pt x="8" y="50"/>
                      <a:pt x="8" y="53"/>
                    </a:cubicBezTo>
                    <a:cubicBezTo>
                      <a:pt x="8" y="53"/>
                      <a:pt x="8" y="54"/>
                      <a:pt x="8" y="54"/>
                    </a:cubicBezTo>
                    <a:cubicBezTo>
                      <a:pt x="8" y="54"/>
                      <a:pt x="8" y="55"/>
                      <a:pt x="9" y="55"/>
                    </a:cubicBezTo>
                    <a:cubicBezTo>
                      <a:pt x="9" y="55"/>
                      <a:pt x="9" y="55"/>
                      <a:pt x="10" y="55"/>
                    </a:cubicBezTo>
                    <a:cubicBezTo>
                      <a:pt x="98" y="55"/>
                      <a:pt x="98" y="55"/>
                      <a:pt x="98" y="55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99" y="54"/>
                      <a:pt x="100" y="54"/>
                      <a:pt x="100" y="53"/>
                    </a:cubicBezTo>
                    <a:cubicBezTo>
                      <a:pt x="100" y="50"/>
                      <a:pt x="102" y="48"/>
                      <a:pt x="105" y="48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7" y="48"/>
                      <a:pt x="107" y="48"/>
                      <a:pt x="107" y="47"/>
                    </a:cubicBezTo>
                    <a:cubicBezTo>
                      <a:pt x="108" y="47"/>
                      <a:pt x="108" y="47"/>
                      <a:pt x="108" y="46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9"/>
                      <a:pt x="108" y="8"/>
                      <a:pt x="107" y="8"/>
                    </a:cubicBezTo>
                    <a:cubicBezTo>
                      <a:pt x="107" y="8"/>
                      <a:pt x="107" y="8"/>
                      <a:pt x="106" y="8"/>
                    </a:cubicBezTo>
                    <a:cubicBezTo>
                      <a:pt x="103" y="8"/>
                      <a:pt x="100" y="6"/>
                      <a:pt x="100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99" y="1"/>
                    </a:cubicBezTo>
                    <a:cubicBezTo>
                      <a:pt x="99" y="0"/>
                      <a:pt x="99" y="0"/>
                      <a:pt x="9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6"/>
                      <a:pt x="5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1" y="47"/>
                    </a:cubicBezTo>
                    <a:cubicBezTo>
                      <a:pt x="1" y="48"/>
                      <a:pt x="1" y="48"/>
                      <a:pt x="2" y="48"/>
                    </a:cubicBezTo>
                    <a:close/>
                    <a:moveTo>
                      <a:pt x="88" y="19"/>
                    </a:moveTo>
                    <a:cubicBezTo>
                      <a:pt x="92" y="19"/>
                      <a:pt x="96" y="23"/>
                      <a:pt x="96" y="28"/>
                    </a:cubicBezTo>
                    <a:cubicBezTo>
                      <a:pt x="96" y="32"/>
                      <a:pt x="92" y="36"/>
                      <a:pt x="88" y="36"/>
                    </a:cubicBezTo>
                    <a:cubicBezTo>
                      <a:pt x="83" y="36"/>
                      <a:pt x="79" y="32"/>
                      <a:pt x="79" y="28"/>
                    </a:cubicBezTo>
                    <a:cubicBezTo>
                      <a:pt x="79" y="23"/>
                      <a:pt x="83" y="19"/>
                      <a:pt x="88" y="19"/>
                    </a:cubicBezTo>
                    <a:close/>
                    <a:moveTo>
                      <a:pt x="54" y="7"/>
                    </a:moveTo>
                    <a:cubicBezTo>
                      <a:pt x="65" y="7"/>
                      <a:pt x="75" y="16"/>
                      <a:pt x="75" y="28"/>
                    </a:cubicBezTo>
                    <a:cubicBezTo>
                      <a:pt x="75" y="39"/>
                      <a:pt x="65" y="48"/>
                      <a:pt x="54" y="48"/>
                    </a:cubicBezTo>
                    <a:cubicBezTo>
                      <a:pt x="42" y="48"/>
                      <a:pt x="33" y="39"/>
                      <a:pt x="33" y="28"/>
                    </a:cubicBezTo>
                    <a:cubicBezTo>
                      <a:pt x="33" y="16"/>
                      <a:pt x="42" y="7"/>
                      <a:pt x="54" y="7"/>
                    </a:cubicBezTo>
                    <a:close/>
                    <a:moveTo>
                      <a:pt x="20" y="19"/>
                    </a:moveTo>
                    <a:cubicBezTo>
                      <a:pt x="25" y="19"/>
                      <a:pt x="29" y="23"/>
                      <a:pt x="29" y="28"/>
                    </a:cubicBezTo>
                    <a:cubicBezTo>
                      <a:pt x="29" y="32"/>
                      <a:pt x="25" y="36"/>
                      <a:pt x="20" y="36"/>
                    </a:cubicBezTo>
                    <a:cubicBezTo>
                      <a:pt x="16" y="36"/>
                      <a:pt x="12" y="32"/>
                      <a:pt x="12" y="28"/>
                    </a:cubicBezTo>
                    <a:cubicBezTo>
                      <a:pt x="12" y="23"/>
                      <a:pt x="16" y="19"/>
                      <a:pt x="2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78" name="图形"/>
            <p:cNvSpPr/>
            <p:nvPr>
              <p:custDataLst>
                <p:tags r:id="rId5"/>
              </p:custDataLst>
            </p:nvPr>
          </p:nvSpPr>
          <p:spPr>
            <a:xfrm>
              <a:off x="14502" y="6368"/>
              <a:ext cx="3002" cy="2788"/>
            </a:xfrm>
            <a:prstGeom prst="rect">
              <a:avLst/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15373" y="6849"/>
              <a:ext cx="1260" cy="1260"/>
              <a:chOff x="8051800" y="3355389"/>
              <a:chExt cx="546100" cy="546100"/>
            </a:xfrm>
          </p:grpSpPr>
          <p:sp>
            <p:nvSpPr>
              <p:cNvPr id="80" name="图形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386763" y="3548063"/>
                <a:ext cx="71438" cy="69850"/>
              </a:xfrm>
              <a:custGeom>
                <a:avLst/>
                <a:gdLst>
                  <a:gd name="T0" fmla="*/ 9 w 19"/>
                  <a:gd name="T1" fmla="*/ 18 h 18"/>
                  <a:gd name="T2" fmla="*/ 13 w 19"/>
                  <a:gd name="T3" fmla="*/ 17 h 18"/>
                  <a:gd name="T4" fmla="*/ 16 w 19"/>
                  <a:gd name="T5" fmla="*/ 5 h 18"/>
                  <a:gd name="T6" fmla="*/ 5 w 19"/>
                  <a:gd name="T7" fmla="*/ 2 h 18"/>
                  <a:gd name="T8" fmla="*/ 1 w 19"/>
                  <a:gd name="T9" fmla="*/ 7 h 18"/>
                  <a:gd name="T10" fmla="*/ 1 w 19"/>
                  <a:gd name="T11" fmla="*/ 14 h 18"/>
                  <a:gd name="T12" fmla="*/ 9 w 19"/>
                  <a:gd name="T13" fmla="*/ 18 h 18"/>
                  <a:gd name="T14" fmla="*/ 3 w 19"/>
                  <a:gd name="T15" fmla="*/ 8 h 18"/>
                  <a:gd name="T16" fmla="*/ 6 w 19"/>
                  <a:gd name="T17" fmla="*/ 5 h 18"/>
                  <a:gd name="T18" fmla="*/ 9 w 19"/>
                  <a:gd name="T19" fmla="*/ 4 h 18"/>
                  <a:gd name="T20" fmla="*/ 14 w 19"/>
                  <a:gd name="T21" fmla="*/ 7 h 18"/>
                  <a:gd name="T22" fmla="*/ 12 w 19"/>
                  <a:gd name="T23" fmla="*/ 14 h 18"/>
                  <a:gd name="T24" fmla="*/ 4 w 19"/>
                  <a:gd name="T25" fmla="*/ 12 h 18"/>
                  <a:gd name="T26" fmla="*/ 3 w 19"/>
                  <a:gd name="T27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8">
                    <a:moveTo>
                      <a:pt x="9" y="18"/>
                    </a:moveTo>
                    <a:cubicBezTo>
                      <a:pt x="10" y="18"/>
                      <a:pt x="12" y="18"/>
                      <a:pt x="13" y="17"/>
                    </a:cubicBezTo>
                    <a:cubicBezTo>
                      <a:pt x="17" y="15"/>
                      <a:pt x="19" y="9"/>
                      <a:pt x="16" y="5"/>
                    </a:cubicBezTo>
                    <a:cubicBezTo>
                      <a:pt x="14" y="1"/>
                      <a:pt x="9" y="0"/>
                      <a:pt x="5" y="2"/>
                    </a:cubicBezTo>
                    <a:cubicBezTo>
                      <a:pt x="3" y="3"/>
                      <a:pt x="1" y="5"/>
                      <a:pt x="1" y="7"/>
                    </a:cubicBezTo>
                    <a:cubicBezTo>
                      <a:pt x="0" y="9"/>
                      <a:pt x="0" y="12"/>
                      <a:pt x="1" y="14"/>
                    </a:cubicBezTo>
                    <a:cubicBezTo>
                      <a:pt x="3" y="16"/>
                      <a:pt x="6" y="18"/>
                      <a:pt x="9" y="18"/>
                    </a:cubicBezTo>
                    <a:close/>
                    <a:moveTo>
                      <a:pt x="3" y="8"/>
                    </a:moveTo>
                    <a:cubicBezTo>
                      <a:pt x="4" y="7"/>
                      <a:pt x="5" y="5"/>
                      <a:pt x="6" y="5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4" y="7"/>
                    </a:cubicBezTo>
                    <a:cubicBezTo>
                      <a:pt x="15" y="9"/>
                      <a:pt x="14" y="13"/>
                      <a:pt x="12" y="14"/>
                    </a:cubicBezTo>
                    <a:cubicBezTo>
                      <a:pt x="9" y="16"/>
                      <a:pt x="5" y="15"/>
                      <a:pt x="4" y="12"/>
                    </a:cubicBezTo>
                    <a:cubicBezTo>
                      <a:pt x="3" y="11"/>
                      <a:pt x="3" y="9"/>
                      <a:pt x="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1" name="图形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051800" y="3355389"/>
                <a:ext cx="546100" cy="546100"/>
              </a:xfrm>
              <a:custGeom>
                <a:avLst/>
                <a:gdLst>
                  <a:gd name="T0" fmla="*/ 22 w 145"/>
                  <a:gd name="T1" fmla="*/ 47 h 143"/>
                  <a:gd name="T2" fmla="*/ 100 w 145"/>
                  <a:gd name="T3" fmla="*/ 143 h 143"/>
                  <a:gd name="T4" fmla="*/ 143 w 145"/>
                  <a:gd name="T5" fmla="*/ 71 h 143"/>
                  <a:gd name="T6" fmla="*/ 104 w 145"/>
                  <a:gd name="T7" fmla="*/ 27 h 143"/>
                  <a:gd name="T8" fmla="*/ 100 w 145"/>
                  <a:gd name="T9" fmla="*/ 61 h 143"/>
                  <a:gd name="T10" fmla="*/ 42 w 145"/>
                  <a:gd name="T11" fmla="*/ 61 h 143"/>
                  <a:gd name="T12" fmla="*/ 91 w 145"/>
                  <a:gd name="T13" fmla="*/ 75 h 143"/>
                  <a:gd name="T14" fmla="*/ 92 w 145"/>
                  <a:gd name="T15" fmla="*/ 79 h 143"/>
                  <a:gd name="T16" fmla="*/ 94 w 145"/>
                  <a:gd name="T17" fmla="*/ 120 h 143"/>
                  <a:gd name="T18" fmla="*/ 93 w 145"/>
                  <a:gd name="T19" fmla="*/ 128 h 143"/>
                  <a:gd name="T20" fmla="*/ 19 w 145"/>
                  <a:gd name="T21" fmla="*/ 91 h 143"/>
                  <a:gd name="T22" fmla="*/ 17 w 145"/>
                  <a:gd name="T23" fmla="*/ 76 h 143"/>
                  <a:gd name="T24" fmla="*/ 20 w 145"/>
                  <a:gd name="T25" fmla="*/ 80 h 143"/>
                  <a:gd name="T26" fmla="*/ 20 w 145"/>
                  <a:gd name="T27" fmla="*/ 99 h 143"/>
                  <a:gd name="T28" fmla="*/ 19 w 145"/>
                  <a:gd name="T29" fmla="*/ 102 h 143"/>
                  <a:gd name="T30" fmla="*/ 17 w 145"/>
                  <a:gd name="T31" fmla="*/ 104 h 143"/>
                  <a:gd name="T32" fmla="*/ 19 w 145"/>
                  <a:gd name="T33" fmla="*/ 119 h 143"/>
                  <a:gd name="T34" fmla="*/ 20 w 145"/>
                  <a:gd name="T35" fmla="*/ 123 h 143"/>
                  <a:gd name="T36" fmla="*/ 19 w 145"/>
                  <a:gd name="T37" fmla="*/ 129 h 143"/>
                  <a:gd name="T38" fmla="*/ 72 w 145"/>
                  <a:gd name="T39" fmla="*/ 77 h 143"/>
                  <a:gd name="T40" fmla="*/ 77 w 145"/>
                  <a:gd name="T41" fmla="*/ 77 h 143"/>
                  <a:gd name="T42" fmla="*/ 73 w 145"/>
                  <a:gd name="T43" fmla="*/ 127 h 143"/>
                  <a:gd name="T44" fmla="*/ 65 w 145"/>
                  <a:gd name="T45" fmla="*/ 129 h 143"/>
                  <a:gd name="T46" fmla="*/ 67 w 145"/>
                  <a:gd name="T47" fmla="*/ 77 h 143"/>
                  <a:gd name="T48" fmla="*/ 69 w 145"/>
                  <a:gd name="T49" fmla="*/ 76 h 143"/>
                  <a:gd name="T50" fmla="*/ 54 w 145"/>
                  <a:gd name="T51" fmla="*/ 127 h 143"/>
                  <a:gd name="T52" fmla="*/ 53 w 145"/>
                  <a:gd name="T53" fmla="*/ 77 h 143"/>
                  <a:gd name="T54" fmla="*/ 58 w 145"/>
                  <a:gd name="T55" fmla="*/ 77 h 143"/>
                  <a:gd name="T56" fmla="*/ 46 w 145"/>
                  <a:gd name="T57" fmla="*/ 126 h 143"/>
                  <a:gd name="T58" fmla="*/ 42 w 145"/>
                  <a:gd name="T59" fmla="*/ 76 h 143"/>
                  <a:gd name="T60" fmla="*/ 43 w 145"/>
                  <a:gd name="T61" fmla="*/ 127 h 143"/>
                  <a:gd name="T62" fmla="*/ 41 w 145"/>
                  <a:gd name="T63" fmla="*/ 126 h 143"/>
                  <a:gd name="T64" fmla="*/ 84 w 145"/>
                  <a:gd name="T65" fmla="*/ 126 h 143"/>
                  <a:gd name="T66" fmla="*/ 80 w 145"/>
                  <a:gd name="T67" fmla="*/ 76 h 143"/>
                  <a:gd name="T68" fmla="*/ 82 w 145"/>
                  <a:gd name="T69" fmla="*/ 77 h 143"/>
                  <a:gd name="T70" fmla="*/ 64 w 145"/>
                  <a:gd name="T71" fmla="*/ 56 h 143"/>
                  <a:gd name="T72" fmla="*/ 59 w 145"/>
                  <a:gd name="T73" fmla="*/ 61 h 143"/>
                  <a:gd name="T74" fmla="*/ 34 w 145"/>
                  <a:gd name="T75" fmla="*/ 75 h 143"/>
                  <a:gd name="T76" fmla="*/ 27 w 145"/>
                  <a:gd name="T77" fmla="*/ 129 h 143"/>
                  <a:gd name="T78" fmla="*/ 29 w 145"/>
                  <a:gd name="T79" fmla="*/ 77 h 143"/>
                  <a:gd name="T80" fmla="*/ 31 w 145"/>
                  <a:gd name="T81" fmla="*/ 76 h 143"/>
                  <a:gd name="T82" fmla="*/ 12 w 145"/>
                  <a:gd name="T83" fmla="*/ 59 h 143"/>
                  <a:gd name="T84" fmla="*/ 110 w 145"/>
                  <a:gd name="T85" fmla="*/ 112 h 143"/>
                  <a:gd name="T86" fmla="*/ 92 w 145"/>
                  <a:gd name="T87" fmla="*/ 117 h 143"/>
                  <a:gd name="T88" fmla="*/ 89 w 145"/>
                  <a:gd name="T89" fmla="*/ 85 h 143"/>
                  <a:gd name="T90" fmla="*/ 110 w 145"/>
                  <a:gd name="T91" fmla="*/ 82 h 143"/>
                  <a:gd name="T92" fmla="*/ 117 w 145"/>
                  <a:gd name="T93" fmla="*/ 87 h 143"/>
                  <a:gd name="T94" fmla="*/ 97 w 145"/>
                  <a:gd name="T95" fmla="*/ 108 h 143"/>
                  <a:gd name="T96" fmla="*/ 103 w 145"/>
                  <a:gd name="T97" fmla="*/ 97 h 143"/>
                  <a:gd name="T98" fmla="*/ 112 w 145"/>
                  <a:gd name="T99" fmla="*/ 78 h 143"/>
                  <a:gd name="T100" fmla="*/ 123 w 145"/>
                  <a:gd name="T101" fmla="*/ 59 h 143"/>
                  <a:gd name="T102" fmla="*/ 105 w 145"/>
                  <a:gd name="T103" fmla="*/ 24 h 143"/>
                  <a:gd name="T104" fmla="*/ 94 w 145"/>
                  <a:gd name="T105" fmla="*/ 23 h 143"/>
                  <a:gd name="T106" fmla="*/ 38 w 145"/>
                  <a:gd name="T107" fmla="*/ 54 h 143"/>
                  <a:gd name="T108" fmla="*/ 103 w 145"/>
                  <a:gd name="T109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5" h="143">
                    <a:moveTo>
                      <a:pt x="144" y="65"/>
                    </a:moveTo>
                    <a:cubicBezTo>
                      <a:pt x="109" y="3"/>
                      <a:pt x="109" y="3"/>
                      <a:pt x="109" y="3"/>
                    </a:cubicBezTo>
                    <a:cubicBezTo>
                      <a:pt x="107" y="1"/>
                      <a:pt x="104" y="0"/>
                      <a:pt x="102" y="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1" y="47"/>
                      <a:pt x="12" y="47"/>
                      <a:pt x="5" y="52"/>
                    </a:cubicBezTo>
                    <a:cubicBezTo>
                      <a:pt x="2" y="56"/>
                      <a:pt x="0" y="60"/>
                      <a:pt x="0" y="6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41"/>
                      <a:pt x="2" y="143"/>
                      <a:pt x="5" y="143"/>
                    </a:cubicBezTo>
                    <a:cubicBezTo>
                      <a:pt x="100" y="143"/>
                      <a:pt x="100" y="143"/>
                      <a:pt x="100" y="143"/>
                    </a:cubicBezTo>
                    <a:cubicBezTo>
                      <a:pt x="104" y="143"/>
                      <a:pt x="107" y="141"/>
                      <a:pt x="110" y="138"/>
                    </a:cubicBezTo>
                    <a:cubicBezTo>
                      <a:pt x="120" y="136"/>
                      <a:pt x="127" y="128"/>
                      <a:pt x="127" y="118"/>
                    </a:cubicBezTo>
                    <a:cubicBezTo>
                      <a:pt x="127" y="117"/>
                      <a:pt x="127" y="117"/>
                      <a:pt x="127" y="117"/>
                    </a:cubicBezTo>
                    <a:cubicBezTo>
                      <a:pt x="127" y="80"/>
                      <a:pt x="127" y="80"/>
                      <a:pt x="127" y="80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4" y="70"/>
                      <a:pt x="145" y="69"/>
                      <a:pt x="145" y="68"/>
                    </a:cubicBezTo>
                    <a:cubicBezTo>
                      <a:pt x="145" y="67"/>
                      <a:pt x="145" y="66"/>
                      <a:pt x="144" y="65"/>
                    </a:cubicBezTo>
                    <a:close/>
                    <a:moveTo>
                      <a:pt x="41" y="55"/>
                    </a:moveTo>
                    <a:cubicBezTo>
                      <a:pt x="93" y="25"/>
                      <a:pt x="93" y="25"/>
                      <a:pt x="93" y="25"/>
                    </a:cubicBezTo>
                    <a:cubicBezTo>
                      <a:pt x="96" y="28"/>
                      <a:pt x="101" y="29"/>
                      <a:pt x="104" y="27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18" y="59"/>
                      <a:pt x="117" y="63"/>
                      <a:pt x="118" y="67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2" y="71"/>
                      <a:pt x="112" y="72"/>
                      <a:pt x="112" y="72"/>
                    </a:cubicBezTo>
                    <a:cubicBezTo>
                      <a:pt x="112" y="66"/>
                      <a:pt x="107" y="61"/>
                      <a:pt x="100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59"/>
                      <a:pt x="87" y="58"/>
                      <a:pt x="87" y="57"/>
                    </a:cubicBezTo>
                    <a:cubicBezTo>
                      <a:pt x="81" y="47"/>
                      <a:pt x="68" y="44"/>
                      <a:pt x="58" y="50"/>
                    </a:cubicBezTo>
                    <a:cubicBezTo>
                      <a:pt x="54" y="52"/>
                      <a:pt x="51" y="56"/>
                      <a:pt x="49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42" y="57"/>
                      <a:pt x="41" y="55"/>
                    </a:cubicBezTo>
                    <a:close/>
                    <a:moveTo>
                      <a:pt x="92" y="77"/>
                    </a:moveTo>
                    <a:cubicBezTo>
                      <a:pt x="91" y="77"/>
                      <a:pt x="91" y="77"/>
                      <a:pt x="91" y="77"/>
                    </a:cubicBezTo>
                    <a:cubicBezTo>
                      <a:pt x="90" y="77"/>
                      <a:pt x="90" y="77"/>
                      <a:pt x="90" y="76"/>
                    </a:cubicBezTo>
                    <a:cubicBezTo>
                      <a:pt x="90" y="75"/>
                      <a:pt x="90" y="75"/>
                      <a:pt x="91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4" y="75"/>
                      <a:pt x="95" y="76"/>
                      <a:pt x="95" y="78"/>
                    </a:cubicBezTo>
                    <a:cubicBezTo>
                      <a:pt x="95" y="79"/>
                      <a:pt x="95" y="79"/>
                      <a:pt x="95" y="79"/>
                    </a:cubicBezTo>
                    <a:cubicBezTo>
                      <a:pt x="95" y="80"/>
                      <a:pt x="95" y="80"/>
                      <a:pt x="94" y="80"/>
                    </a:cubicBezTo>
                    <a:cubicBezTo>
                      <a:pt x="93" y="80"/>
                      <a:pt x="92" y="80"/>
                      <a:pt x="92" y="79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78"/>
                      <a:pt x="92" y="77"/>
                      <a:pt x="92" y="77"/>
                    </a:cubicBezTo>
                    <a:close/>
                    <a:moveTo>
                      <a:pt x="92" y="126"/>
                    </a:moveTo>
                    <a:cubicBezTo>
                      <a:pt x="92" y="122"/>
                      <a:pt x="92" y="122"/>
                      <a:pt x="92" y="122"/>
                    </a:cubicBezTo>
                    <a:cubicBezTo>
                      <a:pt x="92" y="121"/>
                      <a:pt x="93" y="120"/>
                      <a:pt x="94" y="120"/>
                    </a:cubicBezTo>
                    <a:cubicBezTo>
                      <a:pt x="95" y="120"/>
                      <a:pt x="95" y="121"/>
                      <a:pt x="95" y="122"/>
                    </a:cubicBezTo>
                    <a:cubicBezTo>
                      <a:pt x="95" y="125"/>
                      <a:pt x="95" y="125"/>
                      <a:pt x="95" y="125"/>
                    </a:cubicBezTo>
                    <a:cubicBezTo>
                      <a:pt x="95" y="126"/>
                      <a:pt x="95" y="127"/>
                      <a:pt x="95" y="127"/>
                    </a:cubicBezTo>
                    <a:cubicBezTo>
                      <a:pt x="94" y="128"/>
                      <a:pt x="94" y="128"/>
                      <a:pt x="93" y="128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2" y="127"/>
                      <a:pt x="92" y="126"/>
                      <a:pt x="92" y="126"/>
                    </a:cubicBezTo>
                    <a:close/>
                    <a:moveTo>
                      <a:pt x="19" y="83"/>
                    </a:moveTo>
                    <a:cubicBezTo>
                      <a:pt x="19" y="83"/>
                      <a:pt x="20" y="84"/>
                      <a:pt x="20" y="85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90"/>
                      <a:pt x="19" y="91"/>
                      <a:pt x="19" y="91"/>
                    </a:cubicBezTo>
                    <a:cubicBezTo>
                      <a:pt x="18" y="91"/>
                      <a:pt x="17" y="90"/>
                      <a:pt x="17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84"/>
                      <a:pt x="18" y="83"/>
                      <a:pt x="19" y="83"/>
                    </a:cubicBezTo>
                    <a:close/>
                    <a:moveTo>
                      <a:pt x="17" y="80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5"/>
                      <a:pt x="18" y="75"/>
                      <a:pt x="19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0" y="75"/>
                      <a:pt x="21" y="75"/>
                      <a:pt x="21" y="76"/>
                    </a:cubicBezTo>
                    <a:cubicBezTo>
                      <a:pt x="21" y="77"/>
                      <a:pt x="21" y="77"/>
                      <a:pt x="20" y="7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1"/>
                      <a:pt x="19" y="81"/>
                      <a:pt x="19" y="81"/>
                    </a:cubicBezTo>
                    <a:cubicBezTo>
                      <a:pt x="18" y="81"/>
                      <a:pt x="17" y="81"/>
                      <a:pt x="17" y="80"/>
                    </a:cubicBezTo>
                    <a:close/>
                    <a:moveTo>
                      <a:pt x="19" y="93"/>
                    </a:moveTo>
                    <a:cubicBezTo>
                      <a:pt x="19" y="93"/>
                      <a:pt x="20" y="93"/>
                      <a:pt x="20" y="94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100"/>
                      <a:pt x="19" y="100"/>
                      <a:pt x="19" y="100"/>
                    </a:cubicBezTo>
                    <a:cubicBezTo>
                      <a:pt x="18" y="100"/>
                      <a:pt x="17" y="100"/>
                      <a:pt x="17" y="99"/>
                    </a:cubicBezTo>
                    <a:cubicBezTo>
                      <a:pt x="17" y="94"/>
                      <a:pt x="17" y="94"/>
                      <a:pt x="17" y="94"/>
                    </a:cubicBezTo>
                    <a:cubicBezTo>
                      <a:pt x="17" y="93"/>
                      <a:pt x="18" y="93"/>
                      <a:pt x="19" y="93"/>
                    </a:cubicBezTo>
                    <a:close/>
                    <a:moveTo>
                      <a:pt x="19" y="102"/>
                    </a:moveTo>
                    <a:cubicBezTo>
                      <a:pt x="19" y="102"/>
                      <a:pt x="20" y="103"/>
                      <a:pt x="20" y="104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09"/>
                      <a:pt x="19" y="110"/>
                      <a:pt x="19" y="110"/>
                    </a:cubicBezTo>
                    <a:cubicBezTo>
                      <a:pt x="18" y="110"/>
                      <a:pt x="17" y="109"/>
                      <a:pt x="17" y="108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3"/>
                      <a:pt x="18" y="102"/>
                      <a:pt x="19" y="102"/>
                    </a:cubicBezTo>
                    <a:close/>
                    <a:moveTo>
                      <a:pt x="19" y="112"/>
                    </a:moveTo>
                    <a:cubicBezTo>
                      <a:pt x="19" y="112"/>
                      <a:pt x="20" y="112"/>
                      <a:pt x="20" y="113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9"/>
                      <a:pt x="19" y="119"/>
                      <a:pt x="19" y="119"/>
                    </a:cubicBezTo>
                    <a:cubicBezTo>
                      <a:pt x="18" y="119"/>
                      <a:pt x="17" y="119"/>
                      <a:pt x="17" y="118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17" y="112"/>
                      <a:pt x="18" y="112"/>
                      <a:pt x="19" y="112"/>
                    </a:cubicBezTo>
                    <a:close/>
                    <a:moveTo>
                      <a:pt x="19" y="121"/>
                    </a:moveTo>
                    <a:cubicBezTo>
                      <a:pt x="19" y="121"/>
                      <a:pt x="20" y="122"/>
                      <a:pt x="20" y="123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2" y="126"/>
                      <a:pt x="22" y="126"/>
                      <a:pt x="22" y="126"/>
                    </a:cubicBezTo>
                    <a:cubicBezTo>
                      <a:pt x="23" y="126"/>
                      <a:pt x="24" y="127"/>
                      <a:pt x="24" y="127"/>
                    </a:cubicBezTo>
                    <a:cubicBezTo>
                      <a:pt x="24" y="128"/>
                      <a:pt x="23" y="129"/>
                      <a:pt x="22" y="129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8" y="129"/>
                      <a:pt x="17" y="128"/>
                      <a:pt x="17" y="127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2"/>
                      <a:pt x="18" y="121"/>
                      <a:pt x="19" y="121"/>
                    </a:cubicBezTo>
                    <a:close/>
                    <a:moveTo>
                      <a:pt x="77" y="77"/>
                    </a:moveTo>
                    <a:cubicBezTo>
                      <a:pt x="72" y="77"/>
                      <a:pt x="72" y="77"/>
                      <a:pt x="72" y="77"/>
                    </a:cubicBezTo>
                    <a:cubicBezTo>
                      <a:pt x="71" y="77"/>
                      <a:pt x="71" y="77"/>
                      <a:pt x="71" y="76"/>
                    </a:cubicBezTo>
                    <a:cubicBezTo>
                      <a:pt x="71" y="75"/>
                      <a:pt x="71" y="75"/>
                      <a:pt x="72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8" y="75"/>
                      <a:pt x="78" y="75"/>
                      <a:pt x="78" y="76"/>
                    </a:cubicBezTo>
                    <a:cubicBezTo>
                      <a:pt x="78" y="77"/>
                      <a:pt x="78" y="77"/>
                      <a:pt x="77" y="77"/>
                    </a:cubicBezTo>
                    <a:close/>
                    <a:moveTo>
                      <a:pt x="79" y="126"/>
                    </a:moveTo>
                    <a:cubicBezTo>
                      <a:pt x="80" y="126"/>
                      <a:pt x="81" y="127"/>
                      <a:pt x="81" y="127"/>
                    </a:cubicBezTo>
                    <a:cubicBezTo>
                      <a:pt x="81" y="128"/>
                      <a:pt x="80" y="129"/>
                      <a:pt x="79" y="129"/>
                    </a:cubicBezTo>
                    <a:cubicBezTo>
                      <a:pt x="75" y="129"/>
                      <a:pt x="75" y="129"/>
                      <a:pt x="75" y="129"/>
                    </a:cubicBezTo>
                    <a:cubicBezTo>
                      <a:pt x="74" y="129"/>
                      <a:pt x="73" y="128"/>
                      <a:pt x="73" y="127"/>
                    </a:cubicBezTo>
                    <a:cubicBezTo>
                      <a:pt x="73" y="127"/>
                      <a:pt x="74" y="126"/>
                      <a:pt x="75" y="126"/>
                    </a:cubicBezTo>
                    <a:lnTo>
                      <a:pt x="79" y="126"/>
                    </a:lnTo>
                    <a:close/>
                    <a:moveTo>
                      <a:pt x="71" y="127"/>
                    </a:moveTo>
                    <a:cubicBezTo>
                      <a:pt x="71" y="128"/>
                      <a:pt x="71" y="129"/>
                      <a:pt x="70" y="129"/>
                    </a:cubicBezTo>
                    <a:cubicBezTo>
                      <a:pt x="65" y="129"/>
                      <a:pt x="65" y="129"/>
                      <a:pt x="65" y="129"/>
                    </a:cubicBezTo>
                    <a:cubicBezTo>
                      <a:pt x="64" y="129"/>
                      <a:pt x="64" y="128"/>
                      <a:pt x="64" y="127"/>
                    </a:cubicBezTo>
                    <a:cubicBezTo>
                      <a:pt x="64" y="127"/>
                      <a:pt x="64" y="126"/>
                      <a:pt x="65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6"/>
                      <a:pt x="71" y="127"/>
                      <a:pt x="71" y="127"/>
                    </a:cubicBezTo>
                    <a:close/>
                    <a:moveTo>
                      <a:pt x="67" y="77"/>
                    </a:moveTo>
                    <a:cubicBezTo>
                      <a:pt x="63" y="77"/>
                      <a:pt x="63" y="77"/>
                      <a:pt x="63" y="77"/>
                    </a:cubicBezTo>
                    <a:cubicBezTo>
                      <a:pt x="62" y="77"/>
                      <a:pt x="61" y="77"/>
                      <a:pt x="61" y="76"/>
                    </a:cubicBezTo>
                    <a:cubicBezTo>
                      <a:pt x="61" y="75"/>
                      <a:pt x="62" y="75"/>
                      <a:pt x="63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8" y="75"/>
                      <a:pt x="69" y="75"/>
                      <a:pt x="69" y="76"/>
                    </a:cubicBezTo>
                    <a:cubicBezTo>
                      <a:pt x="69" y="77"/>
                      <a:pt x="68" y="77"/>
                      <a:pt x="67" y="77"/>
                    </a:cubicBezTo>
                    <a:close/>
                    <a:moveTo>
                      <a:pt x="62" y="127"/>
                    </a:moveTo>
                    <a:cubicBezTo>
                      <a:pt x="62" y="128"/>
                      <a:pt x="61" y="129"/>
                      <a:pt x="60" y="129"/>
                    </a:cubicBezTo>
                    <a:cubicBezTo>
                      <a:pt x="56" y="129"/>
                      <a:pt x="56" y="129"/>
                      <a:pt x="56" y="129"/>
                    </a:cubicBezTo>
                    <a:cubicBezTo>
                      <a:pt x="55" y="129"/>
                      <a:pt x="54" y="128"/>
                      <a:pt x="54" y="127"/>
                    </a:cubicBezTo>
                    <a:cubicBezTo>
                      <a:pt x="54" y="127"/>
                      <a:pt x="55" y="126"/>
                      <a:pt x="56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1" y="126"/>
                      <a:pt x="62" y="127"/>
                      <a:pt x="62" y="127"/>
                    </a:cubicBezTo>
                    <a:close/>
                    <a:moveTo>
                      <a:pt x="58" y="77"/>
                    </a:move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7"/>
                      <a:pt x="52" y="77"/>
                      <a:pt x="52" y="76"/>
                    </a:cubicBezTo>
                    <a:cubicBezTo>
                      <a:pt x="52" y="75"/>
                      <a:pt x="52" y="75"/>
                      <a:pt x="53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9" y="75"/>
                      <a:pt x="59" y="75"/>
                      <a:pt x="59" y="76"/>
                    </a:cubicBezTo>
                    <a:cubicBezTo>
                      <a:pt x="59" y="77"/>
                      <a:pt x="59" y="77"/>
                      <a:pt x="58" y="77"/>
                    </a:cubicBezTo>
                    <a:close/>
                    <a:moveTo>
                      <a:pt x="52" y="127"/>
                    </a:moveTo>
                    <a:cubicBezTo>
                      <a:pt x="52" y="128"/>
                      <a:pt x="52" y="129"/>
                      <a:pt x="51" y="129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5" y="129"/>
                      <a:pt x="45" y="128"/>
                      <a:pt x="45" y="127"/>
                    </a:cubicBezTo>
                    <a:cubicBezTo>
                      <a:pt x="45" y="127"/>
                      <a:pt x="45" y="126"/>
                      <a:pt x="46" y="126"/>
                    </a:cubicBezTo>
                    <a:cubicBezTo>
                      <a:pt x="51" y="126"/>
                      <a:pt x="51" y="126"/>
                      <a:pt x="51" y="126"/>
                    </a:cubicBezTo>
                    <a:cubicBezTo>
                      <a:pt x="52" y="126"/>
                      <a:pt x="52" y="127"/>
                      <a:pt x="52" y="127"/>
                    </a:cubicBezTo>
                    <a:close/>
                    <a:moveTo>
                      <a:pt x="48" y="77"/>
                    </a:moveTo>
                    <a:cubicBezTo>
                      <a:pt x="44" y="77"/>
                      <a:pt x="44" y="77"/>
                      <a:pt x="44" y="77"/>
                    </a:cubicBezTo>
                    <a:cubicBezTo>
                      <a:pt x="43" y="77"/>
                      <a:pt x="42" y="77"/>
                      <a:pt x="42" y="76"/>
                    </a:cubicBezTo>
                    <a:cubicBezTo>
                      <a:pt x="42" y="75"/>
                      <a:pt x="43" y="75"/>
                      <a:pt x="44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9" y="75"/>
                      <a:pt x="50" y="75"/>
                      <a:pt x="50" y="76"/>
                    </a:cubicBezTo>
                    <a:cubicBezTo>
                      <a:pt x="50" y="77"/>
                      <a:pt x="49" y="77"/>
                      <a:pt x="48" y="77"/>
                    </a:cubicBezTo>
                    <a:close/>
                    <a:moveTo>
                      <a:pt x="43" y="127"/>
                    </a:moveTo>
                    <a:cubicBezTo>
                      <a:pt x="43" y="128"/>
                      <a:pt x="42" y="129"/>
                      <a:pt x="41" y="129"/>
                    </a:cubicBezTo>
                    <a:cubicBezTo>
                      <a:pt x="36" y="129"/>
                      <a:pt x="36" y="129"/>
                      <a:pt x="36" y="129"/>
                    </a:cubicBezTo>
                    <a:cubicBezTo>
                      <a:pt x="36" y="129"/>
                      <a:pt x="35" y="128"/>
                      <a:pt x="35" y="127"/>
                    </a:cubicBezTo>
                    <a:cubicBezTo>
                      <a:pt x="35" y="127"/>
                      <a:pt x="36" y="126"/>
                      <a:pt x="36" y="126"/>
                    </a:cubicBezTo>
                    <a:cubicBezTo>
                      <a:pt x="41" y="126"/>
                      <a:pt x="41" y="126"/>
                      <a:pt x="41" y="126"/>
                    </a:cubicBezTo>
                    <a:cubicBezTo>
                      <a:pt x="42" y="126"/>
                      <a:pt x="43" y="127"/>
                      <a:pt x="43" y="127"/>
                    </a:cubicBezTo>
                    <a:close/>
                    <a:moveTo>
                      <a:pt x="89" y="129"/>
                    </a:moveTo>
                    <a:cubicBezTo>
                      <a:pt x="84" y="129"/>
                      <a:pt x="84" y="129"/>
                      <a:pt x="84" y="129"/>
                    </a:cubicBezTo>
                    <a:cubicBezTo>
                      <a:pt x="83" y="129"/>
                      <a:pt x="83" y="128"/>
                      <a:pt x="83" y="127"/>
                    </a:cubicBezTo>
                    <a:cubicBezTo>
                      <a:pt x="83" y="127"/>
                      <a:pt x="83" y="126"/>
                      <a:pt x="84" y="126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0" y="126"/>
                      <a:pt x="90" y="127"/>
                      <a:pt x="90" y="127"/>
                    </a:cubicBezTo>
                    <a:cubicBezTo>
                      <a:pt x="90" y="128"/>
                      <a:pt x="90" y="129"/>
                      <a:pt x="89" y="129"/>
                    </a:cubicBezTo>
                    <a:close/>
                    <a:moveTo>
                      <a:pt x="82" y="77"/>
                    </a:moveTo>
                    <a:cubicBezTo>
                      <a:pt x="81" y="77"/>
                      <a:pt x="80" y="77"/>
                      <a:pt x="80" y="76"/>
                    </a:cubicBezTo>
                    <a:cubicBezTo>
                      <a:pt x="80" y="75"/>
                      <a:pt x="81" y="75"/>
                      <a:pt x="82" y="75"/>
                    </a:cubicBezTo>
                    <a:cubicBezTo>
                      <a:pt x="86" y="75"/>
                      <a:pt x="86" y="75"/>
                      <a:pt x="86" y="75"/>
                    </a:cubicBezTo>
                    <a:cubicBezTo>
                      <a:pt x="87" y="75"/>
                      <a:pt x="88" y="75"/>
                      <a:pt x="88" y="76"/>
                    </a:cubicBezTo>
                    <a:cubicBezTo>
                      <a:pt x="88" y="77"/>
                      <a:pt x="87" y="77"/>
                      <a:pt x="86" y="77"/>
                    </a:cubicBezTo>
                    <a:lnTo>
                      <a:pt x="82" y="77"/>
                    </a:lnTo>
                    <a:close/>
                    <a:moveTo>
                      <a:pt x="59" y="61"/>
                    </a:moveTo>
                    <a:cubicBezTo>
                      <a:pt x="59" y="60"/>
                      <a:pt x="60" y="59"/>
                      <a:pt x="61" y="58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6" y="54"/>
                      <a:pt x="68" y="54"/>
                      <a:pt x="70" y="54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0" y="58"/>
                      <a:pt x="68" y="58"/>
                      <a:pt x="65" y="60"/>
                    </a:cubicBezTo>
                    <a:cubicBezTo>
                      <a:pt x="65" y="60"/>
                      <a:pt x="65" y="60"/>
                      <a:pt x="65" y="61"/>
                    </a:cubicBezTo>
                    <a:lnTo>
                      <a:pt x="59" y="61"/>
                    </a:lnTo>
                    <a:close/>
                    <a:moveTo>
                      <a:pt x="40" y="76"/>
                    </a:moveTo>
                    <a:cubicBezTo>
                      <a:pt x="40" y="77"/>
                      <a:pt x="40" y="77"/>
                      <a:pt x="39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3" y="77"/>
                      <a:pt x="33" y="77"/>
                      <a:pt x="33" y="76"/>
                    </a:cubicBezTo>
                    <a:cubicBezTo>
                      <a:pt x="33" y="75"/>
                      <a:pt x="33" y="75"/>
                      <a:pt x="34" y="75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0" y="75"/>
                      <a:pt x="40" y="75"/>
                      <a:pt x="40" y="76"/>
                    </a:cubicBezTo>
                    <a:close/>
                    <a:moveTo>
                      <a:pt x="33" y="127"/>
                    </a:moveTo>
                    <a:cubicBezTo>
                      <a:pt x="33" y="128"/>
                      <a:pt x="33" y="129"/>
                      <a:pt x="32" y="129"/>
                    </a:cubicBezTo>
                    <a:cubicBezTo>
                      <a:pt x="27" y="129"/>
                      <a:pt x="27" y="129"/>
                      <a:pt x="27" y="129"/>
                    </a:cubicBezTo>
                    <a:cubicBezTo>
                      <a:pt x="26" y="129"/>
                      <a:pt x="26" y="128"/>
                      <a:pt x="26" y="127"/>
                    </a:cubicBezTo>
                    <a:cubicBezTo>
                      <a:pt x="26" y="127"/>
                      <a:pt x="26" y="126"/>
                      <a:pt x="27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3" y="126"/>
                      <a:pt x="33" y="127"/>
                      <a:pt x="33" y="127"/>
                    </a:cubicBezTo>
                    <a:close/>
                    <a:moveTo>
                      <a:pt x="29" y="77"/>
                    </a:move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3" y="77"/>
                      <a:pt x="23" y="76"/>
                    </a:cubicBezTo>
                    <a:cubicBezTo>
                      <a:pt x="23" y="75"/>
                      <a:pt x="24" y="75"/>
                      <a:pt x="24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31" y="75"/>
                      <a:pt x="31" y="76"/>
                    </a:cubicBezTo>
                    <a:cubicBezTo>
                      <a:pt x="31" y="77"/>
                      <a:pt x="30" y="77"/>
                      <a:pt x="29" y="77"/>
                    </a:cubicBezTo>
                    <a:close/>
                    <a:moveTo>
                      <a:pt x="15" y="57"/>
                    </a:moveTo>
                    <a:cubicBezTo>
                      <a:pt x="17" y="61"/>
                      <a:pt x="17" y="61"/>
                      <a:pt x="17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0"/>
                      <a:pt x="12" y="60"/>
                      <a:pt x="12" y="59"/>
                    </a:cubicBezTo>
                    <a:cubicBezTo>
                      <a:pt x="13" y="58"/>
                      <a:pt x="14" y="58"/>
                      <a:pt x="15" y="57"/>
                    </a:cubicBezTo>
                    <a:close/>
                    <a:moveTo>
                      <a:pt x="117" y="118"/>
                    </a:moveTo>
                    <a:cubicBezTo>
                      <a:pt x="117" y="122"/>
                      <a:pt x="115" y="125"/>
                      <a:pt x="112" y="127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1" y="112"/>
                      <a:pt x="111" y="112"/>
                      <a:pt x="110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7"/>
                      <a:pt x="95" y="117"/>
                      <a:pt x="95" y="117"/>
                    </a:cubicBezTo>
                    <a:cubicBezTo>
                      <a:pt x="95" y="118"/>
                      <a:pt x="95" y="119"/>
                      <a:pt x="94" y="119"/>
                    </a:cubicBezTo>
                    <a:cubicBezTo>
                      <a:pt x="93" y="119"/>
                      <a:pt x="92" y="118"/>
                      <a:pt x="92" y="117"/>
                    </a:cubicBezTo>
                    <a:cubicBezTo>
                      <a:pt x="92" y="112"/>
                      <a:pt x="92" y="112"/>
                      <a:pt x="92" y="112"/>
                    </a:cubicBezTo>
                    <a:cubicBezTo>
                      <a:pt x="92" y="112"/>
                      <a:pt x="92" y="112"/>
                      <a:pt x="92" y="112"/>
                    </a:cubicBezTo>
                    <a:cubicBezTo>
                      <a:pt x="88" y="111"/>
                      <a:pt x="85" y="106"/>
                      <a:pt x="85" y="100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5" y="90"/>
                      <a:pt x="86" y="87"/>
                      <a:pt x="89" y="85"/>
                    </a:cubicBezTo>
                    <a:cubicBezTo>
                      <a:pt x="89" y="84"/>
                      <a:pt x="89" y="84"/>
                      <a:pt x="90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89" y="84"/>
                      <a:pt x="89" y="84"/>
                      <a:pt x="89" y="85"/>
                    </a:cubicBezTo>
                    <a:cubicBezTo>
                      <a:pt x="90" y="83"/>
                      <a:pt x="92" y="82"/>
                      <a:pt x="95" y="82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2" y="82"/>
                      <a:pt x="112" y="82"/>
                      <a:pt x="112" y="80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6" y="87"/>
                      <a:pt x="116" y="87"/>
                      <a:pt x="115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3" y="87"/>
                      <a:pt x="90" y="90"/>
                      <a:pt x="90" y="94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0" y="104"/>
                      <a:pt x="93" y="108"/>
                      <a:pt x="97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8"/>
                      <a:pt x="116" y="107"/>
                      <a:pt x="117" y="107"/>
                    </a:cubicBezTo>
                    <a:cubicBezTo>
                      <a:pt x="117" y="117"/>
                      <a:pt x="117" y="117"/>
                      <a:pt x="117" y="117"/>
                    </a:cubicBezTo>
                    <a:lnTo>
                      <a:pt x="117" y="118"/>
                    </a:lnTo>
                    <a:close/>
                    <a:moveTo>
                      <a:pt x="103" y="97"/>
                    </a:moveTo>
                    <a:cubicBezTo>
                      <a:pt x="103" y="99"/>
                      <a:pt x="102" y="101"/>
                      <a:pt x="100" y="101"/>
                    </a:cubicBezTo>
                    <a:cubicBezTo>
                      <a:pt x="98" y="101"/>
                      <a:pt x="96" y="99"/>
                      <a:pt x="96" y="97"/>
                    </a:cubicBezTo>
                    <a:cubicBezTo>
                      <a:pt x="96" y="95"/>
                      <a:pt x="98" y="94"/>
                      <a:pt x="100" y="94"/>
                    </a:cubicBezTo>
                    <a:cubicBezTo>
                      <a:pt x="102" y="94"/>
                      <a:pt x="103" y="95"/>
                      <a:pt x="103" y="97"/>
                    </a:cubicBezTo>
                    <a:close/>
                    <a:moveTo>
                      <a:pt x="112" y="78"/>
                    </a:moveTo>
                    <a:cubicBezTo>
                      <a:pt x="112" y="74"/>
                      <a:pt x="112" y="74"/>
                      <a:pt x="112" y="74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8"/>
                      <a:pt x="121" y="68"/>
                    </a:cubicBezTo>
                    <a:cubicBezTo>
                      <a:pt x="122" y="67"/>
                      <a:pt x="121" y="67"/>
                      <a:pt x="121" y="67"/>
                    </a:cubicBezTo>
                    <a:cubicBezTo>
                      <a:pt x="120" y="64"/>
                      <a:pt x="121" y="60"/>
                      <a:pt x="123" y="59"/>
                    </a:cubicBezTo>
                    <a:cubicBezTo>
                      <a:pt x="123" y="59"/>
                      <a:pt x="124" y="59"/>
                      <a:pt x="124" y="58"/>
                    </a:cubicBezTo>
                    <a:cubicBezTo>
                      <a:pt x="124" y="58"/>
                      <a:pt x="125" y="58"/>
                      <a:pt x="125" y="58"/>
                    </a:cubicBezTo>
                    <a:cubicBezTo>
                      <a:pt x="125" y="57"/>
                      <a:pt x="125" y="57"/>
                      <a:pt x="125" y="5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24"/>
                      <a:pt x="105" y="24"/>
                      <a:pt x="105" y="24"/>
                    </a:cubicBezTo>
                    <a:cubicBezTo>
                      <a:pt x="105" y="24"/>
                      <a:pt x="104" y="24"/>
                      <a:pt x="104" y="24"/>
                    </a:cubicBezTo>
                    <a:cubicBezTo>
                      <a:pt x="104" y="24"/>
                      <a:pt x="103" y="24"/>
                      <a:pt x="103" y="24"/>
                    </a:cubicBezTo>
                    <a:cubicBezTo>
                      <a:pt x="101" y="26"/>
                      <a:pt x="97" y="25"/>
                      <a:pt x="95" y="22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5" y="22"/>
                      <a:pt x="95" y="21"/>
                      <a:pt x="94" y="21"/>
                    </a:cubicBezTo>
                    <a:cubicBezTo>
                      <a:pt x="94" y="21"/>
                      <a:pt x="94" y="21"/>
                      <a:pt x="93" y="21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8" y="53"/>
                      <a:pt x="38" y="54"/>
                      <a:pt x="38" y="5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34" y="65"/>
                      <a:pt x="134" y="65"/>
                      <a:pt x="134" y="65"/>
                    </a:cubicBezTo>
                    <a:lnTo>
                      <a:pt x="112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5" name="图形"/>
            <p:cNvSpPr txBox="1"/>
            <p:nvPr/>
          </p:nvSpPr>
          <p:spPr>
            <a:xfrm>
              <a:off x="2333" y="5146"/>
              <a:ext cx="1702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keywords</a:t>
              </a:r>
              <a:endParaRPr lang="zh-CN" altLang="en-US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5995" y="5146"/>
              <a:ext cx="1702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keywords</a:t>
              </a:r>
              <a:endParaRPr lang="zh-CN" altLang="en-US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11535" y="8455"/>
              <a:ext cx="1702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keywords</a:t>
              </a:r>
              <a:endParaRPr lang="zh-CN" altLang="en-US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15152" y="8455"/>
              <a:ext cx="1702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keywords</a:t>
              </a:r>
              <a:endParaRPr lang="zh-CN" altLang="en-US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627" y="6710"/>
              <a:ext cx="8577" cy="1534"/>
              <a:chOff x="1627" y="6508"/>
              <a:chExt cx="8577" cy="1534"/>
            </a:xfrm>
          </p:grpSpPr>
          <p:sp>
            <p:nvSpPr>
              <p:cNvPr id="41" name="图形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627" y="6508"/>
                <a:ext cx="310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2" name="图形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627" y="7087"/>
                <a:ext cx="8577" cy="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954" y="3427"/>
              <a:ext cx="8577" cy="1534"/>
              <a:chOff x="1627" y="6508"/>
              <a:chExt cx="8577" cy="1534"/>
            </a:xfrm>
          </p:grpSpPr>
          <p:sp>
            <p:nvSpPr>
              <p:cNvPr id="11" name="图形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627" y="6508"/>
                <a:ext cx="310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2" name="图形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627" y="7087"/>
                <a:ext cx="8577" cy="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3896995" cy="576580"/>
            <a:chOff x="0" y="473"/>
            <a:chExt cx="6137" cy="908"/>
          </a:xfrm>
        </p:grpSpPr>
        <p:sp>
          <p:nvSpPr>
            <p:cNvPr id="2" name="图形"/>
            <p:cNvSpPr/>
            <p:nvPr>
              <p:custDataLst>
                <p:tags r:id="rId6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02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1878" y="491"/>
              <a:ext cx="4259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1" name="图形"/>
          <p:cNvGrpSpPr/>
          <p:nvPr/>
        </p:nvGrpSpPr>
        <p:grpSpPr>
          <a:xfrm>
            <a:off x="1033781" y="1879601"/>
            <a:ext cx="10091420" cy="3860800"/>
            <a:chOff x="1628" y="2960"/>
            <a:chExt cx="15892" cy="6080"/>
          </a:xfrm>
        </p:grpSpPr>
        <p:pic>
          <p:nvPicPr>
            <p:cNvPr id="6" name="图形" descr="5d00ae26a0b0f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" y="2960"/>
              <a:ext cx="4052" cy="60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6309" y="3220"/>
              <a:ext cx="6530" cy="4990"/>
              <a:chOff x="6489" y="3140"/>
              <a:chExt cx="6530" cy="499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489" y="3140"/>
                <a:ext cx="6530" cy="1902"/>
                <a:chOff x="6489" y="3140"/>
                <a:chExt cx="6530" cy="1902"/>
              </a:xfrm>
            </p:grpSpPr>
            <p:sp>
              <p:nvSpPr>
                <p:cNvPr id="7" name="图形"/>
                <p:cNvSpPr/>
                <p:nvPr/>
              </p:nvSpPr>
              <p:spPr>
                <a:xfrm>
                  <a:off x="6489" y="3140"/>
                  <a:ext cx="6530" cy="825"/>
                </a:xfrm>
                <a:prstGeom prst="rect">
                  <a:avLst/>
                </a:prstGeom>
                <a:solidFill>
                  <a:srgbClr val="8A0006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42" name="图形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6489" y="4087"/>
                  <a:ext cx="6530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6489" y="6228"/>
                <a:ext cx="6530" cy="1902"/>
                <a:chOff x="6489" y="3140"/>
                <a:chExt cx="6530" cy="1902"/>
              </a:xfrm>
            </p:grpSpPr>
            <p:sp>
              <p:nvSpPr>
                <p:cNvPr id="10" name="图形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6489" y="3140"/>
                  <a:ext cx="6530" cy="825"/>
                </a:xfrm>
                <a:prstGeom prst="rect">
                  <a:avLst/>
                </a:prstGeom>
                <a:solidFill>
                  <a:srgbClr val="8A0006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11" name="图形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6489" y="4087"/>
                  <a:ext cx="6530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</a:p>
              </p:txBody>
            </p:sp>
          </p:grpSp>
        </p:grpSp>
        <p:pic>
          <p:nvPicPr>
            <p:cNvPr id="14" name="图形" descr="D:/包图网/包图网素材/商务办公/5d00bed11c986.jpg5d00bed11c98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468" y="2960"/>
              <a:ext cx="4052" cy="608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" descr="D:/包图网/5db00e60c5d5e.png5db00e60c5d5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78740"/>
            <a:ext cx="12192635" cy="6937375"/>
          </a:xfrm>
          <a:prstGeom prst="rect">
            <a:avLst/>
          </a:prstGeom>
        </p:spPr>
      </p:pic>
      <p:grpSp>
        <p:nvGrpSpPr>
          <p:cNvPr id="3" name="图形"/>
          <p:cNvGrpSpPr/>
          <p:nvPr/>
        </p:nvGrpSpPr>
        <p:grpSpPr>
          <a:xfrm>
            <a:off x="1033781" y="910590"/>
            <a:ext cx="3455035" cy="2621280"/>
            <a:chOff x="1628" y="1434"/>
            <a:chExt cx="5441" cy="4128"/>
          </a:xfrm>
        </p:grpSpPr>
        <p:sp>
          <p:nvSpPr>
            <p:cNvPr id="7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4543" y="1434"/>
              <a:ext cx="2527" cy="3966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8" h="1221">
                  <a:moveTo>
                    <a:pt x="377" y="0"/>
                  </a:moveTo>
                  <a:cubicBezTo>
                    <a:pt x="449" y="0"/>
                    <a:pt x="511" y="12"/>
                    <a:pt x="565" y="36"/>
                  </a:cubicBezTo>
                  <a:cubicBezTo>
                    <a:pt x="619" y="59"/>
                    <a:pt x="661" y="94"/>
                    <a:pt x="692" y="139"/>
                  </a:cubicBezTo>
                  <a:cubicBezTo>
                    <a:pt x="722" y="184"/>
                    <a:pt x="737" y="239"/>
                    <a:pt x="738" y="304"/>
                  </a:cubicBezTo>
                  <a:cubicBezTo>
                    <a:pt x="737" y="372"/>
                    <a:pt x="719" y="429"/>
                    <a:pt x="683" y="476"/>
                  </a:cubicBezTo>
                  <a:cubicBezTo>
                    <a:pt x="647" y="522"/>
                    <a:pt x="597" y="557"/>
                    <a:pt x="534" y="581"/>
                  </a:cubicBezTo>
                  <a:lnTo>
                    <a:pt x="534" y="589"/>
                  </a:lnTo>
                  <a:cubicBezTo>
                    <a:pt x="604" y="606"/>
                    <a:pt x="662" y="639"/>
                    <a:pt x="707" y="689"/>
                  </a:cubicBezTo>
                  <a:cubicBezTo>
                    <a:pt x="753" y="739"/>
                    <a:pt x="776" y="804"/>
                    <a:pt x="778" y="883"/>
                  </a:cubicBezTo>
                  <a:cubicBezTo>
                    <a:pt x="777" y="955"/>
                    <a:pt x="759" y="1015"/>
                    <a:pt x="724" y="1066"/>
                  </a:cubicBezTo>
                  <a:cubicBezTo>
                    <a:pt x="689" y="1116"/>
                    <a:pt x="641" y="1154"/>
                    <a:pt x="582" y="1181"/>
                  </a:cubicBezTo>
                  <a:cubicBezTo>
                    <a:pt x="523" y="1207"/>
                    <a:pt x="457" y="1221"/>
                    <a:pt x="384" y="1221"/>
                  </a:cubicBezTo>
                  <a:cubicBezTo>
                    <a:pt x="292" y="1220"/>
                    <a:pt x="214" y="1204"/>
                    <a:pt x="152" y="1173"/>
                  </a:cubicBezTo>
                  <a:cubicBezTo>
                    <a:pt x="89" y="1143"/>
                    <a:pt x="39" y="1105"/>
                    <a:pt x="0" y="1060"/>
                  </a:cubicBezTo>
                  <a:lnTo>
                    <a:pt x="90" y="941"/>
                  </a:lnTo>
                  <a:cubicBezTo>
                    <a:pt x="124" y="977"/>
                    <a:pt x="163" y="1008"/>
                    <a:pt x="209" y="1033"/>
                  </a:cubicBezTo>
                  <a:cubicBezTo>
                    <a:pt x="254" y="1057"/>
                    <a:pt x="307" y="1070"/>
                    <a:pt x="368" y="1071"/>
                  </a:cubicBezTo>
                  <a:cubicBezTo>
                    <a:pt x="435" y="1071"/>
                    <a:pt x="489" y="1053"/>
                    <a:pt x="530" y="1019"/>
                  </a:cubicBezTo>
                  <a:cubicBezTo>
                    <a:pt x="570" y="984"/>
                    <a:pt x="591" y="936"/>
                    <a:pt x="592" y="874"/>
                  </a:cubicBezTo>
                  <a:cubicBezTo>
                    <a:pt x="593" y="830"/>
                    <a:pt x="582" y="792"/>
                    <a:pt x="561" y="760"/>
                  </a:cubicBezTo>
                  <a:cubicBezTo>
                    <a:pt x="539" y="728"/>
                    <a:pt x="503" y="703"/>
                    <a:pt x="452" y="686"/>
                  </a:cubicBezTo>
                  <a:cubicBezTo>
                    <a:pt x="401" y="668"/>
                    <a:pt x="331" y="659"/>
                    <a:pt x="243" y="659"/>
                  </a:cubicBezTo>
                  <a:lnTo>
                    <a:pt x="243" y="523"/>
                  </a:lnTo>
                  <a:cubicBezTo>
                    <a:pt x="357" y="522"/>
                    <a:pt x="438" y="502"/>
                    <a:pt x="485" y="464"/>
                  </a:cubicBezTo>
                  <a:cubicBezTo>
                    <a:pt x="531" y="426"/>
                    <a:pt x="554" y="377"/>
                    <a:pt x="552" y="317"/>
                  </a:cubicBezTo>
                  <a:cubicBezTo>
                    <a:pt x="552" y="264"/>
                    <a:pt x="536" y="223"/>
                    <a:pt x="504" y="193"/>
                  </a:cubicBezTo>
                  <a:cubicBezTo>
                    <a:pt x="472" y="164"/>
                    <a:pt x="428" y="148"/>
                    <a:pt x="371" y="147"/>
                  </a:cubicBezTo>
                  <a:cubicBezTo>
                    <a:pt x="326" y="148"/>
                    <a:pt x="283" y="158"/>
                    <a:pt x="245" y="178"/>
                  </a:cubicBezTo>
                  <a:cubicBezTo>
                    <a:pt x="206" y="198"/>
                    <a:pt x="170" y="224"/>
                    <a:pt x="136" y="257"/>
                  </a:cubicBezTo>
                  <a:lnTo>
                    <a:pt x="40" y="142"/>
                  </a:lnTo>
                  <a:cubicBezTo>
                    <a:pt x="86" y="100"/>
                    <a:pt x="137" y="66"/>
                    <a:pt x="193" y="40"/>
                  </a:cubicBezTo>
                  <a:cubicBezTo>
                    <a:pt x="248" y="14"/>
                    <a:pt x="310" y="1"/>
                    <a:pt x="377" y="0"/>
                  </a:cubicBezTo>
                  <a:close/>
                </a:path>
              </a:pathLst>
            </a:custGeom>
            <a:gradFill>
              <a:gsLst>
                <a:gs pos="38000">
                  <a:schemeClr val="bg1"/>
                </a:gs>
                <a:gs pos="51000">
                  <a:schemeClr val="bg1">
                    <a:alpha val="0"/>
                  </a:schemeClr>
                </a:gs>
              </a:gsLst>
              <a:lin ang="6600000" scaled="0"/>
            </a:gradFill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00000"/>
                </a:lnSpc>
              </a:pPr>
              <a:endParaRPr lang="en-US" altLang="zh-CN" sz="8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1628" y="1434"/>
              <a:ext cx="2576" cy="412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2" h="1221">
                  <a:moveTo>
                    <a:pt x="381" y="146"/>
                  </a:moveTo>
                  <a:cubicBezTo>
                    <a:pt x="341" y="145"/>
                    <a:pt x="305" y="160"/>
                    <a:pt x="274" y="190"/>
                  </a:cubicBezTo>
                  <a:cubicBezTo>
                    <a:pt x="244" y="220"/>
                    <a:pt x="220" y="269"/>
                    <a:pt x="202" y="337"/>
                  </a:cubicBezTo>
                  <a:cubicBezTo>
                    <a:pt x="185" y="405"/>
                    <a:pt x="176" y="494"/>
                    <a:pt x="176" y="606"/>
                  </a:cubicBezTo>
                  <a:cubicBezTo>
                    <a:pt x="176" y="719"/>
                    <a:pt x="185" y="810"/>
                    <a:pt x="202" y="879"/>
                  </a:cubicBezTo>
                  <a:cubicBezTo>
                    <a:pt x="220" y="948"/>
                    <a:pt x="244" y="998"/>
                    <a:pt x="274" y="1029"/>
                  </a:cubicBezTo>
                  <a:cubicBezTo>
                    <a:pt x="305" y="1060"/>
                    <a:pt x="341" y="1076"/>
                    <a:pt x="381" y="1075"/>
                  </a:cubicBezTo>
                  <a:cubicBezTo>
                    <a:pt x="421" y="1076"/>
                    <a:pt x="457" y="1060"/>
                    <a:pt x="488" y="1029"/>
                  </a:cubicBezTo>
                  <a:cubicBezTo>
                    <a:pt x="518" y="998"/>
                    <a:pt x="542" y="948"/>
                    <a:pt x="560" y="879"/>
                  </a:cubicBezTo>
                  <a:cubicBezTo>
                    <a:pt x="577" y="810"/>
                    <a:pt x="586" y="719"/>
                    <a:pt x="586" y="606"/>
                  </a:cubicBezTo>
                  <a:cubicBezTo>
                    <a:pt x="586" y="494"/>
                    <a:pt x="577" y="405"/>
                    <a:pt x="560" y="337"/>
                  </a:cubicBezTo>
                  <a:cubicBezTo>
                    <a:pt x="542" y="269"/>
                    <a:pt x="518" y="220"/>
                    <a:pt x="488" y="190"/>
                  </a:cubicBezTo>
                  <a:cubicBezTo>
                    <a:pt x="457" y="160"/>
                    <a:pt x="421" y="145"/>
                    <a:pt x="381" y="146"/>
                  </a:cubicBezTo>
                  <a:close/>
                  <a:moveTo>
                    <a:pt x="381" y="0"/>
                  </a:moveTo>
                  <a:cubicBezTo>
                    <a:pt x="498" y="0"/>
                    <a:pt x="590" y="50"/>
                    <a:pt x="658" y="151"/>
                  </a:cubicBezTo>
                  <a:cubicBezTo>
                    <a:pt x="726" y="251"/>
                    <a:pt x="760" y="403"/>
                    <a:pt x="762" y="606"/>
                  </a:cubicBezTo>
                  <a:cubicBezTo>
                    <a:pt x="760" y="811"/>
                    <a:pt x="726" y="965"/>
                    <a:pt x="658" y="1067"/>
                  </a:cubicBezTo>
                  <a:cubicBezTo>
                    <a:pt x="590" y="1169"/>
                    <a:pt x="498" y="1221"/>
                    <a:pt x="381" y="1221"/>
                  </a:cubicBezTo>
                  <a:cubicBezTo>
                    <a:pt x="264" y="1221"/>
                    <a:pt x="172" y="1169"/>
                    <a:pt x="104" y="1067"/>
                  </a:cubicBezTo>
                  <a:cubicBezTo>
                    <a:pt x="36" y="965"/>
                    <a:pt x="1" y="811"/>
                    <a:pt x="0" y="606"/>
                  </a:cubicBezTo>
                  <a:cubicBezTo>
                    <a:pt x="1" y="403"/>
                    <a:pt x="36" y="251"/>
                    <a:pt x="104" y="150"/>
                  </a:cubicBezTo>
                  <a:cubicBezTo>
                    <a:pt x="172" y="50"/>
                    <a:pt x="264" y="0"/>
                    <a:pt x="381" y="0"/>
                  </a:cubicBezTo>
                  <a:close/>
                </a:path>
              </a:pathLst>
            </a:custGeom>
            <a:gradFill>
              <a:gsLst>
                <a:gs pos="53000">
                  <a:schemeClr val="bg1"/>
                </a:gs>
                <a:gs pos="69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altLang="zh-CN" sz="8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77" name="图形"/>
          <p:cNvSpPr txBox="1"/>
          <p:nvPr/>
        </p:nvSpPr>
        <p:spPr>
          <a:xfrm>
            <a:off x="4686300" y="2872741"/>
            <a:ext cx="6400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Click here to enter your text,change the color or size of the text.Click here to enter your text,change the color or size of the text.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0642B42-C548-BB2C-3B9B-A5C26D1189EC}"/>
              </a:ext>
            </a:extLst>
          </p:cNvPr>
          <p:cNvSpPr txBox="1"/>
          <p:nvPr/>
        </p:nvSpPr>
        <p:spPr>
          <a:xfrm>
            <a:off x="4618266" y="1064470"/>
            <a:ext cx="6164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0" dirty="0">
                <a:gradFill>
                  <a:gsLst>
                    <a:gs pos="60000">
                      <a:schemeClr val="bg1"/>
                    </a:gs>
                    <a:gs pos="8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ea typeface="印品粗朗体" pitchFamily="2" charset="-122"/>
              </a:rPr>
              <a:t>Add title text</a:t>
            </a:r>
          </a:p>
        </p:txBody>
      </p:sp>
    </p:spTree>
    <p:custDataLst>
      <p:tags r:id="rId1"/>
    </p:custDataLst>
  </p:cSld>
  <p:clrMapOvr>
    <a:masterClrMapping/>
  </p:clrMapOvr>
  <p:transition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241800" cy="576580"/>
            <a:chOff x="0" y="473"/>
            <a:chExt cx="6680" cy="908"/>
          </a:xfrm>
        </p:grpSpPr>
        <p:sp>
          <p:nvSpPr>
            <p:cNvPr id="2" name="图形"/>
            <p:cNvSpPr/>
            <p:nvPr>
              <p:custDataLst>
                <p:tags r:id="rId11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12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03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13"/>
              </p:custDataLst>
            </p:nvPr>
          </p:nvSpPr>
          <p:spPr>
            <a:xfrm>
              <a:off x="1878" y="491"/>
              <a:ext cx="4802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8" name="图形"/>
          <p:cNvGrpSpPr/>
          <p:nvPr/>
        </p:nvGrpSpPr>
        <p:grpSpPr>
          <a:xfrm>
            <a:off x="1046480" y="1723391"/>
            <a:ext cx="10073640" cy="3811270"/>
            <a:chOff x="1630" y="2912"/>
            <a:chExt cx="15864" cy="6002"/>
          </a:xfrm>
        </p:grpSpPr>
        <p:cxnSp>
          <p:nvCxnSpPr>
            <p:cNvPr id="9" name="图形"/>
            <p:cNvCxnSpPr/>
            <p:nvPr>
              <p:custDataLst>
                <p:tags r:id="rId2"/>
              </p:custDataLst>
            </p:nvPr>
          </p:nvCxnSpPr>
          <p:spPr>
            <a:xfrm>
              <a:off x="1839" y="7473"/>
              <a:ext cx="15494" cy="0"/>
            </a:xfrm>
            <a:prstGeom prst="line">
              <a:avLst/>
            </a:prstGeom>
            <a:ln w="19050">
              <a:solidFill>
                <a:srgbClr val="B4000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878" y="7813"/>
              <a:ext cx="15454" cy="1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 here to add text content, such as keywords, some brief introductions, etc.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12" name="图形"/>
            <p:cNvCxnSpPr/>
            <p:nvPr>
              <p:custDataLst>
                <p:tags r:id="rId4"/>
              </p:custDataLst>
            </p:nvPr>
          </p:nvCxnSpPr>
          <p:spPr>
            <a:xfrm>
              <a:off x="6662" y="3456"/>
              <a:ext cx="0" cy="3395"/>
            </a:xfrm>
            <a:prstGeom prst="line">
              <a:avLst/>
            </a:prstGeom>
            <a:ln w="19050">
              <a:solidFill>
                <a:srgbClr val="8A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图形"/>
            <p:cNvCxnSpPr/>
            <p:nvPr>
              <p:custDataLst>
                <p:tags r:id="rId5"/>
              </p:custDataLst>
            </p:nvPr>
          </p:nvCxnSpPr>
          <p:spPr>
            <a:xfrm>
              <a:off x="12462" y="3456"/>
              <a:ext cx="0" cy="3395"/>
            </a:xfrm>
            <a:prstGeom prst="line">
              <a:avLst/>
            </a:prstGeom>
            <a:ln w="19050">
              <a:solidFill>
                <a:srgbClr val="8A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2283" y="6064"/>
              <a:ext cx="2957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9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8083" y="6064"/>
              <a:ext cx="2957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7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13883" y="6064"/>
              <a:ext cx="2957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pic>
          <p:nvPicPr>
            <p:cNvPr id="5" name="图形" descr="5d00bd0a5eee5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0" y="2912"/>
              <a:ext cx="4264" cy="2843"/>
            </a:xfrm>
            <a:prstGeom prst="rect">
              <a:avLst/>
            </a:prstGeom>
          </p:spPr>
        </p:pic>
        <p:pic>
          <p:nvPicPr>
            <p:cNvPr id="6" name="图形" descr="5d00bd0a5eee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" y="2912"/>
              <a:ext cx="4264" cy="2843"/>
            </a:xfrm>
            <a:prstGeom prst="rect">
              <a:avLst/>
            </a:prstGeom>
          </p:spPr>
        </p:pic>
        <p:pic>
          <p:nvPicPr>
            <p:cNvPr id="7" name="图形" descr="5d00bd0a5eee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30" y="2912"/>
              <a:ext cx="4264" cy="284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180205" cy="576580"/>
            <a:chOff x="0" y="473"/>
            <a:chExt cx="6583" cy="908"/>
          </a:xfrm>
        </p:grpSpPr>
        <p:sp>
          <p:nvSpPr>
            <p:cNvPr id="2" name="图形"/>
            <p:cNvSpPr/>
            <p:nvPr>
              <p:custDataLst>
                <p:tags r:id="rId22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23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03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24"/>
              </p:custDataLst>
            </p:nvPr>
          </p:nvSpPr>
          <p:spPr>
            <a:xfrm>
              <a:off x="1878" y="491"/>
              <a:ext cx="4705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1" name="图形"/>
          <p:cNvGrpSpPr/>
          <p:nvPr/>
        </p:nvGrpSpPr>
        <p:grpSpPr>
          <a:xfrm>
            <a:off x="1035051" y="1591945"/>
            <a:ext cx="9997440" cy="4810760"/>
            <a:chOff x="1630" y="2507"/>
            <a:chExt cx="15744" cy="7576"/>
          </a:xfrm>
        </p:grpSpPr>
        <p:grpSp>
          <p:nvGrpSpPr>
            <p:cNvPr id="28" name="组合 27"/>
            <p:cNvGrpSpPr/>
            <p:nvPr/>
          </p:nvGrpSpPr>
          <p:grpSpPr>
            <a:xfrm>
              <a:off x="1630" y="2868"/>
              <a:ext cx="7025" cy="7215"/>
              <a:chOff x="1630" y="3364"/>
              <a:chExt cx="7025" cy="7215"/>
            </a:xfrm>
          </p:grpSpPr>
          <p:pic>
            <p:nvPicPr>
              <p:cNvPr id="6" name="图形" descr="D:/包图网/包图网素材/商务办公/5d00bd382fdc6.jpg5d00bd382fdc6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30" y="3364"/>
                <a:ext cx="6536" cy="5939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3cd4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cd4">
                    <a:pos x="ir" y="it"/>
                  </a:cxn>
                </a:cxnLst>
                <a:rect l="il" t="it" r="ir" b="ib"/>
                <a:pathLst>
                  <a:path w="6116" h="5557">
                    <a:moveTo>
                      <a:pt x="3058" y="0"/>
                    </a:moveTo>
                    <a:cubicBezTo>
                      <a:pt x="4747" y="0"/>
                      <a:pt x="6116" y="1318"/>
                      <a:pt x="6116" y="2943"/>
                    </a:cubicBezTo>
                    <a:cubicBezTo>
                      <a:pt x="6116" y="4060"/>
                      <a:pt x="5468" y="5032"/>
                      <a:pt x="4515" y="5530"/>
                    </a:cubicBezTo>
                    <a:lnTo>
                      <a:pt x="4462" y="5557"/>
                    </a:lnTo>
                    <a:lnTo>
                      <a:pt x="1653" y="5557"/>
                    </a:lnTo>
                    <a:lnTo>
                      <a:pt x="1600" y="5530"/>
                    </a:lnTo>
                    <a:cubicBezTo>
                      <a:pt x="647" y="5032"/>
                      <a:pt x="0" y="4060"/>
                      <a:pt x="0" y="2943"/>
                    </a:cubicBezTo>
                    <a:cubicBezTo>
                      <a:pt x="0" y="1318"/>
                      <a:pt x="1369" y="0"/>
                      <a:pt x="3058" y="0"/>
                    </a:cubicBezTo>
                    <a:close/>
                  </a:path>
                </a:pathLst>
              </a:custGeom>
            </p:spPr>
          </p:pic>
          <p:sp>
            <p:nvSpPr>
              <p:cNvPr id="10" name="图形"/>
              <p:cNvSpPr/>
              <p:nvPr>
                <p:custDataLst>
                  <p:tags r:id="rId19"/>
                </p:custDataLst>
              </p:nvPr>
            </p:nvSpPr>
            <p:spPr>
              <a:xfrm rot="2475510">
                <a:off x="6077" y="3779"/>
                <a:ext cx="2579" cy="6800"/>
              </a:xfrm>
              <a:custGeom>
                <a:avLst/>
                <a:gdLst>
                  <a:gd name="connsiteX0" fmla="*/ 414046 w 1656184"/>
                  <a:gd name="connsiteY0" fmla="*/ 4358333 h 4365104"/>
                  <a:gd name="connsiteX1" fmla="*/ 419987 w 1656184"/>
                  <a:gd name="connsiteY1" fmla="*/ 4365104 h 4365104"/>
                  <a:gd name="connsiteX2" fmla="*/ 414046 w 1656184"/>
                  <a:gd name="connsiteY2" fmla="*/ 4365104 h 4365104"/>
                  <a:gd name="connsiteX3" fmla="*/ 828092 w 1656184"/>
                  <a:gd name="connsiteY3" fmla="*/ 0 h 4365104"/>
                  <a:gd name="connsiteX4" fmla="*/ 1656184 w 1656184"/>
                  <a:gd name="connsiteY4" fmla="*/ 828092 h 4365104"/>
                  <a:gd name="connsiteX5" fmla="*/ 1242138 w 1656184"/>
                  <a:gd name="connsiteY5" fmla="*/ 828092 h 4365104"/>
                  <a:gd name="connsiteX6" fmla="*/ 1242138 w 1656184"/>
                  <a:gd name="connsiteY6" fmla="*/ 3609630 h 4365104"/>
                  <a:gd name="connsiteX7" fmla="*/ 414046 w 1656184"/>
                  <a:gd name="connsiteY7" fmla="*/ 4336065 h 4365104"/>
                  <a:gd name="connsiteX8" fmla="*/ 414046 w 1656184"/>
                  <a:gd name="connsiteY8" fmla="*/ 828092 h 4365104"/>
                  <a:gd name="connsiteX9" fmla="*/ 0 w 1656184"/>
                  <a:gd name="connsiteY9" fmla="*/ 828092 h 43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6184" h="4365104">
                    <a:moveTo>
                      <a:pt x="414046" y="4358333"/>
                    </a:moveTo>
                    <a:lnTo>
                      <a:pt x="419987" y="4365104"/>
                    </a:lnTo>
                    <a:lnTo>
                      <a:pt x="414046" y="4365104"/>
                    </a:lnTo>
                    <a:close/>
                    <a:moveTo>
                      <a:pt x="828092" y="0"/>
                    </a:moveTo>
                    <a:lnTo>
                      <a:pt x="1656184" y="828092"/>
                    </a:lnTo>
                    <a:lnTo>
                      <a:pt x="1242138" y="828092"/>
                    </a:lnTo>
                    <a:lnTo>
                      <a:pt x="1242138" y="3609630"/>
                    </a:lnTo>
                    <a:lnTo>
                      <a:pt x="414046" y="4336065"/>
                    </a:lnTo>
                    <a:lnTo>
                      <a:pt x="414046" y="828092"/>
                    </a:lnTo>
                    <a:lnTo>
                      <a:pt x="0" y="828092"/>
                    </a:lnTo>
                    <a:close/>
                  </a:path>
                </a:pathLst>
              </a:cu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4">
                      <a:lumMod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2" name="图形"/>
              <p:cNvSpPr/>
              <p:nvPr>
                <p:custDataLst>
                  <p:tags r:id="rId20"/>
                </p:custDataLst>
              </p:nvPr>
            </p:nvSpPr>
            <p:spPr>
              <a:xfrm rot="2475510">
                <a:off x="5154" y="4244"/>
                <a:ext cx="2365" cy="6233"/>
              </a:xfrm>
              <a:custGeom>
                <a:avLst/>
                <a:gdLst>
                  <a:gd name="connsiteX0" fmla="*/ 414046 w 1656184"/>
                  <a:gd name="connsiteY0" fmla="*/ 4358333 h 4365104"/>
                  <a:gd name="connsiteX1" fmla="*/ 419987 w 1656184"/>
                  <a:gd name="connsiteY1" fmla="*/ 4365104 h 4365104"/>
                  <a:gd name="connsiteX2" fmla="*/ 414046 w 1656184"/>
                  <a:gd name="connsiteY2" fmla="*/ 4365104 h 4365104"/>
                  <a:gd name="connsiteX3" fmla="*/ 828092 w 1656184"/>
                  <a:gd name="connsiteY3" fmla="*/ 0 h 4365104"/>
                  <a:gd name="connsiteX4" fmla="*/ 1656184 w 1656184"/>
                  <a:gd name="connsiteY4" fmla="*/ 828092 h 4365104"/>
                  <a:gd name="connsiteX5" fmla="*/ 1242138 w 1656184"/>
                  <a:gd name="connsiteY5" fmla="*/ 828092 h 4365104"/>
                  <a:gd name="connsiteX6" fmla="*/ 1242138 w 1656184"/>
                  <a:gd name="connsiteY6" fmla="*/ 3609630 h 4365104"/>
                  <a:gd name="connsiteX7" fmla="*/ 414046 w 1656184"/>
                  <a:gd name="connsiteY7" fmla="*/ 4336065 h 4365104"/>
                  <a:gd name="connsiteX8" fmla="*/ 414046 w 1656184"/>
                  <a:gd name="connsiteY8" fmla="*/ 828092 h 4365104"/>
                  <a:gd name="connsiteX9" fmla="*/ 0 w 1656184"/>
                  <a:gd name="connsiteY9" fmla="*/ 828092 h 43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6184" h="4365104">
                    <a:moveTo>
                      <a:pt x="414046" y="4358333"/>
                    </a:moveTo>
                    <a:lnTo>
                      <a:pt x="419987" y="4365104"/>
                    </a:lnTo>
                    <a:lnTo>
                      <a:pt x="414046" y="4365104"/>
                    </a:lnTo>
                    <a:close/>
                    <a:moveTo>
                      <a:pt x="828092" y="0"/>
                    </a:moveTo>
                    <a:lnTo>
                      <a:pt x="1656184" y="828092"/>
                    </a:lnTo>
                    <a:lnTo>
                      <a:pt x="1242138" y="828092"/>
                    </a:lnTo>
                    <a:lnTo>
                      <a:pt x="1242138" y="3609630"/>
                    </a:lnTo>
                    <a:lnTo>
                      <a:pt x="414046" y="4336065"/>
                    </a:lnTo>
                    <a:lnTo>
                      <a:pt x="414046" y="828092"/>
                    </a:lnTo>
                    <a:lnTo>
                      <a:pt x="0" y="828092"/>
                    </a:lnTo>
                    <a:close/>
                  </a:path>
                </a:pathLst>
              </a:cu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4">
                      <a:lumMod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4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6001" y="7646"/>
                <a:ext cx="1726" cy="1726"/>
              </a:xfrm>
              <a:prstGeom prst="ellipse">
                <a:avLst/>
              </a:prstGeom>
              <a:solidFill>
                <a:srgbClr val="B4000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keywords</a:t>
                </a:r>
                <a:endParaRPr lang="zh-CN" altLang="en-US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1042" y="2507"/>
              <a:ext cx="6332" cy="6760"/>
              <a:chOff x="11186" y="2551"/>
              <a:chExt cx="6332" cy="6760"/>
            </a:xfrm>
          </p:grpSpPr>
          <p:grpSp>
            <p:nvGrpSpPr>
              <p:cNvPr id="41997" name="组合 16"/>
              <p:cNvGrpSpPr/>
              <p:nvPr/>
            </p:nvGrpSpPr>
            <p:grpSpPr bwMode="auto">
              <a:xfrm>
                <a:off x="11186" y="2823"/>
                <a:ext cx="1026" cy="1024"/>
                <a:chOff x="7613121" y="1583070"/>
                <a:chExt cx="864096" cy="864096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8" name="图形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613121" y="1583070"/>
                  <a:ext cx="864096" cy="864096"/>
                </a:xfrm>
                <a:prstGeom prst="ellipse">
                  <a:avLst/>
                </a:prstGeom>
                <a:solidFill>
                  <a:srgbClr val="8A00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4">
                        <a:lumMod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pic>
              <p:nvPicPr>
                <p:cNvPr id="41999" name="图形"/>
                <p:cNvPicPr>
                  <a:picLocks noChangeAspect="1" noChangeArrowheads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2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9190" y="1749139"/>
                  <a:ext cx="531958" cy="531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2001" name="组合 20"/>
              <p:cNvGrpSpPr/>
              <p:nvPr/>
            </p:nvGrpSpPr>
            <p:grpSpPr bwMode="auto">
              <a:xfrm>
                <a:off x="11186" y="4575"/>
                <a:ext cx="1024" cy="1023"/>
                <a:chOff x="7630288" y="2761796"/>
                <a:chExt cx="864096" cy="864096"/>
              </a:xfrm>
            </p:grpSpPr>
            <p:sp>
              <p:nvSpPr>
                <p:cNvPr id="22" name="图形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7630288" y="2761796"/>
                  <a:ext cx="864096" cy="864096"/>
                </a:xfrm>
                <a:prstGeom prst="ellipse">
                  <a:avLst/>
                </a:prstGeom>
                <a:solidFill>
                  <a:srgbClr val="B400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4">
                        <a:lumMod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pic>
              <p:nvPicPr>
                <p:cNvPr id="42003" name="图形"/>
                <p:cNvPicPr>
                  <a:picLocks noChangeAspect="1" noChangeArrowheads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2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9189" y="2910697"/>
                  <a:ext cx="566294" cy="566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2005" name="组合 24"/>
              <p:cNvGrpSpPr/>
              <p:nvPr/>
            </p:nvGrpSpPr>
            <p:grpSpPr bwMode="auto">
              <a:xfrm>
                <a:off x="11186" y="6326"/>
                <a:ext cx="1024" cy="1023"/>
                <a:chOff x="7630288" y="3940522"/>
                <a:chExt cx="864096" cy="864096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6" name="图形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7630288" y="3940522"/>
                  <a:ext cx="864096" cy="864096"/>
                </a:xfrm>
                <a:prstGeom prst="ellipse">
                  <a:avLst/>
                </a:prstGeom>
                <a:solidFill>
                  <a:srgbClr val="8A00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4">
                        <a:lumMod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pic>
              <p:nvPicPr>
                <p:cNvPr id="42007" name="图形"/>
                <p:cNvPicPr>
                  <a:picLocks noChangeAspect="1" noChangeArrowheads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032" y="4107267"/>
                  <a:ext cx="530607" cy="530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2009" name="组合 28"/>
              <p:cNvGrpSpPr/>
              <p:nvPr/>
            </p:nvGrpSpPr>
            <p:grpSpPr bwMode="auto">
              <a:xfrm>
                <a:off x="11186" y="8077"/>
                <a:ext cx="1024" cy="1023"/>
                <a:chOff x="7630288" y="5119248"/>
                <a:chExt cx="864096" cy="864096"/>
              </a:xfrm>
            </p:grpSpPr>
            <p:sp>
              <p:nvSpPr>
                <p:cNvPr id="30" name="图形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7630288" y="5119248"/>
                  <a:ext cx="864096" cy="864096"/>
                </a:xfrm>
                <a:prstGeom prst="ellipse">
                  <a:avLst/>
                </a:prstGeom>
                <a:solidFill>
                  <a:srgbClr val="B400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4">
                        <a:lumMod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pic>
              <p:nvPicPr>
                <p:cNvPr id="42011" name="图形"/>
                <p:cNvPicPr>
                  <a:picLocks noChangeAspect="1" noChangeArrowheads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3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61740" y="5250700"/>
                  <a:ext cx="601192" cy="601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" name="组合 12"/>
              <p:cNvGrpSpPr/>
              <p:nvPr/>
            </p:nvGrpSpPr>
            <p:grpSpPr>
              <a:xfrm>
                <a:off x="12530" y="2551"/>
                <a:ext cx="4988" cy="1507"/>
                <a:chOff x="12530" y="2600"/>
                <a:chExt cx="4988" cy="1507"/>
              </a:xfrm>
            </p:grpSpPr>
            <p:sp>
              <p:nvSpPr>
                <p:cNvPr id="36" name="图形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2530" y="2600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37" name="图形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12530" y="3152"/>
                  <a:ext cx="4988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content, content to match the title. </a:t>
                  </a: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12530" y="4302"/>
                <a:ext cx="4988" cy="1507"/>
                <a:chOff x="12530" y="2600"/>
                <a:chExt cx="4988" cy="1507"/>
              </a:xfrm>
            </p:grpSpPr>
            <p:sp>
              <p:nvSpPr>
                <p:cNvPr id="16" name="图形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2530" y="2600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17" name="图形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12530" y="3152"/>
                  <a:ext cx="4988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content, content to match the title. </a:t>
                  </a: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12530" y="6053"/>
                <a:ext cx="4988" cy="1507"/>
                <a:chOff x="12530" y="2600"/>
                <a:chExt cx="4988" cy="1507"/>
              </a:xfrm>
            </p:grpSpPr>
            <p:sp>
              <p:nvSpPr>
                <p:cNvPr id="20" name="图形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12530" y="2600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21" name="图形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2530" y="3152"/>
                  <a:ext cx="4988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content, content to match the title. </a:t>
                  </a: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530" y="7804"/>
                <a:ext cx="4988" cy="1507"/>
                <a:chOff x="12530" y="2600"/>
                <a:chExt cx="4988" cy="1507"/>
              </a:xfrm>
            </p:grpSpPr>
            <p:sp>
              <p:nvSpPr>
                <p:cNvPr id="24" name="图形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12530" y="2600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25" name="图形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12530" y="3152"/>
                  <a:ext cx="4988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content, content to match the title. </a:t>
                  </a: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082415" cy="576580"/>
            <a:chOff x="0" y="473"/>
            <a:chExt cx="6429" cy="908"/>
          </a:xfrm>
        </p:grpSpPr>
        <p:sp>
          <p:nvSpPr>
            <p:cNvPr id="2" name="图形"/>
            <p:cNvSpPr/>
            <p:nvPr>
              <p:custDataLst>
                <p:tags r:id="rId6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03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1878" y="491"/>
              <a:ext cx="4551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4" name="图形"/>
          <p:cNvGrpSpPr/>
          <p:nvPr/>
        </p:nvGrpSpPr>
        <p:grpSpPr>
          <a:xfrm>
            <a:off x="971551" y="1893571"/>
            <a:ext cx="10218420" cy="3697605"/>
            <a:chOff x="1530" y="2982"/>
            <a:chExt cx="16092" cy="5823"/>
          </a:xfrm>
        </p:grpSpPr>
        <p:sp>
          <p:nvSpPr>
            <p:cNvPr id="10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1530" y="2982"/>
              <a:ext cx="16092" cy="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pic>
          <p:nvPicPr>
            <p:cNvPr id="6" name="图形" descr="5d00bd1f8909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6" y="5400"/>
              <a:ext cx="5107" cy="3405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7480" y="5641"/>
              <a:ext cx="10056" cy="2924"/>
              <a:chOff x="7480" y="5400"/>
              <a:chExt cx="10056" cy="2924"/>
            </a:xfrm>
          </p:grpSpPr>
          <p:sp>
            <p:nvSpPr>
              <p:cNvPr id="7" name="图形"/>
              <p:cNvSpPr/>
              <p:nvPr/>
            </p:nvSpPr>
            <p:spPr>
              <a:xfrm>
                <a:off x="7480" y="5400"/>
                <a:ext cx="4665" cy="1061"/>
              </a:xfrm>
              <a:prstGeom prst="rect">
                <a:avLst/>
              </a:pr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" name="图形"/>
              <p:cNvSpPr/>
              <p:nvPr>
                <p:custDataLst>
                  <p:tags r:id="rId3"/>
                </p:custDataLst>
              </p:nvPr>
            </p:nvSpPr>
            <p:spPr>
              <a:xfrm>
                <a:off x="12872" y="5400"/>
                <a:ext cx="4665" cy="1061"/>
              </a:xfrm>
              <a:prstGeom prst="rect">
                <a:avLst/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9" name="图形"/>
              <p:cNvSpPr/>
              <p:nvPr>
                <p:custDataLst>
                  <p:tags r:id="rId4"/>
                </p:custDataLst>
              </p:nvPr>
            </p:nvSpPr>
            <p:spPr>
              <a:xfrm>
                <a:off x="7480" y="7264"/>
                <a:ext cx="4665" cy="1061"/>
              </a:xfrm>
              <a:prstGeom prst="rect">
                <a:avLst/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1" name="图形"/>
              <p:cNvSpPr/>
              <p:nvPr>
                <p:custDataLst>
                  <p:tags r:id="rId5"/>
                </p:custDataLst>
              </p:nvPr>
            </p:nvSpPr>
            <p:spPr>
              <a:xfrm>
                <a:off x="12872" y="7264"/>
                <a:ext cx="4665" cy="1061"/>
              </a:xfrm>
              <a:prstGeom prst="rect">
                <a:avLst/>
              </a:pr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396105" cy="576580"/>
            <a:chOff x="0" y="473"/>
            <a:chExt cx="6923" cy="908"/>
          </a:xfrm>
        </p:grpSpPr>
        <p:sp>
          <p:nvSpPr>
            <p:cNvPr id="2" name="图形"/>
            <p:cNvSpPr/>
            <p:nvPr>
              <p:custDataLst>
                <p:tags r:id="rId21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22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03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23"/>
              </p:custDataLst>
            </p:nvPr>
          </p:nvSpPr>
          <p:spPr>
            <a:xfrm>
              <a:off x="1878" y="491"/>
              <a:ext cx="5045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6" name="图形"/>
          <p:cNvGrpSpPr/>
          <p:nvPr/>
        </p:nvGrpSpPr>
        <p:grpSpPr>
          <a:xfrm>
            <a:off x="2273034" y="1536702"/>
            <a:ext cx="8793163" cy="4748530"/>
            <a:chOff x="2273034" y="1536702"/>
            <a:chExt cx="8793163" cy="4748530"/>
          </a:xfrm>
        </p:grpSpPr>
        <p:sp>
          <p:nvSpPr>
            <p:cNvPr id="5" name="图形"/>
            <p:cNvSpPr/>
            <p:nvPr>
              <p:custDataLst>
                <p:tags r:id="rId2"/>
              </p:custDataLst>
            </p:nvPr>
          </p:nvSpPr>
          <p:spPr>
            <a:xfrm>
              <a:off x="9343957" y="1746218"/>
              <a:ext cx="1722240" cy="277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0"/>
                  </a:moveTo>
                  <a:lnTo>
                    <a:pt x="0" y="1790"/>
                  </a:lnTo>
                  <a:lnTo>
                    <a:pt x="3643" y="1790"/>
                  </a:lnTo>
                  <a:cubicBezTo>
                    <a:pt x="7802" y="1790"/>
                    <a:pt x="11571" y="2809"/>
                    <a:pt x="14305" y="4448"/>
                  </a:cubicBezTo>
                  <a:cubicBezTo>
                    <a:pt x="17038" y="6089"/>
                    <a:pt x="18717" y="8332"/>
                    <a:pt x="18717" y="10800"/>
                  </a:cubicBezTo>
                  <a:cubicBezTo>
                    <a:pt x="18717" y="13268"/>
                    <a:pt x="17038" y="15511"/>
                    <a:pt x="14305" y="17152"/>
                  </a:cubicBezTo>
                  <a:cubicBezTo>
                    <a:pt x="11571" y="18791"/>
                    <a:pt x="7802" y="19812"/>
                    <a:pt x="3643" y="19812"/>
                  </a:cubicBezTo>
                  <a:lnTo>
                    <a:pt x="0" y="19812"/>
                  </a:lnTo>
                  <a:lnTo>
                    <a:pt x="0" y="21600"/>
                  </a:lnTo>
                  <a:lnTo>
                    <a:pt x="3643" y="21600"/>
                  </a:lnTo>
                  <a:cubicBezTo>
                    <a:pt x="8569" y="21600"/>
                    <a:pt x="13055" y="20390"/>
                    <a:pt x="16308" y="18439"/>
                  </a:cubicBezTo>
                  <a:cubicBezTo>
                    <a:pt x="19563" y="16489"/>
                    <a:pt x="21600" y="13780"/>
                    <a:pt x="21599" y="10800"/>
                  </a:cubicBezTo>
                  <a:cubicBezTo>
                    <a:pt x="21600" y="7820"/>
                    <a:pt x="19563" y="5111"/>
                    <a:pt x="16308" y="3161"/>
                  </a:cubicBezTo>
                  <a:cubicBezTo>
                    <a:pt x="13055" y="1210"/>
                    <a:pt x="8569" y="0"/>
                    <a:pt x="36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0006"/>
            </a:solidFill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3"/>
              </p:custDataLst>
            </p:nvPr>
          </p:nvSpPr>
          <p:spPr>
            <a:xfrm>
              <a:off x="5031144" y="4291576"/>
              <a:ext cx="1643632" cy="229989"/>
            </a:xfrm>
            <a:prstGeom prst="rect">
              <a:avLst/>
            </a:prstGeom>
            <a:solidFill>
              <a:srgbClr val="8A0006"/>
            </a:solidFill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" name="图形"/>
            <p:cNvSpPr/>
            <p:nvPr>
              <p:custDataLst>
                <p:tags r:id="rId4"/>
              </p:custDataLst>
            </p:nvPr>
          </p:nvSpPr>
          <p:spPr>
            <a:xfrm>
              <a:off x="6856148" y="4291576"/>
              <a:ext cx="2494161" cy="229989"/>
            </a:xfrm>
            <a:prstGeom prst="rect">
              <a:avLst/>
            </a:prstGeom>
            <a:solidFill>
              <a:srgbClr val="8A0006"/>
            </a:solidFill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5"/>
              </p:custDataLst>
            </p:nvPr>
          </p:nvSpPr>
          <p:spPr>
            <a:xfrm>
              <a:off x="2273034" y="1746217"/>
              <a:ext cx="2122885" cy="138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4569" y="0"/>
                  </a:moveTo>
                  <a:cubicBezTo>
                    <a:pt x="10573" y="0"/>
                    <a:pt x="6931" y="2419"/>
                    <a:pt x="4292" y="6323"/>
                  </a:cubicBezTo>
                  <a:cubicBezTo>
                    <a:pt x="1652" y="10223"/>
                    <a:pt x="-1" y="15640"/>
                    <a:pt x="0" y="21600"/>
                  </a:cubicBezTo>
                  <a:lnTo>
                    <a:pt x="2340" y="21600"/>
                  </a:lnTo>
                  <a:cubicBezTo>
                    <a:pt x="2340" y="16664"/>
                    <a:pt x="3700" y="12177"/>
                    <a:pt x="5917" y="8896"/>
                  </a:cubicBezTo>
                  <a:cubicBezTo>
                    <a:pt x="8135" y="5618"/>
                    <a:pt x="11195" y="3580"/>
                    <a:pt x="14569" y="3580"/>
                  </a:cubicBezTo>
                  <a:lnTo>
                    <a:pt x="21599" y="3580"/>
                  </a:lnTo>
                  <a:lnTo>
                    <a:pt x="21599" y="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8A0006"/>
            </a:solidFill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6"/>
              </p:custDataLst>
            </p:nvPr>
          </p:nvSpPr>
          <p:spPr>
            <a:xfrm>
              <a:off x="4389568" y="1746217"/>
              <a:ext cx="2472928" cy="229989"/>
            </a:xfrm>
            <a:prstGeom prst="rect">
              <a:avLst/>
            </a:prstGeom>
            <a:solidFill>
              <a:srgbClr val="8A0006"/>
            </a:solidFill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7"/>
              </p:custDataLst>
            </p:nvPr>
          </p:nvSpPr>
          <p:spPr>
            <a:xfrm>
              <a:off x="6856148" y="1746217"/>
              <a:ext cx="2494161" cy="229989"/>
            </a:xfrm>
            <a:prstGeom prst="rect">
              <a:avLst/>
            </a:prstGeom>
            <a:solidFill>
              <a:srgbClr val="8A0006"/>
            </a:solidFill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" name="图形"/>
            <p:cNvSpPr/>
            <p:nvPr>
              <p:custDataLst>
                <p:tags r:id="rId8"/>
              </p:custDataLst>
            </p:nvPr>
          </p:nvSpPr>
          <p:spPr>
            <a:xfrm>
              <a:off x="5858683" y="2314804"/>
              <a:ext cx="2058108" cy="606384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图形"/>
            <p:cNvSpPr/>
            <p:nvPr>
              <p:custDataLst>
                <p:tags r:id="rId9"/>
              </p:custDataLst>
            </p:nvPr>
          </p:nvSpPr>
          <p:spPr>
            <a:xfrm>
              <a:off x="3373153" y="2314804"/>
              <a:ext cx="2058108" cy="606384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3" name="图形"/>
            <p:cNvSpPr/>
            <p:nvPr>
              <p:custDataLst>
                <p:tags r:id="rId10"/>
              </p:custDataLst>
            </p:nvPr>
          </p:nvSpPr>
          <p:spPr>
            <a:xfrm>
              <a:off x="8341038" y="2314804"/>
              <a:ext cx="2058108" cy="606384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4" name="图形"/>
            <p:cNvSpPr/>
            <p:nvPr>
              <p:custDataLst>
                <p:tags r:id="rId11"/>
              </p:custDataLst>
            </p:nvPr>
          </p:nvSpPr>
          <p:spPr>
            <a:xfrm>
              <a:off x="5858683" y="4915144"/>
              <a:ext cx="2058108" cy="606384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5" name="图形"/>
            <p:cNvSpPr/>
            <p:nvPr>
              <p:custDataLst>
                <p:tags r:id="rId12"/>
              </p:custDataLst>
            </p:nvPr>
          </p:nvSpPr>
          <p:spPr>
            <a:xfrm>
              <a:off x="3354103" y="4915144"/>
              <a:ext cx="2058108" cy="606384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6" name="图形"/>
            <p:cNvSpPr/>
            <p:nvPr>
              <p:custDataLst>
                <p:tags r:id="rId13"/>
              </p:custDataLst>
            </p:nvPr>
          </p:nvSpPr>
          <p:spPr>
            <a:xfrm>
              <a:off x="8341038" y="4915144"/>
              <a:ext cx="2058108" cy="606384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7" name="图形"/>
            <p:cNvSpPr/>
            <p:nvPr>
              <p:custDataLst>
                <p:tags r:id="rId14"/>
              </p:custDataLst>
            </p:nvPr>
          </p:nvSpPr>
          <p:spPr>
            <a:xfrm>
              <a:off x="9057022" y="4102101"/>
              <a:ext cx="626140" cy="62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4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4"/>
                  </a:cubicBezTo>
                  <a:cubicBezTo>
                    <a:pt x="21600" y="3064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B4000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en-US" sz="4000" dirty="0">
                  <a:solidFill>
                    <a:schemeClr val="bg1"/>
                  </a:solidFill>
                  <a:effectLst/>
                  <a:latin typeface="Arial"/>
                  <a:ea typeface="阿里巴巴普惠体 Medium"/>
                  <a:cs typeface="阿里巴巴普惠体 Medium"/>
                  <a:sym typeface="Arial"/>
                </a:rPr>
                <a:t>4</a:t>
              </a:r>
            </a:p>
          </p:txBody>
        </p:sp>
        <p:sp>
          <p:nvSpPr>
            <p:cNvPr id="19" name="图形"/>
            <p:cNvSpPr/>
            <p:nvPr>
              <p:custDataLst>
                <p:tags r:id="rId15"/>
              </p:custDataLst>
            </p:nvPr>
          </p:nvSpPr>
          <p:spPr>
            <a:xfrm>
              <a:off x="9057022" y="1536702"/>
              <a:ext cx="626140" cy="62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B4000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en-US" sz="4000" dirty="0">
                  <a:solidFill>
                    <a:schemeClr val="bg1"/>
                  </a:solidFill>
                  <a:effectLst/>
                  <a:latin typeface="Arial"/>
                  <a:ea typeface="阿里巴巴普惠体 Medium"/>
                  <a:cs typeface="阿里巴巴普惠体 Medium"/>
                  <a:sym typeface="Arial"/>
                </a:rPr>
                <a:t>3</a:t>
              </a:r>
            </a:p>
          </p:txBody>
        </p:sp>
        <p:sp>
          <p:nvSpPr>
            <p:cNvPr id="22" name="图形"/>
            <p:cNvSpPr/>
            <p:nvPr>
              <p:custDataLst>
                <p:tags r:id="rId16"/>
              </p:custDataLst>
            </p:nvPr>
          </p:nvSpPr>
          <p:spPr>
            <a:xfrm>
              <a:off x="4089134" y="1536702"/>
              <a:ext cx="626146" cy="62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B4000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en-US" sz="4000" dirty="0">
                  <a:solidFill>
                    <a:schemeClr val="bg1"/>
                  </a:solidFill>
                  <a:effectLst/>
                  <a:latin typeface="Arial"/>
                  <a:ea typeface="阿里巴巴普惠体 Medium"/>
                  <a:cs typeface="阿里巴巴普惠体 Medium"/>
                  <a:sym typeface="Arial"/>
                </a:rPr>
                <a:t>1</a:t>
              </a:r>
            </a:p>
          </p:txBody>
        </p:sp>
        <p:sp>
          <p:nvSpPr>
            <p:cNvPr id="25" name="图形"/>
            <p:cNvSpPr/>
            <p:nvPr>
              <p:custDataLst>
                <p:tags r:id="rId17"/>
              </p:custDataLst>
            </p:nvPr>
          </p:nvSpPr>
          <p:spPr>
            <a:xfrm>
              <a:off x="6574667" y="4102101"/>
              <a:ext cx="626140" cy="62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4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4"/>
                  </a:cubicBezTo>
                  <a:cubicBezTo>
                    <a:pt x="21600" y="3064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B4000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en-US" sz="4000" dirty="0">
                  <a:solidFill>
                    <a:schemeClr val="bg1"/>
                  </a:solidFill>
                  <a:effectLst/>
                  <a:latin typeface="Arial"/>
                  <a:ea typeface="阿里巴巴普惠体 Medium"/>
                  <a:cs typeface="阿里巴巴普惠体 Medium"/>
                  <a:sym typeface="Arial"/>
                </a:rPr>
                <a:t>5</a:t>
              </a:r>
            </a:p>
          </p:txBody>
        </p:sp>
        <p:sp>
          <p:nvSpPr>
            <p:cNvPr id="28" name="图形"/>
            <p:cNvSpPr/>
            <p:nvPr>
              <p:custDataLst>
                <p:tags r:id="rId18"/>
              </p:custDataLst>
            </p:nvPr>
          </p:nvSpPr>
          <p:spPr>
            <a:xfrm>
              <a:off x="6574667" y="1536702"/>
              <a:ext cx="626140" cy="62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B4000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en-US" sz="4000" dirty="0">
                  <a:solidFill>
                    <a:schemeClr val="bg1"/>
                  </a:solidFill>
                  <a:effectLst/>
                  <a:latin typeface="Arial"/>
                  <a:ea typeface="阿里巴巴普惠体 Medium"/>
                  <a:cs typeface="阿里巴巴普惠体 Medium"/>
                  <a:sym typeface="Arial"/>
                </a:rPr>
                <a:t>2</a:t>
              </a:r>
            </a:p>
          </p:txBody>
        </p:sp>
        <p:sp>
          <p:nvSpPr>
            <p:cNvPr id="30" name="图形"/>
            <p:cNvSpPr/>
            <p:nvPr>
              <p:custDataLst>
                <p:tags r:id="rId19"/>
              </p:custDataLst>
            </p:nvPr>
          </p:nvSpPr>
          <p:spPr>
            <a:xfrm>
              <a:off x="2273669" y="3089277"/>
              <a:ext cx="231140" cy="3195955"/>
            </a:xfrm>
            <a:prstGeom prst="rect">
              <a:avLst/>
            </a:prstGeom>
            <a:solidFill>
              <a:srgbClr val="8A000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/>
              </a:pPr>
              <a:endParaRPr sz="4265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5" name="图形"/>
            <p:cNvSpPr/>
            <p:nvPr>
              <p:custDataLst>
                <p:tags r:id="rId20"/>
              </p:custDataLst>
            </p:nvPr>
          </p:nvSpPr>
          <p:spPr>
            <a:xfrm>
              <a:off x="4736835" y="4102101"/>
              <a:ext cx="626140" cy="62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4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4"/>
                  </a:cubicBezTo>
                  <a:cubicBezTo>
                    <a:pt x="21600" y="3064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B4000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lnSpc>
                  <a:spcPct val="10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en-US" sz="4000" dirty="0">
                  <a:solidFill>
                    <a:schemeClr val="bg1"/>
                  </a:solidFill>
                  <a:effectLst/>
                  <a:latin typeface="Arial"/>
                  <a:ea typeface="阿里巴巴普惠体 Medium"/>
                  <a:cs typeface="阿里巴巴普惠体 Medium"/>
                  <a:sym typeface="Arial"/>
                </a:rPr>
                <a:t>6</a:t>
              </a:r>
            </a:p>
          </p:txBody>
        </p:sp>
      </p:grpSp>
      <p:sp>
        <p:nvSpPr>
          <p:cNvPr id="18" name="图形"/>
          <p:cNvSpPr/>
          <p:nvPr/>
        </p:nvSpPr>
        <p:spPr>
          <a:xfrm>
            <a:off x="1113434" y="2478405"/>
            <a:ext cx="430887" cy="3014980"/>
          </a:xfrm>
          <a:prstGeom prst="rect">
            <a:avLst/>
          </a:prstGeom>
          <a:ln w="12700">
            <a:miter lim="400000"/>
          </a:ln>
        </p:spPr>
        <p:txBody>
          <a:bodyPr vert="eaVert"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370705" cy="576580"/>
            <a:chOff x="0" y="473"/>
            <a:chExt cx="6883" cy="908"/>
          </a:xfrm>
        </p:grpSpPr>
        <p:sp>
          <p:nvSpPr>
            <p:cNvPr id="2" name="图形"/>
            <p:cNvSpPr/>
            <p:nvPr>
              <p:custDataLst>
                <p:tags r:id="rId14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15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03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16"/>
              </p:custDataLst>
            </p:nvPr>
          </p:nvSpPr>
          <p:spPr>
            <a:xfrm>
              <a:off x="1878" y="491"/>
              <a:ext cx="5005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2" name="图形"/>
          <p:cNvGrpSpPr/>
          <p:nvPr/>
        </p:nvGrpSpPr>
        <p:grpSpPr>
          <a:xfrm>
            <a:off x="1032511" y="1606550"/>
            <a:ext cx="10093960" cy="4391660"/>
            <a:chOff x="1626" y="2530"/>
            <a:chExt cx="15896" cy="6916"/>
          </a:xfrm>
        </p:grpSpPr>
        <p:grpSp>
          <p:nvGrpSpPr>
            <p:cNvPr id="28" name="组合 27"/>
            <p:cNvGrpSpPr/>
            <p:nvPr/>
          </p:nvGrpSpPr>
          <p:grpSpPr>
            <a:xfrm>
              <a:off x="1626" y="3128"/>
              <a:ext cx="6501" cy="5782"/>
              <a:chOff x="1626" y="3072"/>
              <a:chExt cx="6501" cy="5782"/>
            </a:xfrm>
          </p:grpSpPr>
          <p:sp>
            <p:nvSpPr>
              <p:cNvPr id="21" name="图形"/>
              <p:cNvSpPr/>
              <p:nvPr>
                <p:custDataLst>
                  <p:tags r:id="rId10"/>
                </p:custDataLst>
              </p:nvPr>
            </p:nvSpPr>
            <p:spPr>
              <a:xfrm>
                <a:off x="4559" y="3072"/>
                <a:ext cx="2599" cy="2430"/>
              </a:xfrm>
              <a:prstGeom prst="flowChartDecision">
                <a:avLst/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2" tIns="45715" rIns="91432" bIns="45715"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20%</a:t>
                </a:r>
              </a:p>
            </p:txBody>
          </p:sp>
          <p:sp>
            <p:nvSpPr>
              <p:cNvPr id="22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4229" y="5780"/>
                <a:ext cx="3156" cy="3075"/>
              </a:xfrm>
              <a:prstGeom prst="flowChartDecision">
                <a:avLst/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2" tIns="45715" rIns="91432" bIns="45715"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35%</a:t>
                </a:r>
              </a:p>
            </p:txBody>
          </p:sp>
          <p:sp>
            <p:nvSpPr>
              <p:cNvPr id="23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1626" y="3682"/>
                <a:ext cx="3964" cy="3861"/>
              </a:xfrm>
              <a:prstGeom prst="flowChartDecision">
                <a:avLst/>
              </a:pr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2" tIns="45715" rIns="91432" bIns="45715"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55%</a:t>
                </a:r>
              </a:p>
            </p:txBody>
          </p:sp>
          <p:sp>
            <p:nvSpPr>
              <p:cNvPr id="24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6005" y="4677"/>
                <a:ext cx="2122" cy="1985"/>
              </a:xfrm>
              <a:prstGeom prst="flowChartDecision">
                <a:avLst/>
              </a:pr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2" tIns="45715" rIns="91432" bIns="45715"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10%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000" y="2530"/>
              <a:ext cx="9522" cy="6916"/>
              <a:chOff x="8000" y="3139"/>
              <a:chExt cx="9522" cy="691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8000" y="3139"/>
                <a:ext cx="9510" cy="1534"/>
                <a:chOff x="1627" y="6508"/>
                <a:chExt cx="9510" cy="1534"/>
              </a:xfrm>
            </p:grpSpPr>
            <p:sp>
              <p:nvSpPr>
                <p:cNvPr id="11" name="图形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627" y="6508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12" name="图形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1627" y="7087"/>
                  <a:ext cx="9510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8543" y="4933"/>
                <a:ext cx="8979" cy="1534"/>
                <a:chOff x="1627" y="6508"/>
                <a:chExt cx="8979" cy="1534"/>
              </a:xfrm>
            </p:grpSpPr>
            <p:sp>
              <p:nvSpPr>
                <p:cNvPr id="7" name="图形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627" y="6508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8" name="图形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1627" y="7087"/>
                  <a:ext cx="8979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8531" y="6727"/>
                <a:ext cx="8979" cy="1534"/>
                <a:chOff x="1627" y="6508"/>
                <a:chExt cx="8979" cy="1534"/>
              </a:xfrm>
            </p:grpSpPr>
            <p:sp>
              <p:nvSpPr>
                <p:cNvPr id="13" name="图形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1627" y="6508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14" name="图形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627" y="7087"/>
                  <a:ext cx="8979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8012" y="8521"/>
                <a:ext cx="9510" cy="1534"/>
                <a:chOff x="1627" y="6508"/>
                <a:chExt cx="9510" cy="1534"/>
              </a:xfrm>
            </p:grpSpPr>
            <p:sp>
              <p:nvSpPr>
                <p:cNvPr id="16" name="图形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1627" y="6508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26" name="图形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1627" y="7087"/>
                  <a:ext cx="9510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" descr="D:/包图网/5db00e60c5d5e.png5db00e60c5d5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78740"/>
            <a:ext cx="12192635" cy="6937375"/>
          </a:xfrm>
          <a:prstGeom prst="rect">
            <a:avLst/>
          </a:prstGeom>
        </p:spPr>
      </p:pic>
      <p:grpSp>
        <p:nvGrpSpPr>
          <p:cNvPr id="5" name="图形"/>
          <p:cNvGrpSpPr/>
          <p:nvPr/>
        </p:nvGrpSpPr>
        <p:grpSpPr>
          <a:xfrm>
            <a:off x="1033780" y="910590"/>
            <a:ext cx="3463925" cy="2621280"/>
            <a:chOff x="1628" y="1434"/>
            <a:chExt cx="5455" cy="4128"/>
          </a:xfrm>
        </p:grpSpPr>
        <p:sp>
          <p:nvSpPr>
            <p:cNvPr id="2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4183" y="1434"/>
              <a:ext cx="2901" cy="410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2" h="1178">
                  <a:moveTo>
                    <a:pt x="512" y="182"/>
                  </a:moveTo>
                  <a:cubicBezTo>
                    <a:pt x="498" y="212"/>
                    <a:pt x="482" y="243"/>
                    <a:pt x="467" y="273"/>
                  </a:cubicBezTo>
                  <a:cubicBezTo>
                    <a:pt x="451" y="303"/>
                    <a:pt x="434" y="334"/>
                    <a:pt x="418" y="364"/>
                  </a:cubicBezTo>
                  <a:lnTo>
                    <a:pt x="186" y="719"/>
                  </a:lnTo>
                  <a:lnTo>
                    <a:pt x="510" y="719"/>
                  </a:lnTo>
                  <a:lnTo>
                    <a:pt x="510" y="410"/>
                  </a:lnTo>
                  <a:cubicBezTo>
                    <a:pt x="511" y="377"/>
                    <a:pt x="511" y="339"/>
                    <a:pt x="513" y="297"/>
                  </a:cubicBezTo>
                  <a:cubicBezTo>
                    <a:pt x="515" y="254"/>
                    <a:pt x="517" y="216"/>
                    <a:pt x="518" y="182"/>
                  </a:cubicBezTo>
                  <a:lnTo>
                    <a:pt x="512" y="182"/>
                  </a:lnTo>
                  <a:close/>
                  <a:moveTo>
                    <a:pt x="469" y="0"/>
                  </a:moveTo>
                  <a:lnTo>
                    <a:pt x="683" y="0"/>
                  </a:lnTo>
                  <a:lnTo>
                    <a:pt x="683" y="719"/>
                  </a:lnTo>
                  <a:lnTo>
                    <a:pt x="832" y="719"/>
                  </a:lnTo>
                  <a:lnTo>
                    <a:pt x="832" y="861"/>
                  </a:lnTo>
                  <a:lnTo>
                    <a:pt x="683" y="861"/>
                  </a:lnTo>
                  <a:lnTo>
                    <a:pt x="683" y="1178"/>
                  </a:lnTo>
                  <a:lnTo>
                    <a:pt x="510" y="1178"/>
                  </a:lnTo>
                  <a:lnTo>
                    <a:pt x="510" y="861"/>
                  </a:lnTo>
                  <a:lnTo>
                    <a:pt x="0" y="861"/>
                  </a:lnTo>
                  <a:lnTo>
                    <a:pt x="0" y="738"/>
                  </a:lnTo>
                  <a:lnTo>
                    <a:pt x="469" y="0"/>
                  </a:lnTo>
                  <a:close/>
                </a:path>
              </a:pathLst>
            </a:custGeom>
            <a:gradFill>
              <a:gsLst>
                <a:gs pos="38000">
                  <a:schemeClr val="bg1"/>
                </a:gs>
                <a:gs pos="53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/>
            <a:p>
              <a:pPr algn="dist">
                <a:lnSpc>
                  <a:spcPct val="100000"/>
                </a:lnSpc>
              </a:pPr>
              <a:endParaRPr lang="en-US" altLang="zh-CN" sz="8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1628" y="1434"/>
              <a:ext cx="2576" cy="412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2" h="1221">
                  <a:moveTo>
                    <a:pt x="381" y="146"/>
                  </a:moveTo>
                  <a:cubicBezTo>
                    <a:pt x="341" y="145"/>
                    <a:pt x="305" y="160"/>
                    <a:pt x="274" y="190"/>
                  </a:cubicBezTo>
                  <a:cubicBezTo>
                    <a:pt x="244" y="220"/>
                    <a:pt x="220" y="269"/>
                    <a:pt x="202" y="337"/>
                  </a:cubicBezTo>
                  <a:cubicBezTo>
                    <a:pt x="185" y="405"/>
                    <a:pt x="176" y="494"/>
                    <a:pt x="176" y="606"/>
                  </a:cubicBezTo>
                  <a:cubicBezTo>
                    <a:pt x="176" y="719"/>
                    <a:pt x="185" y="810"/>
                    <a:pt x="202" y="879"/>
                  </a:cubicBezTo>
                  <a:cubicBezTo>
                    <a:pt x="220" y="948"/>
                    <a:pt x="244" y="998"/>
                    <a:pt x="274" y="1029"/>
                  </a:cubicBezTo>
                  <a:cubicBezTo>
                    <a:pt x="305" y="1060"/>
                    <a:pt x="341" y="1076"/>
                    <a:pt x="381" y="1075"/>
                  </a:cubicBezTo>
                  <a:cubicBezTo>
                    <a:pt x="421" y="1076"/>
                    <a:pt x="457" y="1060"/>
                    <a:pt x="488" y="1029"/>
                  </a:cubicBezTo>
                  <a:cubicBezTo>
                    <a:pt x="518" y="998"/>
                    <a:pt x="542" y="948"/>
                    <a:pt x="560" y="879"/>
                  </a:cubicBezTo>
                  <a:cubicBezTo>
                    <a:pt x="577" y="810"/>
                    <a:pt x="586" y="719"/>
                    <a:pt x="586" y="606"/>
                  </a:cubicBezTo>
                  <a:cubicBezTo>
                    <a:pt x="586" y="494"/>
                    <a:pt x="577" y="405"/>
                    <a:pt x="560" y="337"/>
                  </a:cubicBezTo>
                  <a:cubicBezTo>
                    <a:pt x="542" y="269"/>
                    <a:pt x="518" y="220"/>
                    <a:pt x="488" y="190"/>
                  </a:cubicBezTo>
                  <a:cubicBezTo>
                    <a:pt x="457" y="160"/>
                    <a:pt x="421" y="145"/>
                    <a:pt x="381" y="146"/>
                  </a:cubicBezTo>
                  <a:close/>
                  <a:moveTo>
                    <a:pt x="381" y="0"/>
                  </a:moveTo>
                  <a:cubicBezTo>
                    <a:pt x="498" y="0"/>
                    <a:pt x="590" y="50"/>
                    <a:pt x="658" y="151"/>
                  </a:cubicBezTo>
                  <a:cubicBezTo>
                    <a:pt x="726" y="251"/>
                    <a:pt x="760" y="403"/>
                    <a:pt x="762" y="606"/>
                  </a:cubicBezTo>
                  <a:cubicBezTo>
                    <a:pt x="760" y="811"/>
                    <a:pt x="726" y="965"/>
                    <a:pt x="658" y="1067"/>
                  </a:cubicBezTo>
                  <a:cubicBezTo>
                    <a:pt x="590" y="1169"/>
                    <a:pt x="498" y="1221"/>
                    <a:pt x="381" y="1221"/>
                  </a:cubicBezTo>
                  <a:cubicBezTo>
                    <a:pt x="264" y="1221"/>
                    <a:pt x="172" y="1169"/>
                    <a:pt x="104" y="1067"/>
                  </a:cubicBezTo>
                  <a:cubicBezTo>
                    <a:pt x="36" y="965"/>
                    <a:pt x="1" y="811"/>
                    <a:pt x="0" y="606"/>
                  </a:cubicBezTo>
                  <a:cubicBezTo>
                    <a:pt x="1" y="403"/>
                    <a:pt x="36" y="251"/>
                    <a:pt x="104" y="150"/>
                  </a:cubicBezTo>
                  <a:cubicBezTo>
                    <a:pt x="172" y="50"/>
                    <a:pt x="264" y="0"/>
                    <a:pt x="381" y="0"/>
                  </a:cubicBezTo>
                  <a:close/>
                </a:path>
              </a:pathLst>
            </a:custGeom>
            <a:gradFill>
              <a:gsLst>
                <a:gs pos="53000">
                  <a:schemeClr val="bg1"/>
                </a:gs>
                <a:gs pos="69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altLang="zh-CN" sz="8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77" name="图形"/>
          <p:cNvSpPr txBox="1"/>
          <p:nvPr/>
        </p:nvSpPr>
        <p:spPr>
          <a:xfrm>
            <a:off x="4686300" y="2872741"/>
            <a:ext cx="6400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Click here to enter your text,change the color or size of the text.Click here to enter your text,change the color or size of the text.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C63656-0002-CFEB-29E8-E1AB16490047}"/>
              </a:ext>
            </a:extLst>
          </p:cNvPr>
          <p:cNvSpPr txBox="1"/>
          <p:nvPr/>
        </p:nvSpPr>
        <p:spPr>
          <a:xfrm>
            <a:off x="4618266" y="1064470"/>
            <a:ext cx="6164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0" dirty="0">
                <a:gradFill>
                  <a:gsLst>
                    <a:gs pos="60000">
                      <a:schemeClr val="bg1"/>
                    </a:gs>
                    <a:gs pos="8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ea typeface="印品粗朗体" pitchFamily="2" charset="-122"/>
              </a:rPr>
              <a:t>Add title text</a:t>
            </a:r>
          </a:p>
        </p:txBody>
      </p: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" descr="D:/包图网/5db00e60c5d5e.png5db00e60c5d5e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"/>
          <a:stretch>
            <a:fillRect/>
          </a:stretch>
        </p:blipFill>
        <p:spPr>
          <a:xfrm>
            <a:off x="1" y="0"/>
            <a:ext cx="669607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051" h="10800">
                <a:moveTo>
                  <a:pt x="0" y="0"/>
                </a:moveTo>
                <a:lnTo>
                  <a:pt x="9600" y="0"/>
                </a:lnTo>
                <a:lnTo>
                  <a:pt x="9600" y="1103"/>
                </a:lnTo>
                <a:lnTo>
                  <a:pt x="8654" y="1103"/>
                </a:lnTo>
                <a:cubicBezTo>
                  <a:pt x="8375" y="1103"/>
                  <a:pt x="8149" y="1329"/>
                  <a:pt x="8149" y="1608"/>
                </a:cubicBezTo>
                <a:cubicBezTo>
                  <a:pt x="8149" y="1887"/>
                  <a:pt x="8375" y="2113"/>
                  <a:pt x="8654" y="2113"/>
                </a:cubicBezTo>
                <a:lnTo>
                  <a:pt x="9600" y="2113"/>
                </a:lnTo>
                <a:lnTo>
                  <a:pt x="9600" y="3631"/>
                </a:lnTo>
                <a:lnTo>
                  <a:pt x="8654" y="3631"/>
                </a:lnTo>
                <a:cubicBezTo>
                  <a:pt x="8375" y="3631"/>
                  <a:pt x="8149" y="3857"/>
                  <a:pt x="8149" y="4136"/>
                </a:cubicBezTo>
                <a:cubicBezTo>
                  <a:pt x="8149" y="4415"/>
                  <a:pt x="8375" y="4641"/>
                  <a:pt x="8654" y="4641"/>
                </a:cubicBezTo>
                <a:lnTo>
                  <a:pt x="9600" y="4641"/>
                </a:lnTo>
                <a:lnTo>
                  <a:pt x="9600" y="6159"/>
                </a:lnTo>
                <a:lnTo>
                  <a:pt x="8654" y="6159"/>
                </a:lnTo>
                <a:cubicBezTo>
                  <a:pt x="8375" y="6159"/>
                  <a:pt x="8149" y="6385"/>
                  <a:pt x="8149" y="6664"/>
                </a:cubicBezTo>
                <a:cubicBezTo>
                  <a:pt x="8149" y="6943"/>
                  <a:pt x="8375" y="7169"/>
                  <a:pt x="8654" y="7169"/>
                </a:cubicBezTo>
                <a:lnTo>
                  <a:pt x="9600" y="7169"/>
                </a:lnTo>
                <a:lnTo>
                  <a:pt x="9600" y="8687"/>
                </a:lnTo>
                <a:lnTo>
                  <a:pt x="8654" y="8687"/>
                </a:lnTo>
                <a:cubicBezTo>
                  <a:pt x="8375" y="8687"/>
                  <a:pt x="8149" y="8913"/>
                  <a:pt x="8149" y="9192"/>
                </a:cubicBezTo>
                <a:cubicBezTo>
                  <a:pt x="8149" y="9471"/>
                  <a:pt x="8375" y="9697"/>
                  <a:pt x="8654" y="9697"/>
                </a:cubicBezTo>
                <a:lnTo>
                  <a:pt x="9600" y="9697"/>
                </a:lnTo>
                <a:lnTo>
                  <a:pt x="9600" y="10800"/>
                </a:lnTo>
                <a:lnTo>
                  <a:pt x="0" y="10800"/>
                </a:lnTo>
                <a:lnTo>
                  <a:pt x="0" y="0"/>
                </a:lnTo>
                <a:close/>
                <a:moveTo>
                  <a:pt x="9600" y="8687"/>
                </a:moveTo>
                <a:lnTo>
                  <a:pt x="10546" y="8687"/>
                </a:lnTo>
                <a:cubicBezTo>
                  <a:pt x="10825" y="8687"/>
                  <a:pt x="11051" y="8913"/>
                  <a:pt x="11051" y="9192"/>
                </a:cubicBezTo>
                <a:cubicBezTo>
                  <a:pt x="11051" y="9471"/>
                  <a:pt x="10825" y="9697"/>
                  <a:pt x="10546" y="9697"/>
                </a:cubicBezTo>
                <a:lnTo>
                  <a:pt x="9600" y="9697"/>
                </a:lnTo>
                <a:lnTo>
                  <a:pt x="9600" y="8687"/>
                </a:lnTo>
                <a:close/>
                <a:moveTo>
                  <a:pt x="9600" y="1103"/>
                </a:moveTo>
                <a:lnTo>
                  <a:pt x="10546" y="1103"/>
                </a:lnTo>
                <a:cubicBezTo>
                  <a:pt x="10825" y="1103"/>
                  <a:pt x="11051" y="1329"/>
                  <a:pt x="11051" y="1608"/>
                </a:cubicBezTo>
                <a:cubicBezTo>
                  <a:pt x="11051" y="1887"/>
                  <a:pt x="10825" y="2113"/>
                  <a:pt x="10546" y="2113"/>
                </a:cubicBezTo>
                <a:lnTo>
                  <a:pt x="9600" y="2113"/>
                </a:lnTo>
                <a:lnTo>
                  <a:pt x="9600" y="1103"/>
                </a:lnTo>
                <a:close/>
                <a:moveTo>
                  <a:pt x="9600" y="3631"/>
                </a:moveTo>
                <a:lnTo>
                  <a:pt x="10546" y="3631"/>
                </a:lnTo>
                <a:cubicBezTo>
                  <a:pt x="10825" y="3631"/>
                  <a:pt x="11051" y="3857"/>
                  <a:pt x="11051" y="4136"/>
                </a:cubicBezTo>
                <a:cubicBezTo>
                  <a:pt x="11051" y="4415"/>
                  <a:pt x="10825" y="4641"/>
                  <a:pt x="10546" y="4641"/>
                </a:cubicBezTo>
                <a:lnTo>
                  <a:pt x="9600" y="4641"/>
                </a:lnTo>
                <a:lnTo>
                  <a:pt x="9600" y="3631"/>
                </a:lnTo>
                <a:close/>
                <a:moveTo>
                  <a:pt x="9600" y="6159"/>
                </a:moveTo>
                <a:lnTo>
                  <a:pt x="10546" y="6159"/>
                </a:lnTo>
                <a:cubicBezTo>
                  <a:pt x="10825" y="6159"/>
                  <a:pt x="11051" y="6385"/>
                  <a:pt x="11051" y="6664"/>
                </a:cubicBezTo>
                <a:cubicBezTo>
                  <a:pt x="11051" y="6943"/>
                  <a:pt x="10825" y="7169"/>
                  <a:pt x="10546" y="7169"/>
                </a:cubicBezTo>
                <a:lnTo>
                  <a:pt x="9600" y="7169"/>
                </a:lnTo>
                <a:lnTo>
                  <a:pt x="9600" y="6159"/>
                </a:lnTo>
                <a:close/>
              </a:path>
            </a:pathLst>
          </a:custGeom>
        </p:spPr>
      </p:pic>
      <p:sp>
        <p:nvSpPr>
          <p:cNvPr id="25" name="图形"/>
          <p:cNvSpPr txBox="1"/>
          <p:nvPr/>
        </p:nvSpPr>
        <p:spPr>
          <a:xfrm>
            <a:off x="5284471" y="720725"/>
            <a:ext cx="104648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4000" b="1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阿里巴巴普惠体 Medium"/>
                <a:cs typeface="Arial" pitchFamily="34" charset="0"/>
                <a:sym typeface="Arial"/>
              </a:rPr>
              <a:t>0</a:t>
            </a:r>
            <a:r>
              <a:rPr lang="en-US" altLang="zh-CN" sz="40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阿里巴巴普惠体 Medium"/>
                <a:cs typeface="Arial" pitchFamily="34" charset="0"/>
                <a:sym typeface="Arial"/>
              </a:rPr>
              <a:t>1</a:t>
            </a:r>
          </a:p>
        </p:txBody>
      </p:sp>
      <p:sp>
        <p:nvSpPr>
          <p:cNvPr id="26" name="图形"/>
          <p:cNvSpPr txBox="1"/>
          <p:nvPr/>
        </p:nvSpPr>
        <p:spPr>
          <a:xfrm>
            <a:off x="5284471" y="2326007"/>
            <a:ext cx="104648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4000" b="1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阿里巴巴普惠体 Medium"/>
                <a:cs typeface="Arial" pitchFamily="34" charset="0"/>
                <a:sym typeface="Arial"/>
              </a:rPr>
              <a:t>0</a:t>
            </a:r>
            <a:r>
              <a:rPr lang="en-US" altLang="zh-CN" sz="40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阿里巴巴普惠体 Medium"/>
                <a:cs typeface="Arial" pitchFamily="34" charset="0"/>
                <a:sym typeface="Arial"/>
              </a:rPr>
              <a:t>2</a:t>
            </a:r>
          </a:p>
        </p:txBody>
      </p:sp>
      <p:sp>
        <p:nvSpPr>
          <p:cNvPr id="27" name="图形"/>
          <p:cNvSpPr txBox="1"/>
          <p:nvPr/>
        </p:nvSpPr>
        <p:spPr>
          <a:xfrm>
            <a:off x="5284471" y="3931287"/>
            <a:ext cx="104648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4000" b="1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阿里巴巴普惠体 Medium"/>
                <a:cs typeface="Arial" pitchFamily="34" charset="0"/>
                <a:sym typeface="Arial"/>
              </a:rPr>
              <a:t>0</a:t>
            </a:r>
            <a:r>
              <a:rPr lang="en-US" altLang="zh-CN" sz="40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阿里巴巴普惠体 Medium"/>
                <a:cs typeface="Arial" pitchFamily="34" charset="0"/>
                <a:sym typeface="Arial"/>
              </a:rPr>
              <a:t>3</a:t>
            </a:r>
          </a:p>
        </p:txBody>
      </p:sp>
      <p:sp>
        <p:nvSpPr>
          <p:cNvPr id="28" name="图形"/>
          <p:cNvSpPr txBox="1"/>
          <p:nvPr/>
        </p:nvSpPr>
        <p:spPr>
          <a:xfrm>
            <a:off x="5284471" y="5536567"/>
            <a:ext cx="104648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4000" b="1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阿里巴巴普惠体 Medium"/>
                <a:cs typeface="Arial" pitchFamily="34" charset="0"/>
                <a:sym typeface="Arial"/>
              </a:rPr>
              <a:t>0</a:t>
            </a:r>
            <a:r>
              <a:rPr lang="en-US" altLang="zh-CN" sz="40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阿里巴巴普惠体 Medium"/>
                <a:cs typeface="Arial" pitchFamily="34" charset="0"/>
                <a:sym typeface="Arial"/>
              </a:rPr>
              <a:t>4</a:t>
            </a:r>
          </a:p>
        </p:txBody>
      </p:sp>
      <p:grpSp>
        <p:nvGrpSpPr>
          <p:cNvPr id="37" name="图形"/>
          <p:cNvGrpSpPr/>
          <p:nvPr/>
        </p:nvGrpSpPr>
        <p:grpSpPr>
          <a:xfrm>
            <a:off x="6920229" y="597537"/>
            <a:ext cx="4387851" cy="892175"/>
            <a:chOff x="11258" y="989"/>
            <a:chExt cx="6910" cy="1405"/>
          </a:xfrm>
        </p:grpSpPr>
        <p:sp>
          <p:nvSpPr>
            <p:cNvPr id="29" name="图形"/>
            <p:cNvSpPr txBox="1"/>
            <p:nvPr/>
          </p:nvSpPr>
          <p:spPr>
            <a:xfrm>
              <a:off x="11258" y="989"/>
              <a:ext cx="5311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4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粗朗体" pitchFamily="2" charset="-122"/>
                  <a:ea typeface="印品粗朗体" pitchFamily="2" charset="-122"/>
                  <a:cs typeface="创客贴金刚体 Bold" pitchFamily="18" charset="-122"/>
                  <a:sym typeface="Arial"/>
                </a:rPr>
                <a:t>Add title text</a:t>
              </a:r>
              <a:endParaRPr lang="zh-CN" altLang="en-US" sz="4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粗朗体" pitchFamily="2" charset="-122"/>
                <a:ea typeface="印品粗朗体" pitchFamily="2" charset="-122"/>
                <a:cs typeface="创客贴金刚体 Bold" pitchFamily="18" charset="-122"/>
                <a:sym typeface="Arial"/>
              </a:endParaRPr>
            </a:p>
          </p:txBody>
        </p:sp>
        <p:sp>
          <p:nvSpPr>
            <p:cNvPr id="33" name="图形"/>
            <p:cNvSpPr txBox="1"/>
            <p:nvPr/>
          </p:nvSpPr>
          <p:spPr>
            <a:xfrm>
              <a:off x="11258" y="1958"/>
              <a:ext cx="6910" cy="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enter your text,change the color or size of the text.</a:t>
              </a:r>
            </a:p>
          </p:txBody>
        </p:sp>
      </p:grpSp>
      <p:grpSp>
        <p:nvGrpSpPr>
          <p:cNvPr id="38" name="图形"/>
          <p:cNvGrpSpPr/>
          <p:nvPr/>
        </p:nvGrpSpPr>
        <p:grpSpPr>
          <a:xfrm>
            <a:off x="6920229" y="2198372"/>
            <a:ext cx="4387851" cy="892175"/>
            <a:chOff x="11258" y="3510"/>
            <a:chExt cx="6910" cy="1405"/>
          </a:xfrm>
        </p:grpSpPr>
        <p:sp>
          <p:nvSpPr>
            <p:cNvPr id="30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11258" y="3510"/>
              <a:ext cx="5311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dist">
                <a:lnSpc>
                  <a:spcPct val="100000"/>
                </a:lnSpc>
                <a:defRPr sz="400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粗朗体" pitchFamily="2" charset="-122"/>
                  <a:ea typeface="印品粗朗体" pitchFamily="2" charset="-122"/>
                  <a:cs typeface="创客贴金刚体 Bold" pitchFamily="18" charset="-122"/>
                </a:defRPr>
              </a:lvl1pPr>
            </a:lstStyle>
            <a:p>
              <a:pPr algn="l"/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34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11258" y="4479"/>
              <a:ext cx="6910" cy="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enter your text,change the color or size of the text.</a:t>
              </a:r>
            </a:p>
          </p:txBody>
        </p:sp>
      </p:grpSp>
      <p:grpSp>
        <p:nvGrpSpPr>
          <p:cNvPr id="39" name="图形"/>
          <p:cNvGrpSpPr/>
          <p:nvPr/>
        </p:nvGrpSpPr>
        <p:grpSpPr>
          <a:xfrm>
            <a:off x="6920229" y="3799207"/>
            <a:ext cx="4387851" cy="892175"/>
            <a:chOff x="11258" y="6031"/>
            <a:chExt cx="6910" cy="1405"/>
          </a:xfrm>
        </p:grpSpPr>
        <p:sp>
          <p:nvSpPr>
            <p:cNvPr id="31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11258" y="6031"/>
              <a:ext cx="5122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dist">
                <a:lnSpc>
                  <a:spcPct val="100000"/>
                </a:lnSpc>
                <a:defRPr sz="400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粗朗体" pitchFamily="2" charset="-122"/>
                  <a:ea typeface="印品粗朗体" pitchFamily="2" charset="-122"/>
                  <a:cs typeface="创客贴金刚体 Bold" pitchFamily="18" charset="-122"/>
                </a:defRPr>
              </a:lvl1pPr>
            </a:lstStyle>
            <a:p>
              <a:pPr algn="l"/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35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11258" y="7000"/>
              <a:ext cx="6910" cy="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enter your text,change the color or size of the text.</a:t>
              </a:r>
            </a:p>
          </p:txBody>
        </p:sp>
      </p:grpSp>
      <p:grpSp>
        <p:nvGrpSpPr>
          <p:cNvPr id="40" name="图形"/>
          <p:cNvGrpSpPr/>
          <p:nvPr/>
        </p:nvGrpSpPr>
        <p:grpSpPr>
          <a:xfrm>
            <a:off x="6920229" y="5400042"/>
            <a:ext cx="4387851" cy="892175"/>
            <a:chOff x="11258" y="8552"/>
            <a:chExt cx="6910" cy="1405"/>
          </a:xfrm>
        </p:grpSpPr>
        <p:sp>
          <p:nvSpPr>
            <p:cNvPr id="32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11258" y="8552"/>
              <a:ext cx="5311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dist">
                <a:lnSpc>
                  <a:spcPct val="100000"/>
                </a:lnSpc>
                <a:defRPr sz="400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粗朗体" pitchFamily="2" charset="-122"/>
                  <a:ea typeface="印品粗朗体" pitchFamily="2" charset="-122"/>
                  <a:cs typeface="创客贴金刚体 Bold" pitchFamily="18" charset="-122"/>
                </a:defRPr>
              </a:lvl1pPr>
            </a:lstStyle>
            <a:p>
              <a:pPr algn="l"/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36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11258" y="9521"/>
              <a:ext cx="6910" cy="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enter your text,change the color or size of the text.</a:t>
              </a:r>
            </a:p>
          </p:txBody>
        </p:sp>
      </p:grpSp>
      <p:sp>
        <p:nvSpPr>
          <p:cNvPr id="41" name="图形"/>
          <p:cNvSpPr txBox="1"/>
          <p:nvPr/>
        </p:nvSpPr>
        <p:spPr>
          <a:xfrm>
            <a:off x="818608" y="1151158"/>
            <a:ext cx="314642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400" dirty="0">
                <a:gradFill>
                  <a:gsLst>
                    <a:gs pos="60000">
                      <a:schemeClr val="bg1"/>
                    </a:gs>
                    <a:gs pos="8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印品粗朗体" pitchFamily="2" charset="-122"/>
                <a:ea typeface="印品粗朗体" pitchFamily="2" charset="-122"/>
                <a:cs typeface="阿里巴巴普惠体 Medium"/>
                <a:sym typeface="Arial"/>
              </a:rPr>
              <a:t>CONTENTS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1" y="0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custDataLst>
      <p:tags r:id="rId1"/>
    </p:custDataLst>
  </p:cSld>
  <p:clrMapOvr>
    <a:masterClrMapping/>
  </p:clrMapOvr>
  <p:transition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41" grpId="0"/>
      <p:bldP spid="4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087495" cy="576580"/>
            <a:chOff x="0" y="473"/>
            <a:chExt cx="6437" cy="908"/>
          </a:xfrm>
        </p:grpSpPr>
        <p:sp>
          <p:nvSpPr>
            <p:cNvPr id="2" name="图形"/>
            <p:cNvSpPr/>
            <p:nvPr>
              <p:custDataLst>
                <p:tags r:id="rId9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10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04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11"/>
              </p:custDataLst>
            </p:nvPr>
          </p:nvSpPr>
          <p:spPr>
            <a:xfrm>
              <a:off x="1878" y="491"/>
              <a:ext cx="4559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0" name="图形"/>
          <p:cNvGrpSpPr/>
          <p:nvPr/>
        </p:nvGrpSpPr>
        <p:grpSpPr>
          <a:xfrm>
            <a:off x="1035051" y="1564006"/>
            <a:ext cx="10073640" cy="4131945"/>
            <a:chOff x="1630" y="2463"/>
            <a:chExt cx="15864" cy="6507"/>
          </a:xfrm>
        </p:grpSpPr>
        <p:sp>
          <p:nvSpPr>
            <p:cNvPr id="6" name="图形"/>
            <p:cNvSpPr/>
            <p:nvPr>
              <p:custDataLst>
                <p:tags r:id="rId2"/>
              </p:custDataLst>
            </p:nvPr>
          </p:nvSpPr>
          <p:spPr>
            <a:xfrm>
              <a:off x="1631" y="6553"/>
              <a:ext cx="7644" cy="2414"/>
            </a:xfrm>
            <a:prstGeom prst="rect">
              <a:avLst/>
            </a:prstGeom>
            <a:solidFill>
              <a:srgbClr val="8A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697" tIns="43348" rIns="86697" bIns="43348" rtlCol="0" anchor="ctr"/>
            <a:lstStyle/>
            <a:p>
              <a:pPr algn="ctr">
                <a:lnSpc>
                  <a:spcPct val="150000"/>
                </a:lnSpc>
              </a:pPr>
              <a:endParaRPr lang="en-US" sz="20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9848" y="6549"/>
              <a:ext cx="7646" cy="2421"/>
            </a:xfrm>
            <a:prstGeom prst="rect">
              <a:avLst/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697" tIns="43348" rIns="86697" bIns="43348" rtlCol="0" anchor="ctr"/>
            <a:lstStyle/>
            <a:p>
              <a:pPr algn="ctr">
                <a:lnSpc>
                  <a:spcPct val="150000"/>
                </a:lnSpc>
              </a:pPr>
              <a:endParaRPr lang="en-US" sz="2000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pic>
          <p:nvPicPr>
            <p:cNvPr id="13" name="图形" descr="5d00bd382fdc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0" y="2463"/>
              <a:ext cx="7645" cy="3707"/>
            </a:xfrm>
            <a:prstGeom prst="rect">
              <a:avLst/>
            </a:prstGeom>
          </p:spPr>
        </p:pic>
        <p:pic>
          <p:nvPicPr>
            <p:cNvPr id="14" name="图形" descr="D:/包图网/包图网素材/商务办公/5d00bd1f89096.jpg5d00bd1f8909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49" y="2463"/>
              <a:ext cx="7645" cy="3707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1878" y="6971"/>
              <a:ext cx="7151" cy="1516"/>
              <a:chOff x="1878" y="6894"/>
              <a:chExt cx="7151" cy="1516"/>
            </a:xfrm>
          </p:grpSpPr>
          <p:sp>
            <p:nvSpPr>
              <p:cNvPr id="16" name="图形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78" y="6894"/>
                <a:ext cx="310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6" name="图形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878" y="7455"/>
                <a:ext cx="7151" cy="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096" y="6971"/>
              <a:ext cx="7151" cy="1516"/>
              <a:chOff x="1878" y="6894"/>
              <a:chExt cx="7151" cy="1516"/>
            </a:xfrm>
          </p:grpSpPr>
          <p:sp>
            <p:nvSpPr>
              <p:cNvPr id="18" name="图形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878" y="6894"/>
                <a:ext cx="310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9" name="图形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878" y="7455"/>
                <a:ext cx="7151" cy="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076700" cy="576580"/>
            <a:chOff x="0" y="473"/>
            <a:chExt cx="6420" cy="908"/>
          </a:xfrm>
        </p:grpSpPr>
        <p:sp>
          <p:nvSpPr>
            <p:cNvPr id="2" name="图形"/>
            <p:cNvSpPr/>
            <p:nvPr>
              <p:custDataLst>
                <p:tags r:id="rId20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21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04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22"/>
              </p:custDataLst>
            </p:nvPr>
          </p:nvSpPr>
          <p:spPr>
            <a:xfrm>
              <a:off x="1878" y="491"/>
              <a:ext cx="4542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2" name="图形"/>
          <p:cNvGrpSpPr/>
          <p:nvPr/>
        </p:nvGrpSpPr>
        <p:grpSpPr>
          <a:xfrm>
            <a:off x="1124586" y="1824990"/>
            <a:ext cx="9903460" cy="4047490"/>
            <a:chOff x="1771" y="2874"/>
            <a:chExt cx="15596" cy="6374"/>
          </a:xfrm>
        </p:grpSpPr>
        <p:grpSp>
          <p:nvGrpSpPr>
            <p:cNvPr id="9" name="组合 8"/>
            <p:cNvGrpSpPr/>
            <p:nvPr/>
          </p:nvGrpSpPr>
          <p:grpSpPr>
            <a:xfrm>
              <a:off x="1771" y="2874"/>
              <a:ext cx="4400" cy="6374"/>
              <a:chOff x="929005" y="2057767"/>
              <a:chExt cx="2458085" cy="3561079"/>
            </a:xfrm>
          </p:grpSpPr>
          <p:sp>
            <p:nvSpPr>
              <p:cNvPr id="10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929005" y="2266046"/>
                <a:ext cx="2458085" cy="335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A0006"/>
                </a:solidFill>
              </a:ln>
              <a:effectLst>
                <a:outerShdw blurRad="63500" sx="101000" sy="101000" algn="ct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1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1408430" y="2058613"/>
                <a:ext cx="1498600" cy="208314"/>
              </a:xfrm>
              <a:prstGeom prst="trapezoid">
                <a:avLst>
                  <a:gd name="adj" fmla="val 67927"/>
                </a:avLst>
              </a:pr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2" name="图形"/>
              <p:cNvSpPr/>
              <p:nvPr>
                <p:custDataLst>
                  <p:tags r:id="rId18"/>
                </p:custDataLst>
              </p:nvPr>
            </p:nvSpPr>
            <p:spPr>
              <a:xfrm rot="5400000">
                <a:off x="1659891" y="1946007"/>
                <a:ext cx="995680" cy="1219200"/>
              </a:xfrm>
              <a:prstGeom prst="homePlate">
                <a:avLst>
                  <a:gd name="adj" fmla="val 21516"/>
                </a:avLst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4" name="图形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798832" y="2266158"/>
                <a:ext cx="722342" cy="56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01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369" y="2874"/>
              <a:ext cx="4400" cy="6374"/>
              <a:chOff x="3601720" y="2060307"/>
              <a:chExt cx="2458085" cy="3561079"/>
            </a:xfrm>
          </p:grpSpPr>
          <p:sp>
            <p:nvSpPr>
              <p:cNvPr id="18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3601720" y="2268586"/>
                <a:ext cx="2458085" cy="335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A0006"/>
                </a:solidFill>
              </a:ln>
              <a:effectLst>
                <a:outerShdw blurRad="63500" sx="101000" sy="101000" algn="ct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9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4081145" y="2061153"/>
                <a:ext cx="1498600" cy="208314"/>
              </a:xfrm>
              <a:prstGeom prst="trapezoid">
                <a:avLst>
                  <a:gd name="adj" fmla="val 67927"/>
                </a:avLst>
              </a:pr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0" name="图形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4332606" y="1948547"/>
                <a:ext cx="995680" cy="1219200"/>
              </a:xfrm>
              <a:prstGeom prst="homePlate">
                <a:avLst>
                  <a:gd name="adj" fmla="val 19475"/>
                </a:avLst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2" name="图形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433558" y="2265904"/>
                <a:ext cx="722342" cy="56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02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2967" y="2874"/>
              <a:ext cx="4400" cy="6374"/>
              <a:chOff x="6275070" y="2060307"/>
              <a:chExt cx="2458085" cy="3561079"/>
            </a:xfrm>
          </p:grpSpPr>
          <p:sp>
            <p:nvSpPr>
              <p:cNvPr id="34" name="图形"/>
              <p:cNvSpPr/>
              <p:nvPr>
                <p:custDataLst>
                  <p:tags r:id="rId8"/>
                </p:custDataLst>
              </p:nvPr>
            </p:nvSpPr>
            <p:spPr>
              <a:xfrm>
                <a:off x="6275070" y="2268586"/>
                <a:ext cx="2458085" cy="335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A0006"/>
                </a:solidFill>
              </a:ln>
              <a:effectLst>
                <a:outerShdw blurRad="63500" sx="101000" sy="101000" algn="ct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5" name="图形"/>
              <p:cNvSpPr/>
              <p:nvPr>
                <p:custDataLst>
                  <p:tags r:id="rId9"/>
                </p:custDataLst>
              </p:nvPr>
            </p:nvSpPr>
            <p:spPr>
              <a:xfrm>
                <a:off x="6754495" y="2061153"/>
                <a:ext cx="1498600" cy="208314"/>
              </a:xfrm>
              <a:prstGeom prst="trapezoid">
                <a:avLst>
                  <a:gd name="adj" fmla="val 67927"/>
                </a:avLst>
              </a:pr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6" name="图形"/>
              <p:cNvSpPr/>
              <p:nvPr>
                <p:custDataLst>
                  <p:tags r:id="rId10"/>
                </p:custDataLst>
              </p:nvPr>
            </p:nvSpPr>
            <p:spPr>
              <a:xfrm rot="5400000">
                <a:off x="7005956" y="1948547"/>
                <a:ext cx="995680" cy="1219200"/>
              </a:xfrm>
              <a:prstGeom prst="homePlate">
                <a:avLst>
                  <a:gd name="adj" fmla="val 18455"/>
                </a:avLst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8" name="图形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106908" y="2265904"/>
                <a:ext cx="722342" cy="56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03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033" y="5250"/>
              <a:ext cx="3877" cy="2043"/>
              <a:chOff x="1932" y="5160"/>
              <a:chExt cx="3877" cy="2043"/>
            </a:xfrm>
          </p:grpSpPr>
          <p:sp>
            <p:nvSpPr>
              <p:cNvPr id="6" name="图形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316" y="5160"/>
                <a:ext cx="310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6" name="图形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932" y="5739"/>
                <a:ext cx="3877" cy="14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631" y="5250"/>
              <a:ext cx="3877" cy="2043"/>
              <a:chOff x="1932" y="5160"/>
              <a:chExt cx="3877" cy="2043"/>
            </a:xfrm>
          </p:grpSpPr>
          <p:sp>
            <p:nvSpPr>
              <p:cNvPr id="25" name="图形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16" y="5160"/>
                <a:ext cx="310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7" name="图形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932" y="5739"/>
                <a:ext cx="3877" cy="14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3229" y="5250"/>
              <a:ext cx="3877" cy="2043"/>
              <a:chOff x="1932" y="5160"/>
              <a:chExt cx="3877" cy="2043"/>
            </a:xfrm>
          </p:grpSpPr>
          <p:sp>
            <p:nvSpPr>
              <p:cNvPr id="30" name="图形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316" y="5160"/>
                <a:ext cx="310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1" name="图形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932" y="5739"/>
                <a:ext cx="3877" cy="14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017010" cy="576580"/>
            <a:chOff x="0" y="473"/>
            <a:chExt cx="6326" cy="908"/>
          </a:xfrm>
        </p:grpSpPr>
        <p:sp>
          <p:nvSpPr>
            <p:cNvPr id="2" name="图形"/>
            <p:cNvSpPr/>
            <p:nvPr>
              <p:custDataLst>
                <p:tags r:id="rId12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13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04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14"/>
              </p:custDataLst>
            </p:nvPr>
          </p:nvSpPr>
          <p:spPr>
            <a:xfrm>
              <a:off x="1878" y="491"/>
              <a:ext cx="4448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8" name="图形"/>
          <p:cNvGrpSpPr/>
          <p:nvPr/>
        </p:nvGrpSpPr>
        <p:grpSpPr>
          <a:xfrm>
            <a:off x="989331" y="2160271"/>
            <a:ext cx="10200640" cy="3316605"/>
            <a:chOff x="1432" y="2970"/>
            <a:chExt cx="16064" cy="5223"/>
          </a:xfrm>
        </p:grpSpPr>
        <p:sp>
          <p:nvSpPr>
            <p:cNvPr id="6" name="图形"/>
            <p:cNvSpPr/>
            <p:nvPr>
              <p:custDataLst>
                <p:tags r:id="rId2"/>
              </p:custDataLst>
            </p:nvPr>
          </p:nvSpPr>
          <p:spPr>
            <a:xfrm>
              <a:off x="1432" y="2970"/>
              <a:ext cx="2732" cy="5223"/>
            </a:xfrm>
            <a:custGeom>
              <a:avLst/>
              <a:gdLst>
                <a:gd name="connsiteX0" fmla="*/ 0 w 2230734"/>
                <a:gd name="connsiteY0" fmla="*/ 0 h 3396343"/>
                <a:gd name="connsiteX1" fmla="*/ 2230734 w 2230734"/>
                <a:gd name="connsiteY1" fmla="*/ 0 h 3396343"/>
                <a:gd name="connsiteX2" fmla="*/ 2230734 w 2230734"/>
                <a:gd name="connsiteY2" fmla="*/ 3396343 h 3396343"/>
                <a:gd name="connsiteX3" fmla="*/ 0 w 2230734"/>
                <a:gd name="connsiteY3" fmla="*/ 3396343 h 3396343"/>
                <a:gd name="connsiteX4" fmla="*/ 0 w 2230734"/>
                <a:gd name="connsiteY4" fmla="*/ 0 h 3396343"/>
                <a:gd name="connsiteX0-1" fmla="*/ 0 w 2230734"/>
                <a:gd name="connsiteY0-2" fmla="*/ 0 h 3396343"/>
                <a:gd name="connsiteX1-3" fmla="*/ 2220685 w 2230734"/>
                <a:gd name="connsiteY1-4" fmla="*/ 633046 h 3396343"/>
                <a:gd name="connsiteX2-5" fmla="*/ 2230734 w 2230734"/>
                <a:gd name="connsiteY2-6" fmla="*/ 3396343 h 3396343"/>
                <a:gd name="connsiteX3-7" fmla="*/ 0 w 2230734"/>
                <a:gd name="connsiteY3-8" fmla="*/ 3396343 h 3396343"/>
                <a:gd name="connsiteX4-9" fmla="*/ 0 w 2230734"/>
                <a:gd name="connsiteY4-10" fmla="*/ 0 h 3396343"/>
                <a:gd name="connsiteX0-11" fmla="*/ 0 w 2230734"/>
                <a:gd name="connsiteY0-12" fmla="*/ 0 h 3396343"/>
                <a:gd name="connsiteX1-13" fmla="*/ 2220685 w 2230734"/>
                <a:gd name="connsiteY1-14" fmla="*/ 633046 h 3396343"/>
                <a:gd name="connsiteX2-15" fmla="*/ 2230734 w 2230734"/>
                <a:gd name="connsiteY2-16" fmla="*/ 2662813 h 3396343"/>
                <a:gd name="connsiteX3-17" fmla="*/ 0 w 2230734"/>
                <a:gd name="connsiteY3-18" fmla="*/ 3396343 h 3396343"/>
                <a:gd name="connsiteX4-19" fmla="*/ 0 w 2230734"/>
                <a:gd name="connsiteY4-20" fmla="*/ 0 h 3396343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2230734" h="3396343">
                  <a:moveTo>
                    <a:pt x="0" y="0"/>
                  </a:moveTo>
                  <a:lnTo>
                    <a:pt x="2220685" y="633046"/>
                  </a:lnTo>
                  <a:cubicBezTo>
                    <a:pt x="2224035" y="1554145"/>
                    <a:pt x="2227384" y="1741714"/>
                    <a:pt x="2230734" y="2662813"/>
                  </a:cubicBezTo>
                  <a:lnTo>
                    <a:pt x="0" y="3396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prstClr val="white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" name="图形"/>
            <p:cNvSpPr/>
            <p:nvPr>
              <p:custDataLst>
                <p:tags r:id="rId3"/>
              </p:custDataLst>
            </p:nvPr>
          </p:nvSpPr>
          <p:spPr>
            <a:xfrm>
              <a:off x="4379" y="2970"/>
              <a:ext cx="2732" cy="5223"/>
            </a:xfrm>
            <a:custGeom>
              <a:avLst/>
              <a:gdLst>
                <a:gd name="connsiteX0" fmla="*/ 0 w 2230734"/>
                <a:gd name="connsiteY0" fmla="*/ 0 h 3396343"/>
                <a:gd name="connsiteX1" fmla="*/ 2230734 w 2230734"/>
                <a:gd name="connsiteY1" fmla="*/ 0 h 3396343"/>
                <a:gd name="connsiteX2" fmla="*/ 2230734 w 2230734"/>
                <a:gd name="connsiteY2" fmla="*/ 3396343 h 3396343"/>
                <a:gd name="connsiteX3" fmla="*/ 0 w 2230734"/>
                <a:gd name="connsiteY3" fmla="*/ 3396343 h 3396343"/>
                <a:gd name="connsiteX4" fmla="*/ 0 w 2230734"/>
                <a:gd name="connsiteY4" fmla="*/ 0 h 3396343"/>
                <a:gd name="connsiteX0-1" fmla="*/ 0 w 2230734"/>
                <a:gd name="connsiteY0-2" fmla="*/ 0 h 3396343"/>
                <a:gd name="connsiteX1-3" fmla="*/ 2220685 w 2230734"/>
                <a:gd name="connsiteY1-4" fmla="*/ 633046 h 3396343"/>
                <a:gd name="connsiteX2-5" fmla="*/ 2230734 w 2230734"/>
                <a:gd name="connsiteY2-6" fmla="*/ 3396343 h 3396343"/>
                <a:gd name="connsiteX3-7" fmla="*/ 0 w 2230734"/>
                <a:gd name="connsiteY3-8" fmla="*/ 3396343 h 3396343"/>
                <a:gd name="connsiteX4-9" fmla="*/ 0 w 2230734"/>
                <a:gd name="connsiteY4-10" fmla="*/ 0 h 3396343"/>
                <a:gd name="connsiteX0-11" fmla="*/ 0 w 2230734"/>
                <a:gd name="connsiteY0-12" fmla="*/ 0 h 3396343"/>
                <a:gd name="connsiteX1-13" fmla="*/ 2220685 w 2230734"/>
                <a:gd name="connsiteY1-14" fmla="*/ 633046 h 3396343"/>
                <a:gd name="connsiteX2-15" fmla="*/ 2230734 w 2230734"/>
                <a:gd name="connsiteY2-16" fmla="*/ 2662813 h 3396343"/>
                <a:gd name="connsiteX3-17" fmla="*/ 0 w 2230734"/>
                <a:gd name="connsiteY3-18" fmla="*/ 3396343 h 3396343"/>
                <a:gd name="connsiteX4-19" fmla="*/ 0 w 2230734"/>
                <a:gd name="connsiteY4-20" fmla="*/ 0 h 3396343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2230734" h="3396343">
                  <a:moveTo>
                    <a:pt x="0" y="0"/>
                  </a:moveTo>
                  <a:lnTo>
                    <a:pt x="2220685" y="633046"/>
                  </a:lnTo>
                  <a:cubicBezTo>
                    <a:pt x="2224035" y="1554145"/>
                    <a:pt x="2227384" y="1741714"/>
                    <a:pt x="2230734" y="2662813"/>
                  </a:cubicBezTo>
                  <a:lnTo>
                    <a:pt x="0" y="3396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prstClr val="white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图形"/>
            <p:cNvSpPr/>
            <p:nvPr>
              <p:custDataLst>
                <p:tags r:id="rId4"/>
              </p:custDataLst>
            </p:nvPr>
          </p:nvSpPr>
          <p:spPr>
            <a:xfrm>
              <a:off x="7408" y="2970"/>
              <a:ext cx="2732" cy="5223"/>
            </a:xfrm>
            <a:custGeom>
              <a:avLst/>
              <a:gdLst>
                <a:gd name="connsiteX0" fmla="*/ 0 w 2230734"/>
                <a:gd name="connsiteY0" fmla="*/ 0 h 3396343"/>
                <a:gd name="connsiteX1" fmla="*/ 2230734 w 2230734"/>
                <a:gd name="connsiteY1" fmla="*/ 0 h 3396343"/>
                <a:gd name="connsiteX2" fmla="*/ 2230734 w 2230734"/>
                <a:gd name="connsiteY2" fmla="*/ 3396343 h 3396343"/>
                <a:gd name="connsiteX3" fmla="*/ 0 w 2230734"/>
                <a:gd name="connsiteY3" fmla="*/ 3396343 h 3396343"/>
                <a:gd name="connsiteX4" fmla="*/ 0 w 2230734"/>
                <a:gd name="connsiteY4" fmla="*/ 0 h 3396343"/>
                <a:gd name="connsiteX0-1" fmla="*/ 0 w 2230734"/>
                <a:gd name="connsiteY0-2" fmla="*/ 0 h 3396343"/>
                <a:gd name="connsiteX1-3" fmla="*/ 2220685 w 2230734"/>
                <a:gd name="connsiteY1-4" fmla="*/ 633046 h 3396343"/>
                <a:gd name="connsiteX2-5" fmla="*/ 2230734 w 2230734"/>
                <a:gd name="connsiteY2-6" fmla="*/ 3396343 h 3396343"/>
                <a:gd name="connsiteX3-7" fmla="*/ 0 w 2230734"/>
                <a:gd name="connsiteY3-8" fmla="*/ 3396343 h 3396343"/>
                <a:gd name="connsiteX4-9" fmla="*/ 0 w 2230734"/>
                <a:gd name="connsiteY4-10" fmla="*/ 0 h 3396343"/>
                <a:gd name="connsiteX0-11" fmla="*/ 0 w 2230734"/>
                <a:gd name="connsiteY0-12" fmla="*/ 0 h 3396343"/>
                <a:gd name="connsiteX1-13" fmla="*/ 2220685 w 2230734"/>
                <a:gd name="connsiteY1-14" fmla="*/ 633046 h 3396343"/>
                <a:gd name="connsiteX2-15" fmla="*/ 2230734 w 2230734"/>
                <a:gd name="connsiteY2-16" fmla="*/ 2662813 h 3396343"/>
                <a:gd name="connsiteX3-17" fmla="*/ 0 w 2230734"/>
                <a:gd name="connsiteY3-18" fmla="*/ 3396343 h 3396343"/>
                <a:gd name="connsiteX4-19" fmla="*/ 0 w 2230734"/>
                <a:gd name="connsiteY4-20" fmla="*/ 0 h 3396343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2230734" h="3396343">
                  <a:moveTo>
                    <a:pt x="0" y="0"/>
                  </a:moveTo>
                  <a:lnTo>
                    <a:pt x="2220685" y="633046"/>
                  </a:lnTo>
                  <a:cubicBezTo>
                    <a:pt x="2224035" y="1554145"/>
                    <a:pt x="2227384" y="1741714"/>
                    <a:pt x="2230734" y="2662813"/>
                  </a:cubicBezTo>
                  <a:lnTo>
                    <a:pt x="0" y="3396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prstClr val="white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图形"/>
            <p:cNvSpPr/>
            <p:nvPr>
              <p:custDataLst>
                <p:tags r:id="rId5"/>
              </p:custDataLst>
            </p:nvPr>
          </p:nvSpPr>
          <p:spPr bwMode="auto">
            <a:xfrm>
              <a:off x="8447" y="5112"/>
              <a:ext cx="940" cy="940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8" name="图形"/>
            <p:cNvSpPr/>
            <p:nvPr>
              <p:custDataLst>
                <p:tags r:id="rId6"/>
              </p:custDataLst>
            </p:nvPr>
          </p:nvSpPr>
          <p:spPr bwMode="auto">
            <a:xfrm>
              <a:off x="5490" y="5172"/>
              <a:ext cx="906" cy="821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7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7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" name="图形"/>
            <p:cNvSpPr/>
            <p:nvPr>
              <p:custDataLst>
                <p:tags r:id="rId7"/>
              </p:custDataLst>
            </p:nvPr>
          </p:nvSpPr>
          <p:spPr>
            <a:xfrm>
              <a:off x="2482" y="5239"/>
              <a:ext cx="716" cy="68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065" y="3011"/>
              <a:ext cx="6431" cy="1534"/>
              <a:chOff x="11066" y="2954"/>
              <a:chExt cx="6431" cy="1534"/>
            </a:xfrm>
          </p:grpSpPr>
          <p:sp>
            <p:nvSpPr>
              <p:cNvPr id="16" name="图形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1066" y="2954"/>
                <a:ext cx="310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6" name="图形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1066" y="3533"/>
                <a:ext cx="6431" cy="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1065" y="6046"/>
              <a:ext cx="6431" cy="1534"/>
              <a:chOff x="11066" y="2954"/>
              <a:chExt cx="6431" cy="1534"/>
            </a:xfrm>
          </p:grpSpPr>
          <p:sp>
            <p:nvSpPr>
              <p:cNvPr id="10" name="图形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066" y="2954"/>
                <a:ext cx="310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1" name="图形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1066" y="3533"/>
                <a:ext cx="6431" cy="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</p:grpSp>
        <p:cxnSp>
          <p:nvCxnSpPr>
            <p:cNvPr id="15" name="图形"/>
            <p:cNvCxnSpPr/>
            <p:nvPr/>
          </p:nvCxnSpPr>
          <p:spPr>
            <a:xfrm>
              <a:off x="11117" y="5581"/>
              <a:ext cx="6073" cy="0"/>
            </a:xfrm>
            <a:prstGeom prst="line">
              <a:avLst/>
            </a:prstGeom>
            <a:ln w="38100">
              <a:solidFill>
                <a:srgbClr val="B40005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3994785" cy="576580"/>
            <a:chOff x="0" y="473"/>
            <a:chExt cx="6291" cy="908"/>
          </a:xfrm>
        </p:grpSpPr>
        <p:sp>
          <p:nvSpPr>
            <p:cNvPr id="2" name="图形"/>
            <p:cNvSpPr/>
            <p:nvPr>
              <p:custDataLst>
                <p:tags r:id="rId7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04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9"/>
              </p:custDataLst>
            </p:nvPr>
          </p:nvSpPr>
          <p:spPr>
            <a:xfrm>
              <a:off x="1878" y="491"/>
              <a:ext cx="4413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1" name="图形"/>
          <p:cNvGrpSpPr/>
          <p:nvPr/>
        </p:nvGrpSpPr>
        <p:grpSpPr>
          <a:xfrm>
            <a:off x="1140460" y="1741171"/>
            <a:ext cx="9886315" cy="3851910"/>
            <a:chOff x="1796" y="2742"/>
            <a:chExt cx="15569" cy="6066"/>
          </a:xfrm>
        </p:grpSpPr>
        <p:sp>
          <p:nvSpPr>
            <p:cNvPr id="8" name="图形"/>
            <p:cNvSpPr/>
            <p:nvPr>
              <p:custDataLst>
                <p:tags r:id="rId2"/>
              </p:custDataLst>
            </p:nvPr>
          </p:nvSpPr>
          <p:spPr>
            <a:xfrm>
              <a:off x="1796" y="2742"/>
              <a:ext cx="15569" cy="1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5" name="图形"/>
            <p:cNvSpPr/>
            <p:nvPr>
              <p:custDataLst>
                <p:tags r:id="rId3"/>
              </p:custDataLst>
            </p:nvPr>
          </p:nvSpPr>
          <p:spPr>
            <a:xfrm>
              <a:off x="1850" y="4870"/>
              <a:ext cx="9344" cy="1812"/>
            </a:xfrm>
            <a:prstGeom prst="rect">
              <a:avLst/>
            </a:prstGeom>
            <a:noFill/>
            <a:ln>
              <a:solidFill>
                <a:srgbClr val="8A0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6" name="图形"/>
            <p:cNvSpPr/>
            <p:nvPr>
              <p:custDataLst>
                <p:tags r:id="rId4"/>
              </p:custDataLst>
            </p:nvPr>
          </p:nvSpPr>
          <p:spPr>
            <a:xfrm>
              <a:off x="1850" y="6995"/>
              <a:ext cx="9344" cy="1812"/>
            </a:xfrm>
            <a:prstGeom prst="rect">
              <a:avLst/>
            </a:prstGeom>
            <a:noFill/>
            <a:ln>
              <a:solidFill>
                <a:srgbClr val="B400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5"/>
              </p:custDataLst>
            </p:nvPr>
          </p:nvSpPr>
          <p:spPr>
            <a:xfrm>
              <a:off x="2096" y="5050"/>
              <a:ext cx="8853" cy="1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" name="图形"/>
            <p:cNvSpPr/>
            <p:nvPr>
              <p:custDataLst>
                <p:tags r:id="rId6"/>
              </p:custDataLst>
            </p:nvPr>
          </p:nvSpPr>
          <p:spPr>
            <a:xfrm>
              <a:off x="2096" y="7175"/>
              <a:ext cx="8853" cy="1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pic>
          <p:nvPicPr>
            <p:cNvPr id="10" name="图形" descr="5d00be5f7bbbf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15" y="4870"/>
              <a:ext cx="5575" cy="393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635" y="-78740"/>
            <a:ext cx="12192000" cy="6936740"/>
            <a:chOff x="-1" y="-124"/>
            <a:chExt cx="19200" cy="10924"/>
          </a:xfrm>
        </p:grpSpPr>
        <p:pic>
          <p:nvPicPr>
            <p:cNvPr id="4" name="图形" descr="D:/包图网/5db00e60c5d5e.png5db00e60c5d5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-124"/>
              <a:ext cx="19201" cy="10924"/>
            </a:xfrm>
            <a:prstGeom prst="rect">
              <a:avLst/>
            </a:prstGeom>
          </p:spPr>
        </p:pic>
        <p:sp>
          <p:nvSpPr>
            <p:cNvPr id="43" name="图形"/>
            <p:cNvSpPr/>
            <p:nvPr>
              <p:custDataLst>
                <p:tags r:id="rId5"/>
              </p:custDataLst>
            </p:nvPr>
          </p:nvSpPr>
          <p:spPr>
            <a:xfrm>
              <a:off x="402" y="386"/>
              <a:ext cx="1170" cy="1170"/>
            </a:xfrm>
            <a:prstGeom prst="halfFrame">
              <a:avLst>
                <a:gd name="adj1" fmla="val 16250"/>
                <a:gd name="adj2" fmla="val 14583"/>
              </a:avLst>
            </a:prstGeom>
            <a:solidFill>
              <a:srgbClr val="FF45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4" name="图形"/>
            <p:cNvSpPr/>
            <p:nvPr>
              <p:custDataLst>
                <p:tags r:id="rId6"/>
              </p:custDataLst>
            </p:nvPr>
          </p:nvSpPr>
          <p:spPr>
            <a:xfrm flipH="1">
              <a:off x="17517" y="386"/>
              <a:ext cx="1170" cy="1170"/>
            </a:xfrm>
            <a:prstGeom prst="halfFrame">
              <a:avLst>
                <a:gd name="adj1" fmla="val 16250"/>
                <a:gd name="adj2" fmla="val 14583"/>
              </a:avLst>
            </a:prstGeom>
            <a:solidFill>
              <a:srgbClr val="FF45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5" name="图形"/>
            <p:cNvSpPr/>
            <p:nvPr>
              <p:custDataLst>
                <p:tags r:id="rId7"/>
              </p:custDataLst>
            </p:nvPr>
          </p:nvSpPr>
          <p:spPr>
            <a:xfrm flipH="1" flipV="1">
              <a:off x="17517" y="9094"/>
              <a:ext cx="1170" cy="1170"/>
            </a:xfrm>
            <a:prstGeom prst="halfFrame">
              <a:avLst>
                <a:gd name="adj1" fmla="val 16250"/>
                <a:gd name="adj2" fmla="val 14583"/>
              </a:avLst>
            </a:prstGeom>
            <a:solidFill>
              <a:srgbClr val="FF45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6" name="图形"/>
            <p:cNvSpPr/>
            <p:nvPr>
              <p:custDataLst>
                <p:tags r:id="rId8"/>
              </p:custDataLst>
            </p:nvPr>
          </p:nvSpPr>
          <p:spPr>
            <a:xfrm flipV="1">
              <a:off x="402" y="9094"/>
              <a:ext cx="1170" cy="1170"/>
            </a:xfrm>
            <a:prstGeom prst="halfFrame">
              <a:avLst>
                <a:gd name="adj1" fmla="val 16250"/>
                <a:gd name="adj2" fmla="val 14583"/>
              </a:avLst>
            </a:prstGeom>
            <a:solidFill>
              <a:srgbClr val="FF45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37" name="图形"/>
          <p:cNvSpPr txBox="1"/>
          <p:nvPr/>
        </p:nvSpPr>
        <p:spPr>
          <a:xfrm>
            <a:off x="1818005" y="2420303"/>
            <a:ext cx="849376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粗朗体" pitchFamily="2" charset="-122"/>
                <a:ea typeface="印品粗朗体" pitchFamily="2" charset="-122"/>
                <a:cs typeface="阿里巴巴普惠体 Medium"/>
                <a:sym typeface="Arial"/>
              </a:rPr>
              <a:t>THANK  YOU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粗朗体" pitchFamily="2" charset="-122"/>
              <a:ea typeface="印品粗朗体" pitchFamily="2" charset="-122"/>
              <a:cs typeface="阿里巴巴普惠体 Medium"/>
              <a:sym typeface="Arial"/>
            </a:endParaRPr>
          </a:p>
        </p:txBody>
      </p:sp>
      <p:grpSp>
        <p:nvGrpSpPr>
          <p:cNvPr id="41" name="图形"/>
          <p:cNvGrpSpPr/>
          <p:nvPr/>
        </p:nvGrpSpPr>
        <p:grpSpPr>
          <a:xfrm>
            <a:off x="3448685" y="5010785"/>
            <a:ext cx="5232400" cy="452120"/>
            <a:chOff x="5320" y="7267"/>
            <a:chExt cx="8240" cy="712"/>
          </a:xfrm>
        </p:grpSpPr>
        <p:sp>
          <p:nvSpPr>
            <p:cNvPr id="39" name="图形"/>
            <p:cNvSpPr/>
            <p:nvPr>
              <p:custDataLst>
                <p:tags r:id="rId2"/>
              </p:custDataLst>
            </p:nvPr>
          </p:nvSpPr>
          <p:spPr>
            <a:xfrm>
              <a:off x="5320" y="7267"/>
              <a:ext cx="3639" cy="7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Report </a:t>
              </a:r>
              <a:r>
                <a: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ppt7</a:t>
              </a:r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0" name="图形"/>
            <p:cNvSpPr/>
            <p:nvPr>
              <p:custDataLst>
                <p:tags r:id="rId3"/>
              </p:custDataLst>
            </p:nvPr>
          </p:nvSpPr>
          <p:spPr>
            <a:xfrm>
              <a:off x="9922" y="7267"/>
              <a:ext cx="3639" cy="7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Time </a:t>
              </a:r>
              <a:r>
                <a: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202X</a:t>
              </a:r>
            </a:p>
          </p:txBody>
        </p:sp>
      </p:grp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E9A6AF8A-06C6-1D86-6129-B3EA22A754EA}"/>
              </a:ext>
            </a:extLst>
          </p:cNvPr>
          <p:cNvSpPr/>
          <p:nvPr/>
        </p:nvSpPr>
        <p:spPr>
          <a:xfrm>
            <a:off x="9810171" y="45189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custDataLst>
      <p:tags r:id="rId1"/>
    </p:custDataLst>
  </p:cSld>
  <p:clrMapOvr>
    <a:masterClrMapping/>
  </p:clrMapOvr>
  <p:transition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" descr="D:/包图网/5db00e60c5d5e.png5db00e60c5d5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9375"/>
            <a:ext cx="12192635" cy="6937375"/>
          </a:xfrm>
          <a:prstGeom prst="rect">
            <a:avLst/>
          </a:prstGeom>
        </p:spPr>
      </p:pic>
      <p:grpSp>
        <p:nvGrpSpPr>
          <p:cNvPr id="3" name="图形"/>
          <p:cNvGrpSpPr/>
          <p:nvPr/>
        </p:nvGrpSpPr>
        <p:grpSpPr>
          <a:xfrm>
            <a:off x="1033780" y="910590"/>
            <a:ext cx="3321051" cy="2621280"/>
            <a:chOff x="1628" y="1434"/>
            <a:chExt cx="5230" cy="4128"/>
          </a:xfrm>
        </p:grpSpPr>
        <p:sp>
          <p:nvSpPr>
            <p:cNvPr id="8" name="图形"/>
            <p:cNvSpPr txBox="1"/>
            <p:nvPr/>
          </p:nvSpPr>
          <p:spPr>
            <a:xfrm>
              <a:off x="4504" y="1434"/>
              <a:ext cx="2354" cy="412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2" h="1178">
                  <a:moveTo>
                    <a:pt x="302" y="0"/>
                  </a:moveTo>
                  <a:lnTo>
                    <a:pt x="441" y="0"/>
                  </a:lnTo>
                  <a:lnTo>
                    <a:pt x="441" y="1026"/>
                  </a:lnTo>
                  <a:lnTo>
                    <a:pt x="672" y="1026"/>
                  </a:lnTo>
                  <a:lnTo>
                    <a:pt x="672" y="1178"/>
                  </a:lnTo>
                  <a:lnTo>
                    <a:pt x="0" y="1178"/>
                  </a:lnTo>
                  <a:lnTo>
                    <a:pt x="0" y="1026"/>
                  </a:lnTo>
                  <a:lnTo>
                    <a:pt x="258" y="1026"/>
                  </a:lnTo>
                  <a:lnTo>
                    <a:pt x="258" y="208"/>
                  </a:lnTo>
                  <a:lnTo>
                    <a:pt x="46" y="208"/>
                  </a:lnTo>
                  <a:lnTo>
                    <a:pt x="46" y="91"/>
                  </a:lnTo>
                  <a:cubicBezTo>
                    <a:pt x="101" y="81"/>
                    <a:pt x="149" y="69"/>
                    <a:pt x="191" y="54"/>
                  </a:cubicBezTo>
                  <a:cubicBezTo>
                    <a:pt x="232" y="39"/>
                    <a:pt x="269" y="21"/>
                    <a:pt x="302" y="0"/>
                  </a:cubicBezTo>
                  <a:close/>
                </a:path>
              </a:pathLst>
            </a:custGeom>
            <a:gradFill>
              <a:gsLst>
                <a:gs pos="30000">
                  <a:schemeClr val="bg1"/>
                </a:gs>
                <a:gs pos="49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00000"/>
                </a:lnSpc>
              </a:pPr>
              <a:endParaRPr lang="en-US" altLang="zh-CN" sz="8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1628" y="1434"/>
              <a:ext cx="2576" cy="412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2" h="1221">
                  <a:moveTo>
                    <a:pt x="381" y="146"/>
                  </a:moveTo>
                  <a:cubicBezTo>
                    <a:pt x="341" y="145"/>
                    <a:pt x="305" y="160"/>
                    <a:pt x="274" y="190"/>
                  </a:cubicBezTo>
                  <a:cubicBezTo>
                    <a:pt x="244" y="220"/>
                    <a:pt x="220" y="269"/>
                    <a:pt x="202" y="337"/>
                  </a:cubicBezTo>
                  <a:cubicBezTo>
                    <a:pt x="185" y="405"/>
                    <a:pt x="176" y="494"/>
                    <a:pt x="176" y="606"/>
                  </a:cubicBezTo>
                  <a:cubicBezTo>
                    <a:pt x="176" y="719"/>
                    <a:pt x="185" y="810"/>
                    <a:pt x="202" y="879"/>
                  </a:cubicBezTo>
                  <a:cubicBezTo>
                    <a:pt x="220" y="948"/>
                    <a:pt x="244" y="998"/>
                    <a:pt x="274" y="1029"/>
                  </a:cubicBezTo>
                  <a:cubicBezTo>
                    <a:pt x="305" y="1060"/>
                    <a:pt x="341" y="1076"/>
                    <a:pt x="381" y="1075"/>
                  </a:cubicBezTo>
                  <a:cubicBezTo>
                    <a:pt x="421" y="1076"/>
                    <a:pt x="457" y="1060"/>
                    <a:pt x="488" y="1029"/>
                  </a:cubicBezTo>
                  <a:cubicBezTo>
                    <a:pt x="518" y="998"/>
                    <a:pt x="542" y="948"/>
                    <a:pt x="560" y="879"/>
                  </a:cubicBezTo>
                  <a:cubicBezTo>
                    <a:pt x="577" y="810"/>
                    <a:pt x="586" y="719"/>
                    <a:pt x="586" y="606"/>
                  </a:cubicBezTo>
                  <a:cubicBezTo>
                    <a:pt x="586" y="494"/>
                    <a:pt x="577" y="405"/>
                    <a:pt x="560" y="337"/>
                  </a:cubicBezTo>
                  <a:cubicBezTo>
                    <a:pt x="542" y="269"/>
                    <a:pt x="518" y="220"/>
                    <a:pt x="488" y="190"/>
                  </a:cubicBezTo>
                  <a:cubicBezTo>
                    <a:pt x="457" y="160"/>
                    <a:pt x="421" y="145"/>
                    <a:pt x="381" y="146"/>
                  </a:cubicBezTo>
                  <a:close/>
                  <a:moveTo>
                    <a:pt x="381" y="0"/>
                  </a:moveTo>
                  <a:cubicBezTo>
                    <a:pt x="498" y="0"/>
                    <a:pt x="590" y="50"/>
                    <a:pt x="658" y="151"/>
                  </a:cubicBezTo>
                  <a:cubicBezTo>
                    <a:pt x="726" y="251"/>
                    <a:pt x="760" y="403"/>
                    <a:pt x="762" y="606"/>
                  </a:cubicBezTo>
                  <a:cubicBezTo>
                    <a:pt x="760" y="811"/>
                    <a:pt x="726" y="965"/>
                    <a:pt x="658" y="1067"/>
                  </a:cubicBezTo>
                  <a:cubicBezTo>
                    <a:pt x="590" y="1169"/>
                    <a:pt x="498" y="1221"/>
                    <a:pt x="381" y="1221"/>
                  </a:cubicBezTo>
                  <a:cubicBezTo>
                    <a:pt x="264" y="1221"/>
                    <a:pt x="172" y="1169"/>
                    <a:pt x="104" y="1067"/>
                  </a:cubicBezTo>
                  <a:cubicBezTo>
                    <a:pt x="36" y="965"/>
                    <a:pt x="1" y="811"/>
                    <a:pt x="0" y="606"/>
                  </a:cubicBezTo>
                  <a:cubicBezTo>
                    <a:pt x="1" y="403"/>
                    <a:pt x="36" y="251"/>
                    <a:pt x="104" y="150"/>
                  </a:cubicBezTo>
                  <a:cubicBezTo>
                    <a:pt x="172" y="50"/>
                    <a:pt x="264" y="0"/>
                    <a:pt x="381" y="0"/>
                  </a:cubicBezTo>
                  <a:close/>
                </a:path>
              </a:pathLst>
            </a:custGeom>
            <a:gradFill>
              <a:gsLst>
                <a:gs pos="53000">
                  <a:schemeClr val="bg1"/>
                </a:gs>
                <a:gs pos="69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altLang="zh-CN" sz="8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77" name="图形"/>
          <p:cNvSpPr txBox="1"/>
          <p:nvPr/>
        </p:nvSpPr>
        <p:spPr>
          <a:xfrm>
            <a:off x="4686300" y="2872741"/>
            <a:ext cx="6400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Click here to enter your text,change the color or size of the text.Click here to enter your text,change the color or size of the text.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144CDB-2672-8B44-62AD-36977E0F6B5A}"/>
              </a:ext>
            </a:extLst>
          </p:cNvPr>
          <p:cNvSpPr txBox="1"/>
          <p:nvPr/>
        </p:nvSpPr>
        <p:spPr>
          <a:xfrm>
            <a:off x="4618266" y="1064470"/>
            <a:ext cx="6164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0" dirty="0">
                <a:gradFill>
                  <a:gsLst>
                    <a:gs pos="60000">
                      <a:schemeClr val="bg1"/>
                    </a:gs>
                    <a:gs pos="8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ea typeface="印品粗朗体" pitchFamily="2" charset="-122"/>
              </a:rPr>
              <a:t>Add title text</a:t>
            </a:r>
          </a:p>
        </p:txBody>
      </p: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082415" cy="576580"/>
            <a:chOff x="0" y="473"/>
            <a:chExt cx="6429" cy="908"/>
          </a:xfrm>
        </p:grpSpPr>
        <p:sp>
          <p:nvSpPr>
            <p:cNvPr id="2" name="图形"/>
            <p:cNvSpPr/>
            <p:nvPr/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/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01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1878" y="491"/>
              <a:ext cx="4551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4" name="图形"/>
          <p:cNvGrpSpPr/>
          <p:nvPr/>
        </p:nvGrpSpPr>
        <p:grpSpPr>
          <a:xfrm>
            <a:off x="1062357" y="1873885"/>
            <a:ext cx="10055860" cy="3702050"/>
            <a:chOff x="1673" y="2951"/>
            <a:chExt cx="15836" cy="5830"/>
          </a:xfrm>
        </p:grpSpPr>
        <p:pic>
          <p:nvPicPr>
            <p:cNvPr id="55" name="图形" descr="D:/包图网/包图网素材/商务办公/5d00b1d3a23e7.jpg5d00b1d3a23e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73" y="2951"/>
              <a:ext cx="6283" cy="5830"/>
            </a:xfrm>
            <a:prstGeom prst="rect">
              <a:avLst/>
            </a:prstGeom>
            <a:ln w="38100">
              <a:solidFill>
                <a:srgbClr val="8A0006"/>
              </a:solidFill>
            </a:ln>
            <a:effectLst/>
          </p:spPr>
        </p:pic>
        <p:grpSp>
          <p:nvGrpSpPr>
            <p:cNvPr id="13" name="组合 12"/>
            <p:cNvGrpSpPr/>
            <p:nvPr/>
          </p:nvGrpSpPr>
          <p:grpSpPr>
            <a:xfrm>
              <a:off x="8748" y="3335"/>
              <a:ext cx="8761" cy="4711"/>
              <a:chOff x="9378" y="3097"/>
              <a:chExt cx="8761" cy="4711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9378" y="3097"/>
                <a:ext cx="8761" cy="1588"/>
                <a:chOff x="9378" y="3097"/>
                <a:chExt cx="8761" cy="1588"/>
              </a:xfrm>
            </p:grpSpPr>
            <p:sp>
              <p:nvSpPr>
                <p:cNvPr id="7" name="图形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9378" y="3097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8" name="图形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9379" y="3730"/>
                  <a:ext cx="8760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cxnSp>
            <p:nvCxnSpPr>
              <p:cNvPr id="6" name="图形"/>
              <p:cNvCxnSpPr/>
              <p:nvPr/>
            </p:nvCxnSpPr>
            <p:spPr>
              <a:xfrm>
                <a:off x="9378" y="5629"/>
                <a:ext cx="7903" cy="0"/>
              </a:xfrm>
              <a:prstGeom prst="line">
                <a:avLst/>
              </a:prstGeom>
              <a:ln w="38100">
                <a:solidFill>
                  <a:srgbClr val="B40005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grpSp>
            <p:nvGrpSpPr>
              <p:cNvPr id="10" name="组合 9"/>
              <p:cNvGrpSpPr/>
              <p:nvPr/>
            </p:nvGrpSpPr>
            <p:grpSpPr>
              <a:xfrm>
                <a:off x="9378" y="6220"/>
                <a:ext cx="8761" cy="1588"/>
                <a:chOff x="9378" y="3097"/>
                <a:chExt cx="8761" cy="1588"/>
              </a:xfrm>
            </p:grpSpPr>
            <p:sp>
              <p:nvSpPr>
                <p:cNvPr id="11" name="图形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9378" y="3097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12" name="图形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9379" y="3730"/>
                  <a:ext cx="8760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283710" cy="576580"/>
            <a:chOff x="0" y="473"/>
            <a:chExt cx="6746" cy="908"/>
          </a:xfrm>
        </p:grpSpPr>
        <p:sp>
          <p:nvSpPr>
            <p:cNvPr id="2" name="图形"/>
            <p:cNvSpPr/>
            <p:nvPr>
              <p:custDataLst>
                <p:tags r:id="rId21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22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01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23"/>
              </p:custDataLst>
            </p:nvPr>
          </p:nvSpPr>
          <p:spPr>
            <a:xfrm>
              <a:off x="1878" y="491"/>
              <a:ext cx="4868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4" name="图形"/>
          <p:cNvGrpSpPr/>
          <p:nvPr/>
        </p:nvGrpSpPr>
        <p:grpSpPr>
          <a:xfrm>
            <a:off x="1022985" y="1836420"/>
            <a:ext cx="10154920" cy="4057650"/>
            <a:chOff x="1611" y="2892"/>
            <a:chExt cx="15992" cy="6390"/>
          </a:xfrm>
        </p:grpSpPr>
        <p:grpSp>
          <p:nvGrpSpPr>
            <p:cNvPr id="9" name="组合 8"/>
            <p:cNvGrpSpPr/>
            <p:nvPr/>
          </p:nvGrpSpPr>
          <p:grpSpPr>
            <a:xfrm>
              <a:off x="10885" y="2892"/>
              <a:ext cx="6718" cy="6390"/>
              <a:chOff x="10885" y="2892"/>
              <a:chExt cx="6718" cy="6390"/>
            </a:xfrm>
          </p:grpSpPr>
          <p:pic>
            <p:nvPicPr>
              <p:cNvPr id="7" name="图形" descr="D:/包图网/包图网素材/商务办公/5d00bd0a5eee5.jpg5d00bd0a5eee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885" y="4526"/>
                <a:ext cx="2114" cy="1439"/>
              </a:xfrm>
              <a:prstGeom prst="roundRect">
                <a:avLst/>
              </a:prstGeom>
            </p:spPr>
          </p:pic>
          <p:pic>
            <p:nvPicPr>
              <p:cNvPr id="8" name="图形" descr="D:/包图网/包图网素材/商务办公/5d00bd44efe15.jpg5d00bd44efe15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489" y="6153"/>
                <a:ext cx="2114" cy="1439"/>
              </a:xfrm>
              <a:prstGeom prst="roundRect">
                <a:avLst/>
              </a:prstGeom>
            </p:spPr>
          </p:pic>
          <p:pic>
            <p:nvPicPr>
              <p:cNvPr id="6" name="图形" descr="D:/包图网/包图网素材/商务办公/5d00b26616932.jpg5d00b26616932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186" y="2892"/>
                <a:ext cx="2114" cy="1439"/>
              </a:xfrm>
              <a:prstGeom prst="roundRect">
                <a:avLst/>
              </a:prstGeom>
            </p:spPr>
          </p:pic>
          <p:pic>
            <p:nvPicPr>
              <p:cNvPr id="5" name="图形" descr="5d00adc9c51aa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887" y="2892"/>
                <a:ext cx="2114" cy="1439"/>
              </a:xfrm>
              <a:prstGeom prst="roundRect">
                <a:avLst/>
              </a:prstGeom>
            </p:spPr>
          </p:pic>
          <p:sp>
            <p:nvSpPr>
              <p:cNvPr id="23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887" y="6161"/>
                <a:ext cx="2112" cy="1445"/>
              </a:xfrm>
              <a:prstGeom prst="roundRect">
                <a:avLst/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keywords</a:t>
                </a:r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4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15485" y="2892"/>
                <a:ext cx="2112" cy="1445"/>
              </a:xfrm>
              <a:prstGeom prst="roundRect">
                <a:avLst/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keywords</a:t>
                </a:r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5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187" y="4527"/>
                <a:ext cx="2112" cy="1445"/>
              </a:xfrm>
              <a:prstGeom prst="roundRect">
                <a:avLst/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keywords</a:t>
                </a:r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6" name="图形"/>
              <p:cNvSpPr/>
              <p:nvPr>
                <p:custDataLst>
                  <p:tags r:id="rId14"/>
                </p:custDataLst>
              </p:nvPr>
            </p:nvSpPr>
            <p:spPr>
              <a:xfrm rot="18884533">
                <a:off x="12392" y="5622"/>
                <a:ext cx="1315" cy="778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7" name="图形"/>
              <p:cNvSpPr/>
              <p:nvPr>
                <p:custDataLst>
                  <p:tags r:id="rId15"/>
                </p:custDataLst>
              </p:nvPr>
            </p:nvSpPr>
            <p:spPr>
              <a:xfrm rot="18884533">
                <a:off x="14714" y="3985"/>
                <a:ext cx="1315" cy="778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8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15487" y="4527"/>
                <a:ext cx="2112" cy="1445"/>
              </a:xfrm>
              <a:prstGeom prst="roundRect">
                <a:avLst/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keywords</a:t>
                </a:r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9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15486" y="7838"/>
                <a:ext cx="2112" cy="1445"/>
              </a:xfrm>
              <a:prstGeom prst="roundRect">
                <a:avLst/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keywords</a:t>
                </a:r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0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13188" y="6157"/>
                <a:ext cx="2112" cy="1445"/>
              </a:xfrm>
              <a:prstGeom prst="roundRect">
                <a:avLst/>
              </a:pr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keywords</a:t>
                </a:r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1" name="图形"/>
              <p:cNvSpPr/>
              <p:nvPr>
                <p:custDataLst>
                  <p:tags r:id="rId19"/>
                </p:custDataLst>
              </p:nvPr>
            </p:nvSpPr>
            <p:spPr>
              <a:xfrm rot="18884533">
                <a:off x="14714" y="5679"/>
                <a:ext cx="1315" cy="650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2" name="图形"/>
              <p:cNvSpPr/>
              <p:nvPr>
                <p:custDataLst>
                  <p:tags r:id="rId20"/>
                </p:custDataLst>
              </p:nvPr>
            </p:nvSpPr>
            <p:spPr>
              <a:xfrm rot="2188039">
                <a:off x="14511" y="7288"/>
                <a:ext cx="1681" cy="823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B4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611" y="3146"/>
              <a:ext cx="8595" cy="5966"/>
              <a:chOff x="1467" y="3174"/>
              <a:chExt cx="8595" cy="596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1467" y="3174"/>
                <a:ext cx="8577" cy="1534"/>
                <a:chOff x="1467" y="3174"/>
                <a:chExt cx="8577" cy="1534"/>
              </a:xfrm>
            </p:grpSpPr>
            <p:sp>
              <p:nvSpPr>
                <p:cNvPr id="10" name="图形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485" y="3174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28" name="图形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1467" y="3753"/>
                  <a:ext cx="8577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1467" y="5390"/>
                <a:ext cx="8577" cy="1534"/>
                <a:chOff x="1467" y="3174"/>
                <a:chExt cx="8577" cy="1534"/>
              </a:xfrm>
            </p:grpSpPr>
            <p:sp>
              <p:nvSpPr>
                <p:cNvPr id="38" name="图形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1485" y="3174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39" name="图形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467" y="3753"/>
                  <a:ext cx="8577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1485" y="7606"/>
                <a:ext cx="8577" cy="1534"/>
                <a:chOff x="1485" y="3174"/>
                <a:chExt cx="8577" cy="1534"/>
              </a:xfrm>
            </p:grpSpPr>
            <p:sp>
              <p:nvSpPr>
                <p:cNvPr id="41" name="图形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1485" y="3174"/>
                  <a:ext cx="3109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42" name="图形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1485" y="3753"/>
                  <a:ext cx="8577" cy="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text content, such as keywords, some brief introductions, etc.</a:t>
                  </a: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093210" cy="576580"/>
            <a:chOff x="0" y="473"/>
            <a:chExt cx="6446" cy="908"/>
          </a:xfrm>
        </p:grpSpPr>
        <p:sp>
          <p:nvSpPr>
            <p:cNvPr id="2" name="图形"/>
            <p:cNvSpPr/>
            <p:nvPr>
              <p:custDataLst>
                <p:tags r:id="rId19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20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01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21"/>
              </p:custDataLst>
            </p:nvPr>
          </p:nvSpPr>
          <p:spPr>
            <a:xfrm>
              <a:off x="1878" y="491"/>
              <a:ext cx="4568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9" name="图形"/>
          <p:cNvGrpSpPr/>
          <p:nvPr/>
        </p:nvGrpSpPr>
        <p:grpSpPr>
          <a:xfrm>
            <a:off x="1089026" y="2139952"/>
            <a:ext cx="9996805" cy="3453765"/>
            <a:chOff x="1715" y="3370"/>
            <a:chExt cx="15743" cy="5439"/>
          </a:xfrm>
        </p:grpSpPr>
        <p:sp>
          <p:nvSpPr>
            <p:cNvPr id="18" name="图形"/>
            <p:cNvSpPr/>
            <p:nvPr>
              <p:custDataLst>
                <p:tags r:id="rId2"/>
              </p:custDataLst>
            </p:nvPr>
          </p:nvSpPr>
          <p:spPr>
            <a:xfrm>
              <a:off x="1727" y="3370"/>
              <a:ext cx="3629" cy="818"/>
            </a:xfrm>
            <a:prstGeom prst="rect">
              <a:avLst/>
            </a:prstGeom>
            <a:solidFill>
              <a:srgbClr val="8A0006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40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图形"/>
            <p:cNvSpPr/>
            <p:nvPr>
              <p:custDataLst>
                <p:tags r:id="rId3"/>
              </p:custDataLst>
            </p:nvPr>
          </p:nvSpPr>
          <p:spPr>
            <a:xfrm>
              <a:off x="1715" y="4429"/>
              <a:ext cx="3673" cy="4380"/>
            </a:xfrm>
            <a:prstGeom prst="rect">
              <a:avLst/>
            </a:prstGeom>
            <a:noFill/>
            <a:ln>
              <a:solidFill>
                <a:srgbClr val="8A0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2" name="图形"/>
            <p:cNvSpPr/>
            <p:nvPr>
              <p:custDataLst>
                <p:tags r:id="rId4"/>
              </p:custDataLst>
            </p:nvPr>
          </p:nvSpPr>
          <p:spPr>
            <a:xfrm>
              <a:off x="5762" y="3370"/>
              <a:ext cx="3629" cy="818"/>
            </a:xfrm>
            <a:prstGeom prst="rect">
              <a:avLst/>
            </a:prstGeom>
            <a:solidFill>
              <a:srgbClr val="B40005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40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4" name="图形"/>
            <p:cNvSpPr/>
            <p:nvPr>
              <p:custDataLst>
                <p:tags r:id="rId5"/>
              </p:custDataLst>
            </p:nvPr>
          </p:nvSpPr>
          <p:spPr>
            <a:xfrm>
              <a:off x="5750" y="4429"/>
              <a:ext cx="3673" cy="4380"/>
            </a:xfrm>
            <a:prstGeom prst="rect">
              <a:avLst/>
            </a:prstGeom>
            <a:noFill/>
            <a:ln>
              <a:solidFill>
                <a:srgbClr val="B400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6" name="图形"/>
            <p:cNvSpPr/>
            <p:nvPr>
              <p:custDataLst>
                <p:tags r:id="rId6"/>
              </p:custDataLst>
            </p:nvPr>
          </p:nvSpPr>
          <p:spPr>
            <a:xfrm>
              <a:off x="9798" y="3370"/>
              <a:ext cx="3629" cy="818"/>
            </a:xfrm>
            <a:prstGeom prst="rect">
              <a:avLst/>
            </a:prstGeom>
            <a:solidFill>
              <a:srgbClr val="8A0006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40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8" name="图形"/>
            <p:cNvSpPr/>
            <p:nvPr>
              <p:custDataLst>
                <p:tags r:id="rId7"/>
              </p:custDataLst>
            </p:nvPr>
          </p:nvSpPr>
          <p:spPr>
            <a:xfrm>
              <a:off x="9786" y="4429"/>
              <a:ext cx="3673" cy="4380"/>
            </a:xfrm>
            <a:prstGeom prst="rect">
              <a:avLst/>
            </a:prstGeom>
            <a:noFill/>
            <a:ln>
              <a:solidFill>
                <a:srgbClr val="8A0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pic>
          <p:nvPicPr>
            <p:cNvPr id="8" name="图形" descr="5d00ae26a0b0f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4" y="3371"/>
              <a:ext cx="3624" cy="5438"/>
            </a:xfrm>
            <a:prstGeom prst="rect">
              <a:avLst/>
            </a:prstGeom>
          </p:spPr>
        </p:pic>
        <p:sp>
          <p:nvSpPr>
            <p:cNvPr id="42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1800" y="4982"/>
              <a:ext cx="3504" cy="14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10" name="图形"/>
            <p:cNvSpPr txBox="1"/>
            <p:nvPr>
              <p:custDataLst>
                <p:tags r:id="rId9"/>
              </p:custDataLst>
            </p:nvPr>
          </p:nvSpPr>
          <p:spPr>
            <a:xfrm>
              <a:off x="5835" y="4982"/>
              <a:ext cx="3504" cy="14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  </a:t>
              </a:r>
            </a:p>
          </p:txBody>
        </p:sp>
        <p:sp>
          <p:nvSpPr>
            <p:cNvPr id="11" name="图形"/>
            <p:cNvSpPr txBox="1"/>
            <p:nvPr>
              <p:custDataLst>
                <p:tags r:id="rId10"/>
              </p:custDataLst>
            </p:nvPr>
          </p:nvSpPr>
          <p:spPr>
            <a:xfrm>
              <a:off x="9871" y="4982"/>
              <a:ext cx="3504" cy="14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   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198" y="8150"/>
              <a:ext cx="686" cy="156"/>
              <a:chOff x="9452" y="-1149"/>
              <a:chExt cx="686" cy="156"/>
            </a:xfrm>
          </p:grpSpPr>
          <p:sp>
            <p:nvSpPr>
              <p:cNvPr id="12" name="图形"/>
              <p:cNvSpPr/>
              <p:nvPr/>
            </p:nvSpPr>
            <p:spPr>
              <a:xfrm>
                <a:off x="9452" y="-1149"/>
                <a:ext cx="157" cy="157"/>
              </a:xfrm>
              <a:prstGeom prst="ellipse">
                <a:avLst/>
              </a:prstGeom>
              <a:noFill/>
              <a:ln w="19050">
                <a:solidFill>
                  <a:srgbClr val="8A000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3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9717" y="-1149"/>
                <a:ext cx="157" cy="157"/>
              </a:xfrm>
              <a:prstGeom prst="ellipse">
                <a:avLst/>
              </a:pr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4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9982" y="-1149"/>
                <a:ext cx="157" cy="157"/>
              </a:xfrm>
              <a:prstGeom prst="ellipse">
                <a:avLst/>
              </a:pr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244" y="8150"/>
              <a:ext cx="686" cy="156"/>
              <a:chOff x="9452" y="-1149"/>
              <a:chExt cx="686" cy="156"/>
            </a:xfrm>
            <a:solidFill>
              <a:srgbClr val="B40005"/>
            </a:solidFill>
          </p:grpSpPr>
          <p:sp>
            <p:nvSpPr>
              <p:cNvPr id="32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9452" y="-1149"/>
                <a:ext cx="157" cy="157"/>
              </a:xfrm>
              <a:prstGeom prst="ellipse">
                <a:avLst/>
              </a:prstGeom>
              <a:solidFill>
                <a:srgbClr val="B40005"/>
              </a:solidFill>
              <a:ln w="19050"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3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9717" y="-1149"/>
                <a:ext cx="157" cy="157"/>
              </a:xfrm>
              <a:prstGeom prst="ellipse">
                <a:avLst/>
              </a:prstGeom>
              <a:noFill/>
              <a:ln w="19050">
                <a:solidFill>
                  <a:srgbClr val="B40005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4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9982" y="-1149"/>
                <a:ext cx="157" cy="1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1285" y="8149"/>
              <a:ext cx="686" cy="156"/>
              <a:chOff x="9452" y="-1149"/>
              <a:chExt cx="686" cy="156"/>
            </a:xfrm>
          </p:grpSpPr>
          <p:sp>
            <p:nvSpPr>
              <p:cNvPr id="36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9452" y="-1149"/>
                <a:ext cx="157" cy="157"/>
              </a:xfrm>
              <a:prstGeom prst="ellipse">
                <a:avLst/>
              </a:prstGeom>
              <a:solidFill>
                <a:srgbClr val="8A0006"/>
              </a:solidFill>
              <a:ln w="19050"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7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9717" y="-1149"/>
                <a:ext cx="157" cy="157"/>
              </a:xfrm>
              <a:prstGeom prst="ellipse">
                <a:avLst/>
              </a:prstGeom>
              <a:solidFill>
                <a:srgbClr val="8A0006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8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9982" y="-1149"/>
                <a:ext cx="157" cy="157"/>
              </a:xfrm>
              <a:prstGeom prst="ellipse">
                <a:avLst/>
              </a:prstGeom>
              <a:noFill/>
              <a:ln w="19050">
                <a:solidFill>
                  <a:srgbClr val="8A000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104005" cy="576580"/>
            <a:chOff x="0" y="473"/>
            <a:chExt cx="6463" cy="908"/>
          </a:xfrm>
        </p:grpSpPr>
        <p:sp>
          <p:nvSpPr>
            <p:cNvPr id="2" name="图形"/>
            <p:cNvSpPr/>
            <p:nvPr>
              <p:custDataLst>
                <p:tags r:id="rId7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01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9"/>
              </p:custDataLst>
            </p:nvPr>
          </p:nvSpPr>
          <p:spPr>
            <a:xfrm>
              <a:off x="1878" y="491"/>
              <a:ext cx="4585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1" name="图形"/>
          <p:cNvGrpSpPr/>
          <p:nvPr/>
        </p:nvGrpSpPr>
        <p:grpSpPr>
          <a:xfrm>
            <a:off x="1030605" y="2092326"/>
            <a:ext cx="10104755" cy="3048635"/>
            <a:chOff x="1623" y="2683"/>
            <a:chExt cx="15913" cy="4801"/>
          </a:xfrm>
        </p:grpSpPr>
        <p:sp>
          <p:nvSpPr>
            <p:cNvPr id="5" name="图形"/>
            <p:cNvSpPr/>
            <p:nvPr/>
          </p:nvSpPr>
          <p:spPr>
            <a:xfrm>
              <a:off x="1623" y="3689"/>
              <a:ext cx="7682" cy="2232"/>
            </a:xfrm>
            <a:prstGeom prst="rect">
              <a:avLst/>
            </a:prstGeom>
            <a:solidFill>
              <a:srgbClr val="8A000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2"/>
              </p:custDataLst>
            </p:nvPr>
          </p:nvSpPr>
          <p:spPr>
            <a:xfrm>
              <a:off x="9888" y="3689"/>
              <a:ext cx="7647" cy="2232"/>
            </a:xfrm>
            <a:prstGeom prst="rect">
              <a:avLst/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1623" y="2683"/>
              <a:ext cx="3603" cy="6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8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9888" y="2683"/>
              <a:ext cx="3603" cy="6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8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2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1851" y="4042"/>
              <a:ext cx="7226" cy="9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9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10099" y="4042"/>
              <a:ext cx="7226" cy="9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10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1623" y="6532"/>
              <a:ext cx="15913" cy="9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 here to add text content, such as keywords, some brief introductions, etc.          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" descr="D:/包图网/5db00e60c5d5e.png5db00e60c5d5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78740"/>
            <a:ext cx="12192635" cy="6937375"/>
          </a:xfrm>
          <a:prstGeom prst="rect">
            <a:avLst/>
          </a:prstGeom>
        </p:spPr>
      </p:pic>
      <p:grpSp>
        <p:nvGrpSpPr>
          <p:cNvPr id="5" name="图形"/>
          <p:cNvGrpSpPr/>
          <p:nvPr/>
        </p:nvGrpSpPr>
        <p:grpSpPr>
          <a:xfrm>
            <a:off x="1033781" y="910590"/>
            <a:ext cx="3456305" cy="2621280"/>
            <a:chOff x="1628" y="1434"/>
            <a:chExt cx="5443" cy="4128"/>
          </a:xfrm>
        </p:grpSpPr>
        <p:sp>
          <p:nvSpPr>
            <p:cNvPr id="6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4527" y="1434"/>
              <a:ext cx="2544" cy="3966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0" h="1200">
                  <a:moveTo>
                    <a:pt x="358" y="0"/>
                  </a:moveTo>
                  <a:cubicBezTo>
                    <a:pt x="468" y="1"/>
                    <a:pt x="554" y="34"/>
                    <a:pt x="617" y="97"/>
                  </a:cubicBezTo>
                  <a:cubicBezTo>
                    <a:pt x="680" y="160"/>
                    <a:pt x="712" y="245"/>
                    <a:pt x="714" y="353"/>
                  </a:cubicBezTo>
                  <a:cubicBezTo>
                    <a:pt x="713" y="429"/>
                    <a:pt x="694" y="506"/>
                    <a:pt x="658" y="583"/>
                  </a:cubicBezTo>
                  <a:cubicBezTo>
                    <a:pt x="621" y="660"/>
                    <a:pt x="570" y="738"/>
                    <a:pt x="506" y="817"/>
                  </a:cubicBezTo>
                  <a:cubicBezTo>
                    <a:pt x="441" y="896"/>
                    <a:pt x="367" y="975"/>
                    <a:pt x="283" y="1054"/>
                  </a:cubicBezTo>
                  <a:cubicBezTo>
                    <a:pt x="314" y="1051"/>
                    <a:pt x="347" y="1048"/>
                    <a:pt x="380" y="1046"/>
                  </a:cubicBezTo>
                  <a:cubicBezTo>
                    <a:pt x="414" y="1044"/>
                    <a:pt x="446" y="1043"/>
                    <a:pt x="475" y="1043"/>
                  </a:cubicBezTo>
                  <a:lnTo>
                    <a:pt x="770" y="1043"/>
                  </a:lnTo>
                  <a:lnTo>
                    <a:pt x="770" y="1200"/>
                  </a:lnTo>
                  <a:lnTo>
                    <a:pt x="10" y="1200"/>
                  </a:lnTo>
                  <a:lnTo>
                    <a:pt x="10" y="1093"/>
                  </a:lnTo>
                  <a:cubicBezTo>
                    <a:pt x="183" y="940"/>
                    <a:pt x="315" y="804"/>
                    <a:pt x="403" y="685"/>
                  </a:cubicBezTo>
                  <a:cubicBezTo>
                    <a:pt x="491" y="566"/>
                    <a:pt x="536" y="459"/>
                    <a:pt x="536" y="363"/>
                  </a:cubicBezTo>
                  <a:cubicBezTo>
                    <a:pt x="536" y="298"/>
                    <a:pt x="519" y="246"/>
                    <a:pt x="486" y="207"/>
                  </a:cubicBezTo>
                  <a:cubicBezTo>
                    <a:pt x="452" y="168"/>
                    <a:pt x="402" y="148"/>
                    <a:pt x="336" y="147"/>
                  </a:cubicBezTo>
                  <a:cubicBezTo>
                    <a:pt x="290" y="148"/>
                    <a:pt x="247" y="161"/>
                    <a:pt x="209" y="185"/>
                  </a:cubicBezTo>
                  <a:cubicBezTo>
                    <a:pt x="170" y="210"/>
                    <a:pt x="135" y="241"/>
                    <a:pt x="104" y="278"/>
                  </a:cubicBezTo>
                  <a:lnTo>
                    <a:pt x="0" y="176"/>
                  </a:lnTo>
                  <a:cubicBezTo>
                    <a:pt x="49" y="120"/>
                    <a:pt x="103" y="77"/>
                    <a:pt x="159" y="47"/>
                  </a:cubicBezTo>
                  <a:cubicBezTo>
                    <a:pt x="216" y="16"/>
                    <a:pt x="283" y="0"/>
                    <a:pt x="358" y="0"/>
                  </a:cubicBezTo>
                  <a:close/>
                </a:path>
              </a:pathLst>
            </a:custGeom>
            <a:gradFill>
              <a:gsLst>
                <a:gs pos="31000">
                  <a:schemeClr val="bg1"/>
                </a:gs>
                <a:gs pos="53000">
                  <a:schemeClr val="bg1">
                    <a:alpha val="0"/>
                  </a:schemeClr>
                </a:gs>
              </a:gsLst>
              <a:lin ang="6600000" scaled="0"/>
            </a:gradFill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00000"/>
                </a:lnSpc>
              </a:pPr>
              <a:endParaRPr lang="en-US" altLang="zh-CN" sz="8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1628" y="1434"/>
              <a:ext cx="2576" cy="412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2" h="1221">
                  <a:moveTo>
                    <a:pt x="381" y="146"/>
                  </a:moveTo>
                  <a:cubicBezTo>
                    <a:pt x="341" y="145"/>
                    <a:pt x="305" y="160"/>
                    <a:pt x="274" y="190"/>
                  </a:cubicBezTo>
                  <a:cubicBezTo>
                    <a:pt x="244" y="220"/>
                    <a:pt x="220" y="269"/>
                    <a:pt x="202" y="337"/>
                  </a:cubicBezTo>
                  <a:cubicBezTo>
                    <a:pt x="185" y="405"/>
                    <a:pt x="176" y="494"/>
                    <a:pt x="176" y="606"/>
                  </a:cubicBezTo>
                  <a:cubicBezTo>
                    <a:pt x="176" y="719"/>
                    <a:pt x="185" y="810"/>
                    <a:pt x="202" y="879"/>
                  </a:cubicBezTo>
                  <a:cubicBezTo>
                    <a:pt x="220" y="948"/>
                    <a:pt x="244" y="998"/>
                    <a:pt x="274" y="1029"/>
                  </a:cubicBezTo>
                  <a:cubicBezTo>
                    <a:pt x="305" y="1060"/>
                    <a:pt x="341" y="1076"/>
                    <a:pt x="381" y="1075"/>
                  </a:cubicBezTo>
                  <a:cubicBezTo>
                    <a:pt x="421" y="1076"/>
                    <a:pt x="457" y="1060"/>
                    <a:pt x="488" y="1029"/>
                  </a:cubicBezTo>
                  <a:cubicBezTo>
                    <a:pt x="518" y="998"/>
                    <a:pt x="542" y="948"/>
                    <a:pt x="560" y="879"/>
                  </a:cubicBezTo>
                  <a:cubicBezTo>
                    <a:pt x="577" y="810"/>
                    <a:pt x="586" y="719"/>
                    <a:pt x="586" y="606"/>
                  </a:cubicBezTo>
                  <a:cubicBezTo>
                    <a:pt x="586" y="494"/>
                    <a:pt x="577" y="405"/>
                    <a:pt x="560" y="337"/>
                  </a:cubicBezTo>
                  <a:cubicBezTo>
                    <a:pt x="542" y="269"/>
                    <a:pt x="518" y="220"/>
                    <a:pt x="488" y="190"/>
                  </a:cubicBezTo>
                  <a:cubicBezTo>
                    <a:pt x="457" y="160"/>
                    <a:pt x="421" y="145"/>
                    <a:pt x="381" y="146"/>
                  </a:cubicBezTo>
                  <a:close/>
                  <a:moveTo>
                    <a:pt x="381" y="0"/>
                  </a:moveTo>
                  <a:cubicBezTo>
                    <a:pt x="498" y="0"/>
                    <a:pt x="590" y="50"/>
                    <a:pt x="658" y="151"/>
                  </a:cubicBezTo>
                  <a:cubicBezTo>
                    <a:pt x="726" y="251"/>
                    <a:pt x="760" y="403"/>
                    <a:pt x="762" y="606"/>
                  </a:cubicBezTo>
                  <a:cubicBezTo>
                    <a:pt x="760" y="811"/>
                    <a:pt x="726" y="965"/>
                    <a:pt x="658" y="1067"/>
                  </a:cubicBezTo>
                  <a:cubicBezTo>
                    <a:pt x="590" y="1169"/>
                    <a:pt x="498" y="1221"/>
                    <a:pt x="381" y="1221"/>
                  </a:cubicBezTo>
                  <a:cubicBezTo>
                    <a:pt x="264" y="1221"/>
                    <a:pt x="172" y="1169"/>
                    <a:pt x="104" y="1067"/>
                  </a:cubicBezTo>
                  <a:cubicBezTo>
                    <a:pt x="36" y="965"/>
                    <a:pt x="1" y="811"/>
                    <a:pt x="0" y="606"/>
                  </a:cubicBezTo>
                  <a:cubicBezTo>
                    <a:pt x="1" y="403"/>
                    <a:pt x="36" y="251"/>
                    <a:pt x="104" y="150"/>
                  </a:cubicBezTo>
                  <a:cubicBezTo>
                    <a:pt x="172" y="50"/>
                    <a:pt x="264" y="0"/>
                    <a:pt x="381" y="0"/>
                  </a:cubicBezTo>
                  <a:close/>
                </a:path>
              </a:pathLst>
            </a:custGeom>
            <a:gradFill>
              <a:gsLst>
                <a:gs pos="53000">
                  <a:schemeClr val="bg1"/>
                </a:gs>
                <a:gs pos="69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altLang="zh-CN" sz="8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77" name="图形"/>
          <p:cNvSpPr txBox="1"/>
          <p:nvPr/>
        </p:nvSpPr>
        <p:spPr>
          <a:xfrm>
            <a:off x="4686300" y="2872741"/>
            <a:ext cx="6400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Click here to enter your text,change the color or size of the text.Click here to enter your text,change the color or size of the text.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06AD0BA-2F44-CC54-22E5-1F349A1EE5DB}"/>
              </a:ext>
            </a:extLst>
          </p:cNvPr>
          <p:cNvSpPr txBox="1"/>
          <p:nvPr/>
        </p:nvSpPr>
        <p:spPr>
          <a:xfrm>
            <a:off x="4618266" y="1064470"/>
            <a:ext cx="6164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0" dirty="0">
                <a:gradFill>
                  <a:gsLst>
                    <a:gs pos="60000">
                      <a:schemeClr val="bg1"/>
                    </a:gs>
                    <a:gs pos="8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ea typeface="印品粗朗体" pitchFamily="2" charset="-122"/>
              </a:rPr>
              <a:t>Add title text</a:t>
            </a:r>
          </a:p>
        </p:txBody>
      </p:sp>
    </p:spTree>
    <p:custDataLst>
      <p:tags r:id="rId1"/>
    </p:custDataLst>
  </p:cSld>
  <p:clrMapOvr>
    <a:masterClrMapping/>
  </p:clrMapOvr>
  <p:transition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" y="300356"/>
            <a:ext cx="4011295" cy="576580"/>
            <a:chOff x="0" y="473"/>
            <a:chExt cx="6317" cy="908"/>
          </a:xfrm>
        </p:grpSpPr>
        <p:sp>
          <p:nvSpPr>
            <p:cNvPr id="2" name="图形"/>
            <p:cNvSpPr/>
            <p:nvPr>
              <p:custDataLst>
                <p:tags r:id="rId14"/>
              </p:custDataLst>
            </p:nvPr>
          </p:nvSpPr>
          <p:spPr>
            <a:xfrm rot="5400000">
              <a:off x="361" y="112"/>
              <a:ext cx="908" cy="16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000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图形"/>
            <p:cNvSpPr txBox="1"/>
            <p:nvPr>
              <p:custDataLst>
                <p:tags r:id="rId15"/>
              </p:custDataLst>
            </p:nvPr>
          </p:nvSpPr>
          <p:spPr>
            <a:xfrm>
              <a:off x="340" y="540"/>
              <a:ext cx="951" cy="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3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02</a:t>
              </a:r>
            </a:p>
          </p:txBody>
        </p:sp>
        <p:sp>
          <p:nvSpPr>
            <p:cNvPr id="29" name="图形"/>
            <p:cNvSpPr txBox="1"/>
            <p:nvPr>
              <p:custDataLst>
                <p:tags r:id="rId16"/>
              </p:custDataLst>
            </p:nvPr>
          </p:nvSpPr>
          <p:spPr>
            <a:xfrm>
              <a:off x="1878" y="491"/>
              <a:ext cx="4439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3" name="图形"/>
          <p:cNvGrpSpPr/>
          <p:nvPr/>
        </p:nvGrpSpPr>
        <p:grpSpPr>
          <a:xfrm>
            <a:off x="1092200" y="1522095"/>
            <a:ext cx="10022205" cy="4000500"/>
            <a:chOff x="1720" y="2397"/>
            <a:chExt cx="15783" cy="6300"/>
          </a:xfrm>
        </p:grpSpPr>
        <p:pic>
          <p:nvPicPr>
            <p:cNvPr id="7" name="图形" descr="5d00bd44efe15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0" y="2397"/>
              <a:ext cx="6300" cy="6300"/>
            </a:xfrm>
            <a:prstGeom prst="ellipse">
              <a:avLst/>
            </a:prstGeom>
            <a:ln w="38100">
              <a:solidFill>
                <a:srgbClr val="8A0006"/>
              </a:solidFill>
            </a:ln>
          </p:spPr>
        </p:pic>
        <p:grpSp>
          <p:nvGrpSpPr>
            <p:cNvPr id="12" name="组合 11"/>
            <p:cNvGrpSpPr/>
            <p:nvPr/>
          </p:nvGrpSpPr>
          <p:grpSpPr>
            <a:xfrm>
              <a:off x="8926" y="3029"/>
              <a:ext cx="8577" cy="5037"/>
              <a:chOff x="8926" y="2767"/>
              <a:chExt cx="8577" cy="503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8926" y="6583"/>
                <a:ext cx="1222" cy="1220"/>
                <a:chOff x="8926" y="6583"/>
                <a:chExt cx="1222" cy="1220"/>
              </a:xfrm>
            </p:grpSpPr>
            <p:sp>
              <p:nvSpPr>
                <p:cNvPr id="27" name="图形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926" y="6583"/>
                  <a:ext cx="1222" cy="1220"/>
                </a:xfrm>
                <a:prstGeom prst="roundRect">
                  <a:avLst/>
                </a:prstGeom>
                <a:solidFill>
                  <a:srgbClr val="B400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31" name="图形"/>
                <p:cNvSpPr>
                  <a:spLocks noEditPoint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9233" y="6922"/>
                  <a:ext cx="609" cy="543"/>
                </a:xfrm>
                <a:custGeom>
                  <a:avLst/>
                  <a:gdLst>
                    <a:gd name="T0" fmla="*/ 138 w 163"/>
                    <a:gd name="T1" fmla="*/ 0 h 145"/>
                    <a:gd name="T2" fmla="*/ 24 w 163"/>
                    <a:gd name="T3" fmla="*/ 0 h 145"/>
                    <a:gd name="T4" fmla="*/ 0 w 163"/>
                    <a:gd name="T5" fmla="*/ 65 h 145"/>
                    <a:gd name="T6" fmla="*/ 0 w 163"/>
                    <a:gd name="T7" fmla="*/ 145 h 145"/>
                    <a:gd name="T8" fmla="*/ 163 w 163"/>
                    <a:gd name="T9" fmla="*/ 145 h 145"/>
                    <a:gd name="T10" fmla="*/ 163 w 163"/>
                    <a:gd name="T11" fmla="*/ 65 h 145"/>
                    <a:gd name="T12" fmla="*/ 138 w 163"/>
                    <a:gd name="T13" fmla="*/ 0 h 145"/>
                    <a:gd name="T14" fmla="*/ 22 w 163"/>
                    <a:gd name="T15" fmla="*/ 59 h 145"/>
                    <a:gd name="T16" fmla="*/ 37 w 163"/>
                    <a:gd name="T17" fmla="*/ 11 h 145"/>
                    <a:gd name="T18" fmla="*/ 126 w 163"/>
                    <a:gd name="T19" fmla="*/ 11 h 145"/>
                    <a:gd name="T20" fmla="*/ 142 w 163"/>
                    <a:gd name="T21" fmla="*/ 59 h 145"/>
                    <a:gd name="T22" fmla="*/ 22 w 163"/>
                    <a:gd name="T23" fmla="*/ 5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145">
                      <a:moveTo>
                        <a:pt x="138" y="0"/>
                      </a:moveTo>
                      <a:lnTo>
                        <a:pt x="24" y="0"/>
                      </a:lnTo>
                      <a:lnTo>
                        <a:pt x="0" y="65"/>
                      </a:lnTo>
                      <a:lnTo>
                        <a:pt x="0" y="145"/>
                      </a:lnTo>
                      <a:lnTo>
                        <a:pt x="163" y="145"/>
                      </a:lnTo>
                      <a:lnTo>
                        <a:pt x="163" y="65"/>
                      </a:lnTo>
                      <a:lnTo>
                        <a:pt x="138" y="0"/>
                      </a:lnTo>
                      <a:close/>
                      <a:moveTo>
                        <a:pt x="22" y="59"/>
                      </a:moveTo>
                      <a:lnTo>
                        <a:pt x="37" y="11"/>
                      </a:lnTo>
                      <a:lnTo>
                        <a:pt x="126" y="11"/>
                      </a:lnTo>
                      <a:lnTo>
                        <a:pt x="14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3712" y="6582"/>
                <a:ext cx="1222" cy="1222"/>
                <a:chOff x="13712" y="6582"/>
                <a:chExt cx="1222" cy="1222"/>
              </a:xfrm>
            </p:grpSpPr>
            <p:sp>
              <p:nvSpPr>
                <p:cNvPr id="6" name="图形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3712" y="6582"/>
                  <a:ext cx="1222" cy="1222"/>
                </a:xfrm>
                <a:prstGeom prst="roundRect">
                  <a:avLst/>
                </a:prstGeom>
                <a:solidFill>
                  <a:srgbClr val="B400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32" name="图形"/>
                <p:cNvSpPr>
                  <a:spLocks noEditPoint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4019" y="6922"/>
                  <a:ext cx="609" cy="543"/>
                </a:xfrm>
                <a:custGeom>
                  <a:avLst/>
                  <a:gdLst>
                    <a:gd name="T0" fmla="*/ 138 w 163"/>
                    <a:gd name="T1" fmla="*/ 0 h 145"/>
                    <a:gd name="T2" fmla="*/ 24 w 163"/>
                    <a:gd name="T3" fmla="*/ 0 h 145"/>
                    <a:gd name="T4" fmla="*/ 0 w 163"/>
                    <a:gd name="T5" fmla="*/ 65 h 145"/>
                    <a:gd name="T6" fmla="*/ 0 w 163"/>
                    <a:gd name="T7" fmla="*/ 145 h 145"/>
                    <a:gd name="T8" fmla="*/ 163 w 163"/>
                    <a:gd name="T9" fmla="*/ 145 h 145"/>
                    <a:gd name="T10" fmla="*/ 163 w 163"/>
                    <a:gd name="T11" fmla="*/ 65 h 145"/>
                    <a:gd name="T12" fmla="*/ 138 w 163"/>
                    <a:gd name="T13" fmla="*/ 0 h 145"/>
                    <a:gd name="T14" fmla="*/ 21 w 163"/>
                    <a:gd name="T15" fmla="*/ 59 h 145"/>
                    <a:gd name="T16" fmla="*/ 37 w 163"/>
                    <a:gd name="T17" fmla="*/ 11 h 145"/>
                    <a:gd name="T18" fmla="*/ 126 w 163"/>
                    <a:gd name="T19" fmla="*/ 11 h 145"/>
                    <a:gd name="T20" fmla="*/ 142 w 163"/>
                    <a:gd name="T21" fmla="*/ 59 h 145"/>
                    <a:gd name="T22" fmla="*/ 21 w 163"/>
                    <a:gd name="T23" fmla="*/ 5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145">
                      <a:moveTo>
                        <a:pt x="138" y="0"/>
                      </a:moveTo>
                      <a:lnTo>
                        <a:pt x="24" y="0"/>
                      </a:lnTo>
                      <a:lnTo>
                        <a:pt x="0" y="65"/>
                      </a:lnTo>
                      <a:lnTo>
                        <a:pt x="0" y="145"/>
                      </a:lnTo>
                      <a:lnTo>
                        <a:pt x="163" y="145"/>
                      </a:lnTo>
                      <a:lnTo>
                        <a:pt x="163" y="65"/>
                      </a:lnTo>
                      <a:lnTo>
                        <a:pt x="138" y="0"/>
                      </a:lnTo>
                      <a:close/>
                      <a:moveTo>
                        <a:pt x="21" y="59"/>
                      </a:moveTo>
                      <a:lnTo>
                        <a:pt x="37" y="11"/>
                      </a:lnTo>
                      <a:lnTo>
                        <a:pt x="126" y="11"/>
                      </a:lnTo>
                      <a:lnTo>
                        <a:pt x="142" y="59"/>
                      </a:lnTo>
                      <a:lnTo>
                        <a:pt x="21" y="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1319" y="6582"/>
                <a:ext cx="1222" cy="1222"/>
                <a:chOff x="11418" y="6582"/>
                <a:chExt cx="1222" cy="1222"/>
              </a:xfrm>
            </p:grpSpPr>
            <p:sp>
              <p:nvSpPr>
                <p:cNvPr id="28" name="图形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1418" y="6582"/>
                  <a:ext cx="1222" cy="1222"/>
                </a:xfrm>
                <a:prstGeom prst="roundRect">
                  <a:avLst/>
                </a:prstGeom>
                <a:solidFill>
                  <a:srgbClr val="8A00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33" name="图形"/>
                <p:cNvSpPr>
                  <a:spLocks noEditPoint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1724" y="6955"/>
                  <a:ext cx="611" cy="477"/>
                </a:xfrm>
                <a:custGeom>
                  <a:avLst/>
                  <a:gdLst>
                    <a:gd name="T0" fmla="*/ 82 w 164"/>
                    <a:gd name="T1" fmla="*/ 0 h 128"/>
                    <a:gd name="T2" fmla="*/ 0 w 164"/>
                    <a:gd name="T3" fmla="*/ 22 h 128"/>
                    <a:gd name="T4" fmla="*/ 0 w 164"/>
                    <a:gd name="T5" fmla="*/ 22 h 128"/>
                    <a:gd name="T6" fmla="*/ 0 w 164"/>
                    <a:gd name="T7" fmla="*/ 107 h 128"/>
                    <a:gd name="T8" fmla="*/ 76 w 164"/>
                    <a:gd name="T9" fmla="*/ 128 h 128"/>
                    <a:gd name="T10" fmla="*/ 76 w 164"/>
                    <a:gd name="T11" fmla="*/ 43 h 128"/>
                    <a:gd name="T12" fmla="*/ 22 w 164"/>
                    <a:gd name="T13" fmla="*/ 28 h 128"/>
                    <a:gd name="T14" fmla="*/ 82 w 164"/>
                    <a:gd name="T15" fmla="*/ 12 h 128"/>
                    <a:gd name="T16" fmla="*/ 141 w 164"/>
                    <a:gd name="T17" fmla="*/ 28 h 128"/>
                    <a:gd name="T18" fmla="*/ 141 w 164"/>
                    <a:gd name="T19" fmla="*/ 28 h 128"/>
                    <a:gd name="T20" fmla="*/ 88 w 164"/>
                    <a:gd name="T21" fmla="*/ 43 h 128"/>
                    <a:gd name="T22" fmla="*/ 88 w 164"/>
                    <a:gd name="T23" fmla="*/ 128 h 128"/>
                    <a:gd name="T24" fmla="*/ 164 w 164"/>
                    <a:gd name="T25" fmla="*/ 107 h 128"/>
                    <a:gd name="T26" fmla="*/ 164 w 164"/>
                    <a:gd name="T27" fmla="*/ 22 h 128"/>
                    <a:gd name="T28" fmla="*/ 82 w 164"/>
                    <a:gd name="T29" fmla="*/ 0 h 128"/>
                    <a:gd name="T30" fmla="*/ 143 w 164"/>
                    <a:gd name="T31" fmla="*/ 62 h 128"/>
                    <a:gd name="T32" fmla="*/ 110 w 164"/>
                    <a:gd name="T33" fmla="*/ 71 h 128"/>
                    <a:gd name="T34" fmla="*/ 110 w 164"/>
                    <a:gd name="T35" fmla="*/ 55 h 128"/>
                    <a:gd name="T36" fmla="*/ 143 w 164"/>
                    <a:gd name="T37" fmla="*/ 46 h 128"/>
                    <a:gd name="T38" fmla="*/ 143 w 164"/>
                    <a:gd name="T39" fmla="*/ 6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4" h="128">
                      <a:moveTo>
                        <a:pt x="82" y="0"/>
                      </a:move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07"/>
                      </a:lnTo>
                      <a:lnTo>
                        <a:pt x="76" y="128"/>
                      </a:lnTo>
                      <a:lnTo>
                        <a:pt x="76" y="43"/>
                      </a:lnTo>
                      <a:lnTo>
                        <a:pt x="22" y="28"/>
                      </a:lnTo>
                      <a:lnTo>
                        <a:pt x="82" y="12"/>
                      </a:lnTo>
                      <a:lnTo>
                        <a:pt x="141" y="28"/>
                      </a:lnTo>
                      <a:lnTo>
                        <a:pt x="141" y="28"/>
                      </a:lnTo>
                      <a:lnTo>
                        <a:pt x="88" y="43"/>
                      </a:lnTo>
                      <a:lnTo>
                        <a:pt x="88" y="128"/>
                      </a:lnTo>
                      <a:lnTo>
                        <a:pt x="164" y="107"/>
                      </a:lnTo>
                      <a:lnTo>
                        <a:pt x="164" y="22"/>
                      </a:lnTo>
                      <a:lnTo>
                        <a:pt x="82" y="0"/>
                      </a:lnTo>
                      <a:close/>
                      <a:moveTo>
                        <a:pt x="143" y="62"/>
                      </a:moveTo>
                      <a:lnTo>
                        <a:pt x="110" y="71"/>
                      </a:lnTo>
                      <a:lnTo>
                        <a:pt x="110" y="55"/>
                      </a:lnTo>
                      <a:lnTo>
                        <a:pt x="143" y="46"/>
                      </a:lnTo>
                      <a:lnTo>
                        <a:pt x="143" y="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16105" y="6582"/>
                <a:ext cx="1222" cy="1222"/>
                <a:chOff x="16105" y="6582"/>
                <a:chExt cx="1222" cy="1222"/>
              </a:xfrm>
            </p:grpSpPr>
            <p:sp>
              <p:nvSpPr>
                <p:cNvPr id="30" name="图形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6105" y="6582"/>
                  <a:ext cx="1222" cy="1222"/>
                </a:xfrm>
                <a:prstGeom prst="roundRect">
                  <a:avLst/>
                </a:prstGeom>
                <a:solidFill>
                  <a:srgbClr val="8A00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grpSp>
              <p:nvGrpSpPr>
                <p:cNvPr id="34" name="组合 33"/>
                <p:cNvGrpSpPr/>
                <p:nvPr/>
              </p:nvGrpSpPr>
              <p:grpSpPr>
                <a:xfrm>
                  <a:off x="16413" y="6832"/>
                  <a:ext cx="606" cy="722"/>
                  <a:chOff x="2405063" y="1315969"/>
                  <a:chExt cx="281888" cy="423933"/>
                </a:xfrm>
                <a:solidFill>
                  <a:schemeClr val="bg1"/>
                </a:solidFill>
              </p:grpSpPr>
              <p:sp>
                <p:nvSpPr>
                  <p:cNvPr id="35" name="图形"/>
                  <p:cNvSpPr/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2405063" y="1523270"/>
                    <a:ext cx="138742" cy="216632"/>
                  </a:xfrm>
                  <a:custGeom>
                    <a:avLst/>
                    <a:gdLst>
                      <a:gd name="T0" fmla="*/ 0 w 57"/>
                      <a:gd name="T1" fmla="*/ 9 h 89"/>
                      <a:gd name="T2" fmla="*/ 0 w 57"/>
                      <a:gd name="T3" fmla="*/ 9 h 89"/>
                      <a:gd name="T4" fmla="*/ 0 w 57"/>
                      <a:gd name="T5" fmla="*/ 73 h 89"/>
                      <a:gd name="T6" fmla="*/ 57 w 57"/>
                      <a:gd name="T7" fmla="*/ 89 h 89"/>
                      <a:gd name="T8" fmla="*/ 57 w 57"/>
                      <a:gd name="T9" fmla="*/ 25 h 89"/>
                      <a:gd name="T10" fmla="*/ 16 w 57"/>
                      <a:gd name="T11" fmla="*/ 14 h 89"/>
                      <a:gd name="T12" fmla="*/ 41 w 57"/>
                      <a:gd name="T13" fmla="*/ 7 h 89"/>
                      <a:gd name="T14" fmla="*/ 36 w 57"/>
                      <a:gd name="T15" fmla="*/ 0 h 89"/>
                      <a:gd name="T16" fmla="*/ 0 w 57"/>
                      <a:gd name="T17" fmla="*/ 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7" h="8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0" y="73"/>
                        </a:lnTo>
                        <a:lnTo>
                          <a:pt x="57" y="89"/>
                        </a:lnTo>
                        <a:lnTo>
                          <a:pt x="57" y="25"/>
                        </a:lnTo>
                        <a:lnTo>
                          <a:pt x="16" y="14"/>
                        </a:lnTo>
                        <a:lnTo>
                          <a:pt x="41" y="7"/>
                        </a:lnTo>
                        <a:lnTo>
                          <a:pt x="36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endParaRPr>
                  </a:p>
                </p:txBody>
              </p:sp>
              <p:sp>
                <p:nvSpPr>
                  <p:cNvPr id="36" name="图形"/>
                  <p:cNvSpPr>
                    <a:spLocks noEditPoints="1"/>
                  </p:cNvSpPr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2550644" y="1523270"/>
                    <a:ext cx="136307" cy="216632"/>
                  </a:xfrm>
                  <a:custGeom>
                    <a:avLst/>
                    <a:gdLst>
                      <a:gd name="T0" fmla="*/ 21 w 56"/>
                      <a:gd name="T1" fmla="*/ 0 h 89"/>
                      <a:gd name="T2" fmla="*/ 15 w 56"/>
                      <a:gd name="T3" fmla="*/ 7 h 89"/>
                      <a:gd name="T4" fmla="*/ 40 w 56"/>
                      <a:gd name="T5" fmla="*/ 14 h 89"/>
                      <a:gd name="T6" fmla="*/ 40 w 56"/>
                      <a:gd name="T7" fmla="*/ 14 h 89"/>
                      <a:gd name="T8" fmla="*/ 0 w 56"/>
                      <a:gd name="T9" fmla="*/ 25 h 89"/>
                      <a:gd name="T10" fmla="*/ 0 w 56"/>
                      <a:gd name="T11" fmla="*/ 89 h 89"/>
                      <a:gd name="T12" fmla="*/ 56 w 56"/>
                      <a:gd name="T13" fmla="*/ 73 h 89"/>
                      <a:gd name="T14" fmla="*/ 56 w 56"/>
                      <a:gd name="T15" fmla="*/ 9 h 89"/>
                      <a:gd name="T16" fmla="*/ 21 w 56"/>
                      <a:gd name="T17" fmla="*/ 0 h 89"/>
                      <a:gd name="T18" fmla="*/ 41 w 56"/>
                      <a:gd name="T19" fmla="*/ 39 h 89"/>
                      <a:gd name="T20" fmla="*/ 17 w 56"/>
                      <a:gd name="T21" fmla="*/ 46 h 89"/>
                      <a:gd name="T22" fmla="*/ 17 w 56"/>
                      <a:gd name="T23" fmla="*/ 34 h 89"/>
                      <a:gd name="T24" fmla="*/ 41 w 56"/>
                      <a:gd name="T25" fmla="*/ 28 h 89"/>
                      <a:gd name="T26" fmla="*/ 41 w 56"/>
                      <a:gd name="T27" fmla="*/ 3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6" h="89">
                        <a:moveTo>
                          <a:pt x="21" y="0"/>
                        </a:moveTo>
                        <a:lnTo>
                          <a:pt x="15" y="7"/>
                        </a:lnTo>
                        <a:lnTo>
                          <a:pt x="40" y="14"/>
                        </a:lnTo>
                        <a:lnTo>
                          <a:pt x="40" y="14"/>
                        </a:lnTo>
                        <a:lnTo>
                          <a:pt x="0" y="25"/>
                        </a:lnTo>
                        <a:lnTo>
                          <a:pt x="0" y="89"/>
                        </a:lnTo>
                        <a:lnTo>
                          <a:pt x="56" y="73"/>
                        </a:lnTo>
                        <a:lnTo>
                          <a:pt x="56" y="9"/>
                        </a:lnTo>
                        <a:lnTo>
                          <a:pt x="21" y="0"/>
                        </a:lnTo>
                        <a:close/>
                        <a:moveTo>
                          <a:pt x="41" y="39"/>
                        </a:moveTo>
                        <a:lnTo>
                          <a:pt x="17" y="46"/>
                        </a:lnTo>
                        <a:lnTo>
                          <a:pt x="17" y="34"/>
                        </a:lnTo>
                        <a:lnTo>
                          <a:pt x="41" y="28"/>
                        </a:lnTo>
                        <a:lnTo>
                          <a:pt x="41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endParaRPr>
                  </a:p>
                </p:txBody>
              </p:sp>
              <p:sp>
                <p:nvSpPr>
                  <p:cNvPr id="37" name="图形"/>
                  <p:cNvSpPr/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2454571" y="1315969"/>
                    <a:ext cx="187423" cy="211764"/>
                  </a:xfrm>
                  <a:custGeom>
                    <a:avLst/>
                    <a:gdLst>
                      <a:gd name="T0" fmla="*/ 38 w 77"/>
                      <a:gd name="T1" fmla="*/ 87 h 87"/>
                      <a:gd name="T2" fmla="*/ 77 w 77"/>
                      <a:gd name="T3" fmla="*/ 42 h 87"/>
                      <a:gd name="T4" fmla="*/ 48 w 77"/>
                      <a:gd name="T5" fmla="*/ 42 h 87"/>
                      <a:gd name="T6" fmla="*/ 48 w 77"/>
                      <a:gd name="T7" fmla="*/ 0 h 87"/>
                      <a:gd name="T8" fmla="*/ 29 w 77"/>
                      <a:gd name="T9" fmla="*/ 0 h 87"/>
                      <a:gd name="T10" fmla="*/ 29 w 77"/>
                      <a:gd name="T11" fmla="*/ 42 h 87"/>
                      <a:gd name="T12" fmla="*/ 0 w 77"/>
                      <a:gd name="T13" fmla="*/ 42 h 87"/>
                      <a:gd name="T14" fmla="*/ 38 w 77"/>
                      <a:gd name="T15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7" h="87">
                        <a:moveTo>
                          <a:pt x="38" y="87"/>
                        </a:moveTo>
                        <a:lnTo>
                          <a:pt x="77" y="42"/>
                        </a:lnTo>
                        <a:lnTo>
                          <a:pt x="48" y="42"/>
                        </a:lnTo>
                        <a:lnTo>
                          <a:pt x="48" y="0"/>
                        </a:lnTo>
                        <a:lnTo>
                          <a:pt x="29" y="0"/>
                        </a:lnTo>
                        <a:lnTo>
                          <a:pt x="29" y="42"/>
                        </a:lnTo>
                        <a:lnTo>
                          <a:pt x="0" y="42"/>
                        </a:lnTo>
                        <a:lnTo>
                          <a:pt x="38" y="8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阿里巴巴普惠体 Medium"/>
                      <a:cs typeface="阿里巴巴普惠体 Medium"/>
                      <a:sym typeface="Arial"/>
                    </a:endParaRPr>
                  </a:p>
                </p:txBody>
              </p:sp>
            </p:grpSp>
          </p:grpSp>
          <p:sp>
            <p:nvSpPr>
              <p:cNvPr id="41" name="图形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926" y="2767"/>
                <a:ext cx="310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2" name="图形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926" y="3346"/>
                <a:ext cx="8577" cy="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da39068-c3c3-4b03-a80f-d80b6c488227"/>
  <p:tag name="COMMONDATA" val="eyJoZGlkIjoiMmU2MTYxZjg3NjVlZTM2ZThmYTFjYTFlYjE4OTY4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思源黑体 Normal"/>
        <a:ea typeface="思源黑体 Normal"/>
        <a:cs typeface=""/>
      </a:majorFont>
      <a:minorFont>
        <a:latin typeface="思源黑体 Normal"/>
        <a:ea typeface="思源黑体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ctr">
          <a:lnSpc>
            <a:spcPct val="150000"/>
          </a:lnSpc>
          <a:defRPr lang="en-US" altLang="zh-CN" sz="1400" noProof="0">
            <a:ln>
              <a:noFill/>
            </a:ln>
            <a:solidFill>
              <a:schemeClr val="bg1"/>
            </a:solidFill>
            <a:effectLst/>
            <a:uLnTx/>
            <a:uFillTx/>
            <a:latin typeface="思源黑体 Normal" panose="020B0400000000000000" charset="-122"/>
            <a:ea typeface="思源黑体 Normal" panose="020B0400000000000000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Normal"/>
        <a:ea typeface=""/>
        <a:cs typeface=""/>
        <a:font script="Jpan" typeface="ＭＳ Ｐゴシック"/>
        <a:font script="Hang" typeface="맑은 고딕"/>
        <a:font script="Hans" typeface="思源黑体 Normal"/>
        <a:font script="Hant" typeface="新細明體"/>
        <a:font script="Arab" typeface="思源黑体 Normal"/>
        <a:font script="Hebr" typeface="思源黑体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Normal"/>
        <a:ea typeface=""/>
        <a:cs typeface=""/>
        <a:font script="Jpan" typeface="ＭＳ Ｐゴシック"/>
        <a:font script="Hang" typeface="맑은 고딕"/>
        <a:font script="Hans" typeface="思源黑体 Normal"/>
        <a:font script="Hant" typeface="新細明體"/>
        <a:font script="Arab" typeface="思源黑体 Normal"/>
        <a:font script="Hebr" typeface="思源黑体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1345</Words>
  <Application>Microsoft Office PowerPoint</Application>
  <PresentationFormat>宽屏</PresentationFormat>
  <Paragraphs>185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思源黑体 Normal</vt:lpstr>
      <vt:lpstr>微软雅黑</vt:lpstr>
      <vt:lpstr>印品粗朗体</vt:lpstr>
      <vt:lpstr>Arial</vt:lpstr>
      <vt:lpstr>MS Reference Sans Serif</vt:lpstr>
      <vt:lpstr>Wingdings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cp:lastModifiedBy>kaiweiliu9209@outlook.com</cp:lastModifiedBy>
  <cp:revision>273</cp:revision>
  <dcterms:created xsi:type="dcterms:W3CDTF">2019-06-19T02:08:00Z</dcterms:created>
  <dcterms:modified xsi:type="dcterms:W3CDTF">2024-08-20T13:32:26Z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