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ags/tag21.xml" ContentType="application/vnd.openxmlformats-officedocument.presentationml.tags+xml"/>
  <Override PartName="/ppt/charts/chart3.xml" ContentType="application/vnd.openxmlformats-officedocument.drawingml.chart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charts/chart4.xml" ContentType="application/vnd.openxmlformats-officedocument.drawingml.chart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3" r:id="rId2"/>
  </p:sldMasterIdLst>
  <p:notesMasterIdLst>
    <p:notesMasterId r:id="rId25"/>
  </p:notesMasterIdLst>
  <p:sldIdLst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84" r:id="rId12"/>
    <p:sldId id="273" r:id="rId13"/>
    <p:sldId id="274" r:id="rId14"/>
    <p:sldId id="275" r:id="rId15"/>
    <p:sldId id="285" r:id="rId16"/>
    <p:sldId id="277" r:id="rId17"/>
    <p:sldId id="278" r:id="rId18"/>
    <p:sldId id="279" r:id="rId19"/>
    <p:sldId id="286" r:id="rId20"/>
    <p:sldId id="281" r:id="rId21"/>
    <p:sldId id="282" r:id="rId22"/>
    <p:sldId id="289" r:id="rId23"/>
    <p:sldId id="321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141"/>
    <a:srgbClr val="2458C1"/>
    <a:srgbClr val="FFFFFF"/>
    <a:srgbClr val="F0F0F0"/>
    <a:srgbClr val="D3E0FF"/>
    <a:srgbClr val="FFD600"/>
    <a:srgbClr val="789EFE"/>
    <a:srgbClr val="262626"/>
    <a:srgbClr val="125EFD"/>
    <a:srgbClr val="A6B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42" autoAdjust="0"/>
    <p:restoredTop sz="94778" autoAdjust="0"/>
  </p:normalViewPr>
  <p:slideViewPr>
    <p:cSldViewPr snapToGrid="0">
      <p:cViewPr varScale="1">
        <p:scale>
          <a:sx n="85" d="100"/>
          <a:sy n="85" d="100"/>
        </p:scale>
        <p:origin x="69" y="180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565228922501477E-2"/>
          <c:y val="0.10952124040050548"/>
          <c:w val="0.93405958465718097"/>
          <c:h val="0.7514935325661074"/>
        </c:manualLayout>
      </c:layout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NO. 1</c:v>
                </c:pt>
              </c:strCache>
            </c:strRef>
          </c:tx>
          <c:spPr>
            <a:solidFill>
              <a:srgbClr val="2458C1"/>
            </a:solidFill>
            <a:ln>
              <a:noFill/>
            </a:ln>
            <a:effectLst/>
          </c:spPr>
          <c:cat>
            <c:strRef>
              <c:f>Sheet1!$A$2:$A$6</c:f>
              <c:strCache>
                <c:ptCount val="5"/>
                <c:pt idx="0">
                  <c:v>20XX/X/X</c:v>
                </c:pt>
                <c:pt idx="1">
                  <c:v>20XX/X/X</c:v>
                </c:pt>
                <c:pt idx="2">
                  <c:v>20XX/X/X</c:v>
                </c:pt>
                <c:pt idx="3">
                  <c:v>20XX/X/X</c:v>
                </c:pt>
                <c:pt idx="4">
                  <c:v>20XX/X/X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12</c:v>
                </c:pt>
                <c:pt idx="1">
                  <c:v>14</c:v>
                </c:pt>
                <c:pt idx="2">
                  <c:v>24</c:v>
                </c:pt>
                <c:pt idx="3">
                  <c:v>11</c:v>
                </c:pt>
                <c:pt idx="4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D6-4898-BB1B-D3A37C6AF6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1843328"/>
        <c:axId val="101844864"/>
      </c:areaChart>
      <c:catAx>
        <c:axId val="101843328"/>
        <c:scaling>
          <c:orientation val="minMax"/>
        </c:scaling>
        <c:delete val="0"/>
        <c:axPos val="b"/>
        <c:minorGridlines>
          <c:spPr>
            <a:ln w="9525" cap="flat" cmpd="sng" algn="ctr">
              <a:solidFill>
                <a:schemeClr val="tx1">
                  <a:lumMod val="50000"/>
                  <a:lumOff val="50000"/>
                  <a:alpha val="10000"/>
                </a:schemeClr>
              </a:solidFill>
              <a:round/>
            </a:ln>
            <a:effectLst/>
          </c:spPr>
        </c:min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  <a:alpha val="10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zh-CN"/>
          </a:p>
        </c:txPr>
        <c:crossAx val="101844864"/>
        <c:crosses val="autoZero"/>
        <c:auto val="1"/>
        <c:lblAlgn val="ctr"/>
        <c:lblOffset val="100"/>
        <c:noMultiLvlLbl val="0"/>
      </c:catAx>
      <c:valAx>
        <c:axId val="101844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>
                <a:lumMod val="50000"/>
                <a:lumOff val="50000"/>
                <a:alpha val="10000"/>
              </a:schemeClr>
            </a:solidFill>
          </a:ln>
          <a:effectLst/>
        </c:spPr>
        <c:txPr>
          <a:bodyPr rot="-60000000" vert="horz"/>
          <a:lstStyle/>
          <a:p>
            <a:pPr>
              <a:defRPr/>
            </a:pPr>
            <a:endParaRPr lang="zh-CN"/>
          </a:p>
        </c:txPr>
        <c:crossAx val="10184332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Arial"/>
          <a:ea typeface="阿里巴巴普惠体 Medium"/>
          <a:cs typeface="阿里巴巴普惠体 Medium"/>
          <a:sym typeface="Arial"/>
        </a:defRPr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565228922501477E-2"/>
          <c:y val="9.1002721881986978E-2"/>
          <c:w val="0.93405958465718097"/>
          <c:h val="0.7514935325661074"/>
        </c:manualLayout>
      </c:layout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NO. 1</c:v>
                </c:pt>
              </c:strCache>
            </c:strRef>
          </c:tx>
          <c:spPr>
            <a:solidFill>
              <a:srgbClr val="FFD141"/>
            </a:solidFill>
            <a:ln>
              <a:noFill/>
            </a:ln>
            <a:effectLst/>
          </c:spPr>
          <c:cat>
            <c:strRef>
              <c:f>Sheet1!$A$2:$A$6</c:f>
              <c:strCache>
                <c:ptCount val="5"/>
                <c:pt idx="0">
                  <c:v>20XX/X/X</c:v>
                </c:pt>
                <c:pt idx="1">
                  <c:v>20XX/X/X</c:v>
                </c:pt>
                <c:pt idx="2">
                  <c:v>20XX/X/X</c:v>
                </c:pt>
                <c:pt idx="3">
                  <c:v>20XX/X/X</c:v>
                </c:pt>
                <c:pt idx="4">
                  <c:v>20XX/X/X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24</c:v>
                </c:pt>
                <c:pt idx="1">
                  <c:v>11</c:v>
                </c:pt>
                <c:pt idx="2">
                  <c:v>25</c:v>
                </c:pt>
                <c:pt idx="3">
                  <c:v>31</c:v>
                </c:pt>
                <c:pt idx="4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0F-4398-BCBC-1AB4347CDC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6258560"/>
        <c:axId val="166260096"/>
      </c:areaChart>
      <c:catAx>
        <c:axId val="166258560"/>
        <c:scaling>
          <c:orientation val="minMax"/>
        </c:scaling>
        <c:delete val="0"/>
        <c:axPos val="b"/>
        <c:minorGridlines>
          <c:spPr>
            <a:ln w="9525" cap="flat" cmpd="sng" algn="ctr">
              <a:solidFill>
                <a:schemeClr val="tx1">
                  <a:lumMod val="50000"/>
                  <a:lumOff val="50000"/>
                  <a:alpha val="10000"/>
                </a:schemeClr>
              </a:solidFill>
              <a:round/>
            </a:ln>
            <a:effectLst/>
          </c:spPr>
        </c:min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  <a:alpha val="10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zh-CN"/>
          </a:p>
        </c:txPr>
        <c:crossAx val="166260096"/>
        <c:crosses val="autoZero"/>
        <c:auto val="1"/>
        <c:lblAlgn val="ctr"/>
        <c:lblOffset val="100"/>
        <c:noMultiLvlLbl val="0"/>
      </c:catAx>
      <c:valAx>
        <c:axId val="166260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>
                <a:lumMod val="50000"/>
                <a:lumOff val="50000"/>
                <a:alpha val="10000"/>
              </a:schemeClr>
            </a:solidFill>
          </a:ln>
          <a:effectLst/>
        </c:spPr>
        <c:txPr>
          <a:bodyPr rot="-60000000" vert="horz"/>
          <a:lstStyle/>
          <a:p>
            <a:pPr>
              <a:defRPr/>
            </a:pPr>
            <a:endParaRPr lang="zh-CN"/>
          </a:p>
        </c:txPr>
        <c:crossAx val="16625856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Arial"/>
          <a:ea typeface="阿里巴巴普惠体 Medium"/>
          <a:cs typeface="阿里巴巴普惠体 Medium"/>
          <a:sym typeface="Arial"/>
        </a:defRPr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2458C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NO.1</c:v>
                </c:pt>
                <c:pt idx="1">
                  <c:v>NO.2</c:v>
                </c:pt>
                <c:pt idx="2">
                  <c:v>NO.3</c:v>
                </c:pt>
                <c:pt idx="3">
                  <c:v>NO.4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A2-4751-9F95-2BDB38A1F44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FFD141">
                <a:alpha val="60000"/>
              </a:srgb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NO.1</c:v>
                </c:pt>
                <c:pt idx="1">
                  <c:v>NO.2</c:v>
                </c:pt>
                <c:pt idx="2">
                  <c:v>NO.3</c:v>
                </c:pt>
                <c:pt idx="3">
                  <c:v>NO.4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A2-4751-9F95-2BDB38A1F44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tx2">
                <a:alpha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NO.1</c:v>
                </c:pt>
                <c:pt idx="1">
                  <c:v>NO.2</c:v>
                </c:pt>
                <c:pt idx="2">
                  <c:v>NO.3</c:v>
                </c:pt>
                <c:pt idx="3">
                  <c:v>NO.4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BA2-4751-9F95-2BDB38A1F4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7102336"/>
        <c:axId val="167103872"/>
      </c:barChart>
      <c:catAx>
        <c:axId val="167102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zh-CN"/>
          </a:p>
        </c:txPr>
        <c:crossAx val="167103872"/>
        <c:crosses val="autoZero"/>
        <c:auto val="1"/>
        <c:lblAlgn val="ctr"/>
        <c:lblOffset val="100"/>
        <c:noMultiLvlLbl val="0"/>
      </c:catAx>
      <c:valAx>
        <c:axId val="167103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zh-CN"/>
          </a:p>
        </c:txPr>
        <c:crossAx val="167102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zh-C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Arial"/>
          <a:ea typeface="阿里巴巴普惠体 Medium"/>
          <a:cs typeface="阿里巴巴普惠体 Medium"/>
          <a:sym typeface="Arial"/>
        </a:defRPr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2458C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80-4E12-AFB2-83C4B5A1F6D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FFD14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F80-4E12-AFB2-83C4B5A1F6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9147904"/>
        <c:axId val="199149440"/>
      </c:barChart>
      <c:catAx>
        <c:axId val="199147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zh-CN"/>
          </a:p>
        </c:txPr>
        <c:crossAx val="199149440"/>
        <c:crosses val="autoZero"/>
        <c:auto val="1"/>
        <c:lblAlgn val="ctr"/>
        <c:lblOffset val="100"/>
        <c:noMultiLvlLbl val="0"/>
      </c:catAx>
      <c:valAx>
        <c:axId val="1991494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zh-CN"/>
          </a:p>
        </c:txPr>
        <c:crossAx val="199147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Arial"/>
          <a:ea typeface="阿里巴巴普惠体 Medium"/>
          <a:cs typeface="阿里巴巴普惠体 Medium"/>
          <a:sym typeface="Arial"/>
        </a:defRPr>
      </a:pPr>
      <a:endParaRPr lang="zh-CN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FFD14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363-40C5-A601-67C8071808D7}"/>
              </c:ext>
            </c:extLst>
          </c:dPt>
          <c:dPt>
            <c:idx val="1"/>
            <c:bubble3D val="0"/>
            <c:spPr>
              <a:solidFill>
                <a:srgbClr val="2458C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363-40C5-A601-67C8071808D7}"/>
              </c:ext>
            </c:extLst>
          </c:dPt>
          <c:dPt>
            <c:idx val="2"/>
            <c:bubble3D val="0"/>
            <c:spPr>
              <a:solidFill>
                <a:schemeClr val="accent1">
                  <a:alpha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363-40C5-A601-67C8071808D7}"/>
              </c:ext>
            </c:extLst>
          </c:dPt>
          <c:dPt>
            <c:idx val="3"/>
            <c:bubble3D val="0"/>
            <c:spPr>
              <a:solidFill>
                <a:srgbClr val="FFFFF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363-40C5-A601-67C8071808D7}"/>
              </c:ext>
            </c:extLst>
          </c:dPt>
          <c:cat>
            <c:strRef>
              <c:f>Sheet1!$A$2:$A$5</c:f>
              <c:strCache>
                <c:ptCount val="4"/>
                <c:pt idx="0">
                  <c:v>NO.1</c:v>
                </c:pt>
                <c:pt idx="1">
                  <c:v>NO.2</c:v>
                </c:pt>
                <c:pt idx="2">
                  <c:v>NO.3</c:v>
                </c:pt>
                <c:pt idx="3">
                  <c:v>NO.4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2.5</c:v>
                </c:pt>
                <c:pt idx="1">
                  <c:v>3.4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363-40C5-A601-67C8071808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zh-C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Arial"/>
          <a:ea typeface="阿里巴巴普惠体 Medium"/>
          <a:cs typeface="阿里巴巴普惠体 Medium"/>
          <a:sym typeface="Arial"/>
        </a:defRPr>
      </a:pPr>
      <a:endParaRPr lang="zh-CN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NO.1</c:v>
                </c:pt>
                <c:pt idx="1">
                  <c:v>NO.2</c:v>
                </c:pt>
                <c:pt idx="2">
                  <c:v>NO.3</c:v>
                </c:pt>
                <c:pt idx="3">
                  <c:v>NO.4</c:v>
                </c:pt>
                <c:pt idx="4">
                  <c:v>NO.5</c:v>
                </c:pt>
                <c:pt idx="5">
                  <c:v>NO.6</c:v>
                </c:pt>
                <c:pt idx="6">
                  <c:v>NO.7</c:v>
                </c:pt>
                <c:pt idx="7">
                  <c:v>NO.8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  <c:pt idx="4">
                  <c:v>6</c:v>
                </c:pt>
                <c:pt idx="5">
                  <c:v>2</c:v>
                </c:pt>
                <c:pt idx="6">
                  <c:v>3</c:v>
                </c:pt>
                <c:pt idx="7">
                  <c:v>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D5FB-4B4F-B41C-F03AA54386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91062016"/>
        <c:axId val="491063552"/>
      </c:lineChart>
      <c:catAx>
        <c:axId val="491062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zh-CN"/>
          </a:p>
        </c:txPr>
        <c:crossAx val="491063552"/>
        <c:crosses val="autoZero"/>
        <c:auto val="1"/>
        <c:lblAlgn val="ctr"/>
        <c:lblOffset val="100"/>
        <c:noMultiLvlLbl val="0"/>
      </c:catAx>
      <c:valAx>
        <c:axId val="491063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zh-CN"/>
          </a:p>
        </c:txPr>
        <c:crossAx val="4910620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Arial"/>
          <a:ea typeface="阿里巴巴普惠体 Medium"/>
          <a:cs typeface="阿里巴巴普惠体 Medium"/>
          <a:sym typeface="Arial"/>
        </a:defRPr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821E7D-D57E-45C6-AE34-3147EBE95073}" type="datetimeFigureOut">
              <a:rPr lang="zh-CN" altLang="en-US" smtClean="0"/>
              <a:t>2024/8/22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2734E7-977E-4827-ACFC-F28E61952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3070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Template from: https://www.freeppt7.com/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734E7-977E-4827-ACFC-F28E61952DC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5839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117D32-D777-BD75-709F-2047A34020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F84838F-E5C2-849C-EADB-12E60F1B12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9D6B344-EEB6-EC30-BBD9-1CA5596AC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3D241-2C03-3B44-B5C3-F2F3B245DC00}" type="datetimeFigureOut">
              <a:rPr kumimoji="1" lang="zh-CN" altLang="en-US" smtClean="0"/>
              <a:t>2024/8/22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1435A14-9DB6-2E8A-715B-4BDC9AC41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C9E5AAB-CC16-5D61-CA6D-80B3550B6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20ED9-C73C-8A49-B4F9-CAE709C1EE6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29449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FA43886-7312-E6DB-AC11-154AEA77B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0666EA9-79C6-A09D-2313-D446C3031B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1184589-4D5B-414F-DB0F-E28889487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3D241-2C03-3B44-B5C3-F2F3B245DC00}" type="datetimeFigureOut">
              <a:rPr kumimoji="1" lang="zh-CN" altLang="en-US" smtClean="0"/>
              <a:t>2024/8/22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FF60716-E53E-B8B6-DB18-E5AC230B1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B2D3163-469B-0C21-9AA4-5CC0C1E15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20ED9-C73C-8A49-B4F9-CAE709C1EE6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03174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104057C-A1FD-513D-54BB-03C53952E3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2AE39D2-EDA2-A013-1C86-09F6CB1F70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3BB07FE-8C96-F96C-BE85-4592B0CF5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3D241-2C03-3B44-B5C3-F2F3B245DC00}" type="datetimeFigureOut">
              <a:rPr kumimoji="1" lang="zh-CN" altLang="en-US" smtClean="0"/>
              <a:t>2024/8/22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AEA3992-B9A7-2197-59A4-34C661435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91C814-7826-65E3-7522-07449588C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20ED9-C73C-8A49-B4F9-CAE709C1EE6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716773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86418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占位符 8">
            <a:extLst>
              <a:ext uri="{FF2B5EF4-FFF2-40B4-BE49-F238E27FC236}">
                <a16:creationId xmlns:a16="http://schemas.microsoft.com/office/drawing/2014/main" id="{FDF03A82-401C-4A0E-BE21-BE588E87414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0400" y="1500188"/>
            <a:ext cx="2836563" cy="594626"/>
          </a:xfrm>
        </p:spPr>
        <p:txBody>
          <a:bodyPr>
            <a:normAutofit/>
          </a:bodyPr>
          <a:lstStyle>
            <a:lvl1pPr marL="0" indent="0" algn="r">
              <a:buFont typeface="+mj-lt"/>
              <a:buNone/>
              <a:defRPr sz="2400" b="1"/>
            </a:lvl1pPr>
            <a:lvl2pPr marL="457200" indent="0">
              <a:buFont typeface="+mj-ea"/>
              <a:buNone/>
              <a:defRPr/>
            </a:lvl2pPr>
            <a:lvl3pPr marL="1257300" indent="-342900">
              <a:buFont typeface="+mj-lt"/>
              <a:buAutoNum type="alphaLcParenR"/>
              <a:defRPr/>
            </a:lvl3pPr>
          </a:lstStyle>
          <a:p>
            <a:pPr lvl="0"/>
            <a:r>
              <a:rPr lang="en-US" altLang="zh-CN" dirty="0"/>
              <a:t>CONTENTS</a:t>
            </a:r>
            <a:endParaRPr lang="zh-CN" altLang="en-US" dirty="0"/>
          </a:p>
        </p:txBody>
      </p:sp>
      <p:sp>
        <p:nvSpPr>
          <p:cNvPr id="7" name="文本占位符 6">
            <a:extLst>
              <a:ext uri="{FF2B5EF4-FFF2-40B4-BE49-F238E27FC236}">
                <a16:creationId xmlns:a16="http://schemas.microsoft.com/office/drawing/2014/main" id="{0BEF0FD1-3ACE-43A8-AF57-CC0D436DC7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60556" y="1500189"/>
            <a:ext cx="7871045" cy="4633913"/>
          </a:xfrm>
        </p:spPr>
        <p:txBody>
          <a:bodyPr/>
          <a:lstStyle>
            <a:lvl1pPr marL="342900" indent="-342900">
              <a:buFont typeface="+mj-lt"/>
              <a:buAutoNum type="arabicPeriod"/>
              <a:defRPr/>
            </a:lvl1pPr>
            <a:lvl2pPr marL="800100" indent="-342900">
              <a:buFont typeface="+mj-ea"/>
              <a:buAutoNum type="circleNumDbPlain"/>
              <a:defRPr/>
            </a:lvl2pPr>
            <a:lvl3pPr marL="1257300" indent="-342900">
              <a:buFont typeface="+mj-lt"/>
              <a:buAutoNum type="alphaLcParenR"/>
              <a:defRPr/>
            </a:lvl3pPr>
          </a:lstStyle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AEA95BB-0FD6-4D94-81DB-8D38069818E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6C2568E-3CA5-4FDE-A375-CB503A7EDE3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AC4CC43B-9EB6-4465-8B1A-3F7180DAD0DF}" type="datetime1">
              <a:rPr lang="zh-CN" altLang="en-US" smtClean="0"/>
              <a:t>2024/8/22</a:t>
            </a:fld>
            <a:endParaRPr lang="en-US" altLang="zh-CN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3EAC383-637D-4997-B597-28ADC11AA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B630-C7FF-41C0-9923-C5E5E29EED81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5866F782-5852-4C4E-B3FE-2AD687E8AC1B}"/>
              </a:ext>
            </a:extLst>
          </p:cNvPr>
          <p:cNvCxnSpPr>
            <a:cxnSpLocks/>
          </p:cNvCxnSpPr>
          <p:nvPr userDrawn="1"/>
        </p:nvCxnSpPr>
        <p:spPr>
          <a:xfrm>
            <a:off x="3621019" y="1500190"/>
            <a:ext cx="0" cy="4633913"/>
          </a:xfrm>
          <a:prstGeom prst="line">
            <a:avLst/>
          </a:prstGeom>
          <a:solidFill>
            <a:srgbClr val="FFCC00"/>
          </a:solidFill>
          <a:ln w="3175" cap="flat" cmpd="sng" algn="ctr">
            <a:solidFill>
              <a:schemeClr val="bg1">
                <a:lumMod val="75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id="{3CCCD118-A808-47B5-869B-310AF975DC9C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2626456" y="5219209"/>
            <a:ext cx="870507" cy="915667"/>
          </a:xfrm>
          <a:custGeom>
            <a:avLst/>
            <a:gdLst>
              <a:gd name="T0" fmla="*/ 3353 w 5127"/>
              <a:gd name="T1" fmla="*/ 1728 h 5401"/>
              <a:gd name="T2" fmla="*/ 2183 w 5127"/>
              <a:gd name="T3" fmla="*/ 1608 h 5401"/>
              <a:gd name="T4" fmla="*/ 3353 w 5127"/>
              <a:gd name="T5" fmla="*/ 1488 h 5401"/>
              <a:gd name="T6" fmla="*/ 3103 w 5127"/>
              <a:gd name="T7" fmla="*/ 2231 h 5401"/>
              <a:gd name="T8" fmla="*/ 3103 w 5127"/>
              <a:gd name="T9" fmla="*/ 1991 h 5401"/>
              <a:gd name="T10" fmla="*/ 2432 w 5127"/>
              <a:gd name="T11" fmla="*/ 2111 h 5401"/>
              <a:gd name="T12" fmla="*/ 3103 w 5127"/>
              <a:gd name="T13" fmla="*/ 2231 h 5401"/>
              <a:gd name="T14" fmla="*/ 3353 w 5127"/>
              <a:gd name="T15" fmla="*/ 2648 h 5401"/>
              <a:gd name="T16" fmla="*/ 2183 w 5127"/>
              <a:gd name="T17" fmla="*/ 2768 h 5401"/>
              <a:gd name="T18" fmla="*/ 3353 w 5127"/>
              <a:gd name="T19" fmla="*/ 2888 h 5401"/>
              <a:gd name="T20" fmla="*/ 2552 w 5127"/>
              <a:gd name="T21" fmla="*/ 3151 h 5401"/>
              <a:gd name="T22" fmla="*/ 2552 w 5127"/>
              <a:gd name="T23" fmla="*/ 3391 h 5401"/>
              <a:gd name="T24" fmla="*/ 3223 w 5127"/>
              <a:gd name="T25" fmla="*/ 3271 h 5401"/>
              <a:gd name="T26" fmla="*/ 2552 w 5127"/>
              <a:gd name="T27" fmla="*/ 3151 h 5401"/>
              <a:gd name="T28" fmla="*/ 4448 w 5127"/>
              <a:gd name="T29" fmla="*/ 1442 h 5401"/>
              <a:gd name="T30" fmla="*/ 4688 w 5127"/>
              <a:gd name="T31" fmla="*/ 1442 h 5401"/>
              <a:gd name="T32" fmla="*/ 3988 w 5127"/>
              <a:gd name="T33" fmla="*/ 0 h 5401"/>
              <a:gd name="T34" fmla="*/ 0 w 5127"/>
              <a:gd name="T35" fmla="*/ 604 h 5401"/>
              <a:gd name="T36" fmla="*/ 120 w 5127"/>
              <a:gd name="T37" fmla="*/ 1792 h 5401"/>
              <a:gd name="T38" fmla="*/ 686 w 5127"/>
              <a:gd name="T39" fmla="*/ 1672 h 5401"/>
              <a:gd name="T40" fmla="*/ 240 w 5127"/>
              <a:gd name="T41" fmla="*/ 1552 h 5401"/>
              <a:gd name="T42" fmla="*/ 604 w 5127"/>
              <a:gd name="T43" fmla="*/ 240 h 5401"/>
              <a:gd name="T44" fmla="*/ 968 w 5127"/>
              <a:gd name="T45" fmla="*/ 4179 h 5401"/>
              <a:gd name="T46" fmla="*/ 3904 w 5127"/>
              <a:gd name="T47" fmla="*/ 4879 h 5401"/>
              <a:gd name="T48" fmla="*/ 3904 w 5127"/>
              <a:gd name="T49" fmla="*/ 4639 h 5401"/>
              <a:gd name="T50" fmla="*/ 1208 w 5127"/>
              <a:gd name="T51" fmla="*/ 4179 h 5401"/>
              <a:gd name="T52" fmla="*/ 1086 w 5127"/>
              <a:gd name="T53" fmla="*/ 240 h 5401"/>
              <a:gd name="T54" fmla="*/ 4448 w 5127"/>
              <a:gd name="T55" fmla="*/ 700 h 5401"/>
              <a:gd name="T56" fmla="*/ 4568 w 5127"/>
              <a:gd name="T57" fmla="*/ 2000 h 5401"/>
              <a:gd name="T58" fmla="*/ 4568 w 5127"/>
              <a:gd name="T59" fmla="*/ 2240 h 5401"/>
              <a:gd name="T60" fmla="*/ 4887 w 5127"/>
              <a:gd name="T61" fmla="*/ 2340 h 5401"/>
              <a:gd name="T62" fmla="*/ 5007 w 5127"/>
              <a:gd name="T63" fmla="*/ 3838 h 5401"/>
              <a:gd name="T64" fmla="*/ 5127 w 5127"/>
              <a:gd name="T65" fmla="*/ 2340 h 5401"/>
              <a:gd name="T66" fmla="*/ 4568 w 5127"/>
              <a:gd name="T67" fmla="*/ 5139 h 5401"/>
              <a:gd name="T68" fmla="*/ 4448 w 5127"/>
              <a:gd name="T69" fmla="*/ 5281 h 5401"/>
              <a:gd name="T70" fmla="*/ 4688 w 5127"/>
              <a:gd name="T71" fmla="*/ 5281 h 5401"/>
              <a:gd name="T72" fmla="*/ 4568 w 5127"/>
              <a:gd name="T73" fmla="*/ 5139 h 5401"/>
              <a:gd name="T74" fmla="*/ 4448 w 5127"/>
              <a:gd name="T75" fmla="*/ 2559 h 5401"/>
              <a:gd name="T76" fmla="*/ 4568 w 5127"/>
              <a:gd name="T77" fmla="*/ 4974 h 5401"/>
              <a:gd name="T78" fmla="*/ 4688 w 5127"/>
              <a:gd name="T79" fmla="*/ 2559 h 5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5127" h="5401">
                <a:moveTo>
                  <a:pt x="3473" y="1608"/>
                </a:moveTo>
                <a:cubicBezTo>
                  <a:pt x="3473" y="1674"/>
                  <a:pt x="3419" y="1728"/>
                  <a:pt x="3353" y="1728"/>
                </a:cubicBezTo>
                <a:lnTo>
                  <a:pt x="2303" y="1728"/>
                </a:lnTo>
                <a:cubicBezTo>
                  <a:pt x="2236" y="1728"/>
                  <a:pt x="2183" y="1674"/>
                  <a:pt x="2183" y="1608"/>
                </a:cubicBezTo>
                <a:cubicBezTo>
                  <a:pt x="2183" y="1542"/>
                  <a:pt x="2236" y="1488"/>
                  <a:pt x="2303" y="1488"/>
                </a:cubicBezTo>
                <a:lnTo>
                  <a:pt x="3353" y="1488"/>
                </a:lnTo>
                <a:cubicBezTo>
                  <a:pt x="3419" y="1488"/>
                  <a:pt x="3473" y="1542"/>
                  <a:pt x="3473" y="1608"/>
                </a:cubicBezTo>
                <a:close/>
                <a:moveTo>
                  <a:pt x="3103" y="2231"/>
                </a:moveTo>
                <a:cubicBezTo>
                  <a:pt x="3170" y="2231"/>
                  <a:pt x="3223" y="2178"/>
                  <a:pt x="3223" y="2111"/>
                </a:cubicBezTo>
                <a:cubicBezTo>
                  <a:pt x="3223" y="2045"/>
                  <a:pt x="3170" y="1991"/>
                  <a:pt x="3103" y="1991"/>
                </a:cubicBezTo>
                <a:lnTo>
                  <a:pt x="2552" y="1991"/>
                </a:lnTo>
                <a:cubicBezTo>
                  <a:pt x="2486" y="1991"/>
                  <a:pt x="2432" y="2045"/>
                  <a:pt x="2432" y="2111"/>
                </a:cubicBezTo>
                <a:cubicBezTo>
                  <a:pt x="2432" y="2178"/>
                  <a:pt x="2486" y="2231"/>
                  <a:pt x="2552" y="2231"/>
                </a:cubicBezTo>
                <a:lnTo>
                  <a:pt x="3103" y="2231"/>
                </a:lnTo>
                <a:close/>
                <a:moveTo>
                  <a:pt x="3473" y="2768"/>
                </a:moveTo>
                <a:cubicBezTo>
                  <a:pt x="3473" y="2701"/>
                  <a:pt x="3419" y="2648"/>
                  <a:pt x="3353" y="2648"/>
                </a:cubicBezTo>
                <a:lnTo>
                  <a:pt x="2303" y="2648"/>
                </a:lnTo>
                <a:cubicBezTo>
                  <a:pt x="2236" y="2648"/>
                  <a:pt x="2183" y="2701"/>
                  <a:pt x="2183" y="2768"/>
                </a:cubicBezTo>
                <a:cubicBezTo>
                  <a:pt x="2183" y="2834"/>
                  <a:pt x="2236" y="2888"/>
                  <a:pt x="2303" y="2888"/>
                </a:cubicBezTo>
                <a:lnTo>
                  <a:pt x="3353" y="2888"/>
                </a:lnTo>
                <a:cubicBezTo>
                  <a:pt x="3419" y="2888"/>
                  <a:pt x="3473" y="2834"/>
                  <a:pt x="3473" y="2768"/>
                </a:cubicBezTo>
                <a:close/>
                <a:moveTo>
                  <a:pt x="2552" y="3151"/>
                </a:moveTo>
                <a:cubicBezTo>
                  <a:pt x="2486" y="3151"/>
                  <a:pt x="2432" y="3205"/>
                  <a:pt x="2432" y="3271"/>
                </a:cubicBezTo>
                <a:cubicBezTo>
                  <a:pt x="2432" y="3338"/>
                  <a:pt x="2486" y="3391"/>
                  <a:pt x="2552" y="3391"/>
                </a:cubicBezTo>
                <a:lnTo>
                  <a:pt x="3103" y="3391"/>
                </a:lnTo>
                <a:cubicBezTo>
                  <a:pt x="3170" y="3391"/>
                  <a:pt x="3223" y="3338"/>
                  <a:pt x="3223" y="3271"/>
                </a:cubicBezTo>
                <a:cubicBezTo>
                  <a:pt x="3223" y="3205"/>
                  <a:pt x="3170" y="3151"/>
                  <a:pt x="3103" y="3151"/>
                </a:cubicBezTo>
                <a:lnTo>
                  <a:pt x="2552" y="3151"/>
                </a:lnTo>
                <a:close/>
                <a:moveTo>
                  <a:pt x="4448" y="700"/>
                </a:moveTo>
                <a:lnTo>
                  <a:pt x="4448" y="1442"/>
                </a:lnTo>
                <a:cubicBezTo>
                  <a:pt x="4448" y="1509"/>
                  <a:pt x="4501" y="1562"/>
                  <a:pt x="4568" y="1562"/>
                </a:cubicBezTo>
                <a:cubicBezTo>
                  <a:pt x="4634" y="1562"/>
                  <a:pt x="4688" y="1509"/>
                  <a:pt x="4688" y="1442"/>
                </a:cubicBezTo>
                <a:lnTo>
                  <a:pt x="4688" y="700"/>
                </a:lnTo>
                <a:cubicBezTo>
                  <a:pt x="4688" y="314"/>
                  <a:pt x="4374" y="0"/>
                  <a:pt x="3988" y="0"/>
                </a:cubicBezTo>
                <a:lnTo>
                  <a:pt x="604" y="0"/>
                </a:lnTo>
                <a:cubicBezTo>
                  <a:pt x="271" y="0"/>
                  <a:pt x="0" y="271"/>
                  <a:pt x="0" y="604"/>
                </a:cubicBezTo>
                <a:lnTo>
                  <a:pt x="0" y="1672"/>
                </a:lnTo>
                <a:cubicBezTo>
                  <a:pt x="0" y="1738"/>
                  <a:pt x="53" y="1792"/>
                  <a:pt x="120" y="1792"/>
                </a:cubicBezTo>
                <a:lnTo>
                  <a:pt x="566" y="1792"/>
                </a:lnTo>
                <a:cubicBezTo>
                  <a:pt x="632" y="1792"/>
                  <a:pt x="686" y="1738"/>
                  <a:pt x="686" y="1672"/>
                </a:cubicBezTo>
                <a:cubicBezTo>
                  <a:pt x="686" y="1606"/>
                  <a:pt x="632" y="1552"/>
                  <a:pt x="566" y="1552"/>
                </a:cubicBezTo>
                <a:lnTo>
                  <a:pt x="240" y="1552"/>
                </a:lnTo>
                <a:lnTo>
                  <a:pt x="240" y="604"/>
                </a:lnTo>
                <a:cubicBezTo>
                  <a:pt x="240" y="403"/>
                  <a:pt x="403" y="240"/>
                  <a:pt x="604" y="240"/>
                </a:cubicBezTo>
                <a:cubicBezTo>
                  <a:pt x="805" y="240"/>
                  <a:pt x="968" y="403"/>
                  <a:pt x="968" y="604"/>
                </a:cubicBezTo>
                <a:lnTo>
                  <a:pt x="968" y="4179"/>
                </a:lnTo>
                <a:cubicBezTo>
                  <a:pt x="968" y="4565"/>
                  <a:pt x="1282" y="4879"/>
                  <a:pt x="1668" y="4879"/>
                </a:cubicBezTo>
                <a:lnTo>
                  <a:pt x="3904" y="4879"/>
                </a:lnTo>
                <a:cubicBezTo>
                  <a:pt x="3970" y="4879"/>
                  <a:pt x="4024" y="4825"/>
                  <a:pt x="4024" y="4759"/>
                </a:cubicBezTo>
                <a:cubicBezTo>
                  <a:pt x="4024" y="4693"/>
                  <a:pt x="3970" y="4639"/>
                  <a:pt x="3904" y="4639"/>
                </a:cubicBezTo>
                <a:lnTo>
                  <a:pt x="1668" y="4639"/>
                </a:lnTo>
                <a:cubicBezTo>
                  <a:pt x="1415" y="4639"/>
                  <a:pt x="1208" y="4433"/>
                  <a:pt x="1208" y="4179"/>
                </a:cubicBezTo>
                <a:lnTo>
                  <a:pt x="1208" y="604"/>
                </a:lnTo>
                <a:cubicBezTo>
                  <a:pt x="1208" y="468"/>
                  <a:pt x="1163" y="341"/>
                  <a:pt x="1086" y="240"/>
                </a:cubicBezTo>
                <a:lnTo>
                  <a:pt x="3988" y="240"/>
                </a:lnTo>
                <a:cubicBezTo>
                  <a:pt x="4241" y="240"/>
                  <a:pt x="4448" y="446"/>
                  <a:pt x="4448" y="700"/>
                </a:cubicBezTo>
                <a:close/>
                <a:moveTo>
                  <a:pt x="4787" y="2000"/>
                </a:moveTo>
                <a:lnTo>
                  <a:pt x="4568" y="2000"/>
                </a:lnTo>
                <a:cubicBezTo>
                  <a:pt x="4501" y="2000"/>
                  <a:pt x="4448" y="2054"/>
                  <a:pt x="4448" y="2120"/>
                </a:cubicBezTo>
                <a:cubicBezTo>
                  <a:pt x="4448" y="2187"/>
                  <a:pt x="4501" y="2240"/>
                  <a:pt x="4568" y="2240"/>
                </a:cubicBezTo>
                <a:lnTo>
                  <a:pt x="4787" y="2240"/>
                </a:lnTo>
                <a:cubicBezTo>
                  <a:pt x="4842" y="2240"/>
                  <a:pt x="4887" y="2285"/>
                  <a:pt x="4887" y="2340"/>
                </a:cubicBezTo>
                <a:lnTo>
                  <a:pt x="4887" y="3718"/>
                </a:lnTo>
                <a:cubicBezTo>
                  <a:pt x="4887" y="3785"/>
                  <a:pt x="4941" y="3838"/>
                  <a:pt x="5007" y="3838"/>
                </a:cubicBezTo>
                <a:cubicBezTo>
                  <a:pt x="5073" y="3838"/>
                  <a:pt x="5127" y="3785"/>
                  <a:pt x="5127" y="3718"/>
                </a:cubicBezTo>
                <a:lnTo>
                  <a:pt x="5127" y="2340"/>
                </a:lnTo>
                <a:cubicBezTo>
                  <a:pt x="5127" y="2153"/>
                  <a:pt x="4975" y="2000"/>
                  <a:pt x="4787" y="2000"/>
                </a:cubicBezTo>
                <a:close/>
                <a:moveTo>
                  <a:pt x="4568" y="5139"/>
                </a:moveTo>
                <a:cubicBezTo>
                  <a:pt x="4501" y="5139"/>
                  <a:pt x="4448" y="5193"/>
                  <a:pt x="4448" y="5259"/>
                </a:cubicBezTo>
                <a:lnTo>
                  <a:pt x="4448" y="5281"/>
                </a:lnTo>
                <a:cubicBezTo>
                  <a:pt x="4448" y="5347"/>
                  <a:pt x="4501" y="5401"/>
                  <a:pt x="4568" y="5401"/>
                </a:cubicBezTo>
                <a:cubicBezTo>
                  <a:pt x="4634" y="5401"/>
                  <a:pt x="4688" y="5347"/>
                  <a:pt x="4688" y="5281"/>
                </a:cubicBezTo>
                <a:lnTo>
                  <a:pt x="4688" y="5259"/>
                </a:lnTo>
                <a:cubicBezTo>
                  <a:pt x="4688" y="5193"/>
                  <a:pt x="4634" y="5139"/>
                  <a:pt x="4568" y="5139"/>
                </a:cubicBezTo>
                <a:close/>
                <a:moveTo>
                  <a:pt x="4568" y="2439"/>
                </a:moveTo>
                <a:cubicBezTo>
                  <a:pt x="4501" y="2439"/>
                  <a:pt x="4448" y="2492"/>
                  <a:pt x="4448" y="2559"/>
                </a:cubicBezTo>
                <a:lnTo>
                  <a:pt x="4448" y="4854"/>
                </a:lnTo>
                <a:cubicBezTo>
                  <a:pt x="4448" y="4920"/>
                  <a:pt x="4501" y="4974"/>
                  <a:pt x="4568" y="4974"/>
                </a:cubicBezTo>
                <a:cubicBezTo>
                  <a:pt x="4634" y="4974"/>
                  <a:pt x="4688" y="4920"/>
                  <a:pt x="4688" y="4854"/>
                </a:cubicBezTo>
                <a:lnTo>
                  <a:pt x="4688" y="2559"/>
                </a:lnTo>
                <a:cubicBezTo>
                  <a:pt x="4688" y="2492"/>
                  <a:pt x="4634" y="2439"/>
                  <a:pt x="4568" y="2439"/>
                </a:cubicBezTo>
                <a:close/>
              </a:path>
            </a:pathLst>
          </a:custGeom>
          <a:solidFill>
            <a:schemeClr val="bg1">
              <a:lumMod val="85000"/>
              <a:alpha val="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1759951" y="0"/>
            <a:ext cx="43204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下载</a:t>
            </a:r>
            <a:r>
              <a: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6969007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49742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E11ECF-D4C8-74D4-A731-3B62D4500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9624D-FE2D-4597-B311-55080AF42397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85B175-83FF-DAAA-E479-2028076C0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6CACBA-1D1C-50B8-579A-DFC0D210C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EED9A-F093-4465-B20F-8EFB89AAA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6626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2024/8/22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3462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2024/8/22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2705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1330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A510E88-833D-6327-3550-E2A62FED3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2FA39CE-666F-08E9-8B86-BC11CEA4EC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F98F163-8138-1ECE-DCCD-0F35BAF0F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3D241-2C03-3B44-B5C3-F2F3B245DC00}" type="datetimeFigureOut">
              <a:rPr kumimoji="1" lang="zh-CN" altLang="en-US" smtClean="0"/>
              <a:t>2024/8/22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AF89F55-624B-6DCF-2A72-7A954FC41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5BB3A10-1E9A-06DB-0343-6766A8036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20ED9-C73C-8A49-B4F9-CAE709C1EE6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57709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75C0546-DEBD-FD24-CBCA-D10DB2415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DBDE5D6-ACBD-BCBA-54A3-C6123C9CB8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49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3E6867-30E3-E1EB-C79B-07053BD39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3D241-2C03-3B44-B5C3-F2F3B245DC00}" type="datetimeFigureOut">
              <a:rPr kumimoji="1" lang="zh-CN" altLang="en-US" smtClean="0"/>
              <a:t>2024/8/22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4E3B434-6394-712E-9E18-8E80FD3ED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9B19FF0-6E76-28C9-1D73-FBD30F7AC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20ED9-C73C-8A49-B4F9-CAE709C1EE6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25008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57167E-5738-600D-1756-0B3888AE7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341EF7A-1AB0-A3AF-FB87-8A818787EA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BA427DD-4342-E036-A31F-7E8AFF4547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5783EAB-5E9D-FE93-4CEB-3E942D7EA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3D241-2C03-3B44-B5C3-F2F3B245DC00}" type="datetimeFigureOut">
              <a:rPr kumimoji="1" lang="zh-CN" altLang="en-US" smtClean="0"/>
              <a:t>2024/8/22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D44E762-4392-B6A1-926F-D41082DF2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C45082D-2598-4063-181F-7AC2D11BB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20ED9-C73C-8A49-B4F9-CAE709C1EE6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12702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8CAE289-6440-910E-9A58-7E0609530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6CA820D-1D0A-2CB1-7894-2F2FB96607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541661C-A27B-8EBF-F9E8-71EC464621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5A7F590-8926-0CF6-6DD8-34BC7B1C61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245F578-7915-F0FB-F54A-D8915E7E7B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986CF17E-C00C-8B68-CF65-D3C3A7801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3D241-2C03-3B44-B5C3-F2F3B245DC00}" type="datetimeFigureOut">
              <a:rPr kumimoji="1" lang="zh-CN" altLang="en-US" smtClean="0"/>
              <a:t>2024/8/22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932D235-1FDB-735F-ED6F-F5BD151D3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E906A14-9F26-A0D6-E04E-923CA8906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20ED9-C73C-8A49-B4F9-CAE709C1EE6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53352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35B53B9-ED8B-665D-6744-9EE9657FE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45328BE-2BAA-7CC8-FBF4-2960A8B31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3D241-2C03-3B44-B5C3-F2F3B245DC00}" type="datetimeFigureOut">
              <a:rPr kumimoji="1" lang="zh-CN" altLang="en-US" smtClean="0"/>
              <a:t>2024/8/22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F500BFF-9C1C-83DD-A7F3-581036E9E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305A0BF-CF8C-7822-485E-C99232A64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20ED9-C73C-8A49-B4F9-CAE709C1EE6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55185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3900273-0ACC-CB23-ECC0-924494019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3D241-2C03-3B44-B5C3-F2F3B245DC00}" type="datetimeFigureOut">
              <a:rPr kumimoji="1" lang="zh-CN" altLang="en-US" smtClean="0"/>
              <a:t>2024/8/22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8F50DFA-32FA-EEE6-C82D-C10719F0F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9E5B4E0-C809-B8DF-9925-082295B6F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20ED9-C73C-8A49-B4F9-CAE709C1EE6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46751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AEC9C35-AAD8-58AB-AA18-87F418733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ED2A543-3048-EAA9-E551-F55D9BD29C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CA67D05-1BC0-316F-85C7-2F7E691EA5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BAE623D-23ED-CF84-E712-FD7403619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3D241-2C03-3B44-B5C3-F2F3B245DC00}" type="datetimeFigureOut">
              <a:rPr kumimoji="1" lang="zh-CN" altLang="en-US" smtClean="0"/>
              <a:t>2024/8/22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7EB86DE-7DED-2E15-AC79-55996D4DC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1C63352-A605-830D-99CC-23DEB2868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20ED9-C73C-8A49-B4F9-CAE709C1EE6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11631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FC52A7-4084-586C-D0E1-8663F4631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6A11685-ECEC-0ADB-8DEC-CEEFE55B9A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0F3FA11-660F-B02B-E1CD-EB9D094CD0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7CD6425-A3CD-D4E9-F51F-47108D9E7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3D241-2C03-3B44-B5C3-F2F3B245DC00}" type="datetimeFigureOut">
              <a:rPr kumimoji="1" lang="zh-CN" altLang="en-US" smtClean="0"/>
              <a:t>2024/8/22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BA860FF-FF51-F48D-AF58-7F9169BCC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86ED05B-C27A-D770-4025-FDFEB6137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20ED9-C73C-8A49-B4F9-CAE709C1EE6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34665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04A4AAFE-C891-9FBC-6609-175074702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FE31A1B-5BDF-B4C3-776F-A5D4B88D0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6609717-C9C2-7E0D-B21D-DFF34E1374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E3D241-2C03-3B44-B5C3-F2F3B245DC00}" type="datetimeFigureOut">
              <a:rPr kumimoji="1" lang="zh-CN" altLang="en-US" smtClean="0"/>
              <a:t>2024/8/22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A80513C-FCDB-CA28-44D8-3EA9E464A0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98C25EF-421A-29E1-3296-945554449B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520ED9-C73C-8A49-B4F9-CAE709C1EE6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90618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7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7148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4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4" Type="http://schemas.openxmlformats.org/officeDocument/2006/relationships/chart" Target="../charts/char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4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7.xml"/><Relationship Id="rId4" Type="http://schemas.openxmlformats.org/officeDocument/2006/relationships/chart" Target="../charts/char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4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freeppt7_com" TargetMode="External"/><Relationship Id="rId13" Type="http://schemas.openxmlformats.org/officeDocument/2006/relationships/hyperlink" Target="https://www.freeppt7.com/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hyperlink" Target="https://www.freeppt7.com/ggslide-school/" TargetMode="External"/><Relationship Id="rId2" Type="http://schemas.openxmlformats.org/officeDocument/2006/relationships/hyperlink" Target="https://www.facebook.com/freeppt7/" TargetMode="Externa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www.youtube.com/@Slidestemplatesfree" TargetMode="External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hyperlink" Target="https://www.linkedin.com/in/liu-kaiwei-b180991a9/" TargetMode="External"/><Relationship Id="rId4" Type="http://schemas.openxmlformats.org/officeDocument/2006/relationships/hyperlink" Target="https://www.instagram.com/slidesfree/" TargetMode="External"/><Relationship Id="rId9" Type="http://schemas.openxmlformats.org/officeDocument/2006/relationships/image" Target="../media/image6.png"/><Relationship Id="rId14" Type="http://schemas.openxmlformats.org/officeDocument/2006/relationships/hyperlink" Target="http://www.freeppt7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4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15.xml"/><Relationship Id="rId4" Type="http://schemas.openxmlformats.org/officeDocument/2006/relationships/tags" Target="../tags/tag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4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>
            <a:extLst>
              <a:ext uri="{FF2B5EF4-FFF2-40B4-BE49-F238E27FC236}">
                <a16:creationId xmlns:a16="http://schemas.microsoft.com/office/drawing/2014/main" id="{A0DECB9D-9F5B-CBC6-FA63-D10637BD7D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4313"/>
          <a:stretch/>
        </p:blipFill>
        <p:spPr>
          <a:xfrm>
            <a:off x="8590103" y="-2428"/>
            <a:ext cx="3598208" cy="6860428"/>
          </a:xfrm>
          <a:prstGeom prst="rect">
            <a:avLst/>
          </a:prstGeom>
        </p:spPr>
      </p:pic>
      <p:sp>
        <p:nvSpPr>
          <p:cNvPr id="9" name="标题 8">
            <a:extLst>
              <a:ext uri="{FF2B5EF4-FFF2-40B4-BE49-F238E27FC236}">
                <a16:creationId xmlns:a16="http://schemas.microsoft.com/office/drawing/2014/main" id="{6C2532AA-A647-48FF-8A25-36777AF5B18D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683545" y="2323259"/>
            <a:ext cx="8020183" cy="2185214"/>
          </a:xfrm>
          <a:effectLst>
            <a:outerShdw blurRad="50800" dist="12700" dir="4800000" algn="t" rotWithShape="0">
              <a:prstClr val="black">
                <a:alpha val="29000"/>
              </a:prstClr>
            </a:outerShdw>
          </a:effectLst>
        </p:spPr>
        <p:txBody>
          <a:bodyPr vert="horz" wrap="square" lIns="91440" tIns="45720" rIns="91440" bIns="45720" rtlCol="0" anchor="b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sz="6600" b="1" spc="300" dirty="0">
                <a:solidFill>
                  <a:srgbClr val="2458C1"/>
                </a:solidFill>
                <a:latin typeface="思源宋体 CN Heavy" pitchFamily="18" charset="-122"/>
                <a:ea typeface="思源宋体 CN Heavy" pitchFamily="18" charset="-122"/>
                <a:cs typeface="阿里巴巴普惠体 Medium"/>
                <a:sym typeface="Arial"/>
              </a:rPr>
              <a:t>Free</a:t>
            </a:r>
            <a:br>
              <a:rPr lang="en-US" altLang="zh-CN" sz="6600" b="1" spc="300" dirty="0">
                <a:solidFill>
                  <a:srgbClr val="2458C1"/>
                </a:solidFill>
                <a:latin typeface="思源宋体 CN Heavy" pitchFamily="18" charset="-122"/>
                <a:ea typeface="思源宋体 CN Heavy" pitchFamily="18" charset="-122"/>
                <a:cs typeface="阿里巴巴普惠体 Medium"/>
                <a:sym typeface="Arial"/>
              </a:rPr>
            </a:br>
            <a:r>
              <a:rPr lang="en-US" altLang="zh-CN" sz="6600" b="1" spc="300" dirty="0">
                <a:solidFill>
                  <a:srgbClr val="2458C1"/>
                </a:solidFill>
                <a:latin typeface="思源宋体 CN Heavy" pitchFamily="18" charset="-122"/>
                <a:ea typeface="思源宋体 CN Heavy" pitchFamily="18" charset="-122"/>
                <a:cs typeface="阿里巴巴普惠体 Medium"/>
                <a:sym typeface="Arial"/>
              </a:rPr>
              <a:t>PPT</a:t>
            </a:r>
            <a:r>
              <a:rPr lang="zh-CN" altLang="en-US" sz="6600" b="1" spc="300" dirty="0">
                <a:solidFill>
                  <a:srgbClr val="2458C1"/>
                </a:solidFill>
                <a:latin typeface="思源宋体 CN Heavy" pitchFamily="18" charset="-122"/>
                <a:ea typeface="思源宋体 CN Heavy" pitchFamily="18" charset="-122"/>
                <a:cs typeface="阿里巴巴普惠体 Medium"/>
                <a:sym typeface="Arial"/>
              </a:rPr>
              <a:t> </a:t>
            </a:r>
            <a:r>
              <a:rPr lang="en-US" altLang="zh-CN" sz="6600" b="1" spc="300" dirty="0">
                <a:solidFill>
                  <a:srgbClr val="2458C1"/>
                </a:solidFill>
                <a:latin typeface="思源宋体 CN Heavy" pitchFamily="18" charset="-122"/>
                <a:ea typeface="思源宋体 CN Heavy" pitchFamily="18" charset="-122"/>
                <a:cs typeface="阿里巴巴普惠体 Medium"/>
                <a:sym typeface="Arial"/>
              </a:rPr>
              <a:t>Templates</a:t>
            </a:r>
            <a:endParaRPr lang="zh-CN" altLang="en-US" sz="6600" b="1" spc="300" dirty="0">
              <a:solidFill>
                <a:srgbClr val="2458C1"/>
              </a:solidFill>
              <a:latin typeface="思源宋体 CN Heavy" pitchFamily="18" charset="-122"/>
              <a:ea typeface="思源宋体 CN Heavy" pitchFamily="18" charset="-122"/>
              <a:cs typeface="阿里巴巴普惠体 Medium"/>
              <a:sym typeface="Arial"/>
            </a:endParaRPr>
          </a:p>
        </p:txBody>
      </p:sp>
      <p:grpSp>
        <p:nvGrpSpPr>
          <p:cNvPr id="56" name="组合 55">
            <a:extLst>
              <a:ext uri="{FF2B5EF4-FFF2-40B4-BE49-F238E27FC236}">
                <a16:creationId xmlns:a16="http://schemas.microsoft.com/office/drawing/2014/main" id="{FEFC6D4C-390D-3F19-BFEB-C1A367B8A39F}"/>
              </a:ext>
            </a:extLst>
          </p:cNvPr>
          <p:cNvGrpSpPr/>
          <p:nvPr/>
        </p:nvGrpSpPr>
        <p:grpSpPr>
          <a:xfrm>
            <a:off x="709703" y="5988068"/>
            <a:ext cx="2879480" cy="346919"/>
            <a:chOff x="4296560" y="4875258"/>
            <a:chExt cx="2879480" cy="346919"/>
          </a:xfrm>
        </p:grpSpPr>
        <p:sp>
          <p:nvSpPr>
            <p:cNvPr id="52" name="圆角矩形 51">
              <a:extLst>
                <a:ext uri="{FF2B5EF4-FFF2-40B4-BE49-F238E27FC236}">
                  <a16:creationId xmlns:a16="http://schemas.microsoft.com/office/drawing/2014/main" id="{32BCB31A-2F7D-269C-99C0-CDD0217FC031}"/>
                </a:ext>
              </a:extLst>
            </p:cNvPr>
            <p:cNvSpPr/>
            <p:nvPr/>
          </p:nvSpPr>
          <p:spPr>
            <a:xfrm>
              <a:off x="4296560" y="4875258"/>
              <a:ext cx="2879480" cy="346919"/>
            </a:xfrm>
            <a:prstGeom prst="roundRect">
              <a:avLst>
                <a:gd name="adj" fmla="val 50000"/>
              </a:avLst>
            </a:prstGeom>
            <a:solidFill>
              <a:srgbClr val="2458C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48" name="文本占位符 11">
              <a:extLst>
                <a:ext uri="{FF2B5EF4-FFF2-40B4-BE49-F238E27FC236}">
                  <a16:creationId xmlns:a16="http://schemas.microsoft.com/office/drawing/2014/main" id="{EFFB5DE9-11AD-7F02-D189-71F2ADF5CD00}"/>
                </a:ext>
              </a:extLst>
            </p:cNvPr>
            <p:cNvSpPr txBox="1">
              <a:spLocks/>
            </p:cNvSpPr>
            <p:nvPr/>
          </p:nvSpPr>
          <p:spPr>
            <a:xfrm>
              <a:off x="4390347" y="4876556"/>
              <a:ext cx="2739458" cy="30480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zh-CN" sz="1400" b="1" spc="300" dirty="0">
                  <a:ln w="9525">
                    <a:noFill/>
                  </a:ln>
                  <a:solidFill>
                    <a:schemeClr val="bg1"/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www.freeppt7.com</a:t>
              </a:r>
              <a:endParaRPr lang="en-GB" altLang="zh-CN" sz="1400" b="1" spc="300" dirty="0">
                <a:solidFill>
                  <a:schemeClr val="bg1"/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</p:grpSp>
      <p:cxnSp>
        <p:nvCxnSpPr>
          <p:cNvPr id="74" name="直线连接符 73">
            <a:extLst>
              <a:ext uri="{FF2B5EF4-FFF2-40B4-BE49-F238E27FC236}">
                <a16:creationId xmlns:a16="http://schemas.microsoft.com/office/drawing/2014/main" id="{0C4170D4-3C3D-FE94-1499-A38540F6800D}"/>
              </a:ext>
            </a:extLst>
          </p:cNvPr>
          <p:cNvCxnSpPr>
            <a:cxnSpLocks/>
          </p:cNvCxnSpPr>
          <p:nvPr/>
        </p:nvCxnSpPr>
        <p:spPr>
          <a:xfrm>
            <a:off x="803489" y="4608818"/>
            <a:ext cx="7217753" cy="0"/>
          </a:xfrm>
          <a:prstGeom prst="line">
            <a:avLst/>
          </a:prstGeom>
          <a:ln w="38100">
            <a:solidFill>
              <a:srgbClr val="F0F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>
            <a:extLst>
              <a:ext uri="{FF2B5EF4-FFF2-40B4-BE49-F238E27FC236}">
                <a16:creationId xmlns:a16="http://schemas.microsoft.com/office/drawing/2014/main" id="{1143E074-787F-5107-C7E9-9B4812A01372}"/>
              </a:ext>
            </a:extLst>
          </p:cNvPr>
          <p:cNvSpPr/>
          <p:nvPr/>
        </p:nvSpPr>
        <p:spPr>
          <a:xfrm>
            <a:off x="709703" y="1365650"/>
            <a:ext cx="1206675" cy="278467"/>
          </a:xfrm>
          <a:prstGeom prst="rect">
            <a:avLst/>
          </a:prstGeom>
          <a:solidFill>
            <a:srgbClr val="FFD1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grpSp>
        <p:nvGrpSpPr>
          <p:cNvPr id="78" name="组合 77">
            <a:extLst>
              <a:ext uri="{FF2B5EF4-FFF2-40B4-BE49-F238E27FC236}">
                <a16:creationId xmlns:a16="http://schemas.microsoft.com/office/drawing/2014/main" id="{CD9CD13D-7D68-66EA-5C42-DAB4E394D89E}"/>
              </a:ext>
            </a:extLst>
          </p:cNvPr>
          <p:cNvGrpSpPr/>
          <p:nvPr/>
        </p:nvGrpSpPr>
        <p:grpSpPr>
          <a:xfrm>
            <a:off x="455368" y="461407"/>
            <a:ext cx="2372893" cy="1189174"/>
            <a:chOff x="455366" y="461406"/>
            <a:chExt cx="2372893" cy="1189174"/>
          </a:xfrm>
        </p:grpSpPr>
        <p:sp>
          <p:nvSpPr>
            <p:cNvPr id="2" name="椭圆 1">
              <a:extLst>
                <a:ext uri="{FF2B5EF4-FFF2-40B4-BE49-F238E27FC236}">
                  <a16:creationId xmlns:a16="http://schemas.microsoft.com/office/drawing/2014/main" id="{B72D1459-A635-99AB-8DC5-CF02D25269FA}"/>
                </a:ext>
              </a:extLst>
            </p:cNvPr>
            <p:cNvSpPr/>
            <p:nvPr/>
          </p:nvSpPr>
          <p:spPr>
            <a:xfrm rot="448207">
              <a:off x="455366" y="461406"/>
              <a:ext cx="514137" cy="514137"/>
            </a:xfrm>
            <a:prstGeom prst="ellipse">
              <a:avLst/>
            </a:prstGeom>
            <a:solidFill>
              <a:srgbClr val="2458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6A182B13-8068-558C-DBB5-BD730EB40AA2}"/>
                </a:ext>
              </a:extLst>
            </p:cNvPr>
            <p:cNvSpPr txBox="1"/>
            <p:nvPr/>
          </p:nvSpPr>
          <p:spPr>
            <a:xfrm>
              <a:off x="638663" y="696473"/>
              <a:ext cx="218959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spc="300" dirty="0">
                  <a:solidFill>
                    <a:schemeClr val="bg1"/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Business Plan</a:t>
              </a:r>
              <a:endParaRPr lang="zh-CN" altLang="en-US" sz="2800" b="1" spc="300" dirty="0">
                <a:solidFill>
                  <a:schemeClr val="bg1"/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</p:grpSp>
      <p:sp>
        <p:nvSpPr>
          <p:cNvPr id="25" name="文本框 24">
            <a:extLst>
              <a:ext uri="{FF2B5EF4-FFF2-40B4-BE49-F238E27FC236}">
                <a16:creationId xmlns:a16="http://schemas.microsoft.com/office/drawing/2014/main" id="{F6A1AD30-73E8-699A-3007-1D2FAEC65B67}"/>
              </a:ext>
            </a:extLst>
          </p:cNvPr>
          <p:cNvSpPr txBox="1"/>
          <p:nvPr/>
        </p:nvSpPr>
        <p:spPr>
          <a:xfrm>
            <a:off x="709703" y="4607267"/>
            <a:ext cx="6762572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lnSpc>
                <a:spcPct val="150000"/>
              </a:lnSpc>
            </a:pPr>
            <a:r>
              <a:rPr lang="en-US" altLang="zh-CN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阿里巴巴普惠体 Medium"/>
                <a:cs typeface="阿里巴巴普惠体 Medium"/>
                <a:sym typeface="Arial"/>
              </a:rPr>
              <a:t>Insert the Subtitle of Your Presentation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F85E217C-31E1-7C60-8F82-C659748ABA5C}"/>
              </a:ext>
            </a:extLst>
          </p:cNvPr>
          <p:cNvSpPr/>
          <p:nvPr/>
        </p:nvSpPr>
        <p:spPr>
          <a:xfrm>
            <a:off x="7570971" y="3392489"/>
            <a:ext cx="438431" cy="1253149"/>
          </a:xfrm>
          <a:prstGeom prst="rect">
            <a:avLst/>
          </a:prstGeom>
          <a:solidFill>
            <a:srgbClr val="FFD1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sp>
        <p:nvSpPr>
          <p:cNvPr id="3" name="Rounded Rectangle 7">
            <a:extLst>
              <a:ext uri="{FF2B5EF4-FFF2-40B4-BE49-F238E27FC236}">
                <a16:creationId xmlns:a16="http://schemas.microsoft.com/office/drawing/2014/main" id="{927A0FED-DE19-6D7C-F69D-3D936906490A}"/>
              </a:ext>
            </a:extLst>
          </p:cNvPr>
          <p:cNvSpPr/>
          <p:nvPr/>
        </p:nvSpPr>
        <p:spPr>
          <a:xfrm>
            <a:off x="9700810" y="511693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6887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 animBg="1"/>
      <p:bldP spid="2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297B1734-CA10-1A05-91FC-955B9AE294CA}"/>
              </a:ext>
            </a:extLst>
          </p:cNvPr>
          <p:cNvSpPr/>
          <p:nvPr/>
        </p:nvSpPr>
        <p:spPr>
          <a:xfrm>
            <a:off x="709703" y="1365650"/>
            <a:ext cx="1206675" cy="278467"/>
          </a:xfrm>
          <a:prstGeom prst="rect">
            <a:avLst/>
          </a:prstGeom>
          <a:solidFill>
            <a:srgbClr val="FFD1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D3C884DC-C58C-4D83-9157-478A0AECA00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38663" y="2925893"/>
            <a:ext cx="4306439" cy="951057"/>
          </a:xfrm>
        </p:spPr>
        <p:txBody>
          <a:bodyPr>
            <a:noAutofit/>
          </a:bodyPr>
          <a:lstStyle/>
          <a:p>
            <a:r>
              <a:rPr lang="en-US" altLang="zh-CN" sz="4800" b="1" dirty="0">
                <a:solidFill>
                  <a:srgbClr val="2458C1"/>
                </a:solidFill>
                <a:latin typeface="思源宋体 CN Heavy" pitchFamily="18" charset="-122"/>
                <a:ea typeface="思源宋体 CN Heavy" pitchFamily="18" charset="-122"/>
                <a:cs typeface="阿里巴巴普惠体 Medium"/>
                <a:sym typeface="Arial"/>
              </a:rPr>
              <a:t>Add title text</a:t>
            </a:r>
            <a:endParaRPr lang="zh-CN" altLang="en-US" sz="4800" b="1" dirty="0">
              <a:solidFill>
                <a:srgbClr val="2458C1"/>
              </a:solidFill>
              <a:latin typeface="思源宋体 CN Heavy" pitchFamily="18" charset="-122"/>
              <a:ea typeface="思源宋体 CN Heavy" pitchFamily="18" charset="-122"/>
              <a:cs typeface="阿里巴巴普惠体 Medium"/>
              <a:sym typeface="Arial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D8BC6C1A-37D2-39D5-EE24-D53C2D7AED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4313"/>
          <a:stretch/>
        </p:blipFill>
        <p:spPr>
          <a:xfrm>
            <a:off x="8590103" y="-2428"/>
            <a:ext cx="3598208" cy="6860428"/>
          </a:xfrm>
          <a:prstGeom prst="rect">
            <a:avLst/>
          </a:prstGeom>
        </p:spPr>
      </p:pic>
      <p:grpSp>
        <p:nvGrpSpPr>
          <p:cNvPr id="38" name="组合 37">
            <a:extLst>
              <a:ext uri="{FF2B5EF4-FFF2-40B4-BE49-F238E27FC236}">
                <a16:creationId xmlns:a16="http://schemas.microsoft.com/office/drawing/2014/main" id="{04137EA4-6D1A-67AD-C118-2394A554B5BE}"/>
              </a:ext>
            </a:extLst>
          </p:cNvPr>
          <p:cNvGrpSpPr/>
          <p:nvPr/>
        </p:nvGrpSpPr>
        <p:grpSpPr>
          <a:xfrm>
            <a:off x="455365" y="414514"/>
            <a:ext cx="3076195" cy="1189174"/>
            <a:chOff x="455366" y="461406"/>
            <a:chExt cx="3076194" cy="1189174"/>
          </a:xfrm>
        </p:grpSpPr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B261213B-2991-AAE0-E84E-FEE6324264B4}"/>
                </a:ext>
              </a:extLst>
            </p:cNvPr>
            <p:cNvSpPr/>
            <p:nvPr/>
          </p:nvSpPr>
          <p:spPr>
            <a:xfrm rot="448207">
              <a:off x="455366" y="461406"/>
              <a:ext cx="514137" cy="514137"/>
            </a:xfrm>
            <a:prstGeom prst="ellipse">
              <a:avLst/>
            </a:prstGeom>
            <a:gradFill flip="none" rotWithShape="1">
              <a:gsLst>
                <a:gs pos="95000">
                  <a:srgbClr val="125EFD"/>
                </a:gs>
                <a:gs pos="6000">
                  <a:srgbClr val="E5ECFF">
                    <a:alpha val="64000"/>
                  </a:srgbClr>
                </a:gs>
                <a:gs pos="45000">
                  <a:srgbClr val="6197F9">
                    <a:alpha val="2700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A73573B2-8413-1541-ACE9-D1B13008EE6C}"/>
                </a:ext>
              </a:extLst>
            </p:cNvPr>
            <p:cNvSpPr txBox="1"/>
            <p:nvPr/>
          </p:nvSpPr>
          <p:spPr>
            <a:xfrm>
              <a:off x="638663" y="696473"/>
              <a:ext cx="289289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spc="300" dirty="0">
                  <a:solidFill>
                    <a:schemeClr val="bg1"/>
                  </a:solidFill>
                  <a:latin typeface="Arial Black" pitchFamily="34" charset="0"/>
                  <a:ea typeface="阿里巴巴普惠体 Medium"/>
                  <a:cs typeface="阿里巴巴普惠体 Medium"/>
                  <a:sym typeface="Arial"/>
                </a:rPr>
                <a:t>Part</a:t>
              </a:r>
            </a:p>
            <a:p>
              <a:r>
                <a:rPr lang="en-US" altLang="zh-CN" sz="2800" b="1" spc="300" dirty="0">
                  <a:solidFill>
                    <a:schemeClr val="bg1"/>
                  </a:solidFill>
                  <a:latin typeface="Arial Black" pitchFamily="34" charset="0"/>
                  <a:ea typeface="阿里巴巴普惠体 Medium"/>
                  <a:cs typeface="阿里巴巴普惠体 Medium"/>
                  <a:sym typeface="Arial"/>
                </a:rPr>
                <a:t>Two</a:t>
              </a:r>
              <a:endParaRPr lang="zh-CN" altLang="en-US" sz="2800" b="1" spc="300" dirty="0">
                <a:solidFill>
                  <a:schemeClr val="bg1"/>
                </a:solidFill>
                <a:latin typeface="Arial Black" pitchFamily="34" charset="0"/>
                <a:ea typeface="阿里巴巴普惠体 Medium"/>
                <a:cs typeface="阿里巴巴普惠体 Medium"/>
                <a:sym typeface="Arial"/>
              </a:endParaRPr>
            </a:p>
          </p:txBody>
        </p:sp>
      </p:grpSp>
      <p:sp>
        <p:nvSpPr>
          <p:cNvPr id="12" name="文本框 11">
            <a:extLst>
              <a:ext uri="{FF2B5EF4-FFF2-40B4-BE49-F238E27FC236}">
                <a16:creationId xmlns:a16="http://schemas.microsoft.com/office/drawing/2014/main" id="{0C159A70-2F3A-DE34-6A15-36D00018DFB4}"/>
              </a:ext>
            </a:extLst>
          </p:cNvPr>
          <p:cNvSpPr txBox="1"/>
          <p:nvPr/>
        </p:nvSpPr>
        <p:spPr>
          <a:xfrm>
            <a:off x="638663" y="3985645"/>
            <a:ext cx="588018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Arial"/>
                <a:ea typeface="阿里巴巴普惠体 Medium"/>
                <a:cs typeface="阿里巴巴普惠体 Medium"/>
                <a:sym typeface="Arial"/>
              </a:rPr>
              <a:t>Please Click Here To Add Appropriate Text To Explain, You Can Directly Copy And Paste The Text Content.</a:t>
            </a:r>
          </a:p>
        </p:txBody>
      </p:sp>
      <p:cxnSp>
        <p:nvCxnSpPr>
          <p:cNvPr id="14" name="直线连接符 13">
            <a:extLst>
              <a:ext uri="{FF2B5EF4-FFF2-40B4-BE49-F238E27FC236}">
                <a16:creationId xmlns:a16="http://schemas.microsoft.com/office/drawing/2014/main" id="{F3ACE5A2-CF05-E8F4-69EB-D6D736410375}"/>
              </a:ext>
            </a:extLst>
          </p:cNvPr>
          <p:cNvCxnSpPr>
            <a:cxnSpLocks/>
          </p:cNvCxnSpPr>
          <p:nvPr/>
        </p:nvCxnSpPr>
        <p:spPr>
          <a:xfrm>
            <a:off x="732446" y="3960699"/>
            <a:ext cx="5236171" cy="0"/>
          </a:xfrm>
          <a:prstGeom prst="line">
            <a:avLst/>
          </a:prstGeom>
          <a:ln w="38100">
            <a:gradFill flip="none" rotWithShape="1">
              <a:gsLst>
                <a:gs pos="15000">
                  <a:schemeClr val="bg1"/>
                </a:gs>
                <a:gs pos="99000">
                  <a:schemeClr val="bg1">
                    <a:alpha val="22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标题 1">
            <a:extLst>
              <a:ext uri="{FF2B5EF4-FFF2-40B4-BE49-F238E27FC236}">
                <a16:creationId xmlns:a16="http://schemas.microsoft.com/office/drawing/2014/main" id="{B15797C9-E04D-C0D3-18E3-CE0F9CDA1F81}"/>
              </a:ext>
            </a:extLst>
          </p:cNvPr>
          <p:cNvSpPr txBox="1">
            <a:spLocks/>
          </p:cNvSpPr>
          <p:nvPr/>
        </p:nvSpPr>
        <p:spPr>
          <a:xfrm>
            <a:off x="4962027" y="2409797"/>
            <a:ext cx="2012932" cy="9510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7200" b="1" dirty="0">
                <a:solidFill>
                  <a:schemeClr val="bg1"/>
                </a:solidFill>
                <a:latin typeface="Arial Black" pitchFamily="34" charset="0"/>
                <a:ea typeface="阿里巴巴普惠体 Medium"/>
                <a:cs typeface="阿里巴巴普惠体 Medium"/>
                <a:sym typeface="Arial"/>
              </a:rPr>
              <a:t>0</a:t>
            </a:r>
            <a:r>
              <a:rPr lang="en-US" altLang="zh-CN" sz="7200" b="1" dirty="0">
                <a:solidFill>
                  <a:srgbClr val="2458C1"/>
                </a:solidFill>
                <a:latin typeface="Arial Black" pitchFamily="34" charset="0"/>
                <a:ea typeface="阿里巴巴普惠体 Medium"/>
                <a:cs typeface="阿里巴巴普惠体 Medium"/>
                <a:sym typeface="Arial"/>
              </a:rPr>
              <a:t>2 .</a:t>
            </a:r>
            <a:endParaRPr lang="zh-CN" altLang="en-US" sz="7200" b="1" dirty="0">
              <a:solidFill>
                <a:srgbClr val="2458C1"/>
              </a:solidFill>
              <a:latin typeface="Arial Black" pitchFamily="34" charset="0"/>
              <a:ea typeface="阿里巴巴普惠体 Medium"/>
              <a:cs typeface="阿里巴巴普惠体 Medium"/>
              <a:sym typeface="Arial"/>
            </a:endParaRPr>
          </a:p>
        </p:txBody>
      </p: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46A06AF1-8B7D-9FAA-0BCF-D95B54FDE78A}"/>
              </a:ext>
            </a:extLst>
          </p:cNvPr>
          <p:cNvGrpSpPr/>
          <p:nvPr/>
        </p:nvGrpSpPr>
        <p:grpSpPr>
          <a:xfrm>
            <a:off x="709703" y="5988068"/>
            <a:ext cx="2879480" cy="346919"/>
            <a:chOff x="4296560" y="4875258"/>
            <a:chExt cx="2879480" cy="346919"/>
          </a:xfrm>
        </p:grpSpPr>
        <p:sp>
          <p:nvSpPr>
            <p:cNvPr id="36" name="圆角矩形 35">
              <a:extLst>
                <a:ext uri="{FF2B5EF4-FFF2-40B4-BE49-F238E27FC236}">
                  <a16:creationId xmlns:a16="http://schemas.microsoft.com/office/drawing/2014/main" id="{09ED89ED-2B93-4005-AA7C-C57E43ECA4AB}"/>
                </a:ext>
              </a:extLst>
            </p:cNvPr>
            <p:cNvSpPr/>
            <p:nvPr/>
          </p:nvSpPr>
          <p:spPr>
            <a:xfrm>
              <a:off x="4296560" y="4875258"/>
              <a:ext cx="2879480" cy="346919"/>
            </a:xfrm>
            <a:prstGeom prst="roundRect">
              <a:avLst>
                <a:gd name="adj" fmla="val 50000"/>
              </a:avLst>
            </a:prstGeom>
            <a:solidFill>
              <a:srgbClr val="2458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37" name="文本占位符 11">
              <a:extLst>
                <a:ext uri="{FF2B5EF4-FFF2-40B4-BE49-F238E27FC236}">
                  <a16:creationId xmlns:a16="http://schemas.microsoft.com/office/drawing/2014/main" id="{A803F17F-03F5-2819-BD2E-CDC20BE3783D}"/>
                </a:ext>
              </a:extLst>
            </p:cNvPr>
            <p:cNvSpPr txBox="1">
              <a:spLocks/>
            </p:cNvSpPr>
            <p:nvPr/>
          </p:nvSpPr>
          <p:spPr>
            <a:xfrm>
              <a:off x="4634799" y="4915826"/>
              <a:ext cx="2495005" cy="30480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zh-CN" sz="1400" b="1" dirty="0">
                  <a:ln w="9525">
                    <a:noFill/>
                  </a:ln>
                  <a:solidFill>
                    <a:schemeClr val="bg1"/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www.freeppt7.com</a:t>
              </a:r>
              <a:endParaRPr lang="en-GB" altLang="zh-CN" sz="1400" b="1" dirty="0">
                <a:solidFill>
                  <a:schemeClr val="bg1"/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644372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  <p:bldP spid="12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13E6BC59-BC8E-A7F3-93D6-CAC9CE2C4651}"/>
              </a:ext>
            </a:extLst>
          </p:cNvPr>
          <p:cNvGrpSpPr/>
          <p:nvPr/>
        </p:nvGrpSpPr>
        <p:grpSpPr>
          <a:xfrm>
            <a:off x="455365" y="362222"/>
            <a:ext cx="8622379" cy="584775"/>
            <a:chOff x="455366" y="409112"/>
            <a:chExt cx="8622378" cy="584775"/>
          </a:xfrm>
        </p:grpSpPr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362D0170-1D95-2D7F-8AA5-E64101179F59}"/>
                </a:ext>
              </a:extLst>
            </p:cNvPr>
            <p:cNvSpPr/>
            <p:nvPr/>
          </p:nvSpPr>
          <p:spPr>
            <a:xfrm rot="448207">
              <a:off x="455366" y="461406"/>
              <a:ext cx="514137" cy="514137"/>
            </a:xfrm>
            <a:prstGeom prst="ellipse">
              <a:avLst/>
            </a:prstGeom>
            <a:solidFill>
              <a:srgbClr val="2458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BC2A2019-10FD-FC55-C02A-D726D6207BC0}"/>
                </a:ext>
              </a:extLst>
            </p:cNvPr>
            <p:cNvSpPr txBox="1"/>
            <p:nvPr/>
          </p:nvSpPr>
          <p:spPr>
            <a:xfrm>
              <a:off x="1000743" y="409112"/>
              <a:ext cx="807700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spc="300" dirty="0">
                  <a:solidFill>
                    <a:schemeClr val="bg1"/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Add title text</a:t>
              </a:r>
              <a:endParaRPr lang="zh-CN" altLang="en-US" sz="3200" b="1" spc="300" dirty="0">
                <a:solidFill>
                  <a:schemeClr val="bg1"/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</p:grpSp>
      <p:grpSp>
        <p:nvGrpSpPr>
          <p:cNvPr id="56" name="组合 55">
            <a:extLst>
              <a:ext uri="{FF2B5EF4-FFF2-40B4-BE49-F238E27FC236}">
                <a16:creationId xmlns:a16="http://schemas.microsoft.com/office/drawing/2014/main" id="{6BB99726-EED8-00B9-9753-FE58DCA53F36}"/>
              </a:ext>
            </a:extLst>
          </p:cNvPr>
          <p:cNvGrpSpPr/>
          <p:nvPr/>
        </p:nvGrpSpPr>
        <p:grpSpPr>
          <a:xfrm>
            <a:off x="967769" y="1042885"/>
            <a:ext cx="6091704" cy="5078355"/>
            <a:chOff x="967769" y="1042884"/>
            <a:chExt cx="6091704" cy="5078355"/>
          </a:xfrm>
        </p:grpSpPr>
        <p:sp>
          <p:nvSpPr>
            <p:cNvPr id="18" name="矩形: 圆角 17">
              <a:extLst>
                <a:ext uri="{FF2B5EF4-FFF2-40B4-BE49-F238E27FC236}">
                  <a16:creationId xmlns:a16="http://schemas.microsoft.com/office/drawing/2014/main" id="{C898DB35-A216-6277-C6C3-C6186F107049}"/>
                </a:ext>
              </a:extLst>
            </p:cNvPr>
            <p:cNvSpPr/>
            <p:nvPr/>
          </p:nvSpPr>
          <p:spPr>
            <a:xfrm>
              <a:off x="967769" y="5307493"/>
              <a:ext cx="762031" cy="762031"/>
            </a:xfrm>
            <a:prstGeom prst="roundRect">
              <a:avLst>
                <a:gd name="adj" fmla="val 50000"/>
              </a:avLst>
            </a:prstGeom>
            <a:solidFill>
              <a:srgbClr val="2458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grpSp>
          <p:nvGrpSpPr>
            <p:cNvPr id="54" name="组合 53">
              <a:extLst>
                <a:ext uri="{FF2B5EF4-FFF2-40B4-BE49-F238E27FC236}">
                  <a16:creationId xmlns:a16="http://schemas.microsoft.com/office/drawing/2014/main" id="{B6732895-961F-4223-33F9-57BAC6DE656D}"/>
                </a:ext>
              </a:extLst>
            </p:cNvPr>
            <p:cNvGrpSpPr/>
            <p:nvPr/>
          </p:nvGrpSpPr>
          <p:grpSpPr>
            <a:xfrm>
              <a:off x="1492723" y="1042884"/>
              <a:ext cx="5566750" cy="5078355"/>
              <a:chOff x="1492723" y="1042884"/>
              <a:chExt cx="5566750" cy="5078355"/>
            </a:xfrm>
          </p:grpSpPr>
          <p:sp>
            <p:nvSpPr>
              <p:cNvPr id="6" name="矩形: 圆角 5">
                <a:extLst>
                  <a:ext uri="{FF2B5EF4-FFF2-40B4-BE49-F238E27FC236}">
                    <a16:creationId xmlns:a16="http://schemas.microsoft.com/office/drawing/2014/main" id="{954D4FC1-E145-2EA4-7636-B4E3E96DCCCC}"/>
                  </a:ext>
                </a:extLst>
              </p:cNvPr>
              <p:cNvSpPr/>
              <p:nvPr/>
            </p:nvSpPr>
            <p:spPr>
              <a:xfrm>
                <a:off x="1492723" y="5301562"/>
                <a:ext cx="274555" cy="274555"/>
              </a:xfrm>
              <a:prstGeom prst="roundRect">
                <a:avLst>
                  <a:gd name="adj" fmla="val 50000"/>
                </a:avLst>
              </a:prstGeom>
              <a:solidFill>
                <a:srgbClr val="FFD1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rial"/>
                  <a:ea typeface="阿里巴巴普惠体 Medium"/>
                  <a:cs typeface="阿里巴巴普惠体 Medium"/>
                  <a:sym typeface="Arial"/>
                </a:endParaRPr>
              </a:p>
            </p:txBody>
          </p:sp>
          <p:sp>
            <p:nvSpPr>
              <p:cNvPr id="16" name="矩形: 圆角 15">
                <a:extLst>
                  <a:ext uri="{FF2B5EF4-FFF2-40B4-BE49-F238E27FC236}">
                    <a16:creationId xmlns:a16="http://schemas.microsoft.com/office/drawing/2014/main" id="{E1A4B02E-BE07-E7B2-9A30-C203D7F646C1}"/>
                  </a:ext>
                </a:extLst>
              </p:cNvPr>
              <p:cNvSpPr/>
              <p:nvPr/>
            </p:nvSpPr>
            <p:spPr>
              <a:xfrm>
                <a:off x="2651597" y="1063244"/>
                <a:ext cx="4407876" cy="2404143"/>
              </a:xfrm>
              <a:prstGeom prst="roundRect">
                <a:avLst>
                  <a:gd name="adj" fmla="val 8000"/>
                </a:avLst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rial"/>
                  <a:ea typeface="阿里巴巴普惠体 Medium"/>
                  <a:cs typeface="阿里巴巴普惠体 Medium"/>
                  <a:sym typeface="Arial"/>
                </a:endParaRPr>
              </a:p>
            </p:txBody>
          </p:sp>
          <p:sp>
            <p:nvSpPr>
              <p:cNvPr id="17" name="矩形: 圆顶角 16">
                <a:extLst>
                  <a:ext uri="{FF2B5EF4-FFF2-40B4-BE49-F238E27FC236}">
                    <a16:creationId xmlns:a16="http://schemas.microsoft.com/office/drawing/2014/main" id="{CAB6E743-92FB-17A2-EF83-A63F1D8BBDAC}"/>
                  </a:ext>
                </a:extLst>
              </p:cNvPr>
              <p:cNvSpPr/>
              <p:nvPr/>
            </p:nvSpPr>
            <p:spPr>
              <a:xfrm>
                <a:off x="2661469" y="1042884"/>
                <a:ext cx="4391545" cy="14538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458C1"/>
              </a:solidFill>
            </p:spPr>
            <p:txBody>
              <a:bodyPr wrap="none" lIns="108000" tIns="108000" rIns="108000" bIns="108000" rtlCol="0" anchor="ctr" anchorCtr="0">
                <a:noAutofit/>
              </a:bodyPr>
              <a:lstStyle/>
              <a:p>
                <a:pPr algn="ctr"/>
                <a:endParaRPr kumimoji="1" lang="zh-CN" altLang="en-US" sz="2000" b="1" dirty="0">
                  <a:noFill/>
                  <a:latin typeface="Arial"/>
                  <a:ea typeface="阿里巴巴普惠体 Medium"/>
                  <a:cs typeface="阿里巴巴普惠体 Medium"/>
                  <a:sym typeface="Arial"/>
                </a:endParaRPr>
              </a:p>
            </p:txBody>
          </p:sp>
          <p:sp>
            <p:nvSpPr>
              <p:cNvPr id="41" name="矩形: 圆角 40">
                <a:extLst>
                  <a:ext uri="{FF2B5EF4-FFF2-40B4-BE49-F238E27FC236}">
                    <a16:creationId xmlns:a16="http://schemas.microsoft.com/office/drawing/2014/main" id="{EDCCABEF-6EF2-F429-4B3E-4E71D655E528}"/>
                  </a:ext>
                </a:extLst>
              </p:cNvPr>
              <p:cNvSpPr/>
              <p:nvPr/>
            </p:nvSpPr>
            <p:spPr>
              <a:xfrm>
                <a:off x="2651597" y="3717096"/>
                <a:ext cx="4407876" cy="2404143"/>
              </a:xfrm>
              <a:prstGeom prst="roundRect">
                <a:avLst>
                  <a:gd name="adj" fmla="val 8000"/>
                </a:avLst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rial"/>
                  <a:ea typeface="阿里巴巴普惠体 Medium"/>
                  <a:cs typeface="阿里巴巴普惠体 Medium"/>
                  <a:sym typeface="Arial"/>
                </a:endParaRPr>
              </a:p>
            </p:txBody>
          </p:sp>
          <p:sp>
            <p:nvSpPr>
              <p:cNvPr id="42" name="矩形: 圆顶角 41">
                <a:extLst>
                  <a:ext uri="{FF2B5EF4-FFF2-40B4-BE49-F238E27FC236}">
                    <a16:creationId xmlns:a16="http://schemas.microsoft.com/office/drawing/2014/main" id="{6DE30D94-F9F6-9066-03B5-628A3802D57C}"/>
                  </a:ext>
                </a:extLst>
              </p:cNvPr>
              <p:cNvSpPr/>
              <p:nvPr/>
            </p:nvSpPr>
            <p:spPr>
              <a:xfrm>
                <a:off x="2661469" y="3696736"/>
                <a:ext cx="4391545" cy="14538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FFD141"/>
              </a:solidFill>
            </p:spPr>
            <p:txBody>
              <a:bodyPr wrap="none" lIns="108000" tIns="108000" rIns="108000" bIns="108000" rtlCol="0" anchor="ctr" anchorCtr="0">
                <a:noAutofit/>
              </a:bodyPr>
              <a:lstStyle/>
              <a:p>
                <a:pPr algn="ctr"/>
                <a:endParaRPr kumimoji="1" lang="zh-CN" altLang="en-US" sz="2000" b="1" dirty="0">
                  <a:noFill/>
                  <a:latin typeface="Arial"/>
                  <a:ea typeface="阿里巴巴普惠体 Medium"/>
                  <a:cs typeface="阿里巴巴普惠体 Medium"/>
                  <a:sym typeface="Arial"/>
                </a:endParaRPr>
              </a:p>
            </p:txBody>
          </p:sp>
          <p:grpSp>
            <p:nvGrpSpPr>
              <p:cNvPr id="40" name="组合 39">
                <a:extLst>
                  <a:ext uri="{FF2B5EF4-FFF2-40B4-BE49-F238E27FC236}">
                    <a16:creationId xmlns:a16="http://schemas.microsoft.com/office/drawing/2014/main" id="{13277AB3-0E69-2272-BC3C-9CDC8B5E02B3}"/>
                  </a:ext>
                </a:extLst>
              </p:cNvPr>
              <p:cNvGrpSpPr/>
              <p:nvPr/>
            </p:nvGrpSpPr>
            <p:grpSpPr>
              <a:xfrm>
                <a:off x="3083531" y="2104464"/>
                <a:ext cx="540000" cy="3246671"/>
                <a:chOff x="4021377" y="1588673"/>
                <a:chExt cx="540000" cy="3246671"/>
              </a:xfrm>
            </p:grpSpPr>
            <p:sp>
              <p:nvSpPr>
                <p:cNvPr id="14" name="文本框 13">
                  <a:extLst>
                    <a:ext uri="{FF2B5EF4-FFF2-40B4-BE49-F238E27FC236}">
                      <a16:creationId xmlns:a16="http://schemas.microsoft.com/office/drawing/2014/main" id="{715C1F82-D3A6-0EDE-5687-1A5DADAFF6A2}"/>
                    </a:ext>
                  </a:extLst>
                </p:cNvPr>
                <p:cNvSpPr txBox="1"/>
                <p:nvPr/>
              </p:nvSpPr>
              <p:spPr>
                <a:xfrm>
                  <a:off x="4021377" y="1588673"/>
                  <a:ext cx="515153" cy="515153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2458C1"/>
                </a:solidFill>
              </p:spPr>
              <p:txBody>
                <a:bodyPr wrap="none" lIns="108000" tIns="108000" rIns="108000" bIns="108000" rtlCol="0" anchor="ctr" anchorCtr="0">
                  <a:noAutofit/>
                </a:bodyPr>
                <a:lstStyle>
                  <a:defPPr>
                    <a:defRPr lang="zh-CN"/>
                  </a:defPPr>
                  <a:lvl1pPr algn="ctr">
                    <a:defRPr kumimoji="1" sz="2000" b="1">
                      <a:noFill/>
                    </a:defRPr>
                  </a:lvl1pPr>
                </a:lstStyle>
                <a:p>
                  <a:endParaRPr lang="zh-CN" altLang="en-US" dirty="0">
                    <a:latin typeface="Arial"/>
                    <a:ea typeface="阿里巴巴普惠体 Medium"/>
                    <a:cs typeface="阿里巴巴普惠体 Medium"/>
                    <a:sym typeface="Arial"/>
                  </a:endParaRPr>
                </a:p>
              </p:txBody>
            </p:sp>
            <p:sp>
              <p:nvSpPr>
                <p:cNvPr id="15" name="任意多边形: 形状 14">
                  <a:extLst>
                    <a:ext uri="{FF2B5EF4-FFF2-40B4-BE49-F238E27FC236}">
                      <a16:creationId xmlns:a16="http://schemas.microsoft.com/office/drawing/2014/main" id="{7605A8FE-788F-8DF3-0C0E-06FBA64CA6A1}"/>
                    </a:ext>
                  </a:extLst>
                </p:cNvPr>
                <p:cNvSpPr/>
                <p:nvPr/>
              </p:nvSpPr>
              <p:spPr>
                <a:xfrm>
                  <a:off x="4185119" y="1719574"/>
                  <a:ext cx="187666" cy="253350"/>
                </a:xfrm>
                <a:custGeom>
                  <a:avLst/>
                  <a:gdLst>
                    <a:gd name="connsiteX0" fmla="*/ 86973 w 381000"/>
                    <a:gd name="connsiteY0" fmla="*/ 38721 h 514350"/>
                    <a:gd name="connsiteX1" fmla="*/ 86973 w 381000"/>
                    <a:gd name="connsiteY1" fmla="*/ 57771 h 514350"/>
                    <a:gd name="connsiteX2" fmla="*/ 123168 w 381000"/>
                    <a:gd name="connsiteY2" fmla="*/ 95871 h 514350"/>
                    <a:gd name="connsiteX3" fmla="*/ 125073 w 381000"/>
                    <a:gd name="connsiteY3" fmla="*/ 95871 h 514350"/>
                    <a:gd name="connsiteX4" fmla="*/ 258423 w 381000"/>
                    <a:gd name="connsiteY4" fmla="*/ 95871 h 514350"/>
                    <a:gd name="connsiteX5" fmla="*/ 296523 w 381000"/>
                    <a:gd name="connsiteY5" fmla="*/ 59676 h 514350"/>
                    <a:gd name="connsiteX6" fmla="*/ 296523 w 381000"/>
                    <a:gd name="connsiteY6" fmla="*/ 57771 h 514350"/>
                    <a:gd name="connsiteX7" fmla="*/ 296523 w 381000"/>
                    <a:gd name="connsiteY7" fmla="*/ 38721 h 514350"/>
                    <a:gd name="connsiteX8" fmla="*/ 353673 w 381000"/>
                    <a:gd name="connsiteY8" fmla="*/ 38721 h 514350"/>
                    <a:gd name="connsiteX9" fmla="*/ 382248 w 381000"/>
                    <a:gd name="connsiteY9" fmla="*/ 67296 h 514350"/>
                    <a:gd name="connsiteX10" fmla="*/ 382248 w 381000"/>
                    <a:gd name="connsiteY10" fmla="*/ 486396 h 514350"/>
                    <a:gd name="connsiteX11" fmla="*/ 353673 w 381000"/>
                    <a:gd name="connsiteY11" fmla="*/ 514971 h 514350"/>
                    <a:gd name="connsiteX12" fmla="*/ 29823 w 381000"/>
                    <a:gd name="connsiteY12" fmla="*/ 514971 h 514350"/>
                    <a:gd name="connsiteX13" fmla="*/ 1248 w 381000"/>
                    <a:gd name="connsiteY13" fmla="*/ 486396 h 514350"/>
                    <a:gd name="connsiteX14" fmla="*/ 1248 w 381000"/>
                    <a:gd name="connsiteY14" fmla="*/ 67296 h 514350"/>
                    <a:gd name="connsiteX15" fmla="*/ 29823 w 381000"/>
                    <a:gd name="connsiteY15" fmla="*/ 38721 h 514350"/>
                    <a:gd name="connsiteX16" fmla="*/ 86973 w 381000"/>
                    <a:gd name="connsiteY16" fmla="*/ 38721 h 514350"/>
                    <a:gd name="connsiteX17" fmla="*/ 191748 w 381000"/>
                    <a:gd name="connsiteY17" fmla="*/ 333996 h 514350"/>
                    <a:gd name="connsiteX18" fmla="*/ 77448 w 381000"/>
                    <a:gd name="connsiteY18" fmla="*/ 333996 h 514350"/>
                    <a:gd name="connsiteX19" fmla="*/ 77448 w 381000"/>
                    <a:gd name="connsiteY19" fmla="*/ 353046 h 514350"/>
                    <a:gd name="connsiteX20" fmla="*/ 191748 w 381000"/>
                    <a:gd name="connsiteY20" fmla="*/ 353046 h 514350"/>
                    <a:gd name="connsiteX21" fmla="*/ 191748 w 381000"/>
                    <a:gd name="connsiteY21" fmla="*/ 333996 h 514350"/>
                    <a:gd name="connsiteX22" fmla="*/ 306048 w 381000"/>
                    <a:gd name="connsiteY22" fmla="*/ 257796 h 514350"/>
                    <a:gd name="connsiteX23" fmla="*/ 77448 w 381000"/>
                    <a:gd name="connsiteY23" fmla="*/ 257796 h 514350"/>
                    <a:gd name="connsiteX24" fmla="*/ 77448 w 381000"/>
                    <a:gd name="connsiteY24" fmla="*/ 276846 h 514350"/>
                    <a:gd name="connsiteX25" fmla="*/ 306048 w 381000"/>
                    <a:gd name="connsiteY25" fmla="*/ 276846 h 514350"/>
                    <a:gd name="connsiteX26" fmla="*/ 306048 w 381000"/>
                    <a:gd name="connsiteY26" fmla="*/ 257796 h 514350"/>
                    <a:gd name="connsiteX27" fmla="*/ 306048 w 381000"/>
                    <a:gd name="connsiteY27" fmla="*/ 181596 h 514350"/>
                    <a:gd name="connsiteX28" fmla="*/ 77448 w 381000"/>
                    <a:gd name="connsiteY28" fmla="*/ 181596 h 514350"/>
                    <a:gd name="connsiteX29" fmla="*/ 77448 w 381000"/>
                    <a:gd name="connsiteY29" fmla="*/ 200646 h 514350"/>
                    <a:gd name="connsiteX30" fmla="*/ 306048 w 381000"/>
                    <a:gd name="connsiteY30" fmla="*/ 200646 h 514350"/>
                    <a:gd name="connsiteX31" fmla="*/ 306048 w 381000"/>
                    <a:gd name="connsiteY31" fmla="*/ 181596 h 514350"/>
                    <a:gd name="connsiteX32" fmla="*/ 248898 w 381000"/>
                    <a:gd name="connsiteY32" fmla="*/ 621 h 514350"/>
                    <a:gd name="connsiteX33" fmla="*/ 277473 w 381000"/>
                    <a:gd name="connsiteY33" fmla="*/ 29196 h 514350"/>
                    <a:gd name="connsiteX34" fmla="*/ 277473 w 381000"/>
                    <a:gd name="connsiteY34" fmla="*/ 48246 h 514350"/>
                    <a:gd name="connsiteX35" fmla="*/ 248898 w 381000"/>
                    <a:gd name="connsiteY35" fmla="*/ 76821 h 514350"/>
                    <a:gd name="connsiteX36" fmla="*/ 134598 w 381000"/>
                    <a:gd name="connsiteY36" fmla="*/ 76821 h 514350"/>
                    <a:gd name="connsiteX37" fmla="*/ 106023 w 381000"/>
                    <a:gd name="connsiteY37" fmla="*/ 48246 h 514350"/>
                    <a:gd name="connsiteX38" fmla="*/ 106023 w 381000"/>
                    <a:gd name="connsiteY38" fmla="*/ 29196 h 514350"/>
                    <a:gd name="connsiteX39" fmla="*/ 134598 w 381000"/>
                    <a:gd name="connsiteY39" fmla="*/ 621 h 514350"/>
                    <a:gd name="connsiteX40" fmla="*/ 248898 w 381000"/>
                    <a:gd name="connsiteY40" fmla="*/ 621 h 514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</a:cxnLst>
                  <a:rect l="l" t="t" r="r" b="b"/>
                  <a:pathLst>
                    <a:path w="381000" h="514350">
                      <a:moveTo>
                        <a:pt x="86973" y="38721"/>
                      </a:moveTo>
                      <a:lnTo>
                        <a:pt x="86973" y="57771"/>
                      </a:lnTo>
                      <a:cubicBezTo>
                        <a:pt x="86973" y="77774"/>
                        <a:pt x="103166" y="94919"/>
                        <a:pt x="123168" y="95871"/>
                      </a:cubicBezTo>
                      <a:lnTo>
                        <a:pt x="125073" y="95871"/>
                      </a:lnTo>
                      <a:lnTo>
                        <a:pt x="258423" y="95871"/>
                      </a:lnTo>
                      <a:cubicBezTo>
                        <a:pt x="278426" y="95871"/>
                        <a:pt x="295570" y="79679"/>
                        <a:pt x="296523" y="59676"/>
                      </a:cubicBezTo>
                      <a:lnTo>
                        <a:pt x="296523" y="57771"/>
                      </a:lnTo>
                      <a:lnTo>
                        <a:pt x="296523" y="38721"/>
                      </a:lnTo>
                      <a:lnTo>
                        <a:pt x="353673" y="38721"/>
                      </a:lnTo>
                      <a:cubicBezTo>
                        <a:pt x="369866" y="38721"/>
                        <a:pt x="382248" y="51104"/>
                        <a:pt x="382248" y="67296"/>
                      </a:cubicBezTo>
                      <a:lnTo>
                        <a:pt x="382248" y="486396"/>
                      </a:lnTo>
                      <a:cubicBezTo>
                        <a:pt x="382248" y="502589"/>
                        <a:pt x="369866" y="514971"/>
                        <a:pt x="353673" y="514971"/>
                      </a:cubicBezTo>
                      <a:lnTo>
                        <a:pt x="29823" y="514971"/>
                      </a:lnTo>
                      <a:cubicBezTo>
                        <a:pt x="13630" y="514971"/>
                        <a:pt x="1248" y="502589"/>
                        <a:pt x="1248" y="486396"/>
                      </a:cubicBezTo>
                      <a:lnTo>
                        <a:pt x="1248" y="67296"/>
                      </a:lnTo>
                      <a:cubicBezTo>
                        <a:pt x="1248" y="51104"/>
                        <a:pt x="13630" y="38721"/>
                        <a:pt x="29823" y="38721"/>
                      </a:cubicBezTo>
                      <a:lnTo>
                        <a:pt x="86973" y="38721"/>
                      </a:lnTo>
                      <a:close/>
                      <a:moveTo>
                        <a:pt x="191748" y="333996"/>
                      </a:moveTo>
                      <a:lnTo>
                        <a:pt x="77448" y="333996"/>
                      </a:lnTo>
                      <a:lnTo>
                        <a:pt x="77448" y="353046"/>
                      </a:lnTo>
                      <a:lnTo>
                        <a:pt x="191748" y="353046"/>
                      </a:lnTo>
                      <a:lnTo>
                        <a:pt x="191748" y="333996"/>
                      </a:lnTo>
                      <a:close/>
                      <a:moveTo>
                        <a:pt x="306048" y="257796"/>
                      </a:moveTo>
                      <a:lnTo>
                        <a:pt x="77448" y="257796"/>
                      </a:lnTo>
                      <a:lnTo>
                        <a:pt x="77448" y="276846"/>
                      </a:lnTo>
                      <a:lnTo>
                        <a:pt x="306048" y="276846"/>
                      </a:lnTo>
                      <a:lnTo>
                        <a:pt x="306048" y="257796"/>
                      </a:lnTo>
                      <a:close/>
                      <a:moveTo>
                        <a:pt x="306048" y="181596"/>
                      </a:moveTo>
                      <a:lnTo>
                        <a:pt x="77448" y="181596"/>
                      </a:lnTo>
                      <a:lnTo>
                        <a:pt x="77448" y="200646"/>
                      </a:lnTo>
                      <a:lnTo>
                        <a:pt x="306048" y="200646"/>
                      </a:lnTo>
                      <a:lnTo>
                        <a:pt x="306048" y="181596"/>
                      </a:lnTo>
                      <a:close/>
                      <a:moveTo>
                        <a:pt x="248898" y="621"/>
                      </a:moveTo>
                      <a:cubicBezTo>
                        <a:pt x="265091" y="621"/>
                        <a:pt x="277473" y="13004"/>
                        <a:pt x="277473" y="29196"/>
                      </a:cubicBezTo>
                      <a:lnTo>
                        <a:pt x="277473" y="48246"/>
                      </a:lnTo>
                      <a:cubicBezTo>
                        <a:pt x="277473" y="64439"/>
                        <a:pt x="265091" y="76821"/>
                        <a:pt x="248898" y="76821"/>
                      </a:cubicBezTo>
                      <a:lnTo>
                        <a:pt x="134598" y="76821"/>
                      </a:lnTo>
                      <a:cubicBezTo>
                        <a:pt x="118405" y="76821"/>
                        <a:pt x="106023" y="64439"/>
                        <a:pt x="106023" y="48246"/>
                      </a:cubicBezTo>
                      <a:lnTo>
                        <a:pt x="106023" y="29196"/>
                      </a:lnTo>
                      <a:cubicBezTo>
                        <a:pt x="106023" y="13004"/>
                        <a:pt x="118405" y="621"/>
                        <a:pt x="134598" y="621"/>
                      </a:cubicBezTo>
                      <a:lnTo>
                        <a:pt x="248898" y="62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zh-CN" altLang="en-US">
                    <a:latin typeface="Arial"/>
                    <a:ea typeface="阿里巴巴普惠体 Medium"/>
                    <a:cs typeface="阿里巴巴普惠体 Medium"/>
                    <a:sym typeface="Arial"/>
                  </a:endParaRPr>
                </a:p>
              </p:txBody>
            </p:sp>
            <p:sp>
              <p:nvSpPr>
                <p:cNvPr id="47" name="文本框 46">
                  <a:extLst>
                    <a:ext uri="{FF2B5EF4-FFF2-40B4-BE49-F238E27FC236}">
                      <a16:creationId xmlns:a16="http://schemas.microsoft.com/office/drawing/2014/main" id="{CC730AA3-2C5C-4488-80BD-1271CBF2CD4C}"/>
                    </a:ext>
                  </a:extLst>
                </p:cNvPr>
                <p:cNvSpPr txBox="1"/>
                <p:nvPr/>
              </p:nvSpPr>
              <p:spPr>
                <a:xfrm>
                  <a:off x="4021377" y="4295344"/>
                  <a:ext cx="540000" cy="54000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D141"/>
                </a:solidFill>
              </p:spPr>
              <p:txBody>
                <a:bodyPr wrap="none" lIns="108000" tIns="108000" rIns="108000" bIns="108000" rtlCol="0" anchor="ctr" anchorCtr="0">
                  <a:noAutofit/>
                </a:bodyPr>
                <a:lstStyle>
                  <a:defPPr>
                    <a:defRPr lang="zh-CN"/>
                  </a:defPPr>
                  <a:lvl1pPr algn="ctr">
                    <a:defRPr kumimoji="1" sz="2000" b="1">
                      <a:noFill/>
                    </a:defRPr>
                  </a:lvl1pPr>
                </a:lstStyle>
                <a:p>
                  <a:endParaRPr lang="zh-CN" altLang="en-US" dirty="0">
                    <a:latin typeface="Arial"/>
                    <a:ea typeface="阿里巴巴普惠体 Medium"/>
                    <a:cs typeface="阿里巴巴普惠体 Medium"/>
                    <a:sym typeface="Arial"/>
                  </a:endParaRPr>
                </a:p>
              </p:txBody>
            </p:sp>
            <p:sp>
              <p:nvSpPr>
                <p:cNvPr id="48" name="任意多边形: 形状 47">
                  <a:extLst>
                    <a:ext uri="{FF2B5EF4-FFF2-40B4-BE49-F238E27FC236}">
                      <a16:creationId xmlns:a16="http://schemas.microsoft.com/office/drawing/2014/main" id="{3952C937-A14D-B596-694C-30B22975FFE9}"/>
                    </a:ext>
                  </a:extLst>
                </p:cNvPr>
                <p:cNvSpPr/>
                <p:nvPr/>
              </p:nvSpPr>
              <p:spPr>
                <a:xfrm>
                  <a:off x="4155604" y="4451984"/>
                  <a:ext cx="271546" cy="226720"/>
                </a:xfrm>
                <a:custGeom>
                  <a:avLst/>
                  <a:gdLst>
                    <a:gd name="connsiteX0" fmla="*/ 483479 w 525917"/>
                    <a:gd name="connsiteY0" fmla="*/ 134923 h 439102"/>
                    <a:gd name="connsiteX1" fmla="*/ 527294 w 525917"/>
                    <a:gd name="connsiteY1" fmla="*/ 178738 h 439102"/>
                    <a:gd name="connsiteX2" fmla="*/ 527294 w 525917"/>
                    <a:gd name="connsiteY2" fmla="*/ 182548 h 439102"/>
                    <a:gd name="connsiteX3" fmla="*/ 513959 w 525917"/>
                    <a:gd name="connsiteY3" fmla="*/ 355903 h 439102"/>
                    <a:gd name="connsiteX4" fmla="*/ 485384 w 525917"/>
                    <a:gd name="connsiteY4" fmla="*/ 382573 h 439102"/>
                    <a:gd name="connsiteX5" fmla="*/ 454904 w 525917"/>
                    <a:gd name="connsiteY5" fmla="*/ 382573 h 439102"/>
                    <a:gd name="connsiteX6" fmla="*/ 454904 w 525917"/>
                    <a:gd name="connsiteY6" fmla="*/ 439723 h 439102"/>
                    <a:gd name="connsiteX7" fmla="*/ 435854 w 525917"/>
                    <a:gd name="connsiteY7" fmla="*/ 439723 h 439102"/>
                    <a:gd name="connsiteX8" fmla="*/ 435854 w 525917"/>
                    <a:gd name="connsiteY8" fmla="*/ 382573 h 439102"/>
                    <a:gd name="connsiteX9" fmla="*/ 92954 w 525917"/>
                    <a:gd name="connsiteY9" fmla="*/ 382573 h 439102"/>
                    <a:gd name="connsiteX10" fmla="*/ 92954 w 525917"/>
                    <a:gd name="connsiteY10" fmla="*/ 439723 h 439102"/>
                    <a:gd name="connsiteX11" fmla="*/ 73904 w 525917"/>
                    <a:gd name="connsiteY11" fmla="*/ 439723 h 439102"/>
                    <a:gd name="connsiteX12" fmla="*/ 73904 w 525917"/>
                    <a:gd name="connsiteY12" fmla="*/ 382573 h 439102"/>
                    <a:gd name="connsiteX13" fmla="*/ 43423 w 525917"/>
                    <a:gd name="connsiteY13" fmla="*/ 382573 h 439102"/>
                    <a:gd name="connsiteX14" fmla="*/ 14848 w 525917"/>
                    <a:gd name="connsiteY14" fmla="*/ 355903 h 439102"/>
                    <a:gd name="connsiteX15" fmla="*/ 1514 w 525917"/>
                    <a:gd name="connsiteY15" fmla="*/ 182548 h 439102"/>
                    <a:gd name="connsiteX16" fmla="*/ 42471 w 525917"/>
                    <a:gd name="connsiteY16" fmla="*/ 134923 h 439102"/>
                    <a:gd name="connsiteX17" fmla="*/ 46281 w 525917"/>
                    <a:gd name="connsiteY17" fmla="*/ 134923 h 439102"/>
                    <a:gd name="connsiteX18" fmla="*/ 102479 w 525917"/>
                    <a:gd name="connsiteY18" fmla="*/ 181596 h 439102"/>
                    <a:gd name="connsiteX19" fmla="*/ 122481 w 525917"/>
                    <a:gd name="connsiteY19" fmla="*/ 287323 h 439102"/>
                    <a:gd name="connsiteX20" fmla="*/ 408231 w 525917"/>
                    <a:gd name="connsiteY20" fmla="*/ 287323 h 439102"/>
                    <a:gd name="connsiteX21" fmla="*/ 428234 w 525917"/>
                    <a:gd name="connsiteY21" fmla="*/ 181596 h 439102"/>
                    <a:gd name="connsiteX22" fmla="*/ 483479 w 525917"/>
                    <a:gd name="connsiteY22" fmla="*/ 134923 h 439102"/>
                    <a:gd name="connsiteX23" fmla="*/ 416804 w 525917"/>
                    <a:gd name="connsiteY23" fmla="*/ 1573 h 439102"/>
                    <a:gd name="connsiteX24" fmla="*/ 483479 w 525917"/>
                    <a:gd name="connsiteY24" fmla="*/ 68248 h 439102"/>
                    <a:gd name="connsiteX25" fmla="*/ 483479 w 525917"/>
                    <a:gd name="connsiteY25" fmla="*/ 116826 h 439102"/>
                    <a:gd name="connsiteX26" fmla="*/ 475859 w 525917"/>
                    <a:gd name="connsiteY26" fmla="*/ 115873 h 439102"/>
                    <a:gd name="connsiteX27" fmla="*/ 411089 w 525917"/>
                    <a:gd name="connsiteY27" fmla="*/ 167309 h 439102"/>
                    <a:gd name="connsiteX28" fmla="*/ 410136 w 525917"/>
                    <a:gd name="connsiteY28" fmla="*/ 169213 h 439102"/>
                    <a:gd name="connsiteX29" fmla="*/ 392039 w 525917"/>
                    <a:gd name="connsiteY29" fmla="*/ 267321 h 439102"/>
                    <a:gd name="connsiteX30" fmla="*/ 134864 w 525917"/>
                    <a:gd name="connsiteY30" fmla="*/ 267321 h 439102"/>
                    <a:gd name="connsiteX31" fmla="*/ 116766 w 525917"/>
                    <a:gd name="connsiteY31" fmla="*/ 169213 h 439102"/>
                    <a:gd name="connsiteX32" fmla="*/ 51996 w 525917"/>
                    <a:gd name="connsiteY32" fmla="*/ 114921 h 439102"/>
                    <a:gd name="connsiteX33" fmla="*/ 54854 w 525917"/>
                    <a:gd name="connsiteY33" fmla="*/ 67296 h 439102"/>
                    <a:gd name="connsiteX34" fmla="*/ 121529 w 525917"/>
                    <a:gd name="connsiteY34" fmla="*/ 621 h 439102"/>
                    <a:gd name="connsiteX35" fmla="*/ 416804 w 525917"/>
                    <a:gd name="connsiteY35" fmla="*/ 621 h 4391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525917" h="439102">
                      <a:moveTo>
                        <a:pt x="483479" y="134923"/>
                      </a:moveTo>
                      <a:cubicBezTo>
                        <a:pt x="508244" y="134923"/>
                        <a:pt x="527294" y="154926"/>
                        <a:pt x="527294" y="178738"/>
                      </a:cubicBezTo>
                      <a:cubicBezTo>
                        <a:pt x="527294" y="179691"/>
                        <a:pt x="527294" y="180643"/>
                        <a:pt x="527294" y="182548"/>
                      </a:cubicBezTo>
                      <a:lnTo>
                        <a:pt x="513959" y="355903"/>
                      </a:lnTo>
                      <a:cubicBezTo>
                        <a:pt x="513006" y="371143"/>
                        <a:pt x="500623" y="382573"/>
                        <a:pt x="485384" y="382573"/>
                      </a:cubicBezTo>
                      <a:lnTo>
                        <a:pt x="454904" y="382573"/>
                      </a:lnTo>
                      <a:lnTo>
                        <a:pt x="454904" y="439723"/>
                      </a:lnTo>
                      <a:lnTo>
                        <a:pt x="435854" y="439723"/>
                      </a:lnTo>
                      <a:lnTo>
                        <a:pt x="435854" y="382573"/>
                      </a:lnTo>
                      <a:lnTo>
                        <a:pt x="92954" y="382573"/>
                      </a:lnTo>
                      <a:lnTo>
                        <a:pt x="92954" y="439723"/>
                      </a:lnTo>
                      <a:lnTo>
                        <a:pt x="73904" y="439723"/>
                      </a:lnTo>
                      <a:lnTo>
                        <a:pt x="73904" y="382573"/>
                      </a:lnTo>
                      <a:lnTo>
                        <a:pt x="43423" y="382573"/>
                      </a:lnTo>
                      <a:cubicBezTo>
                        <a:pt x="28184" y="382573"/>
                        <a:pt x="15801" y="371143"/>
                        <a:pt x="14848" y="355903"/>
                      </a:cubicBezTo>
                      <a:lnTo>
                        <a:pt x="1514" y="182548"/>
                      </a:lnTo>
                      <a:cubicBezTo>
                        <a:pt x="-391" y="158736"/>
                        <a:pt x="17706" y="136828"/>
                        <a:pt x="42471" y="134923"/>
                      </a:cubicBezTo>
                      <a:cubicBezTo>
                        <a:pt x="43423" y="134923"/>
                        <a:pt x="44376" y="134923"/>
                        <a:pt x="46281" y="134923"/>
                      </a:cubicBezTo>
                      <a:cubicBezTo>
                        <a:pt x="73904" y="134923"/>
                        <a:pt x="97716" y="154926"/>
                        <a:pt x="102479" y="181596"/>
                      </a:cubicBezTo>
                      <a:lnTo>
                        <a:pt x="122481" y="287323"/>
                      </a:lnTo>
                      <a:lnTo>
                        <a:pt x="408231" y="287323"/>
                      </a:lnTo>
                      <a:lnTo>
                        <a:pt x="428234" y="181596"/>
                      </a:lnTo>
                      <a:cubicBezTo>
                        <a:pt x="432044" y="153973"/>
                        <a:pt x="455856" y="134923"/>
                        <a:pt x="483479" y="134923"/>
                      </a:cubicBezTo>
                      <a:close/>
                      <a:moveTo>
                        <a:pt x="416804" y="1573"/>
                      </a:moveTo>
                      <a:cubicBezTo>
                        <a:pt x="453951" y="1573"/>
                        <a:pt x="483479" y="31101"/>
                        <a:pt x="483479" y="68248"/>
                      </a:cubicBezTo>
                      <a:lnTo>
                        <a:pt x="483479" y="116826"/>
                      </a:lnTo>
                      <a:cubicBezTo>
                        <a:pt x="481573" y="116826"/>
                        <a:pt x="478716" y="115873"/>
                        <a:pt x="475859" y="115873"/>
                      </a:cubicBezTo>
                      <a:cubicBezTo>
                        <a:pt x="444426" y="115873"/>
                        <a:pt x="417756" y="137781"/>
                        <a:pt x="411089" y="167309"/>
                      </a:cubicBezTo>
                      <a:lnTo>
                        <a:pt x="410136" y="169213"/>
                      </a:lnTo>
                      <a:lnTo>
                        <a:pt x="392039" y="267321"/>
                      </a:lnTo>
                      <a:lnTo>
                        <a:pt x="134864" y="267321"/>
                      </a:lnTo>
                      <a:lnTo>
                        <a:pt x="116766" y="169213"/>
                      </a:lnTo>
                      <a:cubicBezTo>
                        <a:pt x="111051" y="137781"/>
                        <a:pt x="83429" y="114921"/>
                        <a:pt x="51996" y="114921"/>
                      </a:cubicBezTo>
                      <a:lnTo>
                        <a:pt x="54854" y="67296"/>
                      </a:lnTo>
                      <a:cubicBezTo>
                        <a:pt x="54854" y="30148"/>
                        <a:pt x="84381" y="621"/>
                        <a:pt x="121529" y="621"/>
                      </a:cubicBezTo>
                      <a:lnTo>
                        <a:pt x="416804" y="62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zh-CN" altLang="en-US">
                    <a:latin typeface="Arial"/>
                    <a:ea typeface="阿里巴巴普惠体 Medium"/>
                    <a:cs typeface="阿里巴巴普惠体 Medium"/>
                    <a:sym typeface="Arial"/>
                  </a:endParaRPr>
                </a:p>
              </p:txBody>
            </p:sp>
          </p:grpSp>
          <p:sp>
            <p:nvSpPr>
              <p:cNvPr id="50" name="PA-矩形 4">
                <a:extLst>
                  <a:ext uri="{FF2B5EF4-FFF2-40B4-BE49-F238E27FC236}">
                    <a16:creationId xmlns:a16="http://schemas.microsoft.com/office/drawing/2014/main" id="{2EB32051-8278-0F21-025A-1C68398DCD8E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3"/>
                </p:custDataLst>
              </p:nvPr>
            </p:nvSpPr>
            <p:spPr bwMode="auto">
              <a:xfrm>
                <a:off x="4057493" y="1738920"/>
                <a:ext cx="2587182" cy="781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t" anchorCtr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ts val="206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b="1" i="0" u="none" strike="noStrike" kern="0" cap="none" spc="300" normalizeH="0" baseline="0" noProof="0" dirty="0">
                    <a:ln>
                      <a:noFill/>
                    </a:ln>
                    <a:solidFill>
                      <a:srgbClr val="2458C1"/>
                    </a:solidFill>
                    <a:effectLst/>
                    <a:uLnTx/>
                    <a:uFillTx/>
                    <a:latin typeface="Arial"/>
                    <a:ea typeface="阿里巴巴普惠体 Medium"/>
                    <a:cs typeface="阿里巴巴普惠体 Medium"/>
                    <a:sym typeface="Arial"/>
                  </a:rPr>
                  <a:t>Add title text</a:t>
                </a:r>
              </a:p>
              <a:p>
                <a:pPr marL="0" marR="0" lvl="0" indent="0" defTabSz="914400" eaLnBrk="1" fontAlgn="auto" latinLnBrk="0" hangingPunct="1">
                  <a:lnSpc>
                    <a:spcPts val="206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4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latin typeface="Arial"/>
                    <a:ea typeface="阿里巴巴普惠体 Medium"/>
                    <a:cs typeface="阿里巴巴普惠体 Medium"/>
                    <a:sym typeface="Arial"/>
                  </a:rPr>
                  <a:t>Click here to add content, content to match the title. </a:t>
                </a:r>
                <a:endPara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Arial"/>
                  <a:ea typeface="阿里巴巴普惠体 Medium"/>
                  <a:cs typeface="阿里巴巴普惠体 Medium"/>
                  <a:sym typeface="Arial"/>
                </a:endParaRPr>
              </a:p>
            </p:txBody>
          </p:sp>
          <p:sp>
            <p:nvSpPr>
              <p:cNvPr id="51" name="PA-矩形 4">
                <a:extLst>
                  <a:ext uri="{FF2B5EF4-FFF2-40B4-BE49-F238E27FC236}">
                    <a16:creationId xmlns:a16="http://schemas.microsoft.com/office/drawing/2014/main" id="{2DA7E07C-B794-C00B-0121-2C1EC357F58C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4057493" y="4486328"/>
                <a:ext cx="2587182" cy="781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t" anchorCtr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ts val="206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b="1" i="0" u="none" strike="noStrike" kern="0" cap="none" spc="300" normalizeH="0" baseline="0" noProof="0" dirty="0">
                    <a:ln>
                      <a:noFill/>
                    </a:ln>
                    <a:solidFill>
                      <a:srgbClr val="FFD141"/>
                    </a:solidFill>
                    <a:effectLst/>
                    <a:uLnTx/>
                    <a:uFillTx/>
                    <a:latin typeface="Arial"/>
                    <a:ea typeface="阿里巴巴普惠体 Medium"/>
                    <a:cs typeface="阿里巴巴普惠体 Medium"/>
                    <a:sym typeface="Arial"/>
                  </a:rPr>
                  <a:t>Add title text</a:t>
                </a:r>
              </a:p>
              <a:p>
                <a:pPr marL="0" marR="0" lvl="0" indent="0" defTabSz="914400" eaLnBrk="1" fontAlgn="auto" latinLnBrk="0" hangingPunct="1">
                  <a:lnSpc>
                    <a:spcPts val="206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4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latin typeface="Arial"/>
                    <a:ea typeface="阿里巴巴普惠体 Medium"/>
                    <a:cs typeface="阿里巴巴普惠体 Medium"/>
                    <a:sym typeface="Arial"/>
                  </a:rPr>
                  <a:t>Click here to add content, content to match the title. </a:t>
                </a:r>
                <a:endPara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Arial"/>
                  <a:ea typeface="阿里巴巴普惠体 Medium"/>
                  <a:cs typeface="阿里巴巴普惠体 Medium"/>
                  <a:sym typeface="Arial"/>
                </a:endParaRPr>
              </a:p>
            </p:txBody>
          </p:sp>
        </p:grpSp>
      </p:grp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784FFD28-DC3F-1213-42ED-0BF0DE1FCADE}"/>
              </a:ext>
            </a:extLst>
          </p:cNvPr>
          <p:cNvGrpSpPr/>
          <p:nvPr/>
        </p:nvGrpSpPr>
        <p:grpSpPr>
          <a:xfrm>
            <a:off x="7408986" y="1042885"/>
            <a:ext cx="4414335" cy="5078355"/>
            <a:chOff x="7408985" y="1042884"/>
            <a:chExt cx="4414335" cy="5078355"/>
          </a:xfrm>
        </p:grpSpPr>
        <p:sp>
          <p:nvSpPr>
            <p:cNvPr id="29" name="矩形: 圆角 28">
              <a:extLst>
                <a:ext uri="{FF2B5EF4-FFF2-40B4-BE49-F238E27FC236}">
                  <a16:creationId xmlns:a16="http://schemas.microsoft.com/office/drawing/2014/main" id="{66D96EFC-09FE-A1EC-B978-A0B90F5B8E0E}"/>
                </a:ext>
              </a:extLst>
            </p:cNvPr>
            <p:cNvSpPr/>
            <p:nvPr/>
          </p:nvSpPr>
          <p:spPr>
            <a:xfrm>
              <a:off x="7415443" y="1063244"/>
              <a:ext cx="4407877" cy="2404143"/>
            </a:xfrm>
            <a:prstGeom prst="roundRect">
              <a:avLst>
                <a:gd name="adj" fmla="val 8000"/>
              </a:avLst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30" name="矩形: 圆顶角 29">
              <a:extLst>
                <a:ext uri="{FF2B5EF4-FFF2-40B4-BE49-F238E27FC236}">
                  <a16:creationId xmlns:a16="http://schemas.microsoft.com/office/drawing/2014/main" id="{572EC5FC-ED9B-8792-CC12-64F34E740B08}"/>
                </a:ext>
              </a:extLst>
            </p:cNvPr>
            <p:cNvSpPr/>
            <p:nvPr/>
          </p:nvSpPr>
          <p:spPr>
            <a:xfrm>
              <a:off x="7422295" y="1042884"/>
              <a:ext cx="4391546" cy="14538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D141"/>
            </a:solidFill>
          </p:spPr>
          <p:txBody>
            <a:bodyPr wrap="none" lIns="108000" tIns="108000" rIns="108000" bIns="108000" rtlCol="0" anchor="ctr" anchorCtr="0">
              <a:noAutofit/>
            </a:bodyPr>
            <a:lstStyle/>
            <a:p>
              <a:pPr algn="ctr"/>
              <a:endParaRPr kumimoji="1" lang="zh-CN" altLang="en-US" sz="2000" b="1">
                <a:noFill/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32" name="矩形: 圆角 31">
              <a:extLst>
                <a:ext uri="{FF2B5EF4-FFF2-40B4-BE49-F238E27FC236}">
                  <a16:creationId xmlns:a16="http://schemas.microsoft.com/office/drawing/2014/main" id="{ED87BB0D-469D-3776-C7B0-14549E1FC33F}"/>
                </a:ext>
              </a:extLst>
            </p:cNvPr>
            <p:cNvSpPr/>
            <p:nvPr/>
          </p:nvSpPr>
          <p:spPr>
            <a:xfrm>
              <a:off x="7408985" y="3717096"/>
              <a:ext cx="4407877" cy="2404143"/>
            </a:xfrm>
            <a:prstGeom prst="roundRect">
              <a:avLst>
                <a:gd name="adj" fmla="val 8000"/>
              </a:avLst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33" name="矩形: 圆顶角 32">
              <a:extLst>
                <a:ext uri="{FF2B5EF4-FFF2-40B4-BE49-F238E27FC236}">
                  <a16:creationId xmlns:a16="http://schemas.microsoft.com/office/drawing/2014/main" id="{8B2F4010-F391-2F6F-7E50-1947584790AC}"/>
                </a:ext>
              </a:extLst>
            </p:cNvPr>
            <p:cNvSpPr/>
            <p:nvPr/>
          </p:nvSpPr>
          <p:spPr>
            <a:xfrm>
              <a:off x="7415837" y="3696736"/>
              <a:ext cx="4391546" cy="14538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458C1"/>
            </a:solidFill>
          </p:spPr>
          <p:txBody>
            <a:bodyPr wrap="none" lIns="108000" tIns="108000" rIns="108000" bIns="108000" rtlCol="0" anchor="ctr" anchorCtr="0">
              <a:noAutofit/>
            </a:bodyPr>
            <a:lstStyle/>
            <a:p>
              <a:pPr algn="ctr"/>
              <a:endParaRPr kumimoji="1" lang="zh-CN" altLang="en-US" sz="2000" b="1" dirty="0">
                <a:noFill/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grpSp>
          <p:nvGrpSpPr>
            <p:cNvPr id="49" name="组合 48">
              <a:extLst>
                <a:ext uri="{FF2B5EF4-FFF2-40B4-BE49-F238E27FC236}">
                  <a16:creationId xmlns:a16="http://schemas.microsoft.com/office/drawing/2014/main" id="{77B563EC-CE5C-9D4D-A1B2-AC0BF5421D10}"/>
                </a:ext>
              </a:extLst>
            </p:cNvPr>
            <p:cNvGrpSpPr/>
            <p:nvPr/>
          </p:nvGrpSpPr>
          <p:grpSpPr>
            <a:xfrm>
              <a:off x="7867201" y="2049668"/>
              <a:ext cx="540000" cy="3251894"/>
              <a:chOff x="8372323" y="1533877"/>
              <a:chExt cx="540000" cy="3251894"/>
            </a:xfrm>
          </p:grpSpPr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C2955C6F-5AC0-D6B3-E668-BA73E471C6AE}"/>
                  </a:ext>
                </a:extLst>
              </p:cNvPr>
              <p:cNvSpPr txBox="1"/>
              <p:nvPr/>
            </p:nvSpPr>
            <p:spPr>
              <a:xfrm>
                <a:off x="8372323" y="1533877"/>
                <a:ext cx="540000" cy="540000"/>
              </a:xfrm>
              <a:prstGeom prst="roundRect">
                <a:avLst>
                  <a:gd name="adj" fmla="val 50000"/>
                </a:avLst>
              </a:prstGeom>
              <a:solidFill>
                <a:srgbClr val="FFD141"/>
              </a:solidFill>
            </p:spPr>
            <p:txBody>
              <a:bodyPr wrap="none" lIns="108000" tIns="108000" rIns="108000" bIns="108000" rtlCol="0" anchor="ctr" anchorCtr="0">
                <a:noAutofit/>
              </a:bodyPr>
              <a:lstStyle/>
              <a:p>
                <a:pPr algn="ctr"/>
                <a:endParaRPr kumimoji="1" lang="zh-CN" altLang="en-US" sz="2000" b="1" dirty="0">
                  <a:noFill/>
                  <a:latin typeface="Arial"/>
                  <a:ea typeface="阿里巴巴普惠体 Medium"/>
                  <a:cs typeface="阿里巴巴普惠体 Medium"/>
                  <a:sym typeface="Arial"/>
                </a:endParaRPr>
              </a:p>
            </p:txBody>
          </p:sp>
          <p:sp>
            <p:nvSpPr>
              <p:cNvPr id="28" name="任意多边形: 形状 27">
                <a:extLst>
                  <a:ext uri="{FF2B5EF4-FFF2-40B4-BE49-F238E27FC236}">
                    <a16:creationId xmlns:a16="http://schemas.microsoft.com/office/drawing/2014/main" id="{5C1FB3E9-24E7-483D-E741-B3F8DFA01357}"/>
                  </a:ext>
                </a:extLst>
              </p:cNvPr>
              <p:cNvSpPr/>
              <p:nvPr/>
            </p:nvSpPr>
            <p:spPr>
              <a:xfrm>
                <a:off x="8514455" y="1663715"/>
                <a:ext cx="255736" cy="280324"/>
              </a:xfrm>
              <a:custGeom>
                <a:avLst/>
                <a:gdLst>
                  <a:gd name="connsiteX0" fmla="*/ 248770 w 495300"/>
                  <a:gd name="connsiteY0" fmla="*/ 621 h 542925"/>
                  <a:gd name="connsiteX1" fmla="*/ 496420 w 495300"/>
                  <a:gd name="connsiteY1" fmla="*/ 248271 h 542925"/>
                  <a:gd name="connsiteX2" fmla="*/ 324017 w 495300"/>
                  <a:gd name="connsiteY2" fmla="*/ 484491 h 542925"/>
                  <a:gd name="connsiteX3" fmla="*/ 346877 w 495300"/>
                  <a:gd name="connsiteY3" fmla="*/ 524496 h 542925"/>
                  <a:gd name="connsiteX4" fmla="*/ 420220 w 495300"/>
                  <a:gd name="connsiteY4" fmla="*/ 524496 h 542925"/>
                  <a:gd name="connsiteX5" fmla="*/ 420220 w 495300"/>
                  <a:gd name="connsiteY5" fmla="*/ 543546 h 542925"/>
                  <a:gd name="connsiteX6" fmla="*/ 77320 w 495300"/>
                  <a:gd name="connsiteY6" fmla="*/ 543546 h 542925"/>
                  <a:gd name="connsiteX7" fmla="*/ 77320 w 495300"/>
                  <a:gd name="connsiteY7" fmla="*/ 524496 h 542925"/>
                  <a:gd name="connsiteX8" fmla="*/ 150663 w 495300"/>
                  <a:gd name="connsiteY8" fmla="*/ 524496 h 542925"/>
                  <a:gd name="connsiteX9" fmla="*/ 173523 w 495300"/>
                  <a:gd name="connsiteY9" fmla="*/ 484491 h 542925"/>
                  <a:gd name="connsiteX10" fmla="*/ 1120 w 495300"/>
                  <a:gd name="connsiteY10" fmla="*/ 248271 h 542925"/>
                  <a:gd name="connsiteX11" fmla="*/ 248770 w 495300"/>
                  <a:gd name="connsiteY11" fmla="*/ 621 h 542925"/>
                  <a:gd name="connsiteX12" fmla="*/ 192573 w 495300"/>
                  <a:gd name="connsiteY12" fmla="*/ 489254 h 542925"/>
                  <a:gd name="connsiteX13" fmla="*/ 172570 w 495300"/>
                  <a:gd name="connsiteY13" fmla="*/ 524496 h 542925"/>
                  <a:gd name="connsiteX14" fmla="*/ 324970 w 495300"/>
                  <a:gd name="connsiteY14" fmla="*/ 524496 h 542925"/>
                  <a:gd name="connsiteX15" fmla="*/ 304967 w 495300"/>
                  <a:gd name="connsiteY15" fmla="*/ 489254 h 542925"/>
                  <a:gd name="connsiteX16" fmla="*/ 248770 w 495300"/>
                  <a:gd name="connsiteY16" fmla="*/ 495921 h 542925"/>
                  <a:gd name="connsiteX17" fmla="*/ 192573 w 495300"/>
                  <a:gd name="connsiteY17" fmla="*/ 489254 h 542925"/>
                  <a:gd name="connsiteX18" fmla="*/ 248770 w 495300"/>
                  <a:gd name="connsiteY18" fmla="*/ 143496 h 542925"/>
                  <a:gd name="connsiteX19" fmla="*/ 143995 w 495300"/>
                  <a:gd name="connsiteY19" fmla="*/ 248271 h 542925"/>
                  <a:gd name="connsiteX20" fmla="*/ 248770 w 495300"/>
                  <a:gd name="connsiteY20" fmla="*/ 353046 h 542925"/>
                  <a:gd name="connsiteX21" fmla="*/ 353545 w 495300"/>
                  <a:gd name="connsiteY21" fmla="*/ 248271 h 542925"/>
                  <a:gd name="connsiteX22" fmla="*/ 248770 w 495300"/>
                  <a:gd name="connsiteY22" fmla="*/ 143496 h 542925"/>
                  <a:gd name="connsiteX23" fmla="*/ 367833 w 495300"/>
                  <a:gd name="connsiteY23" fmla="*/ 114921 h 542925"/>
                  <a:gd name="connsiteX24" fmla="*/ 353545 w 495300"/>
                  <a:gd name="connsiteY24" fmla="*/ 129209 h 542925"/>
                  <a:gd name="connsiteX25" fmla="*/ 367833 w 495300"/>
                  <a:gd name="connsiteY25" fmla="*/ 143496 h 542925"/>
                  <a:gd name="connsiteX26" fmla="*/ 382120 w 495300"/>
                  <a:gd name="connsiteY26" fmla="*/ 129209 h 542925"/>
                  <a:gd name="connsiteX27" fmla="*/ 367833 w 495300"/>
                  <a:gd name="connsiteY27" fmla="*/ 114921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495300" h="542925">
                    <a:moveTo>
                      <a:pt x="248770" y="621"/>
                    </a:moveTo>
                    <a:cubicBezTo>
                      <a:pt x="385930" y="621"/>
                      <a:pt x="496420" y="111111"/>
                      <a:pt x="496420" y="248271"/>
                    </a:cubicBezTo>
                    <a:cubicBezTo>
                      <a:pt x="496420" y="358761"/>
                      <a:pt x="424030" y="452106"/>
                      <a:pt x="324017" y="484491"/>
                    </a:cubicBezTo>
                    <a:lnTo>
                      <a:pt x="346877" y="524496"/>
                    </a:lnTo>
                    <a:lnTo>
                      <a:pt x="420220" y="524496"/>
                    </a:lnTo>
                    <a:lnTo>
                      <a:pt x="420220" y="543546"/>
                    </a:lnTo>
                    <a:lnTo>
                      <a:pt x="77320" y="543546"/>
                    </a:lnTo>
                    <a:lnTo>
                      <a:pt x="77320" y="524496"/>
                    </a:lnTo>
                    <a:lnTo>
                      <a:pt x="150663" y="524496"/>
                    </a:lnTo>
                    <a:lnTo>
                      <a:pt x="173523" y="484491"/>
                    </a:lnTo>
                    <a:cubicBezTo>
                      <a:pt x="73510" y="453059"/>
                      <a:pt x="1120" y="358761"/>
                      <a:pt x="1120" y="248271"/>
                    </a:cubicBezTo>
                    <a:cubicBezTo>
                      <a:pt x="1120" y="111111"/>
                      <a:pt x="111610" y="621"/>
                      <a:pt x="248770" y="621"/>
                    </a:cubicBezTo>
                    <a:close/>
                    <a:moveTo>
                      <a:pt x="192573" y="489254"/>
                    </a:moveTo>
                    <a:lnTo>
                      <a:pt x="172570" y="524496"/>
                    </a:lnTo>
                    <a:lnTo>
                      <a:pt x="324970" y="524496"/>
                    </a:lnTo>
                    <a:lnTo>
                      <a:pt x="304967" y="489254"/>
                    </a:lnTo>
                    <a:cubicBezTo>
                      <a:pt x="286870" y="493064"/>
                      <a:pt x="267820" y="495921"/>
                      <a:pt x="248770" y="495921"/>
                    </a:cubicBezTo>
                    <a:cubicBezTo>
                      <a:pt x="229720" y="495921"/>
                      <a:pt x="210670" y="493064"/>
                      <a:pt x="192573" y="489254"/>
                    </a:cubicBezTo>
                    <a:close/>
                    <a:moveTo>
                      <a:pt x="248770" y="143496"/>
                    </a:moveTo>
                    <a:cubicBezTo>
                      <a:pt x="190667" y="143496"/>
                      <a:pt x="143995" y="190169"/>
                      <a:pt x="143995" y="248271"/>
                    </a:cubicBezTo>
                    <a:cubicBezTo>
                      <a:pt x="143995" y="306374"/>
                      <a:pt x="190667" y="353046"/>
                      <a:pt x="248770" y="353046"/>
                    </a:cubicBezTo>
                    <a:cubicBezTo>
                      <a:pt x="306873" y="353046"/>
                      <a:pt x="353545" y="306374"/>
                      <a:pt x="353545" y="248271"/>
                    </a:cubicBezTo>
                    <a:cubicBezTo>
                      <a:pt x="353545" y="190169"/>
                      <a:pt x="306873" y="143496"/>
                      <a:pt x="248770" y="143496"/>
                    </a:cubicBezTo>
                    <a:close/>
                    <a:moveTo>
                      <a:pt x="367833" y="114921"/>
                    </a:moveTo>
                    <a:cubicBezTo>
                      <a:pt x="360213" y="114921"/>
                      <a:pt x="353545" y="121589"/>
                      <a:pt x="353545" y="129209"/>
                    </a:cubicBezTo>
                    <a:cubicBezTo>
                      <a:pt x="353545" y="136829"/>
                      <a:pt x="360213" y="143496"/>
                      <a:pt x="367833" y="143496"/>
                    </a:cubicBezTo>
                    <a:cubicBezTo>
                      <a:pt x="375452" y="143496"/>
                      <a:pt x="382120" y="136829"/>
                      <a:pt x="382120" y="129209"/>
                    </a:cubicBezTo>
                    <a:cubicBezTo>
                      <a:pt x="382120" y="121589"/>
                      <a:pt x="375452" y="114921"/>
                      <a:pt x="367833" y="1149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zh-CN" altLang="en-US">
                  <a:latin typeface="Arial"/>
                  <a:ea typeface="阿里巴巴普惠体 Medium"/>
                  <a:cs typeface="阿里巴巴普惠体 Medium"/>
                  <a:sym typeface="Arial"/>
                </a:endParaRPr>
              </a:p>
            </p:txBody>
          </p:sp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1A0F4AC7-6F1F-DF2B-7FB0-FB97E2151C61}"/>
                  </a:ext>
                </a:extLst>
              </p:cNvPr>
              <p:cNvSpPr txBox="1"/>
              <p:nvPr/>
            </p:nvSpPr>
            <p:spPr>
              <a:xfrm>
                <a:off x="8372323" y="4245771"/>
                <a:ext cx="540000" cy="540000"/>
              </a:xfrm>
              <a:prstGeom prst="roundRect">
                <a:avLst>
                  <a:gd name="adj" fmla="val 50000"/>
                </a:avLst>
              </a:prstGeom>
              <a:solidFill>
                <a:srgbClr val="2458C1"/>
              </a:solidFill>
            </p:spPr>
            <p:txBody>
              <a:bodyPr wrap="none" lIns="108000" tIns="108000" rIns="108000" bIns="108000" rtlCol="0" anchor="ctr" anchorCtr="0">
                <a:noAutofit/>
              </a:bodyPr>
              <a:lstStyle>
                <a:defPPr>
                  <a:defRPr lang="zh-CN"/>
                </a:defPPr>
                <a:lvl1pPr algn="ctr">
                  <a:defRPr kumimoji="1" sz="2000" b="1">
                    <a:noFill/>
                  </a:defRPr>
                </a:lvl1pPr>
              </a:lstStyle>
              <a:p>
                <a:endParaRPr lang="zh-CN" altLang="en-US" dirty="0">
                  <a:latin typeface="Arial"/>
                  <a:ea typeface="阿里巴巴普惠体 Medium"/>
                  <a:cs typeface="阿里巴巴普惠体 Medium"/>
                  <a:sym typeface="Arial"/>
                </a:endParaRPr>
              </a:p>
            </p:txBody>
          </p:sp>
          <p:sp>
            <p:nvSpPr>
              <p:cNvPr id="39" name="任意多边形: 形状 38">
                <a:extLst>
                  <a:ext uri="{FF2B5EF4-FFF2-40B4-BE49-F238E27FC236}">
                    <a16:creationId xmlns:a16="http://schemas.microsoft.com/office/drawing/2014/main" id="{8BFC5857-5356-25E1-067B-B87AEDEC936C}"/>
                  </a:ext>
                </a:extLst>
              </p:cNvPr>
              <p:cNvSpPr/>
              <p:nvPr/>
            </p:nvSpPr>
            <p:spPr>
              <a:xfrm>
                <a:off x="8504619" y="4390363"/>
                <a:ext cx="275408" cy="250816"/>
              </a:xfrm>
              <a:custGeom>
                <a:avLst/>
                <a:gdLst>
                  <a:gd name="connsiteX0" fmla="*/ 125329 w 533400"/>
                  <a:gd name="connsiteY0" fmla="*/ 229221 h 485775"/>
                  <a:gd name="connsiteX1" fmla="*/ 125329 w 533400"/>
                  <a:gd name="connsiteY1" fmla="*/ 276846 h 485775"/>
                  <a:gd name="connsiteX2" fmla="*/ 144379 w 533400"/>
                  <a:gd name="connsiteY2" fmla="*/ 276846 h 485775"/>
                  <a:gd name="connsiteX3" fmla="*/ 144379 w 533400"/>
                  <a:gd name="connsiteY3" fmla="*/ 229221 h 485775"/>
                  <a:gd name="connsiteX4" fmla="*/ 392029 w 533400"/>
                  <a:gd name="connsiteY4" fmla="*/ 229221 h 485775"/>
                  <a:gd name="connsiteX5" fmla="*/ 392029 w 533400"/>
                  <a:gd name="connsiteY5" fmla="*/ 276846 h 485775"/>
                  <a:gd name="connsiteX6" fmla="*/ 411079 w 533400"/>
                  <a:gd name="connsiteY6" fmla="*/ 276846 h 485775"/>
                  <a:gd name="connsiteX7" fmla="*/ 411079 w 533400"/>
                  <a:gd name="connsiteY7" fmla="*/ 229221 h 485775"/>
                  <a:gd name="connsiteX8" fmla="*/ 534904 w 533400"/>
                  <a:gd name="connsiteY8" fmla="*/ 229221 h 485775"/>
                  <a:gd name="connsiteX9" fmla="*/ 534904 w 533400"/>
                  <a:gd name="connsiteY9" fmla="*/ 457821 h 485775"/>
                  <a:gd name="connsiteX10" fmla="*/ 506329 w 533400"/>
                  <a:gd name="connsiteY10" fmla="*/ 486396 h 485775"/>
                  <a:gd name="connsiteX11" fmla="*/ 30079 w 533400"/>
                  <a:gd name="connsiteY11" fmla="*/ 486396 h 485775"/>
                  <a:gd name="connsiteX12" fmla="*/ 1504 w 533400"/>
                  <a:gd name="connsiteY12" fmla="*/ 457821 h 485775"/>
                  <a:gd name="connsiteX13" fmla="*/ 1504 w 533400"/>
                  <a:gd name="connsiteY13" fmla="*/ 229221 h 485775"/>
                  <a:gd name="connsiteX14" fmla="*/ 125329 w 533400"/>
                  <a:gd name="connsiteY14" fmla="*/ 229221 h 485775"/>
                  <a:gd name="connsiteX15" fmla="*/ 372979 w 533400"/>
                  <a:gd name="connsiteY15" fmla="*/ 621 h 485775"/>
                  <a:gd name="connsiteX16" fmla="*/ 411079 w 533400"/>
                  <a:gd name="connsiteY16" fmla="*/ 36816 h 485775"/>
                  <a:gd name="connsiteX17" fmla="*/ 411079 w 533400"/>
                  <a:gd name="connsiteY17" fmla="*/ 38721 h 485775"/>
                  <a:gd name="connsiteX18" fmla="*/ 411079 w 533400"/>
                  <a:gd name="connsiteY18" fmla="*/ 114921 h 485775"/>
                  <a:gd name="connsiteX19" fmla="*/ 506329 w 533400"/>
                  <a:gd name="connsiteY19" fmla="*/ 114921 h 485775"/>
                  <a:gd name="connsiteX20" fmla="*/ 534904 w 533400"/>
                  <a:gd name="connsiteY20" fmla="*/ 143496 h 485775"/>
                  <a:gd name="connsiteX21" fmla="*/ 534904 w 533400"/>
                  <a:gd name="connsiteY21" fmla="*/ 210171 h 485775"/>
                  <a:gd name="connsiteX22" fmla="*/ 1504 w 533400"/>
                  <a:gd name="connsiteY22" fmla="*/ 210171 h 485775"/>
                  <a:gd name="connsiteX23" fmla="*/ 1504 w 533400"/>
                  <a:gd name="connsiteY23" fmla="*/ 143496 h 485775"/>
                  <a:gd name="connsiteX24" fmla="*/ 30079 w 533400"/>
                  <a:gd name="connsiteY24" fmla="*/ 114921 h 485775"/>
                  <a:gd name="connsiteX25" fmla="*/ 125329 w 533400"/>
                  <a:gd name="connsiteY25" fmla="*/ 114921 h 485775"/>
                  <a:gd name="connsiteX26" fmla="*/ 125329 w 533400"/>
                  <a:gd name="connsiteY26" fmla="*/ 38721 h 485775"/>
                  <a:gd name="connsiteX27" fmla="*/ 161524 w 533400"/>
                  <a:gd name="connsiteY27" fmla="*/ 621 h 485775"/>
                  <a:gd name="connsiteX28" fmla="*/ 163429 w 533400"/>
                  <a:gd name="connsiteY28" fmla="*/ 621 h 485775"/>
                  <a:gd name="connsiteX29" fmla="*/ 372979 w 533400"/>
                  <a:gd name="connsiteY29" fmla="*/ 621 h 485775"/>
                  <a:gd name="connsiteX30" fmla="*/ 372979 w 533400"/>
                  <a:gd name="connsiteY30" fmla="*/ 19671 h 485775"/>
                  <a:gd name="connsiteX31" fmla="*/ 163429 w 533400"/>
                  <a:gd name="connsiteY31" fmla="*/ 19671 h 485775"/>
                  <a:gd name="connsiteX32" fmla="*/ 144379 w 533400"/>
                  <a:gd name="connsiteY32" fmla="*/ 37769 h 485775"/>
                  <a:gd name="connsiteX33" fmla="*/ 144379 w 533400"/>
                  <a:gd name="connsiteY33" fmla="*/ 38721 h 485775"/>
                  <a:gd name="connsiteX34" fmla="*/ 144379 w 533400"/>
                  <a:gd name="connsiteY34" fmla="*/ 114921 h 485775"/>
                  <a:gd name="connsiteX35" fmla="*/ 392029 w 533400"/>
                  <a:gd name="connsiteY35" fmla="*/ 114921 h 485775"/>
                  <a:gd name="connsiteX36" fmla="*/ 392029 w 533400"/>
                  <a:gd name="connsiteY36" fmla="*/ 38721 h 485775"/>
                  <a:gd name="connsiteX37" fmla="*/ 375836 w 533400"/>
                  <a:gd name="connsiteY37" fmla="*/ 19671 h 485775"/>
                  <a:gd name="connsiteX38" fmla="*/ 373932 w 533400"/>
                  <a:gd name="connsiteY38" fmla="*/ 19671 h 485775"/>
                  <a:gd name="connsiteX39" fmla="*/ 372979 w 533400"/>
                  <a:gd name="connsiteY39" fmla="*/ 19671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533400" h="485775">
                    <a:moveTo>
                      <a:pt x="125329" y="229221"/>
                    </a:moveTo>
                    <a:lnTo>
                      <a:pt x="125329" y="276846"/>
                    </a:lnTo>
                    <a:lnTo>
                      <a:pt x="144379" y="276846"/>
                    </a:lnTo>
                    <a:lnTo>
                      <a:pt x="144379" y="229221"/>
                    </a:lnTo>
                    <a:lnTo>
                      <a:pt x="392029" y="229221"/>
                    </a:lnTo>
                    <a:lnTo>
                      <a:pt x="392029" y="276846"/>
                    </a:lnTo>
                    <a:lnTo>
                      <a:pt x="411079" y="276846"/>
                    </a:lnTo>
                    <a:lnTo>
                      <a:pt x="411079" y="229221"/>
                    </a:lnTo>
                    <a:lnTo>
                      <a:pt x="534904" y="229221"/>
                    </a:lnTo>
                    <a:lnTo>
                      <a:pt x="534904" y="457821"/>
                    </a:lnTo>
                    <a:cubicBezTo>
                      <a:pt x="534904" y="474014"/>
                      <a:pt x="522522" y="486396"/>
                      <a:pt x="506329" y="486396"/>
                    </a:cubicBezTo>
                    <a:lnTo>
                      <a:pt x="30079" y="486396"/>
                    </a:lnTo>
                    <a:cubicBezTo>
                      <a:pt x="13886" y="486396"/>
                      <a:pt x="1504" y="474014"/>
                      <a:pt x="1504" y="457821"/>
                    </a:cubicBezTo>
                    <a:lnTo>
                      <a:pt x="1504" y="229221"/>
                    </a:lnTo>
                    <a:lnTo>
                      <a:pt x="125329" y="229221"/>
                    </a:lnTo>
                    <a:close/>
                    <a:moveTo>
                      <a:pt x="372979" y="621"/>
                    </a:moveTo>
                    <a:cubicBezTo>
                      <a:pt x="392982" y="621"/>
                      <a:pt x="410126" y="16814"/>
                      <a:pt x="411079" y="36816"/>
                    </a:cubicBezTo>
                    <a:lnTo>
                      <a:pt x="411079" y="38721"/>
                    </a:lnTo>
                    <a:lnTo>
                      <a:pt x="411079" y="114921"/>
                    </a:lnTo>
                    <a:lnTo>
                      <a:pt x="506329" y="114921"/>
                    </a:lnTo>
                    <a:cubicBezTo>
                      <a:pt x="522522" y="114921"/>
                      <a:pt x="534904" y="127304"/>
                      <a:pt x="534904" y="143496"/>
                    </a:cubicBezTo>
                    <a:lnTo>
                      <a:pt x="534904" y="210171"/>
                    </a:lnTo>
                    <a:lnTo>
                      <a:pt x="1504" y="210171"/>
                    </a:lnTo>
                    <a:lnTo>
                      <a:pt x="1504" y="143496"/>
                    </a:lnTo>
                    <a:cubicBezTo>
                      <a:pt x="1504" y="127304"/>
                      <a:pt x="13886" y="114921"/>
                      <a:pt x="30079" y="114921"/>
                    </a:cubicBezTo>
                    <a:lnTo>
                      <a:pt x="125329" y="114921"/>
                    </a:lnTo>
                    <a:lnTo>
                      <a:pt x="125329" y="38721"/>
                    </a:lnTo>
                    <a:cubicBezTo>
                      <a:pt x="125329" y="18719"/>
                      <a:pt x="141522" y="1574"/>
                      <a:pt x="161524" y="621"/>
                    </a:cubicBezTo>
                    <a:lnTo>
                      <a:pt x="163429" y="621"/>
                    </a:lnTo>
                    <a:lnTo>
                      <a:pt x="372979" y="621"/>
                    </a:lnTo>
                    <a:close/>
                    <a:moveTo>
                      <a:pt x="372979" y="19671"/>
                    </a:moveTo>
                    <a:lnTo>
                      <a:pt x="163429" y="19671"/>
                    </a:lnTo>
                    <a:cubicBezTo>
                      <a:pt x="152951" y="19671"/>
                      <a:pt x="145332" y="27291"/>
                      <a:pt x="144379" y="37769"/>
                    </a:cubicBezTo>
                    <a:lnTo>
                      <a:pt x="144379" y="38721"/>
                    </a:lnTo>
                    <a:lnTo>
                      <a:pt x="144379" y="114921"/>
                    </a:lnTo>
                    <a:lnTo>
                      <a:pt x="392029" y="114921"/>
                    </a:lnTo>
                    <a:lnTo>
                      <a:pt x="392029" y="38721"/>
                    </a:lnTo>
                    <a:cubicBezTo>
                      <a:pt x="392029" y="29196"/>
                      <a:pt x="385361" y="21576"/>
                      <a:pt x="375836" y="19671"/>
                    </a:cubicBezTo>
                    <a:lnTo>
                      <a:pt x="373932" y="19671"/>
                    </a:lnTo>
                    <a:lnTo>
                      <a:pt x="372979" y="19671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zh-CN" altLang="en-US">
                  <a:latin typeface="Arial"/>
                  <a:ea typeface="阿里巴巴普惠体 Medium"/>
                  <a:cs typeface="阿里巴巴普惠体 Medium"/>
                  <a:sym typeface="Arial"/>
                </a:endParaRPr>
              </a:p>
            </p:txBody>
          </p:sp>
        </p:grpSp>
        <p:sp>
          <p:nvSpPr>
            <p:cNvPr id="52" name="PA-矩形 4">
              <a:extLst>
                <a:ext uri="{FF2B5EF4-FFF2-40B4-BE49-F238E27FC236}">
                  <a16:creationId xmlns:a16="http://schemas.microsoft.com/office/drawing/2014/main" id="{91AA5731-F77F-45DE-2B34-3DF56CCB31BB}"/>
                </a:ext>
              </a:extLst>
            </p:cNvPr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8865417" y="1744910"/>
              <a:ext cx="2587182" cy="781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t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ts val="20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b="1" i="0" u="none" strike="noStrike" kern="0" cap="none" spc="300" normalizeH="0" baseline="0" noProof="0" dirty="0">
                  <a:ln>
                    <a:noFill/>
                  </a:ln>
                  <a:solidFill>
                    <a:srgbClr val="FFD141"/>
                  </a:solidFill>
                  <a:effectLst/>
                  <a:uLnTx/>
                  <a:uFillTx/>
                  <a:latin typeface="Arial"/>
                  <a:ea typeface="阿里巴巴普惠体 Medium"/>
                  <a:cs typeface="阿里巴巴普惠体 Medium"/>
                  <a:sym typeface="Arial"/>
                </a:rPr>
                <a:t>Add title text</a:t>
              </a:r>
            </a:p>
            <a:p>
              <a:pPr marL="0" marR="0" lvl="0" indent="0" defTabSz="914400" eaLnBrk="1" fontAlgn="auto" latinLnBrk="0" hangingPunct="1">
                <a:lnSpc>
                  <a:spcPts val="20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Arial"/>
                  <a:ea typeface="阿里巴巴普惠体 Medium"/>
                  <a:cs typeface="阿里巴巴普惠体 Medium"/>
                  <a:sym typeface="Arial"/>
                </a:rPr>
                <a:t>Click here to add content, content to match the title. </a:t>
              </a: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53" name="PA-矩形 4">
              <a:extLst>
                <a:ext uri="{FF2B5EF4-FFF2-40B4-BE49-F238E27FC236}">
                  <a16:creationId xmlns:a16="http://schemas.microsoft.com/office/drawing/2014/main" id="{C9BDB392-A802-4111-370F-A2A453DCC11F}"/>
                </a:ext>
              </a:extLst>
            </p:cNvPr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8865417" y="4492318"/>
              <a:ext cx="2587182" cy="781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t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ts val="20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b="1" i="0" u="none" strike="noStrike" kern="0" cap="none" spc="300" normalizeH="0" baseline="0" noProof="0" dirty="0">
                  <a:ln>
                    <a:noFill/>
                  </a:ln>
                  <a:solidFill>
                    <a:srgbClr val="2458C1"/>
                  </a:solidFill>
                  <a:effectLst/>
                  <a:uLnTx/>
                  <a:uFillTx/>
                  <a:latin typeface="Arial"/>
                  <a:ea typeface="阿里巴巴普惠体 Medium"/>
                  <a:cs typeface="阿里巴巴普惠体 Medium"/>
                  <a:sym typeface="Arial"/>
                </a:rPr>
                <a:t>Add title text</a:t>
              </a:r>
            </a:p>
            <a:p>
              <a:pPr marL="0" marR="0" lvl="0" indent="0" defTabSz="914400" eaLnBrk="1" fontAlgn="auto" latinLnBrk="0" hangingPunct="1">
                <a:lnSpc>
                  <a:spcPts val="20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Arial"/>
                  <a:ea typeface="阿里巴巴普惠体 Medium"/>
                  <a:cs typeface="阿里巴巴普惠体 Medium"/>
                  <a:sym typeface="Arial"/>
                </a:rPr>
                <a:t>Click here to add content, content to match the title. </a:t>
              </a: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19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16B644EA-D2A3-3B30-7CF5-A59530D0E352}"/>
              </a:ext>
            </a:extLst>
          </p:cNvPr>
          <p:cNvGrpSpPr/>
          <p:nvPr/>
        </p:nvGrpSpPr>
        <p:grpSpPr>
          <a:xfrm>
            <a:off x="571673" y="538034"/>
            <a:ext cx="8622379" cy="584775"/>
            <a:chOff x="455366" y="430166"/>
            <a:chExt cx="8622378" cy="584775"/>
          </a:xfrm>
        </p:grpSpPr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DE63A425-F464-763F-9466-3D4A5A9F442D}"/>
                </a:ext>
              </a:extLst>
            </p:cNvPr>
            <p:cNvSpPr/>
            <p:nvPr/>
          </p:nvSpPr>
          <p:spPr>
            <a:xfrm rot="448207">
              <a:off x="455366" y="461406"/>
              <a:ext cx="514137" cy="514137"/>
            </a:xfrm>
            <a:prstGeom prst="ellipse">
              <a:avLst/>
            </a:prstGeom>
            <a:solidFill>
              <a:srgbClr val="2458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0E289AA9-8776-79DA-B548-963887D7C8E3}"/>
                </a:ext>
              </a:extLst>
            </p:cNvPr>
            <p:cNvSpPr txBox="1"/>
            <p:nvPr/>
          </p:nvSpPr>
          <p:spPr>
            <a:xfrm>
              <a:off x="1000743" y="430166"/>
              <a:ext cx="807700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spc="300" dirty="0">
                  <a:solidFill>
                    <a:schemeClr val="bg1"/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Add title text</a:t>
              </a:r>
              <a:endParaRPr lang="zh-CN" altLang="en-US" sz="3200" b="1" spc="300" dirty="0">
                <a:solidFill>
                  <a:schemeClr val="bg1"/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</p:grp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9385FA04-A3B6-C355-70AF-CEA4B615ADA0}"/>
              </a:ext>
            </a:extLst>
          </p:cNvPr>
          <p:cNvGrpSpPr/>
          <p:nvPr/>
        </p:nvGrpSpPr>
        <p:grpSpPr>
          <a:xfrm>
            <a:off x="2111560" y="1589601"/>
            <a:ext cx="8463971" cy="4820067"/>
            <a:chOff x="2111561" y="1589600"/>
            <a:chExt cx="8463970" cy="4820067"/>
          </a:xfrm>
        </p:grpSpPr>
        <p:sp>
          <p:nvSpPr>
            <p:cNvPr id="24" name="矩形: 圆角 23">
              <a:extLst>
                <a:ext uri="{FF2B5EF4-FFF2-40B4-BE49-F238E27FC236}">
                  <a16:creationId xmlns:a16="http://schemas.microsoft.com/office/drawing/2014/main" id="{C0C5B473-DE5A-44D0-EE6F-0FBA52F5C345}"/>
                </a:ext>
              </a:extLst>
            </p:cNvPr>
            <p:cNvSpPr/>
            <p:nvPr/>
          </p:nvSpPr>
          <p:spPr>
            <a:xfrm>
              <a:off x="2111561" y="1589600"/>
              <a:ext cx="1447837" cy="1488567"/>
            </a:xfrm>
            <a:prstGeom prst="roundRect">
              <a:avLst>
                <a:gd name="adj" fmla="val 0"/>
              </a:avLst>
            </a:prstGeom>
            <a:solidFill>
              <a:srgbClr val="2458C1"/>
            </a:solidFill>
            <a:ln w="38100">
              <a:noFill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en-US" altLang="zh-CN" dirty="0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B36BD5E5-8C16-A92A-AC2E-99A473F923A0}"/>
                </a:ext>
              </a:extLst>
            </p:cNvPr>
            <p:cNvSpPr/>
            <p:nvPr/>
          </p:nvSpPr>
          <p:spPr>
            <a:xfrm>
              <a:off x="2143089" y="1809330"/>
              <a:ext cx="1447836" cy="104910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b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r>
                <a:rPr kumimoji="1" lang="en-US" altLang="zh-CN" sz="5400" b="1" dirty="0">
                  <a:solidFill>
                    <a:schemeClr val="lt1">
                      <a:lumMod val="100000"/>
                    </a:schemeClr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80</a:t>
              </a:r>
              <a:r>
                <a:rPr kumimoji="1" lang="en-US" altLang="zh-CN" b="1" dirty="0">
                  <a:solidFill>
                    <a:schemeClr val="lt1">
                      <a:lumMod val="100000"/>
                    </a:schemeClr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%</a:t>
              </a:r>
            </a:p>
          </p:txBody>
        </p:sp>
        <p:sp>
          <p:nvSpPr>
            <p:cNvPr id="17" name="矩形: 圆角 16">
              <a:extLst>
                <a:ext uri="{FF2B5EF4-FFF2-40B4-BE49-F238E27FC236}">
                  <a16:creationId xmlns:a16="http://schemas.microsoft.com/office/drawing/2014/main" id="{BE46E24B-D8ED-5C73-D2BD-DD5B5EC4C772}"/>
                </a:ext>
              </a:extLst>
            </p:cNvPr>
            <p:cNvSpPr/>
            <p:nvPr/>
          </p:nvSpPr>
          <p:spPr>
            <a:xfrm>
              <a:off x="2111561" y="3256500"/>
              <a:ext cx="1447837" cy="1488567"/>
            </a:xfrm>
            <a:prstGeom prst="roundRect">
              <a:avLst>
                <a:gd name="adj" fmla="val 0"/>
              </a:avLst>
            </a:prstGeom>
            <a:solidFill>
              <a:srgbClr val="FFD141"/>
            </a:solidFill>
            <a:ln w="38100">
              <a:noFill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en-US" altLang="zh-CN" dirty="0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C0180B34-08DB-EC4E-C369-74E1465C7C8E}"/>
                </a:ext>
              </a:extLst>
            </p:cNvPr>
            <p:cNvSpPr/>
            <p:nvPr/>
          </p:nvSpPr>
          <p:spPr>
            <a:xfrm>
              <a:off x="2143089" y="3476230"/>
              <a:ext cx="1447836" cy="104910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b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r>
                <a:rPr kumimoji="1" lang="en-US" altLang="zh-CN" sz="5400" b="1" dirty="0">
                  <a:solidFill>
                    <a:schemeClr val="bg1"/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60</a:t>
              </a:r>
              <a:r>
                <a:rPr kumimoji="1" lang="en-US" altLang="zh-CN" b="1" dirty="0">
                  <a:solidFill>
                    <a:schemeClr val="bg1"/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%</a:t>
              </a:r>
            </a:p>
          </p:txBody>
        </p:sp>
        <p:sp>
          <p:nvSpPr>
            <p:cNvPr id="10" name="矩形: 圆角 9">
              <a:extLst>
                <a:ext uri="{FF2B5EF4-FFF2-40B4-BE49-F238E27FC236}">
                  <a16:creationId xmlns:a16="http://schemas.microsoft.com/office/drawing/2014/main" id="{E19A452C-9A87-EB57-3938-E364D3A259B1}"/>
                </a:ext>
              </a:extLst>
            </p:cNvPr>
            <p:cNvSpPr/>
            <p:nvPr/>
          </p:nvSpPr>
          <p:spPr>
            <a:xfrm>
              <a:off x="2111561" y="4921100"/>
              <a:ext cx="1447837" cy="1488567"/>
            </a:xfrm>
            <a:prstGeom prst="roundRect">
              <a:avLst>
                <a:gd name="adj" fmla="val 0"/>
              </a:avLst>
            </a:prstGeom>
            <a:solidFill>
              <a:srgbClr val="2458C1"/>
            </a:solidFill>
            <a:ln w="38100">
              <a:noFill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en-US" altLang="zh-CN" dirty="0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116BAEFD-5AEF-A4BF-4B74-CA098B2636CA}"/>
                </a:ext>
              </a:extLst>
            </p:cNvPr>
            <p:cNvSpPr/>
            <p:nvPr/>
          </p:nvSpPr>
          <p:spPr>
            <a:xfrm>
              <a:off x="2143089" y="5140830"/>
              <a:ext cx="1447836" cy="104910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b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r>
                <a:rPr kumimoji="1" lang="en-US" altLang="zh-CN" sz="5400" b="1" dirty="0">
                  <a:solidFill>
                    <a:schemeClr val="lt1">
                      <a:lumMod val="100000"/>
                    </a:schemeClr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40</a:t>
              </a:r>
              <a:r>
                <a:rPr kumimoji="1" lang="en-US" altLang="zh-CN" b="1" dirty="0">
                  <a:solidFill>
                    <a:schemeClr val="lt1">
                      <a:lumMod val="100000"/>
                    </a:schemeClr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%</a:t>
              </a:r>
            </a:p>
          </p:txBody>
        </p:sp>
        <p:sp>
          <p:nvSpPr>
            <p:cNvPr id="31" name="矩形: 圆角 21">
              <a:extLst>
                <a:ext uri="{FF2B5EF4-FFF2-40B4-BE49-F238E27FC236}">
                  <a16:creationId xmlns:a16="http://schemas.microsoft.com/office/drawing/2014/main" id="{C2E0B860-87D1-65A9-4057-52D3125DBF94}"/>
                </a:ext>
              </a:extLst>
            </p:cNvPr>
            <p:cNvSpPr>
              <a:spLocks/>
            </p:cNvSpPr>
            <p:nvPr/>
          </p:nvSpPr>
          <p:spPr>
            <a:xfrm>
              <a:off x="4289702" y="1593866"/>
              <a:ext cx="6285829" cy="1480035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lt1"/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grpSp>
          <p:nvGrpSpPr>
            <p:cNvPr id="32" name="组合 31">
              <a:extLst>
                <a:ext uri="{FF2B5EF4-FFF2-40B4-BE49-F238E27FC236}">
                  <a16:creationId xmlns:a16="http://schemas.microsoft.com/office/drawing/2014/main" id="{CD0A7EAB-191D-57EB-9589-4C653E047B17}"/>
                </a:ext>
              </a:extLst>
            </p:cNvPr>
            <p:cNvGrpSpPr>
              <a:grpSpLocks/>
            </p:cNvGrpSpPr>
            <p:nvPr/>
          </p:nvGrpSpPr>
          <p:grpSpPr>
            <a:xfrm>
              <a:off x="4505702" y="2063883"/>
              <a:ext cx="540000" cy="540000"/>
              <a:chOff x="2832175" y="5599496"/>
              <a:chExt cx="540000" cy="540000"/>
            </a:xfrm>
          </p:grpSpPr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43586A1D-1793-34E0-A6CD-75D72FAAAC28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2832175" y="5599496"/>
                <a:ext cx="540000" cy="540000"/>
              </a:xfrm>
              <a:prstGeom prst="roundRect">
                <a:avLst>
                  <a:gd name="adj" fmla="val 50000"/>
                </a:avLst>
              </a:prstGeom>
              <a:solidFill>
                <a:srgbClr val="2458C1"/>
              </a:solidFill>
            </p:spPr>
            <p:txBody>
              <a:bodyPr wrap="none" lIns="108000" tIns="108000" rIns="108000" bIns="108000" rtlCol="0" anchor="ctr" anchorCtr="0">
                <a:noAutofit/>
              </a:bodyPr>
              <a:lstStyle/>
              <a:p>
                <a:pPr algn="ctr"/>
                <a:endParaRPr kumimoji="1" lang="zh-CN" altLang="en-US" sz="2000" b="1" dirty="0">
                  <a:noFill/>
                  <a:latin typeface="Arial"/>
                  <a:ea typeface="阿里巴巴普惠体 Medium"/>
                  <a:cs typeface="阿里巴巴普惠体 Medium"/>
                  <a:sym typeface="Arial"/>
                </a:endParaRPr>
              </a:p>
            </p:txBody>
          </p:sp>
          <p:sp>
            <p:nvSpPr>
              <p:cNvPr id="34" name="任意多边形: 形状 25">
                <a:extLst>
                  <a:ext uri="{FF2B5EF4-FFF2-40B4-BE49-F238E27FC236}">
                    <a16:creationId xmlns:a16="http://schemas.microsoft.com/office/drawing/2014/main" id="{5A643218-946F-251E-8C2C-48DCFAF54371}"/>
                  </a:ext>
                </a:extLst>
              </p:cNvPr>
              <p:cNvSpPr/>
              <p:nvPr/>
            </p:nvSpPr>
            <p:spPr>
              <a:xfrm>
                <a:off x="2989061" y="5731793"/>
                <a:ext cx="226228" cy="275406"/>
              </a:xfrm>
              <a:custGeom>
                <a:avLst/>
                <a:gdLst>
                  <a:gd name="connsiteX0" fmla="*/ 284197 w 438150"/>
                  <a:gd name="connsiteY0" fmla="*/ 621 h 533400"/>
                  <a:gd name="connsiteX1" fmla="*/ 286102 w 438150"/>
                  <a:gd name="connsiteY1" fmla="*/ 621 h 533400"/>
                  <a:gd name="connsiteX2" fmla="*/ 286102 w 438150"/>
                  <a:gd name="connsiteY2" fmla="*/ 124446 h 533400"/>
                  <a:gd name="connsiteX3" fmla="*/ 286102 w 438150"/>
                  <a:gd name="connsiteY3" fmla="*/ 126351 h 533400"/>
                  <a:gd name="connsiteX4" fmla="*/ 314677 w 438150"/>
                  <a:gd name="connsiteY4" fmla="*/ 153021 h 533400"/>
                  <a:gd name="connsiteX5" fmla="*/ 314677 w 438150"/>
                  <a:gd name="connsiteY5" fmla="*/ 153021 h 533400"/>
                  <a:gd name="connsiteX6" fmla="*/ 438502 w 438150"/>
                  <a:gd name="connsiteY6" fmla="*/ 153021 h 533400"/>
                  <a:gd name="connsiteX7" fmla="*/ 438502 w 438150"/>
                  <a:gd name="connsiteY7" fmla="*/ 154926 h 533400"/>
                  <a:gd name="connsiteX8" fmla="*/ 438502 w 438150"/>
                  <a:gd name="connsiteY8" fmla="*/ 505446 h 533400"/>
                  <a:gd name="connsiteX9" fmla="*/ 409927 w 438150"/>
                  <a:gd name="connsiteY9" fmla="*/ 534021 h 533400"/>
                  <a:gd name="connsiteX10" fmla="*/ 28927 w 438150"/>
                  <a:gd name="connsiteY10" fmla="*/ 534021 h 533400"/>
                  <a:gd name="connsiteX11" fmla="*/ 352 w 438150"/>
                  <a:gd name="connsiteY11" fmla="*/ 505446 h 533400"/>
                  <a:gd name="connsiteX12" fmla="*/ 352 w 438150"/>
                  <a:gd name="connsiteY12" fmla="*/ 29196 h 533400"/>
                  <a:gd name="connsiteX13" fmla="*/ 28927 w 438150"/>
                  <a:gd name="connsiteY13" fmla="*/ 621 h 533400"/>
                  <a:gd name="connsiteX14" fmla="*/ 284197 w 438150"/>
                  <a:gd name="connsiteY14" fmla="*/ 621 h 533400"/>
                  <a:gd name="connsiteX15" fmla="*/ 248002 w 438150"/>
                  <a:gd name="connsiteY15" fmla="*/ 200646 h 533400"/>
                  <a:gd name="connsiteX16" fmla="*/ 152752 w 438150"/>
                  <a:gd name="connsiteY16" fmla="*/ 200646 h 533400"/>
                  <a:gd name="connsiteX17" fmla="*/ 152752 w 438150"/>
                  <a:gd name="connsiteY17" fmla="*/ 410196 h 533400"/>
                  <a:gd name="connsiteX18" fmla="*/ 171802 w 438150"/>
                  <a:gd name="connsiteY18" fmla="*/ 410196 h 533400"/>
                  <a:gd name="connsiteX19" fmla="*/ 171802 w 438150"/>
                  <a:gd name="connsiteY19" fmla="*/ 314946 h 533400"/>
                  <a:gd name="connsiteX20" fmla="*/ 248002 w 438150"/>
                  <a:gd name="connsiteY20" fmla="*/ 314946 h 533400"/>
                  <a:gd name="connsiteX21" fmla="*/ 249907 w 438150"/>
                  <a:gd name="connsiteY21" fmla="*/ 314946 h 533400"/>
                  <a:gd name="connsiteX22" fmla="*/ 305152 w 438150"/>
                  <a:gd name="connsiteY22" fmla="*/ 257796 h 533400"/>
                  <a:gd name="connsiteX23" fmla="*/ 248002 w 438150"/>
                  <a:gd name="connsiteY23" fmla="*/ 200646 h 533400"/>
                  <a:gd name="connsiteX24" fmla="*/ 248002 w 438150"/>
                  <a:gd name="connsiteY24" fmla="*/ 200646 h 533400"/>
                  <a:gd name="connsiteX25" fmla="*/ 248002 w 438150"/>
                  <a:gd name="connsiteY25" fmla="*/ 219696 h 533400"/>
                  <a:gd name="connsiteX26" fmla="*/ 286102 w 438150"/>
                  <a:gd name="connsiteY26" fmla="*/ 257796 h 533400"/>
                  <a:gd name="connsiteX27" fmla="*/ 248002 w 438150"/>
                  <a:gd name="connsiteY27" fmla="*/ 295896 h 533400"/>
                  <a:gd name="connsiteX28" fmla="*/ 248002 w 438150"/>
                  <a:gd name="connsiteY28" fmla="*/ 295896 h 533400"/>
                  <a:gd name="connsiteX29" fmla="*/ 171802 w 438150"/>
                  <a:gd name="connsiteY29" fmla="*/ 295896 h 533400"/>
                  <a:gd name="connsiteX30" fmla="*/ 171802 w 438150"/>
                  <a:gd name="connsiteY30" fmla="*/ 219696 h 533400"/>
                  <a:gd name="connsiteX31" fmla="*/ 248002 w 438150"/>
                  <a:gd name="connsiteY31" fmla="*/ 219696 h 533400"/>
                  <a:gd name="connsiteX32" fmla="*/ 428977 w 438150"/>
                  <a:gd name="connsiteY32" fmla="*/ 133971 h 533400"/>
                  <a:gd name="connsiteX33" fmla="*/ 314677 w 438150"/>
                  <a:gd name="connsiteY33" fmla="*/ 133971 h 533400"/>
                  <a:gd name="connsiteX34" fmla="*/ 313724 w 438150"/>
                  <a:gd name="connsiteY34" fmla="*/ 133971 h 533400"/>
                  <a:gd name="connsiteX35" fmla="*/ 305152 w 438150"/>
                  <a:gd name="connsiteY35" fmla="*/ 124446 h 533400"/>
                  <a:gd name="connsiteX36" fmla="*/ 305152 w 438150"/>
                  <a:gd name="connsiteY36" fmla="*/ 124446 h 533400"/>
                  <a:gd name="connsiteX37" fmla="*/ 305152 w 438150"/>
                  <a:gd name="connsiteY37" fmla="*/ 10146 h 533400"/>
                  <a:gd name="connsiteX38" fmla="*/ 428977 w 438150"/>
                  <a:gd name="connsiteY38" fmla="*/ 133971 h 533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438150" h="533400">
                    <a:moveTo>
                      <a:pt x="284197" y="621"/>
                    </a:moveTo>
                    <a:cubicBezTo>
                      <a:pt x="285149" y="621"/>
                      <a:pt x="286102" y="621"/>
                      <a:pt x="286102" y="621"/>
                    </a:cubicBezTo>
                    <a:lnTo>
                      <a:pt x="286102" y="124446"/>
                    </a:lnTo>
                    <a:lnTo>
                      <a:pt x="286102" y="126351"/>
                    </a:lnTo>
                    <a:cubicBezTo>
                      <a:pt x="287055" y="141591"/>
                      <a:pt x="299437" y="153021"/>
                      <a:pt x="314677" y="153021"/>
                    </a:cubicBezTo>
                    <a:lnTo>
                      <a:pt x="314677" y="153021"/>
                    </a:lnTo>
                    <a:lnTo>
                      <a:pt x="438502" y="153021"/>
                    </a:lnTo>
                    <a:cubicBezTo>
                      <a:pt x="438502" y="153974"/>
                      <a:pt x="438502" y="154926"/>
                      <a:pt x="438502" y="154926"/>
                    </a:cubicBezTo>
                    <a:lnTo>
                      <a:pt x="438502" y="505446"/>
                    </a:lnTo>
                    <a:cubicBezTo>
                      <a:pt x="438502" y="521639"/>
                      <a:pt x="426120" y="534021"/>
                      <a:pt x="409927" y="534021"/>
                    </a:cubicBezTo>
                    <a:lnTo>
                      <a:pt x="28927" y="534021"/>
                    </a:lnTo>
                    <a:cubicBezTo>
                      <a:pt x="12734" y="534021"/>
                      <a:pt x="352" y="521639"/>
                      <a:pt x="352" y="505446"/>
                    </a:cubicBezTo>
                    <a:lnTo>
                      <a:pt x="352" y="29196"/>
                    </a:lnTo>
                    <a:cubicBezTo>
                      <a:pt x="352" y="13004"/>
                      <a:pt x="12734" y="621"/>
                      <a:pt x="28927" y="621"/>
                    </a:cubicBezTo>
                    <a:lnTo>
                      <a:pt x="284197" y="621"/>
                    </a:lnTo>
                    <a:close/>
                    <a:moveTo>
                      <a:pt x="248002" y="200646"/>
                    </a:moveTo>
                    <a:lnTo>
                      <a:pt x="152752" y="200646"/>
                    </a:lnTo>
                    <a:lnTo>
                      <a:pt x="152752" y="410196"/>
                    </a:lnTo>
                    <a:lnTo>
                      <a:pt x="171802" y="410196"/>
                    </a:lnTo>
                    <a:lnTo>
                      <a:pt x="171802" y="314946"/>
                    </a:lnTo>
                    <a:lnTo>
                      <a:pt x="248002" y="314946"/>
                    </a:lnTo>
                    <a:lnTo>
                      <a:pt x="249907" y="314946"/>
                    </a:lnTo>
                    <a:cubicBezTo>
                      <a:pt x="280387" y="313994"/>
                      <a:pt x="305152" y="288276"/>
                      <a:pt x="305152" y="257796"/>
                    </a:cubicBezTo>
                    <a:cubicBezTo>
                      <a:pt x="305152" y="226364"/>
                      <a:pt x="279434" y="200646"/>
                      <a:pt x="248002" y="200646"/>
                    </a:cubicBezTo>
                    <a:lnTo>
                      <a:pt x="248002" y="200646"/>
                    </a:lnTo>
                    <a:close/>
                    <a:moveTo>
                      <a:pt x="248002" y="219696"/>
                    </a:moveTo>
                    <a:cubicBezTo>
                      <a:pt x="268957" y="219696"/>
                      <a:pt x="286102" y="236841"/>
                      <a:pt x="286102" y="257796"/>
                    </a:cubicBezTo>
                    <a:cubicBezTo>
                      <a:pt x="286102" y="278751"/>
                      <a:pt x="268957" y="295896"/>
                      <a:pt x="248002" y="295896"/>
                    </a:cubicBezTo>
                    <a:lnTo>
                      <a:pt x="248002" y="295896"/>
                    </a:lnTo>
                    <a:lnTo>
                      <a:pt x="171802" y="295896"/>
                    </a:lnTo>
                    <a:lnTo>
                      <a:pt x="171802" y="219696"/>
                    </a:lnTo>
                    <a:lnTo>
                      <a:pt x="248002" y="219696"/>
                    </a:lnTo>
                    <a:close/>
                    <a:moveTo>
                      <a:pt x="428977" y="133971"/>
                    </a:moveTo>
                    <a:lnTo>
                      <a:pt x="314677" y="133971"/>
                    </a:lnTo>
                    <a:lnTo>
                      <a:pt x="313724" y="133971"/>
                    </a:lnTo>
                    <a:cubicBezTo>
                      <a:pt x="308962" y="133019"/>
                      <a:pt x="305152" y="129209"/>
                      <a:pt x="305152" y="124446"/>
                    </a:cubicBezTo>
                    <a:lnTo>
                      <a:pt x="305152" y="124446"/>
                    </a:lnTo>
                    <a:lnTo>
                      <a:pt x="305152" y="10146"/>
                    </a:lnTo>
                    <a:lnTo>
                      <a:pt x="428977" y="133971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latin typeface="Arial"/>
                  <a:ea typeface="阿里巴巴普惠体 Medium"/>
                  <a:cs typeface="阿里巴巴普惠体 Medium"/>
                  <a:sym typeface="Arial"/>
                </a:endParaRPr>
              </a:p>
            </p:txBody>
          </p:sp>
        </p:grpSp>
        <p:sp>
          <p:nvSpPr>
            <p:cNvPr id="35" name="矩形: 圆角 16">
              <a:extLst>
                <a:ext uri="{FF2B5EF4-FFF2-40B4-BE49-F238E27FC236}">
                  <a16:creationId xmlns:a16="http://schemas.microsoft.com/office/drawing/2014/main" id="{ACD8A927-C9CE-15EC-44DB-F31410BD62A7}"/>
                </a:ext>
              </a:extLst>
            </p:cNvPr>
            <p:cNvSpPr>
              <a:spLocks/>
            </p:cNvSpPr>
            <p:nvPr/>
          </p:nvSpPr>
          <p:spPr>
            <a:xfrm>
              <a:off x="4289702" y="3256500"/>
              <a:ext cx="6285829" cy="1488567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lt1"/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7CA310DF-BE93-595B-40E7-6EDD1421F4B3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4505702" y="3730783"/>
              <a:ext cx="540000" cy="540000"/>
            </a:xfrm>
            <a:prstGeom prst="roundRect">
              <a:avLst>
                <a:gd name="adj" fmla="val 50000"/>
              </a:avLst>
            </a:prstGeom>
            <a:solidFill>
              <a:srgbClr val="FFD141"/>
            </a:solidFill>
          </p:spPr>
          <p:txBody>
            <a:bodyPr wrap="none" lIns="108000" tIns="108000" rIns="108000" bIns="108000" rtlCol="0" anchor="ctr" anchorCtr="0">
              <a:noAutofit/>
            </a:bodyPr>
            <a:lstStyle/>
            <a:p>
              <a:pPr algn="ctr"/>
              <a:endParaRPr kumimoji="1" lang="zh-CN" altLang="en-US" sz="2000" b="1" dirty="0">
                <a:noFill/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37" name="矩形: 圆角 11">
              <a:extLst>
                <a:ext uri="{FF2B5EF4-FFF2-40B4-BE49-F238E27FC236}">
                  <a16:creationId xmlns:a16="http://schemas.microsoft.com/office/drawing/2014/main" id="{52028DFB-5847-FEF1-61CC-E4A4E32B9D49}"/>
                </a:ext>
              </a:extLst>
            </p:cNvPr>
            <p:cNvSpPr>
              <a:spLocks/>
            </p:cNvSpPr>
            <p:nvPr/>
          </p:nvSpPr>
          <p:spPr>
            <a:xfrm>
              <a:off x="4289702" y="4921100"/>
              <a:ext cx="6285829" cy="1488567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lt1"/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37714B9C-00AC-A02D-6A1E-B1FBDA8A92F2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4505702" y="5395383"/>
              <a:ext cx="540000" cy="540000"/>
            </a:xfrm>
            <a:prstGeom prst="roundRect">
              <a:avLst>
                <a:gd name="adj" fmla="val 50000"/>
              </a:avLst>
            </a:prstGeom>
            <a:solidFill>
              <a:srgbClr val="2458C1"/>
            </a:solidFill>
          </p:spPr>
          <p:txBody>
            <a:bodyPr wrap="none" lIns="108000" tIns="108000" rIns="108000" bIns="108000" rtlCol="0" anchor="ctr" anchorCtr="0">
              <a:noAutofit/>
            </a:bodyPr>
            <a:lstStyle/>
            <a:p>
              <a:pPr algn="ctr"/>
              <a:endParaRPr kumimoji="1" lang="zh-CN" altLang="en-US" sz="2000" b="1" dirty="0">
                <a:noFill/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39" name="任意多边形: 形状 28">
              <a:extLst>
                <a:ext uri="{FF2B5EF4-FFF2-40B4-BE49-F238E27FC236}">
                  <a16:creationId xmlns:a16="http://schemas.microsoft.com/office/drawing/2014/main" id="{FC444EB9-7C44-4CC6-43B4-2163C813EABD}"/>
                </a:ext>
              </a:extLst>
            </p:cNvPr>
            <p:cNvSpPr/>
            <p:nvPr/>
          </p:nvSpPr>
          <p:spPr>
            <a:xfrm>
              <a:off x="4647834" y="3860621"/>
              <a:ext cx="255736" cy="280324"/>
            </a:xfrm>
            <a:custGeom>
              <a:avLst/>
              <a:gdLst>
                <a:gd name="connsiteX0" fmla="*/ 248770 w 495300"/>
                <a:gd name="connsiteY0" fmla="*/ 621 h 542925"/>
                <a:gd name="connsiteX1" fmla="*/ 496420 w 495300"/>
                <a:gd name="connsiteY1" fmla="*/ 248271 h 542925"/>
                <a:gd name="connsiteX2" fmla="*/ 324017 w 495300"/>
                <a:gd name="connsiteY2" fmla="*/ 484491 h 542925"/>
                <a:gd name="connsiteX3" fmla="*/ 346877 w 495300"/>
                <a:gd name="connsiteY3" fmla="*/ 524496 h 542925"/>
                <a:gd name="connsiteX4" fmla="*/ 420220 w 495300"/>
                <a:gd name="connsiteY4" fmla="*/ 524496 h 542925"/>
                <a:gd name="connsiteX5" fmla="*/ 420220 w 495300"/>
                <a:gd name="connsiteY5" fmla="*/ 543546 h 542925"/>
                <a:gd name="connsiteX6" fmla="*/ 77320 w 495300"/>
                <a:gd name="connsiteY6" fmla="*/ 543546 h 542925"/>
                <a:gd name="connsiteX7" fmla="*/ 77320 w 495300"/>
                <a:gd name="connsiteY7" fmla="*/ 524496 h 542925"/>
                <a:gd name="connsiteX8" fmla="*/ 150663 w 495300"/>
                <a:gd name="connsiteY8" fmla="*/ 524496 h 542925"/>
                <a:gd name="connsiteX9" fmla="*/ 173523 w 495300"/>
                <a:gd name="connsiteY9" fmla="*/ 484491 h 542925"/>
                <a:gd name="connsiteX10" fmla="*/ 1120 w 495300"/>
                <a:gd name="connsiteY10" fmla="*/ 248271 h 542925"/>
                <a:gd name="connsiteX11" fmla="*/ 248770 w 495300"/>
                <a:gd name="connsiteY11" fmla="*/ 621 h 542925"/>
                <a:gd name="connsiteX12" fmla="*/ 192573 w 495300"/>
                <a:gd name="connsiteY12" fmla="*/ 489254 h 542925"/>
                <a:gd name="connsiteX13" fmla="*/ 172570 w 495300"/>
                <a:gd name="connsiteY13" fmla="*/ 524496 h 542925"/>
                <a:gd name="connsiteX14" fmla="*/ 324970 w 495300"/>
                <a:gd name="connsiteY14" fmla="*/ 524496 h 542925"/>
                <a:gd name="connsiteX15" fmla="*/ 304967 w 495300"/>
                <a:gd name="connsiteY15" fmla="*/ 489254 h 542925"/>
                <a:gd name="connsiteX16" fmla="*/ 248770 w 495300"/>
                <a:gd name="connsiteY16" fmla="*/ 495921 h 542925"/>
                <a:gd name="connsiteX17" fmla="*/ 192573 w 495300"/>
                <a:gd name="connsiteY17" fmla="*/ 489254 h 542925"/>
                <a:gd name="connsiteX18" fmla="*/ 248770 w 495300"/>
                <a:gd name="connsiteY18" fmla="*/ 143496 h 542925"/>
                <a:gd name="connsiteX19" fmla="*/ 143995 w 495300"/>
                <a:gd name="connsiteY19" fmla="*/ 248271 h 542925"/>
                <a:gd name="connsiteX20" fmla="*/ 248770 w 495300"/>
                <a:gd name="connsiteY20" fmla="*/ 353046 h 542925"/>
                <a:gd name="connsiteX21" fmla="*/ 353545 w 495300"/>
                <a:gd name="connsiteY21" fmla="*/ 248271 h 542925"/>
                <a:gd name="connsiteX22" fmla="*/ 248770 w 495300"/>
                <a:gd name="connsiteY22" fmla="*/ 143496 h 542925"/>
                <a:gd name="connsiteX23" fmla="*/ 367833 w 495300"/>
                <a:gd name="connsiteY23" fmla="*/ 114921 h 542925"/>
                <a:gd name="connsiteX24" fmla="*/ 353545 w 495300"/>
                <a:gd name="connsiteY24" fmla="*/ 129209 h 542925"/>
                <a:gd name="connsiteX25" fmla="*/ 367833 w 495300"/>
                <a:gd name="connsiteY25" fmla="*/ 143496 h 542925"/>
                <a:gd name="connsiteX26" fmla="*/ 382120 w 495300"/>
                <a:gd name="connsiteY26" fmla="*/ 129209 h 542925"/>
                <a:gd name="connsiteX27" fmla="*/ 367833 w 495300"/>
                <a:gd name="connsiteY27" fmla="*/ 114921 h 542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95300" h="542925">
                  <a:moveTo>
                    <a:pt x="248770" y="621"/>
                  </a:moveTo>
                  <a:cubicBezTo>
                    <a:pt x="385930" y="621"/>
                    <a:pt x="496420" y="111111"/>
                    <a:pt x="496420" y="248271"/>
                  </a:cubicBezTo>
                  <a:cubicBezTo>
                    <a:pt x="496420" y="358761"/>
                    <a:pt x="424030" y="452106"/>
                    <a:pt x="324017" y="484491"/>
                  </a:cubicBezTo>
                  <a:lnTo>
                    <a:pt x="346877" y="524496"/>
                  </a:lnTo>
                  <a:lnTo>
                    <a:pt x="420220" y="524496"/>
                  </a:lnTo>
                  <a:lnTo>
                    <a:pt x="420220" y="543546"/>
                  </a:lnTo>
                  <a:lnTo>
                    <a:pt x="77320" y="543546"/>
                  </a:lnTo>
                  <a:lnTo>
                    <a:pt x="77320" y="524496"/>
                  </a:lnTo>
                  <a:lnTo>
                    <a:pt x="150663" y="524496"/>
                  </a:lnTo>
                  <a:lnTo>
                    <a:pt x="173523" y="484491"/>
                  </a:lnTo>
                  <a:cubicBezTo>
                    <a:pt x="73510" y="453059"/>
                    <a:pt x="1120" y="358761"/>
                    <a:pt x="1120" y="248271"/>
                  </a:cubicBezTo>
                  <a:cubicBezTo>
                    <a:pt x="1120" y="111111"/>
                    <a:pt x="111610" y="621"/>
                    <a:pt x="248770" y="621"/>
                  </a:cubicBezTo>
                  <a:close/>
                  <a:moveTo>
                    <a:pt x="192573" y="489254"/>
                  </a:moveTo>
                  <a:lnTo>
                    <a:pt x="172570" y="524496"/>
                  </a:lnTo>
                  <a:lnTo>
                    <a:pt x="324970" y="524496"/>
                  </a:lnTo>
                  <a:lnTo>
                    <a:pt x="304967" y="489254"/>
                  </a:lnTo>
                  <a:cubicBezTo>
                    <a:pt x="286870" y="493064"/>
                    <a:pt x="267820" y="495921"/>
                    <a:pt x="248770" y="495921"/>
                  </a:cubicBezTo>
                  <a:cubicBezTo>
                    <a:pt x="229720" y="495921"/>
                    <a:pt x="210670" y="493064"/>
                    <a:pt x="192573" y="489254"/>
                  </a:cubicBezTo>
                  <a:close/>
                  <a:moveTo>
                    <a:pt x="248770" y="143496"/>
                  </a:moveTo>
                  <a:cubicBezTo>
                    <a:pt x="190667" y="143496"/>
                    <a:pt x="143995" y="190169"/>
                    <a:pt x="143995" y="248271"/>
                  </a:cubicBezTo>
                  <a:cubicBezTo>
                    <a:pt x="143995" y="306374"/>
                    <a:pt x="190667" y="353046"/>
                    <a:pt x="248770" y="353046"/>
                  </a:cubicBezTo>
                  <a:cubicBezTo>
                    <a:pt x="306873" y="353046"/>
                    <a:pt x="353545" y="306374"/>
                    <a:pt x="353545" y="248271"/>
                  </a:cubicBezTo>
                  <a:cubicBezTo>
                    <a:pt x="353545" y="190169"/>
                    <a:pt x="306873" y="143496"/>
                    <a:pt x="248770" y="143496"/>
                  </a:cubicBezTo>
                  <a:close/>
                  <a:moveTo>
                    <a:pt x="367833" y="114921"/>
                  </a:moveTo>
                  <a:cubicBezTo>
                    <a:pt x="360213" y="114921"/>
                    <a:pt x="353545" y="121589"/>
                    <a:pt x="353545" y="129209"/>
                  </a:cubicBezTo>
                  <a:cubicBezTo>
                    <a:pt x="353545" y="136829"/>
                    <a:pt x="360213" y="143496"/>
                    <a:pt x="367833" y="143496"/>
                  </a:cubicBezTo>
                  <a:cubicBezTo>
                    <a:pt x="375452" y="143496"/>
                    <a:pt x="382120" y="136829"/>
                    <a:pt x="382120" y="129209"/>
                  </a:cubicBezTo>
                  <a:cubicBezTo>
                    <a:pt x="382120" y="121589"/>
                    <a:pt x="375452" y="114921"/>
                    <a:pt x="367833" y="114921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40" name="任意多边形: 形状 29">
              <a:extLst>
                <a:ext uri="{FF2B5EF4-FFF2-40B4-BE49-F238E27FC236}">
                  <a16:creationId xmlns:a16="http://schemas.microsoft.com/office/drawing/2014/main" id="{48F935D5-8415-E6DF-9C2A-304066720456}"/>
                </a:ext>
              </a:extLst>
            </p:cNvPr>
            <p:cNvSpPr/>
            <p:nvPr/>
          </p:nvSpPr>
          <p:spPr>
            <a:xfrm>
              <a:off x="4642917" y="5559647"/>
              <a:ext cx="265570" cy="211472"/>
            </a:xfrm>
            <a:custGeom>
              <a:avLst/>
              <a:gdLst>
                <a:gd name="connsiteX0" fmla="*/ 486767 w 514350"/>
                <a:gd name="connsiteY0" fmla="*/ 621 h 409575"/>
                <a:gd name="connsiteX1" fmla="*/ 515342 w 514350"/>
                <a:gd name="connsiteY1" fmla="*/ 29196 h 409575"/>
                <a:gd name="connsiteX2" fmla="*/ 515342 w 514350"/>
                <a:gd name="connsiteY2" fmla="*/ 324471 h 409575"/>
                <a:gd name="connsiteX3" fmla="*/ 486767 w 514350"/>
                <a:gd name="connsiteY3" fmla="*/ 353046 h 409575"/>
                <a:gd name="connsiteX4" fmla="*/ 192445 w 514350"/>
                <a:gd name="connsiteY4" fmla="*/ 353046 h 409575"/>
                <a:gd name="connsiteX5" fmla="*/ 115292 w 514350"/>
                <a:gd name="connsiteY5" fmla="*/ 410196 h 409575"/>
                <a:gd name="connsiteX6" fmla="*/ 115292 w 514350"/>
                <a:gd name="connsiteY6" fmla="*/ 353046 h 409575"/>
                <a:gd name="connsiteX7" fmla="*/ 29567 w 514350"/>
                <a:gd name="connsiteY7" fmla="*/ 353046 h 409575"/>
                <a:gd name="connsiteX8" fmla="*/ 992 w 514350"/>
                <a:gd name="connsiteY8" fmla="*/ 324471 h 409575"/>
                <a:gd name="connsiteX9" fmla="*/ 992 w 514350"/>
                <a:gd name="connsiteY9" fmla="*/ 29196 h 409575"/>
                <a:gd name="connsiteX10" fmla="*/ 29567 w 514350"/>
                <a:gd name="connsiteY10" fmla="*/ 621 h 409575"/>
                <a:gd name="connsiteX11" fmla="*/ 486767 w 514350"/>
                <a:gd name="connsiteY11" fmla="*/ 621 h 409575"/>
                <a:gd name="connsiteX12" fmla="*/ 124817 w 514350"/>
                <a:gd name="connsiteY12" fmla="*/ 143496 h 409575"/>
                <a:gd name="connsiteX13" fmla="*/ 91480 w 514350"/>
                <a:gd name="connsiteY13" fmla="*/ 176834 h 409575"/>
                <a:gd name="connsiteX14" fmla="*/ 124817 w 514350"/>
                <a:gd name="connsiteY14" fmla="*/ 210171 h 409575"/>
                <a:gd name="connsiteX15" fmla="*/ 158155 w 514350"/>
                <a:gd name="connsiteY15" fmla="*/ 176834 h 409575"/>
                <a:gd name="connsiteX16" fmla="*/ 124817 w 514350"/>
                <a:gd name="connsiteY16" fmla="*/ 143496 h 409575"/>
                <a:gd name="connsiteX17" fmla="*/ 258167 w 514350"/>
                <a:gd name="connsiteY17" fmla="*/ 143496 h 409575"/>
                <a:gd name="connsiteX18" fmla="*/ 224830 w 514350"/>
                <a:gd name="connsiteY18" fmla="*/ 176834 h 409575"/>
                <a:gd name="connsiteX19" fmla="*/ 258167 w 514350"/>
                <a:gd name="connsiteY19" fmla="*/ 210171 h 409575"/>
                <a:gd name="connsiteX20" fmla="*/ 291505 w 514350"/>
                <a:gd name="connsiteY20" fmla="*/ 176834 h 409575"/>
                <a:gd name="connsiteX21" fmla="*/ 258167 w 514350"/>
                <a:gd name="connsiteY21" fmla="*/ 143496 h 409575"/>
                <a:gd name="connsiteX22" fmla="*/ 391517 w 514350"/>
                <a:gd name="connsiteY22" fmla="*/ 143496 h 409575"/>
                <a:gd name="connsiteX23" fmla="*/ 358180 w 514350"/>
                <a:gd name="connsiteY23" fmla="*/ 176834 h 409575"/>
                <a:gd name="connsiteX24" fmla="*/ 391517 w 514350"/>
                <a:gd name="connsiteY24" fmla="*/ 210171 h 409575"/>
                <a:gd name="connsiteX25" fmla="*/ 424855 w 514350"/>
                <a:gd name="connsiteY25" fmla="*/ 176834 h 409575"/>
                <a:gd name="connsiteX26" fmla="*/ 391517 w 514350"/>
                <a:gd name="connsiteY26" fmla="*/ 143496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14350" h="409575">
                  <a:moveTo>
                    <a:pt x="486767" y="621"/>
                  </a:moveTo>
                  <a:cubicBezTo>
                    <a:pt x="502960" y="621"/>
                    <a:pt x="515342" y="13004"/>
                    <a:pt x="515342" y="29196"/>
                  </a:cubicBezTo>
                  <a:lnTo>
                    <a:pt x="515342" y="324471"/>
                  </a:lnTo>
                  <a:cubicBezTo>
                    <a:pt x="515342" y="340664"/>
                    <a:pt x="502960" y="353046"/>
                    <a:pt x="486767" y="353046"/>
                  </a:cubicBezTo>
                  <a:lnTo>
                    <a:pt x="192445" y="353046"/>
                  </a:lnTo>
                  <a:lnTo>
                    <a:pt x="115292" y="410196"/>
                  </a:lnTo>
                  <a:lnTo>
                    <a:pt x="115292" y="353046"/>
                  </a:lnTo>
                  <a:lnTo>
                    <a:pt x="29567" y="353046"/>
                  </a:lnTo>
                  <a:cubicBezTo>
                    <a:pt x="13374" y="353046"/>
                    <a:pt x="992" y="340664"/>
                    <a:pt x="992" y="324471"/>
                  </a:cubicBezTo>
                  <a:lnTo>
                    <a:pt x="992" y="29196"/>
                  </a:lnTo>
                  <a:cubicBezTo>
                    <a:pt x="992" y="13004"/>
                    <a:pt x="13374" y="621"/>
                    <a:pt x="29567" y="621"/>
                  </a:cubicBezTo>
                  <a:lnTo>
                    <a:pt x="486767" y="621"/>
                  </a:lnTo>
                  <a:close/>
                  <a:moveTo>
                    <a:pt x="124817" y="143496"/>
                  </a:moveTo>
                  <a:cubicBezTo>
                    <a:pt x="106720" y="143496"/>
                    <a:pt x="91480" y="158736"/>
                    <a:pt x="91480" y="176834"/>
                  </a:cubicBezTo>
                  <a:cubicBezTo>
                    <a:pt x="91480" y="194931"/>
                    <a:pt x="106720" y="210171"/>
                    <a:pt x="124817" y="210171"/>
                  </a:cubicBezTo>
                  <a:cubicBezTo>
                    <a:pt x="142914" y="210171"/>
                    <a:pt x="158155" y="194931"/>
                    <a:pt x="158155" y="176834"/>
                  </a:cubicBezTo>
                  <a:cubicBezTo>
                    <a:pt x="158155" y="157784"/>
                    <a:pt x="142914" y="143496"/>
                    <a:pt x="124817" y="143496"/>
                  </a:cubicBezTo>
                  <a:close/>
                  <a:moveTo>
                    <a:pt x="258167" y="143496"/>
                  </a:moveTo>
                  <a:cubicBezTo>
                    <a:pt x="240070" y="143496"/>
                    <a:pt x="224830" y="158736"/>
                    <a:pt x="224830" y="176834"/>
                  </a:cubicBezTo>
                  <a:cubicBezTo>
                    <a:pt x="224830" y="194931"/>
                    <a:pt x="240070" y="210171"/>
                    <a:pt x="258167" y="210171"/>
                  </a:cubicBezTo>
                  <a:cubicBezTo>
                    <a:pt x="276264" y="210171"/>
                    <a:pt x="291505" y="194931"/>
                    <a:pt x="291505" y="176834"/>
                  </a:cubicBezTo>
                  <a:cubicBezTo>
                    <a:pt x="291505" y="157784"/>
                    <a:pt x="276264" y="143496"/>
                    <a:pt x="258167" y="143496"/>
                  </a:cubicBezTo>
                  <a:close/>
                  <a:moveTo>
                    <a:pt x="391517" y="143496"/>
                  </a:moveTo>
                  <a:cubicBezTo>
                    <a:pt x="373420" y="143496"/>
                    <a:pt x="358180" y="158736"/>
                    <a:pt x="358180" y="176834"/>
                  </a:cubicBezTo>
                  <a:cubicBezTo>
                    <a:pt x="358180" y="194931"/>
                    <a:pt x="373420" y="210171"/>
                    <a:pt x="391517" y="210171"/>
                  </a:cubicBezTo>
                  <a:cubicBezTo>
                    <a:pt x="409614" y="210171"/>
                    <a:pt x="424855" y="194931"/>
                    <a:pt x="424855" y="176834"/>
                  </a:cubicBezTo>
                  <a:cubicBezTo>
                    <a:pt x="424855" y="157784"/>
                    <a:pt x="409614" y="143496"/>
                    <a:pt x="391517" y="14349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41" name="PA-矩形 4">
              <a:extLst>
                <a:ext uri="{FF2B5EF4-FFF2-40B4-BE49-F238E27FC236}">
                  <a16:creationId xmlns:a16="http://schemas.microsoft.com/office/drawing/2014/main" id="{085202BE-29DB-78B9-2FCC-9883BB1B8DED}"/>
                </a:ext>
              </a:extLst>
            </p:cNvPr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5344437" y="1942141"/>
              <a:ext cx="4932358" cy="512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t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ts val="20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b="1" i="0" u="none" strike="noStrike" kern="0" cap="none" spc="300" normalizeH="0" baseline="0" noProof="0" dirty="0">
                  <a:ln>
                    <a:noFill/>
                  </a:ln>
                  <a:solidFill>
                    <a:srgbClr val="2458C1"/>
                  </a:solidFill>
                  <a:effectLst/>
                  <a:uLnTx/>
                  <a:uFillTx/>
                  <a:latin typeface="Arial"/>
                  <a:ea typeface="阿里巴巴普惠体 Medium"/>
                  <a:cs typeface="阿里巴巴普惠体 Medium"/>
                  <a:sym typeface="Arial"/>
                </a:rPr>
                <a:t>Add title text</a:t>
              </a:r>
            </a:p>
            <a:p>
              <a:pPr marL="0" marR="0" lvl="0" indent="0" defTabSz="914400" eaLnBrk="1" fontAlgn="auto" latinLnBrk="0" hangingPunct="1">
                <a:lnSpc>
                  <a:spcPts val="20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Arial"/>
                  <a:ea typeface="阿里巴巴普惠体 Medium"/>
                  <a:cs typeface="阿里巴巴普惠体 Medium"/>
                  <a:sym typeface="Arial"/>
                </a:rPr>
                <a:t>Click here to add content, content to match the title. </a:t>
              </a: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42" name="PA-矩形 4">
              <a:extLst>
                <a:ext uri="{FF2B5EF4-FFF2-40B4-BE49-F238E27FC236}">
                  <a16:creationId xmlns:a16="http://schemas.microsoft.com/office/drawing/2014/main" id="{BC79916D-D1BF-01C8-DEAB-23EFB64791E8}"/>
                </a:ext>
              </a:extLst>
            </p:cNvPr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5403371" y="3609041"/>
              <a:ext cx="4932358" cy="51212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t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ts val="20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b="1" i="0" u="none" strike="noStrike" kern="0" cap="none" spc="300" normalizeH="0" baseline="0" noProof="0" dirty="0">
                  <a:ln>
                    <a:noFill/>
                  </a:ln>
                  <a:solidFill>
                    <a:srgbClr val="FFD141"/>
                  </a:solidFill>
                  <a:effectLst/>
                  <a:uLnTx/>
                  <a:uFillTx/>
                  <a:latin typeface="Arial"/>
                  <a:ea typeface="阿里巴巴普惠体 Medium"/>
                  <a:cs typeface="阿里巴巴普惠体 Medium"/>
                  <a:sym typeface="Arial"/>
                </a:rPr>
                <a:t>Add title text</a:t>
              </a:r>
            </a:p>
            <a:p>
              <a:pPr marL="0" marR="0" lvl="0" indent="0" defTabSz="914400" eaLnBrk="1" fontAlgn="auto" latinLnBrk="0" hangingPunct="1">
                <a:lnSpc>
                  <a:spcPts val="20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Arial"/>
                  <a:ea typeface="阿里巴巴普惠体 Medium"/>
                  <a:cs typeface="阿里巴巴普惠体 Medium"/>
                  <a:sym typeface="Arial"/>
                </a:rPr>
                <a:t>Click here to add content, content to match the title. </a:t>
              </a: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43" name="PA-矩形 4">
              <a:extLst>
                <a:ext uri="{FF2B5EF4-FFF2-40B4-BE49-F238E27FC236}">
                  <a16:creationId xmlns:a16="http://schemas.microsoft.com/office/drawing/2014/main" id="{6A7F69A7-811F-2461-B95C-FC52B77A1D72}"/>
                </a:ext>
              </a:extLst>
            </p:cNvPr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5403371" y="5273641"/>
              <a:ext cx="4932358" cy="512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t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ts val="20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b="1" i="0" u="none" strike="noStrike" kern="0" cap="none" spc="300" normalizeH="0" baseline="0" noProof="0" dirty="0">
                  <a:ln>
                    <a:noFill/>
                  </a:ln>
                  <a:solidFill>
                    <a:srgbClr val="2458C1"/>
                  </a:solidFill>
                  <a:effectLst/>
                  <a:uLnTx/>
                  <a:uFillTx/>
                  <a:latin typeface="Arial"/>
                  <a:ea typeface="阿里巴巴普惠体 Medium"/>
                  <a:cs typeface="阿里巴巴普惠体 Medium"/>
                  <a:sym typeface="Arial"/>
                </a:rPr>
                <a:t>Add title text</a:t>
              </a:r>
            </a:p>
            <a:p>
              <a:pPr marL="0" marR="0" lvl="0" indent="0" defTabSz="914400" eaLnBrk="1" fontAlgn="auto" latinLnBrk="0" hangingPunct="1">
                <a:lnSpc>
                  <a:spcPts val="20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Arial"/>
                  <a:ea typeface="阿里巴巴普惠体 Medium"/>
                  <a:cs typeface="阿里巴巴普惠体 Medium"/>
                  <a:sym typeface="Arial"/>
                </a:rPr>
                <a:t>Click here to add content, content to match the title. </a:t>
              </a: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8568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E635DF44-4805-EF58-ACE4-03CC6AADF168}"/>
              </a:ext>
            </a:extLst>
          </p:cNvPr>
          <p:cNvGrpSpPr/>
          <p:nvPr/>
        </p:nvGrpSpPr>
        <p:grpSpPr>
          <a:xfrm>
            <a:off x="571673" y="538034"/>
            <a:ext cx="8622379" cy="584775"/>
            <a:chOff x="455366" y="430166"/>
            <a:chExt cx="8622378" cy="584775"/>
          </a:xfrm>
        </p:grpSpPr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A3BDF159-04AE-E8CE-A246-6FCC2E854F8B}"/>
                </a:ext>
              </a:extLst>
            </p:cNvPr>
            <p:cNvSpPr/>
            <p:nvPr/>
          </p:nvSpPr>
          <p:spPr>
            <a:xfrm rot="448207">
              <a:off x="455366" y="461406"/>
              <a:ext cx="514137" cy="514137"/>
            </a:xfrm>
            <a:prstGeom prst="ellipse">
              <a:avLst/>
            </a:prstGeom>
            <a:solidFill>
              <a:srgbClr val="2458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07089750-6D5D-DF13-12B3-4EC196813E87}"/>
                </a:ext>
              </a:extLst>
            </p:cNvPr>
            <p:cNvSpPr txBox="1"/>
            <p:nvPr/>
          </p:nvSpPr>
          <p:spPr>
            <a:xfrm>
              <a:off x="1000743" y="430166"/>
              <a:ext cx="807700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spc="300" dirty="0">
                  <a:solidFill>
                    <a:schemeClr val="bg1"/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Add title text</a:t>
              </a:r>
              <a:endParaRPr lang="zh-CN" altLang="en-US" sz="3200" b="1" spc="300" dirty="0">
                <a:solidFill>
                  <a:schemeClr val="bg1"/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6FA05607-BA90-BCB3-02D8-ACA9B6E7B9B7}"/>
              </a:ext>
            </a:extLst>
          </p:cNvPr>
          <p:cNvGrpSpPr/>
          <p:nvPr/>
        </p:nvGrpSpPr>
        <p:grpSpPr>
          <a:xfrm>
            <a:off x="831484" y="2123322"/>
            <a:ext cx="10702227" cy="4137660"/>
            <a:chOff x="831484" y="2123322"/>
            <a:chExt cx="10702226" cy="4137660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EB38F9C9-AAEA-BEB0-FCA2-C1B20B4CDE6A}"/>
                </a:ext>
              </a:extLst>
            </p:cNvPr>
            <p:cNvSpPr/>
            <p:nvPr/>
          </p:nvSpPr>
          <p:spPr>
            <a:xfrm>
              <a:off x="6089739" y="4309155"/>
              <a:ext cx="5443971" cy="1879137"/>
            </a:xfrm>
            <a:prstGeom prst="rect">
              <a:avLst/>
            </a:prstGeom>
            <a:solidFill>
              <a:schemeClr val="tx2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72E6545E-DBE9-4341-4077-175A7F681D94}"/>
                </a:ext>
              </a:extLst>
            </p:cNvPr>
            <p:cNvSpPr/>
            <p:nvPr/>
          </p:nvSpPr>
          <p:spPr>
            <a:xfrm>
              <a:off x="6089739" y="2173083"/>
              <a:ext cx="5443971" cy="1879137"/>
            </a:xfrm>
            <a:prstGeom prst="rect">
              <a:avLst/>
            </a:prstGeom>
            <a:solidFill>
              <a:schemeClr val="tx2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graphicFrame>
          <p:nvGraphicFramePr>
            <p:cNvPr id="7" name="图表 6">
              <a:extLst>
                <a:ext uri="{FF2B5EF4-FFF2-40B4-BE49-F238E27FC236}">
                  <a16:creationId xmlns:a16="http://schemas.microsoft.com/office/drawing/2014/main" id="{1609E6A8-7752-D325-3426-9C75CB56E06E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57889006"/>
                </p:ext>
              </p:extLst>
            </p:nvPr>
          </p:nvGraphicFramePr>
          <p:xfrm>
            <a:off x="831484" y="2123322"/>
            <a:ext cx="5037275" cy="413766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5" name="矩形: 圆角 30">
              <a:extLst>
                <a:ext uri="{FF2B5EF4-FFF2-40B4-BE49-F238E27FC236}">
                  <a16:creationId xmlns:a16="http://schemas.microsoft.com/office/drawing/2014/main" id="{8321D195-7697-4030-9DED-4846A4957B6B}"/>
                </a:ext>
              </a:extLst>
            </p:cNvPr>
            <p:cNvSpPr>
              <a:spLocks/>
            </p:cNvSpPr>
            <p:nvPr/>
          </p:nvSpPr>
          <p:spPr>
            <a:xfrm>
              <a:off x="6597393" y="2123322"/>
              <a:ext cx="4469156" cy="1645885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60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16" name="PA-矩形 4">
              <a:extLst>
                <a:ext uri="{FF2B5EF4-FFF2-40B4-BE49-F238E27FC236}">
                  <a16:creationId xmlns:a16="http://schemas.microsoft.com/office/drawing/2014/main" id="{F76B0BEC-A412-C597-C122-B6B8BF7001FB}"/>
                </a:ext>
              </a:extLst>
            </p:cNvPr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6826172" y="2463243"/>
              <a:ext cx="4058490" cy="512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t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ts val="20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b="1" i="0" u="none" strike="noStrike" kern="0" cap="none" spc="300" normalizeH="0" baseline="0" noProof="0" dirty="0">
                  <a:ln>
                    <a:noFill/>
                  </a:ln>
                  <a:solidFill>
                    <a:srgbClr val="2458C1"/>
                  </a:solidFill>
                  <a:effectLst/>
                  <a:uLnTx/>
                  <a:uFillTx/>
                  <a:latin typeface="Arial"/>
                  <a:ea typeface="阿里巴巴普惠体 Medium"/>
                  <a:cs typeface="阿里巴巴普惠体 Medium"/>
                  <a:sym typeface="Arial"/>
                </a:rPr>
                <a:t>Add title text</a:t>
              </a:r>
            </a:p>
            <a:p>
              <a:pPr marL="0" marR="0" lvl="0" indent="0" defTabSz="914400" eaLnBrk="1" fontAlgn="auto" latinLnBrk="0" hangingPunct="1">
                <a:lnSpc>
                  <a:spcPts val="20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Arial"/>
                  <a:ea typeface="阿里巴巴普惠体 Medium"/>
                  <a:cs typeface="阿里巴巴普惠体 Medium"/>
                  <a:sym typeface="Arial"/>
                </a:rPr>
                <a:t>Click here to add content, content to match the title. </a:t>
              </a: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17" name="矩形: 圆角 30">
              <a:extLst>
                <a:ext uri="{FF2B5EF4-FFF2-40B4-BE49-F238E27FC236}">
                  <a16:creationId xmlns:a16="http://schemas.microsoft.com/office/drawing/2014/main" id="{1B240CF9-B830-4F45-2BE4-22084883E0B4}"/>
                </a:ext>
              </a:extLst>
            </p:cNvPr>
            <p:cNvSpPr>
              <a:spLocks/>
            </p:cNvSpPr>
            <p:nvPr/>
          </p:nvSpPr>
          <p:spPr>
            <a:xfrm>
              <a:off x="6597393" y="4283394"/>
              <a:ext cx="4469156" cy="1645885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60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18" name="PA-矩形 4">
              <a:extLst>
                <a:ext uri="{FF2B5EF4-FFF2-40B4-BE49-F238E27FC236}">
                  <a16:creationId xmlns:a16="http://schemas.microsoft.com/office/drawing/2014/main" id="{CF859BEC-286D-D459-EFBC-8C7D0145230D}"/>
                </a:ext>
              </a:extLst>
            </p:cNvPr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6826172" y="4623315"/>
              <a:ext cx="4058490" cy="512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t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ts val="20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b="1" i="0" u="none" strike="noStrike" kern="0" cap="none" spc="300" normalizeH="0" baseline="0" noProof="0" dirty="0">
                  <a:ln>
                    <a:noFill/>
                  </a:ln>
                  <a:solidFill>
                    <a:srgbClr val="2458C1"/>
                  </a:solidFill>
                  <a:effectLst/>
                  <a:uLnTx/>
                  <a:uFillTx/>
                  <a:latin typeface="Arial"/>
                  <a:ea typeface="阿里巴巴普惠体 Medium"/>
                  <a:cs typeface="阿里巴巴普惠体 Medium"/>
                  <a:sym typeface="Arial"/>
                </a:rPr>
                <a:t>Add title text</a:t>
              </a:r>
            </a:p>
            <a:p>
              <a:pPr marL="0" marR="0" lvl="0" indent="0" defTabSz="914400" eaLnBrk="1" fontAlgn="auto" latinLnBrk="0" hangingPunct="1">
                <a:lnSpc>
                  <a:spcPts val="20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Arial"/>
                  <a:ea typeface="阿里巴巴普惠体 Medium"/>
                  <a:cs typeface="阿里巴巴普惠体 Medium"/>
                  <a:sym typeface="Arial"/>
                </a:rPr>
                <a:t>Click here to add content, content to match the title. </a:t>
              </a: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75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69BE6C7F-EB4D-0E9B-C043-D383783C5FB4}"/>
              </a:ext>
            </a:extLst>
          </p:cNvPr>
          <p:cNvSpPr/>
          <p:nvPr/>
        </p:nvSpPr>
        <p:spPr>
          <a:xfrm>
            <a:off x="709703" y="1365650"/>
            <a:ext cx="1206675" cy="278467"/>
          </a:xfrm>
          <a:prstGeom prst="rect">
            <a:avLst/>
          </a:prstGeom>
          <a:solidFill>
            <a:srgbClr val="FFD1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D3C884DC-C58C-4D83-9157-478A0AECA00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38663" y="2925893"/>
            <a:ext cx="4306439" cy="951057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zh-CN" sz="4800" b="1" dirty="0">
                <a:solidFill>
                  <a:srgbClr val="2458C1"/>
                </a:solidFill>
                <a:latin typeface="思源宋体 CN Heavy" pitchFamily="18" charset="-122"/>
                <a:ea typeface="思源宋体 CN Heavy" pitchFamily="18" charset="-122"/>
                <a:cs typeface="阿里巴巴普惠体 Medium"/>
                <a:sym typeface="Arial"/>
              </a:rPr>
              <a:t>Add title text</a:t>
            </a:r>
            <a:endParaRPr lang="zh-CN" altLang="en-US" sz="4800" b="1" dirty="0">
              <a:solidFill>
                <a:srgbClr val="2458C1"/>
              </a:solidFill>
              <a:latin typeface="思源宋体 CN Heavy" pitchFamily="18" charset="-122"/>
              <a:ea typeface="思源宋体 CN Heavy" pitchFamily="18" charset="-122"/>
              <a:cs typeface="阿里巴巴普惠体 Medium"/>
              <a:sym typeface="Arial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D8BC6C1A-37D2-39D5-EE24-D53C2D7AED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4313"/>
          <a:stretch/>
        </p:blipFill>
        <p:spPr>
          <a:xfrm>
            <a:off x="8590103" y="-2428"/>
            <a:ext cx="3598208" cy="6860428"/>
          </a:xfrm>
          <a:prstGeom prst="rect">
            <a:avLst/>
          </a:prstGeom>
        </p:spPr>
      </p:pic>
      <p:grpSp>
        <p:nvGrpSpPr>
          <p:cNvPr id="38" name="组合 37">
            <a:extLst>
              <a:ext uri="{FF2B5EF4-FFF2-40B4-BE49-F238E27FC236}">
                <a16:creationId xmlns:a16="http://schemas.microsoft.com/office/drawing/2014/main" id="{04137EA4-6D1A-67AD-C118-2394A554B5BE}"/>
              </a:ext>
            </a:extLst>
          </p:cNvPr>
          <p:cNvGrpSpPr/>
          <p:nvPr/>
        </p:nvGrpSpPr>
        <p:grpSpPr>
          <a:xfrm>
            <a:off x="455365" y="414514"/>
            <a:ext cx="3076195" cy="1189174"/>
            <a:chOff x="455366" y="461406"/>
            <a:chExt cx="3076194" cy="1189174"/>
          </a:xfrm>
        </p:grpSpPr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B261213B-2991-AAE0-E84E-FEE6324264B4}"/>
                </a:ext>
              </a:extLst>
            </p:cNvPr>
            <p:cNvSpPr/>
            <p:nvPr/>
          </p:nvSpPr>
          <p:spPr>
            <a:xfrm rot="448207">
              <a:off x="455366" y="461406"/>
              <a:ext cx="514137" cy="514137"/>
            </a:xfrm>
            <a:prstGeom prst="ellipse">
              <a:avLst/>
            </a:prstGeom>
            <a:solidFill>
              <a:srgbClr val="2458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A73573B2-8413-1541-ACE9-D1B13008EE6C}"/>
                </a:ext>
              </a:extLst>
            </p:cNvPr>
            <p:cNvSpPr txBox="1"/>
            <p:nvPr/>
          </p:nvSpPr>
          <p:spPr>
            <a:xfrm>
              <a:off x="638663" y="696473"/>
              <a:ext cx="289289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800" b="1" spc="300">
                  <a:solidFill>
                    <a:schemeClr val="bg1"/>
                  </a:solidFill>
                  <a:latin typeface="Arial Black" pitchFamily="34" charset="0"/>
                  <a:ea typeface="阿里巴巴普惠体 Medium"/>
                  <a:cs typeface="阿里巴巴普惠体 Medium"/>
                </a:defRPr>
              </a:lvl1pPr>
            </a:lstStyle>
            <a:p>
              <a:r>
                <a:rPr lang="en-US" altLang="zh-CN" dirty="0">
                  <a:sym typeface="Arial"/>
                </a:rPr>
                <a:t>Part</a:t>
              </a:r>
            </a:p>
            <a:p>
              <a:r>
                <a:rPr lang="en-US" altLang="zh-CN" dirty="0">
                  <a:sym typeface="Arial"/>
                </a:rPr>
                <a:t>Three</a:t>
              </a:r>
              <a:endParaRPr lang="zh-CN" altLang="en-US" dirty="0">
                <a:sym typeface="Arial"/>
              </a:endParaRPr>
            </a:p>
          </p:txBody>
        </p:sp>
      </p:grpSp>
      <p:sp>
        <p:nvSpPr>
          <p:cNvPr id="12" name="文本框 11">
            <a:extLst>
              <a:ext uri="{FF2B5EF4-FFF2-40B4-BE49-F238E27FC236}">
                <a16:creationId xmlns:a16="http://schemas.microsoft.com/office/drawing/2014/main" id="{0C159A70-2F3A-DE34-6A15-36D00018DFB4}"/>
              </a:ext>
            </a:extLst>
          </p:cNvPr>
          <p:cNvSpPr txBox="1"/>
          <p:nvPr/>
        </p:nvSpPr>
        <p:spPr>
          <a:xfrm>
            <a:off x="638663" y="3985645"/>
            <a:ext cx="588018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Arial"/>
                <a:ea typeface="阿里巴巴普惠体 Medium"/>
                <a:cs typeface="阿里巴巴普惠体 Medium"/>
                <a:sym typeface="Arial"/>
              </a:rPr>
              <a:t>Please Click Here To Add Appropriate Text To Explain, You Can Directly Copy And Paste The Text Content.</a:t>
            </a:r>
          </a:p>
        </p:txBody>
      </p:sp>
      <p:cxnSp>
        <p:nvCxnSpPr>
          <p:cNvPr id="14" name="直线连接符 13">
            <a:extLst>
              <a:ext uri="{FF2B5EF4-FFF2-40B4-BE49-F238E27FC236}">
                <a16:creationId xmlns:a16="http://schemas.microsoft.com/office/drawing/2014/main" id="{F3ACE5A2-CF05-E8F4-69EB-D6D736410375}"/>
              </a:ext>
            </a:extLst>
          </p:cNvPr>
          <p:cNvCxnSpPr>
            <a:cxnSpLocks/>
          </p:cNvCxnSpPr>
          <p:nvPr/>
        </p:nvCxnSpPr>
        <p:spPr>
          <a:xfrm>
            <a:off x="732446" y="3960699"/>
            <a:ext cx="5236171" cy="0"/>
          </a:xfrm>
          <a:prstGeom prst="line">
            <a:avLst/>
          </a:prstGeom>
          <a:ln w="38100">
            <a:gradFill flip="none" rotWithShape="1">
              <a:gsLst>
                <a:gs pos="15000">
                  <a:schemeClr val="bg1"/>
                </a:gs>
                <a:gs pos="99000">
                  <a:schemeClr val="bg1">
                    <a:alpha val="22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标题 1">
            <a:extLst>
              <a:ext uri="{FF2B5EF4-FFF2-40B4-BE49-F238E27FC236}">
                <a16:creationId xmlns:a16="http://schemas.microsoft.com/office/drawing/2014/main" id="{B15797C9-E04D-C0D3-18E3-CE0F9CDA1F81}"/>
              </a:ext>
            </a:extLst>
          </p:cNvPr>
          <p:cNvSpPr txBox="1">
            <a:spLocks/>
          </p:cNvSpPr>
          <p:nvPr/>
        </p:nvSpPr>
        <p:spPr>
          <a:xfrm>
            <a:off x="4962026" y="2409797"/>
            <a:ext cx="2076727" cy="9510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7200" b="1" dirty="0">
                <a:solidFill>
                  <a:schemeClr val="bg1"/>
                </a:solidFill>
                <a:latin typeface="Arial Black" pitchFamily="34" charset="0"/>
                <a:ea typeface="阿里巴巴普惠体 Medium"/>
                <a:cs typeface="阿里巴巴普惠体 Medium"/>
                <a:sym typeface="Arial"/>
              </a:rPr>
              <a:t>0</a:t>
            </a:r>
            <a:r>
              <a:rPr lang="en-US" altLang="zh-CN" sz="7200" b="1" dirty="0">
                <a:solidFill>
                  <a:srgbClr val="2458C1"/>
                </a:solidFill>
                <a:latin typeface="Arial Black" pitchFamily="34" charset="0"/>
                <a:ea typeface="阿里巴巴普惠体 Medium"/>
                <a:cs typeface="阿里巴巴普惠体 Medium"/>
                <a:sym typeface="Arial"/>
              </a:rPr>
              <a:t>3 .</a:t>
            </a:r>
            <a:endParaRPr lang="zh-CN" altLang="en-US" sz="7200" b="1" dirty="0">
              <a:solidFill>
                <a:srgbClr val="2458C1"/>
              </a:solidFill>
              <a:latin typeface="Arial Black" pitchFamily="34" charset="0"/>
              <a:ea typeface="阿里巴巴普惠体 Medium"/>
              <a:cs typeface="阿里巴巴普惠体 Medium"/>
              <a:sym typeface="Arial"/>
            </a:endParaRPr>
          </a:p>
        </p:txBody>
      </p: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46A06AF1-8B7D-9FAA-0BCF-D95B54FDE78A}"/>
              </a:ext>
            </a:extLst>
          </p:cNvPr>
          <p:cNvGrpSpPr/>
          <p:nvPr/>
        </p:nvGrpSpPr>
        <p:grpSpPr>
          <a:xfrm>
            <a:off x="709703" y="5988068"/>
            <a:ext cx="2879480" cy="346919"/>
            <a:chOff x="4296560" y="4875258"/>
            <a:chExt cx="2879480" cy="346919"/>
          </a:xfrm>
        </p:grpSpPr>
        <p:sp>
          <p:nvSpPr>
            <p:cNvPr id="36" name="圆角矩形 35">
              <a:extLst>
                <a:ext uri="{FF2B5EF4-FFF2-40B4-BE49-F238E27FC236}">
                  <a16:creationId xmlns:a16="http://schemas.microsoft.com/office/drawing/2014/main" id="{09ED89ED-2B93-4005-AA7C-C57E43ECA4AB}"/>
                </a:ext>
              </a:extLst>
            </p:cNvPr>
            <p:cNvSpPr/>
            <p:nvPr/>
          </p:nvSpPr>
          <p:spPr>
            <a:xfrm>
              <a:off x="4296560" y="4875258"/>
              <a:ext cx="2879480" cy="346919"/>
            </a:xfrm>
            <a:prstGeom prst="roundRect">
              <a:avLst>
                <a:gd name="adj" fmla="val 50000"/>
              </a:avLst>
            </a:prstGeom>
            <a:solidFill>
              <a:srgbClr val="2458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kumimoji="1" lang="zh-CN" altLang="en-US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37" name="文本占位符 11">
              <a:extLst>
                <a:ext uri="{FF2B5EF4-FFF2-40B4-BE49-F238E27FC236}">
                  <a16:creationId xmlns:a16="http://schemas.microsoft.com/office/drawing/2014/main" id="{A803F17F-03F5-2819-BD2E-CDC20BE3783D}"/>
                </a:ext>
              </a:extLst>
            </p:cNvPr>
            <p:cNvSpPr txBox="1">
              <a:spLocks/>
            </p:cNvSpPr>
            <p:nvPr/>
          </p:nvSpPr>
          <p:spPr>
            <a:xfrm>
              <a:off x="4634799" y="4915826"/>
              <a:ext cx="2495005" cy="30480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zh-CN" sz="1400" b="1" dirty="0">
                  <a:ln w="9525">
                    <a:noFill/>
                  </a:ln>
                  <a:solidFill>
                    <a:schemeClr val="bg1"/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www.freeppt7.com</a:t>
              </a:r>
              <a:endParaRPr lang="en-GB" altLang="zh-CN" sz="1400" b="1" dirty="0">
                <a:solidFill>
                  <a:schemeClr val="bg1"/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938308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  <p:bldP spid="12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任意多边形: 形状 20">
            <a:extLst>
              <a:ext uri="{FF2B5EF4-FFF2-40B4-BE49-F238E27FC236}">
                <a16:creationId xmlns:a16="http://schemas.microsoft.com/office/drawing/2014/main" id="{ECB1206F-AC8D-5595-7A5A-9E7F4570DBC8}"/>
              </a:ext>
            </a:extLst>
          </p:cNvPr>
          <p:cNvSpPr/>
          <p:nvPr/>
        </p:nvSpPr>
        <p:spPr>
          <a:xfrm>
            <a:off x="1488846" y="2951139"/>
            <a:ext cx="2771943" cy="1770927"/>
          </a:xfrm>
          <a:custGeom>
            <a:avLst/>
            <a:gdLst>
              <a:gd name="T0" fmla="*/ 5884 w 10028"/>
              <a:gd name="T1" fmla="*/ 5007 h 7492"/>
              <a:gd name="T2" fmla="*/ 5773 w 10028"/>
              <a:gd name="T3" fmla="*/ 4254 h 7492"/>
              <a:gd name="T4" fmla="*/ 6513 w 10028"/>
              <a:gd name="T5" fmla="*/ 2484 h 7492"/>
              <a:gd name="T6" fmla="*/ 5071 w 10028"/>
              <a:gd name="T7" fmla="*/ 941 h 7492"/>
              <a:gd name="T8" fmla="*/ 3628 w 10028"/>
              <a:gd name="T9" fmla="*/ 2484 h 7492"/>
              <a:gd name="T10" fmla="*/ 4331 w 10028"/>
              <a:gd name="T11" fmla="*/ 4254 h 7492"/>
              <a:gd name="T12" fmla="*/ 4146 w 10028"/>
              <a:gd name="T13" fmla="*/ 5007 h 7492"/>
              <a:gd name="T14" fmla="*/ 2407 w 10028"/>
              <a:gd name="T15" fmla="*/ 6400 h 7492"/>
              <a:gd name="T16" fmla="*/ 2407 w 10028"/>
              <a:gd name="T17" fmla="*/ 6588 h 7492"/>
              <a:gd name="T18" fmla="*/ 5071 w 10028"/>
              <a:gd name="T19" fmla="*/ 7492 h 7492"/>
              <a:gd name="T20" fmla="*/ 7697 w 10028"/>
              <a:gd name="T21" fmla="*/ 6588 h 7492"/>
              <a:gd name="T22" fmla="*/ 7697 w 10028"/>
              <a:gd name="T23" fmla="*/ 6400 h 7492"/>
              <a:gd name="T24" fmla="*/ 5884 w 10028"/>
              <a:gd name="T25" fmla="*/ 5007 h 7492"/>
              <a:gd name="T26" fmla="*/ 5884 w 10028"/>
              <a:gd name="T27" fmla="*/ 5007 h 7492"/>
              <a:gd name="T28" fmla="*/ 8326 w 10028"/>
              <a:gd name="T29" fmla="*/ 3652 h 7492"/>
              <a:gd name="T30" fmla="*/ 8214 w 10028"/>
              <a:gd name="T31" fmla="*/ 3125 h 7492"/>
              <a:gd name="T32" fmla="*/ 8843 w 10028"/>
              <a:gd name="T33" fmla="*/ 1468 h 7492"/>
              <a:gd name="T34" fmla="*/ 7512 w 10028"/>
              <a:gd name="T35" fmla="*/ 0 h 7492"/>
              <a:gd name="T36" fmla="*/ 6328 w 10028"/>
              <a:gd name="T37" fmla="*/ 790 h 7492"/>
              <a:gd name="T38" fmla="*/ 7068 w 10028"/>
              <a:gd name="T39" fmla="*/ 2483 h 7492"/>
              <a:gd name="T40" fmla="*/ 6292 w 10028"/>
              <a:gd name="T41" fmla="*/ 4516 h 7492"/>
              <a:gd name="T42" fmla="*/ 8142 w 10028"/>
              <a:gd name="T43" fmla="*/ 5985 h 7492"/>
              <a:gd name="T44" fmla="*/ 9992 w 10028"/>
              <a:gd name="T45" fmla="*/ 5156 h 7492"/>
              <a:gd name="T46" fmla="*/ 9992 w 10028"/>
              <a:gd name="T47" fmla="*/ 4967 h 7492"/>
              <a:gd name="T48" fmla="*/ 8326 w 10028"/>
              <a:gd name="T49" fmla="*/ 3652 h 7492"/>
              <a:gd name="T50" fmla="*/ 1667 w 10028"/>
              <a:gd name="T51" fmla="*/ 3652 h 7492"/>
              <a:gd name="T52" fmla="*/ 1778 w 10028"/>
              <a:gd name="T53" fmla="*/ 3125 h 7492"/>
              <a:gd name="T54" fmla="*/ 1149 w 10028"/>
              <a:gd name="T55" fmla="*/ 1468 h 7492"/>
              <a:gd name="T56" fmla="*/ 2480 w 10028"/>
              <a:gd name="T57" fmla="*/ 0 h 7492"/>
              <a:gd name="T58" fmla="*/ 3664 w 10028"/>
              <a:gd name="T59" fmla="*/ 790 h 7492"/>
              <a:gd name="T60" fmla="*/ 2924 w 10028"/>
              <a:gd name="T61" fmla="*/ 2483 h 7492"/>
              <a:gd name="T62" fmla="*/ 3700 w 10028"/>
              <a:gd name="T63" fmla="*/ 4516 h 7492"/>
              <a:gd name="T64" fmla="*/ 1850 w 10028"/>
              <a:gd name="T65" fmla="*/ 5985 h 7492"/>
              <a:gd name="T66" fmla="*/ 0 w 10028"/>
              <a:gd name="T67" fmla="*/ 5156 h 7492"/>
              <a:gd name="T68" fmla="*/ 0 w 10028"/>
              <a:gd name="T69" fmla="*/ 4967 h 7492"/>
              <a:gd name="T70" fmla="*/ 1667 w 10028"/>
              <a:gd name="T71" fmla="*/ 3652 h 7492"/>
              <a:gd name="T72" fmla="*/ 1667 w 10028"/>
              <a:gd name="T73" fmla="*/ 3652 h 74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0028" h="7492">
                <a:moveTo>
                  <a:pt x="5884" y="5007"/>
                </a:moveTo>
                <a:cubicBezTo>
                  <a:pt x="5847" y="5007"/>
                  <a:pt x="5588" y="4743"/>
                  <a:pt x="5773" y="4254"/>
                </a:cubicBezTo>
                <a:cubicBezTo>
                  <a:pt x="6181" y="3841"/>
                  <a:pt x="6513" y="3163"/>
                  <a:pt x="6513" y="2484"/>
                </a:cubicBezTo>
                <a:cubicBezTo>
                  <a:pt x="6513" y="1468"/>
                  <a:pt x="5811" y="941"/>
                  <a:pt x="5071" y="941"/>
                </a:cubicBezTo>
                <a:cubicBezTo>
                  <a:pt x="4294" y="941"/>
                  <a:pt x="3628" y="1468"/>
                  <a:pt x="3628" y="2484"/>
                </a:cubicBezTo>
                <a:cubicBezTo>
                  <a:pt x="3628" y="3162"/>
                  <a:pt x="3924" y="3839"/>
                  <a:pt x="4331" y="4254"/>
                </a:cubicBezTo>
                <a:cubicBezTo>
                  <a:pt x="4478" y="4668"/>
                  <a:pt x="4219" y="4970"/>
                  <a:pt x="4146" y="5007"/>
                </a:cubicBezTo>
                <a:cubicBezTo>
                  <a:pt x="3332" y="5308"/>
                  <a:pt x="2407" y="5836"/>
                  <a:pt x="2407" y="6400"/>
                </a:cubicBezTo>
                <a:lnTo>
                  <a:pt x="2407" y="6588"/>
                </a:lnTo>
                <a:cubicBezTo>
                  <a:pt x="2407" y="7303"/>
                  <a:pt x="3776" y="7492"/>
                  <a:pt x="5071" y="7492"/>
                </a:cubicBezTo>
                <a:cubicBezTo>
                  <a:pt x="6328" y="7492"/>
                  <a:pt x="7697" y="7342"/>
                  <a:pt x="7697" y="6588"/>
                </a:cubicBezTo>
                <a:lnTo>
                  <a:pt x="7697" y="6400"/>
                </a:lnTo>
                <a:cubicBezTo>
                  <a:pt x="7661" y="5836"/>
                  <a:pt x="6698" y="5271"/>
                  <a:pt x="5884" y="5007"/>
                </a:cubicBezTo>
                <a:close/>
                <a:moveTo>
                  <a:pt x="5884" y="5007"/>
                </a:moveTo>
                <a:close/>
                <a:moveTo>
                  <a:pt x="8326" y="3652"/>
                </a:moveTo>
                <a:cubicBezTo>
                  <a:pt x="8288" y="3652"/>
                  <a:pt x="8067" y="3577"/>
                  <a:pt x="8214" y="3125"/>
                </a:cubicBezTo>
                <a:cubicBezTo>
                  <a:pt x="8584" y="2748"/>
                  <a:pt x="8843" y="2108"/>
                  <a:pt x="8843" y="1468"/>
                </a:cubicBezTo>
                <a:cubicBezTo>
                  <a:pt x="8843" y="527"/>
                  <a:pt x="8252" y="0"/>
                  <a:pt x="7512" y="0"/>
                </a:cubicBezTo>
                <a:cubicBezTo>
                  <a:pt x="6994" y="0"/>
                  <a:pt x="6513" y="263"/>
                  <a:pt x="6328" y="790"/>
                </a:cubicBezTo>
                <a:cubicBezTo>
                  <a:pt x="6772" y="1166"/>
                  <a:pt x="7068" y="1731"/>
                  <a:pt x="7068" y="2483"/>
                </a:cubicBezTo>
                <a:cubicBezTo>
                  <a:pt x="7068" y="3275"/>
                  <a:pt x="6698" y="4027"/>
                  <a:pt x="6292" y="4516"/>
                </a:cubicBezTo>
                <a:cubicBezTo>
                  <a:pt x="6920" y="4742"/>
                  <a:pt x="7883" y="5231"/>
                  <a:pt x="8142" y="5985"/>
                </a:cubicBezTo>
                <a:cubicBezTo>
                  <a:pt x="9103" y="5947"/>
                  <a:pt x="9992" y="5721"/>
                  <a:pt x="9992" y="5156"/>
                </a:cubicBezTo>
                <a:lnTo>
                  <a:pt x="9992" y="4967"/>
                </a:lnTo>
                <a:cubicBezTo>
                  <a:pt x="10028" y="4405"/>
                  <a:pt x="9139" y="3916"/>
                  <a:pt x="8326" y="3652"/>
                </a:cubicBezTo>
                <a:close/>
                <a:moveTo>
                  <a:pt x="1667" y="3652"/>
                </a:moveTo>
                <a:cubicBezTo>
                  <a:pt x="1704" y="3652"/>
                  <a:pt x="1925" y="3577"/>
                  <a:pt x="1778" y="3125"/>
                </a:cubicBezTo>
                <a:cubicBezTo>
                  <a:pt x="1408" y="2748"/>
                  <a:pt x="1149" y="2108"/>
                  <a:pt x="1149" y="1468"/>
                </a:cubicBezTo>
                <a:cubicBezTo>
                  <a:pt x="1187" y="527"/>
                  <a:pt x="1778" y="0"/>
                  <a:pt x="2480" y="0"/>
                </a:cubicBezTo>
                <a:cubicBezTo>
                  <a:pt x="2998" y="0"/>
                  <a:pt x="3479" y="263"/>
                  <a:pt x="3664" y="790"/>
                </a:cubicBezTo>
                <a:cubicBezTo>
                  <a:pt x="3220" y="1166"/>
                  <a:pt x="2924" y="1731"/>
                  <a:pt x="2924" y="2483"/>
                </a:cubicBezTo>
                <a:cubicBezTo>
                  <a:pt x="2924" y="3275"/>
                  <a:pt x="3294" y="4027"/>
                  <a:pt x="3700" y="4516"/>
                </a:cubicBezTo>
                <a:cubicBezTo>
                  <a:pt x="3072" y="4742"/>
                  <a:pt x="2109" y="5231"/>
                  <a:pt x="1850" y="5985"/>
                </a:cubicBezTo>
                <a:cubicBezTo>
                  <a:pt x="889" y="5947"/>
                  <a:pt x="0" y="5721"/>
                  <a:pt x="0" y="5156"/>
                </a:cubicBezTo>
                <a:lnTo>
                  <a:pt x="0" y="4967"/>
                </a:lnTo>
                <a:cubicBezTo>
                  <a:pt x="3" y="4405"/>
                  <a:pt x="890" y="3916"/>
                  <a:pt x="1667" y="3652"/>
                </a:cubicBezTo>
                <a:close/>
                <a:moveTo>
                  <a:pt x="1667" y="3652"/>
                </a:moveTo>
                <a:close/>
              </a:path>
            </a:pathLst>
          </a:custGeom>
          <a:solidFill>
            <a:srgbClr val="2458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7F6C5C2D-AA81-0557-17CA-E9B11501FCFC}"/>
              </a:ext>
            </a:extLst>
          </p:cNvPr>
          <p:cNvGrpSpPr/>
          <p:nvPr/>
        </p:nvGrpSpPr>
        <p:grpSpPr>
          <a:xfrm>
            <a:off x="571673" y="549624"/>
            <a:ext cx="8622379" cy="584775"/>
            <a:chOff x="455366" y="441756"/>
            <a:chExt cx="8622378" cy="584775"/>
          </a:xfrm>
        </p:grpSpPr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4C7B95D4-110D-A8DB-6F5A-E31FACF1C47D}"/>
                </a:ext>
              </a:extLst>
            </p:cNvPr>
            <p:cNvSpPr/>
            <p:nvPr/>
          </p:nvSpPr>
          <p:spPr>
            <a:xfrm rot="448207">
              <a:off x="455366" y="461406"/>
              <a:ext cx="514137" cy="514137"/>
            </a:xfrm>
            <a:prstGeom prst="ellipse">
              <a:avLst/>
            </a:prstGeom>
            <a:solidFill>
              <a:srgbClr val="2458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87D7EEF5-1305-3860-49D4-D009BBC95A0F}"/>
                </a:ext>
              </a:extLst>
            </p:cNvPr>
            <p:cNvSpPr txBox="1"/>
            <p:nvPr/>
          </p:nvSpPr>
          <p:spPr>
            <a:xfrm>
              <a:off x="1000743" y="441756"/>
              <a:ext cx="807700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spc="300" dirty="0">
                  <a:solidFill>
                    <a:schemeClr val="bg1"/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Add title text</a:t>
              </a:r>
              <a:endParaRPr lang="zh-CN" altLang="en-US" sz="3200" b="1" spc="300" dirty="0">
                <a:solidFill>
                  <a:schemeClr val="bg1"/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</p:grpSp>
      <p:sp>
        <p:nvSpPr>
          <p:cNvPr id="30" name="矩形 29">
            <a:extLst>
              <a:ext uri="{FF2B5EF4-FFF2-40B4-BE49-F238E27FC236}">
                <a16:creationId xmlns:a16="http://schemas.microsoft.com/office/drawing/2014/main" id="{8BC5D1D8-15D0-903A-D9D6-10F15E4335F4}"/>
              </a:ext>
            </a:extLst>
          </p:cNvPr>
          <p:cNvSpPr>
            <a:spLocks/>
          </p:cNvSpPr>
          <p:nvPr/>
        </p:nvSpPr>
        <p:spPr>
          <a:xfrm>
            <a:off x="513063" y="4987383"/>
            <a:ext cx="4487853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b" anchorCtr="0">
            <a:spAutoFit/>
          </a:bodyPr>
          <a:lstStyle/>
          <a:p>
            <a:pPr algn="ctr"/>
            <a:r>
              <a:rPr kumimoji="1" lang="en-US" altLang="zh-CN" sz="3000" b="1" dirty="0">
                <a:solidFill>
                  <a:srgbClr val="FFFFFF"/>
                </a:solidFill>
                <a:latin typeface="Arial"/>
                <a:ea typeface="阿里巴巴普惠体 Medium"/>
                <a:cs typeface="阿里巴巴普惠体 Medium"/>
                <a:sym typeface="Arial"/>
              </a:rPr>
              <a:t>Supporting text here.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8D44BEB4-BA03-A8D4-73A1-2642A3B94C22}"/>
              </a:ext>
            </a:extLst>
          </p:cNvPr>
          <p:cNvGrpSpPr/>
          <p:nvPr/>
        </p:nvGrpSpPr>
        <p:grpSpPr>
          <a:xfrm>
            <a:off x="5285445" y="0"/>
            <a:ext cx="6906555" cy="6858000"/>
            <a:chOff x="5285445" y="0"/>
            <a:chExt cx="6906555" cy="6858000"/>
          </a:xfrm>
        </p:grpSpPr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48D9A9E1-2AAF-F7F6-EB12-4B2DC86187F4}"/>
                </a:ext>
              </a:extLst>
            </p:cNvPr>
            <p:cNvSpPr/>
            <p:nvPr/>
          </p:nvSpPr>
          <p:spPr>
            <a:xfrm>
              <a:off x="5741043" y="0"/>
              <a:ext cx="6450957" cy="6858000"/>
            </a:xfrm>
            <a:prstGeom prst="rect">
              <a:avLst/>
            </a:prstGeom>
            <a:solidFill>
              <a:srgbClr val="2458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24" name="矩形: 圆角 30">
              <a:extLst>
                <a:ext uri="{FF2B5EF4-FFF2-40B4-BE49-F238E27FC236}">
                  <a16:creationId xmlns:a16="http://schemas.microsoft.com/office/drawing/2014/main" id="{3085D702-6FE6-B95F-5B7D-A9D69F8AD46A}"/>
                </a:ext>
              </a:extLst>
            </p:cNvPr>
            <p:cNvSpPr>
              <a:spLocks/>
            </p:cNvSpPr>
            <p:nvPr/>
          </p:nvSpPr>
          <p:spPr>
            <a:xfrm>
              <a:off x="6774294" y="555346"/>
              <a:ext cx="4469156" cy="1645885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60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25" name="PA-矩形 4">
              <a:extLst>
                <a:ext uri="{FF2B5EF4-FFF2-40B4-BE49-F238E27FC236}">
                  <a16:creationId xmlns:a16="http://schemas.microsoft.com/office/drawing/2014/main" id="{E75CE84A-66DD-0863-F2D8-EFD067862E89}"/>
                </a:ext>
              </a:extLst>
            </p:cNvPr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7003073" y="895267"/>
              <a:ext cx="4058490" cy="512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t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ts val="20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b="1" i="0" u="none" strike="noStrike" kern="0" cap="none" spc="300" normalizeH="0" baseline="0" noProof="0" dirty="0">
                  <a:ln>
                    <a:noFill/>
                  </a:ln>
                  <a:solidFill>
                    <a:srgbClr val="2458C1"/>
                  </a:solidFill>
                  <a:effectLst/>
                  <a:uLnTx/>
                  <a:uFillTx/>
                  <a:latin typeface="Arial"/>
                  <a:ea typeface="阿里巴巴普惠体 Medium"/>
                  <a:cs typeface="阿里巴巴普惠体 Medium"/>
                  <a:sym typeface="Arial"/>
                </a:rPr>
                <a:t>Add title text</a:t>
              </a:r>
            </a:p>
            <a:p>
              <a:pPr marL="0" marR="0" lvl="0" indent="0" defTabSz="914400" eaLnBrk="1" fontAlgn="auto" latinLnBrk="0" hangingPunct="1">
                <a:lnSpc>
                  <a:spcPts val="20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Arial"/>
                  <a:ea typeface="阿里巴巴普惠体 Medium"/>
                  <a:cs typeface="阿里巴巴普惠体 Medium"/>
                  <a:sym typeface="Arial"/>
                </a:rPr>
                <a:t>Click here to add content, content to match the title. </a:t>
              </a: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26" name="矩形: 圆角 30">
              <a:extLst>
                <a:ext uri="{FF2B5EF4-FFF2-40B4-BE49-F238E27FC236}">
                  <a16:creationId xmlns:a16="http://schemas.microsoft.com/office/drawing/2014/main" id="{FCC3DA8B-A043-4868-E7A3-613C3B7885DE}"/>
                </a:ext>
              </a:extLst>
            </p:cNvPr>
            <p:cNvSpPr>
              <a:spLocks/>
            </p:cNvSpPr>
            <p:nvPr/>
          </p:nvSpPr>
          <p:spPr>
            <a:xfrm>
              <a:off x="6774294" y="2625956"/>
              <a:ext cx="4469156" cy="1645885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60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27" name="PA-矩形 4">
              <a:extLst>
                <a:ext uri="{FF2B5EF4-FFF2-40B4-BE49-F238E27FC236}">
                  <a16:creationId xmlns:a16="http://schemas.microsoft.com/office/drawing/2014/main" id="{00133C1D-2898-4FBB-8821-7F3C654E2F30}"/>
                </a:ext>
              </a:extLst>
            </p:cNvPr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7003073" y="2965877"/>
              <a:ext cx="4058490" cy="512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t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ts val="20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b="1" i="0" u="none" strike="noStrike" kern="0" cap="none" spc="300" normalizeH="0" baseline="0" noProof="0" dirty="0">
                  <a:ln>
                    <a:noFill/>
                  </a:ln>
                  <a:solidFill>
                    <a:srgbClr val="2458C1"/>
                  </a:solidFill>
                  <a:effectLst/>
                  <a:uLnTx/>
                  <a:uFillTx/>
                  <a:latin typeface="Arial"/>
                  <a:ea typeface="阿里巴巴普惠体 Medium"/>
                  <a:cs typeface="阿里巴巴普惠体 Medium"/>
                  <a:sym typeface="Arial"/>
                </a:rPr>
                <a:t>Add title text</a:t>
              </a:r>
            </a:p>
            <a:p>
              <a:pPr marL="0" marR="0" lvl="0" indent="0" defTabSz="914400" eaLnBrk="1" fontAlgn="auto" latinLnBrk="0" hangingPunct="1">
                <a:lnSpc>
                  <a:spcPts val="20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Arial"/>
                  <a:ea typeface="阿里巴巴普惠体 Medium"/>
                  <a:cs typeface="阿里巴巴普惠体 Medium"/>
                  <a:sym typeface="Arial"/>
                </a:rPr>
                <a:t>Click here to add content, content to match the title. </a:t>
              </a: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28" name="矩形: 圆角 30">
              <a:extLst>
                <a:ext uri="{FF2B5EF4-FFF2-40B4-BE49-F238E27FC236}">
                  <a16:creationId xmlns:a16="http://schemas.microsoft.com/office/drawing/2014/main" id="{A7A79AD8-1D06-4A31-31FA-155B3D72E806}"/>
                </a:ext>
              </a:extLst>
            </p:cNvPr>
            <p:cNvSpPr>
              <a:spLocks/>
            </p:cNvSpPr>
            <p:nvPr/>
          </p:nvSpPr>
          <p:spPr>
            <a:xfrm>
              <a:off x="6800460" y="4698383"/>
              <a:ext cx="4469156" cy="1645885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60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29" name="PA-矩形 4">
              <a:extLst>
                <a:ext uri="{FF2B5EF4-FFF2-40B4-BE49-F238E27FC236}">
                  <a16:creationId xmlns:a16="http://schemas.microsoft.com/office/drawing/2014/main" id="{2127BA79-57ED-747D-5BF0-A437D63363AE}"/>
                </a:ext>
              </a:extLst>
            </p:cNvPr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7029238" y="5038304"/>
              <a:ext cx="4058490" cy="512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t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ts val="20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b="1" i="0" u="none" strike="noStrike" kern="0" cap="none" spc="300" normalizeH="0" baseline="0" noProof="0" dirty="0">
                  <a:ln>
                    <a:noFill/>
                  </a:ln>
                  <a:solidFill>
                    <a:srgbClr val="2458C1"/>
                  </a:solidFill>
                  <a:effectLst/>
                  <a:uLnTx/>
                  <a:uFillTx/>
                  <a:latin typeface="Arial"/>
                  <a:ea typeface="阿里巴巴普惠体 Medium"/>
                  <a:cs typeface="阿里巴巴普惠体 Medium"/>
                  <a:sym typeface="Arial"/>
                </a:rPr>
                <a:t>Add title text</a:t>
              </a:r>
            </a:p>
            <a:p>
              <a:pPr marL="0" marR="0" lvl="0" indent="0" defTabSz="914400" eaLnBrk="1" fontAlgn="auto" latinLnBrk="0" hangingPunct="1">
                <a:lnSpc>
                  <a:spcPts val="20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Arial"/>
                  <a:ea typeface="阿里巴巴普惠体 Medium"/>
                  <a:cs typeface="阿里巴巴普惠体 Medium"/>
                  <a:sym typeface="Arial"/>
                </a:rPr>
                <a:t>Click here to add content, content to match the title. </a:t>
              </a: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2" name="矩形 1">
              <a:extLst>
                <a:ext uri="{FF2B5EF4-FFF2-40B4-BE49-F238E27FC236}">
                  <a16:creationId xmlns:a16="http://schemas.microsoft.com/office/drawing/2014/main" id="{5C05760B-011D-AF07-21D4-86310AB5CAB0}"/>
                </a:ext>
              </a:extLst>
            </p:cNvPr>
            <p:cNvSpPr/>
            <p:nvPr/>
          </p:nvSpPr>
          <p:spPr>
            <a:xfrm rot="16200000">
              <a:off x="5591137" y="606818"/>
              <a:ext cx="404278" cy="1015662"/>
            </a:xfrm>
            <a:prstGeom prst="rect">
              <a:avLst/>
            </a:prstGeom>
            <a:solidFill>
              <a:srgbClr val="FFD1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D710C95F-8AC0-E900-CB11-E3CE6B39A9A2}"/>
                </a:ext>
              </a:extLst>
            </p:cNvPr>
            <p:cNvSpPr/>
            <p:nvPr/>
          </p:nvSpPr>
          <p:spPr>
            <a:xfrm rot="16200000">
              <a:off x="5623605" y="2709147"/>
              <a:ext cx="404278" cy="1015662"/>
            </a:xfrm>
            <a:prstGeom prst="rect">
              <a:avLst/>
            </a:prstGeom>
            <a:solidFill>
              <a:srgbClr val="FFD1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EFE4BB3E-97F5-1AD7-E8DB-D325DC0BE1C3}"/>
                </a:ext>
              </a:extLst>
            </p:cNvPr>
            <p:cNvSpPr/>
            <p:nvPr/>
          </p:nvSpPr>
          <p:spPr>
            <a:xfrm rot="16200000">
              <a:off x="5591137" y="4800704"/>
              <a:ext cx="404278" cy="1015662"/>
            </a:xfrm>
            <a:prstGeom prst="rect">
              <a:avLst/>
            </a:prstGeom>
            <a:solidFill>
              <a:srgbClr val="FFD1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796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组合 42">
            <a:extLst>
              <a:ext uri="{FF2B5EF4-FFF2-40B4-BE49-F238E27FC236}">
                <a16:creationId xmlns:a16="http://schemas.microsoft.com/office/drawing/2014/main" id="{7CF9C34F-FA55-F603-C98D-600E9A1850BD}"/>
              </a:ext>
            </a:extLst>
          </p:cNvPr>
          <p:cNvGrpSpPr/>
          <p:nvPr/>
        </p:nvGrpSpPr>
        <p:grpSpPr>
          <a:xfrm>
            <a:off x="-2379" y="2580289"/>
            <a:ext cx="12194380" cy="3877136"/>
            <a:chOff x="-2380" y="2580289"/>
            <a:chExt cx="12194380" cy="3877136"/>
          </a:xfrm>
        </p:grpSpPr>
        <p:sp>
          <p:nvSpPr>
            <p:cNvPr id="2" name="矩形: 圆角 30">
              <a:extLst>
                <a:ext uri="{FF2B5EF4-FFF2-40B4-BE49-F238E27FC236}">
                  <a16:creationId xmlns:a16="http://schemas.microsoft.com/office/drawing/2014/main" id="{0C3732B2-12F4-D6DF-02EE-37B59DFC45A9}"/>
                </a:ext>
              </a:extLst>
            </p:cNvPr>
            <p:cNvSpPr>
              <a:spLocks/>
            </p:cNvSpPr>
            <p:nvPr/>
          </p:nvSpPr>
          <p:spPr>
            <a:xfrm>
              <a:off x="-1" y="2580289"/>
              <a:ext cx="11899263" cy="363061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60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40" name="矩形: 圆角 30">
              <a:extLst>
                <a:ext uri="{FF2B5EF4-FFF2-40B4-BE49-F238E27FC236}">
                  <a16:creationId xmlns:a16="http://schemas.microsoft.com/office/drawing/2014/main" id="{82FFB9FB-FC52-DC96-BA07-31EE1AF54821}"/>
                </a:ext>
              </a:extLst>
            </p:cNvPr>
            <p:cNvSpPr>
              <a:spLocks/>
            </p:cNvSpPr>
            <p:nvPr/>
          </p:nvSpPr>
          <p:spPr>
            <a:xfrm>
              <a:off x="-1" y="6201782"/>
              <a:ext cx="12192001" cy="255643"/>
            </a:xfrm>
            <a:prstGeom prst="roundRect">
              <a:avLst>
                <a:gd name="adj" fmla="val 0"/>
              </a:avLst>
            </a:prstGeom>
            <a:solidFill>
              <a:srgbClr val="2458C1"/>
            </a:solidFill>
            <a:ln w="60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41" name="矩形: 圆角 30">
              <a:extLst>
                <a:ext uri="{FF2B5EF4-FFF2-40B4-BE49-F238E27FC236}">
                  <a16:creationId xmlns:a16="http://schemas.microsoft.com/office/drawing/2014/main" id="{98B24434-07A1-A73A-D0AD-A89FD3ABD922}"/>
                </a:ext>
              </a:extLst>
            </p:cNvPr>
            <p:cNvSpPr>
              <a:spLocks/>
            </p:cNvSpPr>
            <p:nvPr/>
          </p:nvSpPr>
          <p:spPr>
            <a:xfrm>
              <a:off x="-2380" y="5957297"/>
              <a:ext cx="12192001" cy="255643"/>
            </a:xfrm>
            <a:prstGeom prst="roundRect">
              <a:avLst>
                <a:gd name="adj" fmla="val 0"/>
              </a:avLst>
            </a:prstGeom>
            <a:solidFill>
              <a:srgbClr val="FFD141"/>
            </a:solidFill>
            <a:ln w="60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</p:grp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3F78B3BB-8245-15D3-5464-0CDD011FFAEA}"/>
              </a:ext>
            </a:extLst>
          </p:cNvPr>
          <p:cNvGrpSpPr/>
          <p:nvPr/>
        </p:nvGrpSpPr>
        <p:grpSpPr>
          <a:xfrm>
            <a:off x="1270775" y="1344478"/>
            <a:ext cx="9235791" cy="3993904"/>
            <a:chOff x="1478105" y="1556792"/>
            <a:chExt cx="9235791" cy="3993904"/>
          </a:xfrm>
        </p:grpSpPr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94F33699-55FE-5672-5C42-219790A87943}"/>
                </a:ext>
              </a:extLst>
            </p:cNvPr>
            <p:cNvSpPr txBox="1"/>
            <p:nvPr/>
          </p:nvSpPr>
          <p:spPr>
            <a:xfrm>
              <a:off x="4877294" y="2344608"/>
              <a:ext cx="2850495" cy="34475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 anchor="ctr" anchorCtr="0">
              <a:noAutofit/>
            </a:bodyPr>
            <a:lstStyle/>
            <a:p>
              <a:pPr marL="0" marR="0" lvl="0" indent="0" algn="ctr" rtl="0">
                <a:buSzPct val="25000"/>
                <a:buNone/>
              </a:pPr>
              <a:r>
                <a:rPr lang="en-US" altLang="zh-CN" sz="1100" b="0" i="0" u="none" strike="noStrike" cap="none" baseline="0" dirty="0">
                  <a:latin typeface="Arial"/>
                  <a:ea typeface="阿里巴巴普惠体 Medium"/>
                  <a:cs typeface="阿里巴巴普惠体 Medium"/>
                  <a:sym typeface="Arial"/>
                </a:rPr>
                <a:t>Text Here</a:t>
              </a:r>
              <a:endParaRPr lang="zh-CN" altLang="en-US" sz="1100" b="0" i="0" u="none" strike="noStrike" cap="none" baseline="0" dirty="0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cxnSp>
          <p:nvCxnSpPr>
            <p:cNvPr id="5" name="直接箭头连接符 4">
              <a:extLst>
                <a:ext uri="{FF2B5EF4-FFF2-40B4-BE49-F238E27FC236}">
                  <a16:creationId xmlns:a16="http://schemas.microsoft.com/office/drawing/2014/main" id="{F8F462C5-4165-21A8-1673-D6672870C69A}"/>
                </a:ext>
              </a:extLst>
            </p:cNvPr>
            <p:cNvCxnSpPr>
              <a:stCxn id="4" idx="2"/>
            </p:cNvCxnSpPr>
            <p:nvPr/>
          </p:nvCxnSpPr>
          <p:spPr>
            <a:xfrm flipH="1">
              <a:off x="6300952" y="2689358"/>
              <a:ext cx="1589" cy="409966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6" name="直接箭头连接符 5">
              <a:extLst>
                <a:ext uri="{FF2B5EF4-FFF2-40B4-BE49-F238E27FC236}">
                  <a16:creationId xmlns:a16="http://schemas.microsoft.com/office/drawing/2014/main" id="{300E8637-0269-0109-F5AB-5CD52E96134F}"/>
                </a:ext>
              </a:extLst>
            </p:cNvPr>
            <p:cNvCxnSpPr/>
            <p:nvPr/>
          </p:nvCxnSpPr>
          <p:spPr>
            <a:xfrm rot="10800000">
              <a:off x="2912217" y="3088766"/>
              <a:ext cx="3390324" cy="2101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7" name="直接箭头连接符 6">
              <a:extLst>
                <a:ext uri="{FF2B5EF4-FFF2-40B4-BE49-F238E27FC236}">
                  <a16:creationId xmlns:a16="http://schemas.microsoft.com/office/drawing/2014/main" id="{D5EA74CD-FAE1-C6C7-2C7A-0508E1E426C2}"/>
                </a:ext>
              </a:extLst>
            </p:cNvPr>
            <p:cNvCxnSpPr/>
            <p:nvPr/>
          </p:nvCxnSpPr>
          <p:spPr>
            <a:xfrm rot="10800000">
              <a:off x="6302542" y="3088766"/>
              <a:ext cx="3390324" cy="2101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8" name="直接箭头连接符 7">
              <a:extLst>
                <a:ext uri="{FF2B5EF4-FFF2-40B4-BE49-F238E27FC236}">
                  <a16:creationId xmlns:a16="http://schemas.microsoft.com/office/drawing/2014/main" id="{A0939751-3F8C-4EC5-5236-359BB3A47160}"/>
                </a:ext>
              </a:extLst>
            </p:cNvPr>
            <p:cNvCxnSpPr/>
            <p:nvPr/>
          </p:nvCxnSpPr>
          <p:spPr>
            <a:xfrm rot="16200000" flipH="1">
              <a:off x="2797639" y="3207730"/>
              <a:ext cx="241109" cy="3177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9" name="直接箭头连接符 8">
              <a:extLst>
                <a:ext uri="{FF2B5EF4-FFF2-40B4-BE49-F238E27FC236}">
                  <a16:creationId xmlns:a16="http://schemas.microsoft.com/office/drawing/2014/main" id="{A2D0967D-0B30-6984-C0B0-14B19485C706}"/>
                </a:ext>
              </a:extLst>
            </p:cNvPr>
            <p:cNvCxnSpPr/>
            <p:nvPr/>
          </p:nvCxnSpPr>
          <p:spPr>
            <a:xfrm rot="16200000" flipH="1">
              <a:off x="9571507" y="3207730"/>
              <a:ext cx="241109" cy="3177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411B7988-6EC2-473C-B4FB-97388D4F2ABD}"/>
                </a:ext>
              </a:extLst>
            </p:cNvPr>
            <p:cNvSpPr txBox="1"/>
            <p:nvPr/>
          </p:nvSpPr>
          <p:spPr>
            <a:xfrm>
              <a:off x="1929137" y="3983643"/>
              <a:ext cx="2000205" cy="18919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 anchor="ctr" anchorCtr="0">
              <a:noAutofit/>
            </a:bodyPr>
            <a:lstStyle/>
            <a:p>
              <a:pPr marL="0" marR="0" lvl="0" indent="0" algn="ctr" rtl="0">
                <a:buSzPct val="25000"/>
                <a:buNone/>
              </a:pPr>
              <a:r>
                <a:rPr lang="en-US" altLang="zh-CN" sz="1200" b="0" i="0" u="none" strike="noStrike" cap="none" baseline="0" dirty="0">
                  <a:latin typeface="Arial"/>
                  <a:ea typeface="阿里巴巴普惠体 Medium"/>
                  <a:cs typeface="阿里巴巴普惠体 Medium"/>
                  <a:sym typeface="Arial"/>
                </a:rPr>
                <a:t>Text Here</a:t>
              </a:r>
              <a:endParaRPr lang="zh-CN" altLang="en-US" sz="1200" b="0" i="0" u="none" strike="noStrike" cap="none" baseline="0" dirty="0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37CA4C8A-B16F-521C-C710-6519B24B1D1B}"/>
                </a:ext>
              </a:extLst>
            </p:cNvPr>
            <p:cNvSpPr txBox="1"/>
            <p:nvPr/>
          </p:nvSpPr>
          <p:spPr>
            <a:xfrm>
              <a:off x="5302438" y="3983643"/>
              <a:ext cx="2000205" cy="18919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 anchor="ctr" anchorCtr="0">
              <a:noAutofit/>
            </a:bodyPr>
            <a:lstStyle/>
            <a:p>
              <a:pPr marL="0" marR="0" lvl="0" indent="0" algn="ctr" rtl="0">
                <a:buSzPct val="25000"/>
                <a:buNone/>
              </a:pPr>
              <a:r>
                <a:rPr lang="en-US" altLang="zh-CN" sz="1200" b="0" i="0" u="none" strike="noStrike" cap="none" baseline="0" dirty="0">
                  <a:latin typeface="Arial"/>
                  <a:ea typeface="阿里巴巴普惠体 Medium"/>
                  <a:cs typeface="阿里巴巴普惠体 Medium"/>
                  <a:sym typeface="Arial"/>
                </a:rPr>
                <a:t>Text Here</a:t>
              </a:r>
              <a:endParaRPr lang="zh-CN" altLang="en-US" sz="1200" b="0" i="0" u="none" strike="noStrike" cap="none" baseline="0" dirty="0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A07DC012-1CA9-BF02-1F2B-00AEE630B23C}"/>
                </a:ext>
              </a:extLst>
            </p:cNvPr>
            <p:cNvSpPr txBox="1"/>
            <p:nvPr/>
          </p:nvSpPr>
          <p:spPr>
            <a:xfrm>
              <a:off x="8713691" y="3983643"/>
              <a:ext cx="2000205" cy="18919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 anchor="ctr" anchorCtr="0">
              <a:noAutofit/>
            </a:bodyPr>
            <a:lstStyle/>
            <a:p>
              <a:pPr marL="0" marR="0" lvl="0" indent="0" algn="ctr" rtl="0">
                <a:buSzPct val="25000"/>
                <a:buNone/>
              </a:pPr>
              <a:r>
                <a:rPr lang="en-US" altLang="zh-CN" sz="1200" b="0" i="0" u="none" strike="noStrike" cap="none" baseline="0" dirty="0">
                  <a:latin typeface="Arial"/>
                  <a:ea typeface="阿里巴巴普惠体 Medium"/>
                  <a:cs typeface="阿里巴巴普惠体 Medium"/>
                  <a:sym typeface="Arial"/>
                </a:rPr>
                <a:t>Text Here</a:t>
              </a:r>
              <a:endParaRPr lang="zh-CN" altLang="en-US" sz="1200" b="0" i="0" u="none" strike="noStrike" cap="none" baseline="0" dirty="0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cxnSp>
          <p:nvCxnSpPr>
            <p:cNvPr id="13" name="直接箭头连接符 12">
              <a:extLst>
                <a:ext uri="{FF2B5EF4-FFF2-40B4-BE49-F238E27FC236}">
                  <a16:creationId xmlns:a16="http://schemas.microsoft.com/office/drawing/2014/main" id="{AD4D2998-A28E-6626-EA73-0BE110983805}"/>
                </a:ext>
              </a:extLst>
            </p:cNvPr>
            <p:cNvCxnSpPr/>
            <p:nvPr/>
          </p:nvCxnSpPr>
          <p:spPr>
            <a:xfrm rot="16200000" flipH="1">
              <a:off x="6183575" y="3207730"/>
              <a:ext cx="241109" cy="3177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14" name="直接箭头连接符 13">
              <a:extLst>
                <a:ext uri="{FF2B5EF4-FFF2-40B4-BE49-F238E27FC236}">
                  <a16:creationId xmlns:a16="http://schemas.microsoft.com/office/drawing/2014/main" id="{8C4927A3-C4F8-D861-1CA6-3333CE2E92C6}"/>
                </a:ext>
              </a:extLst>
            </p:cNvPr>
            <p:cNvCxnSpPr/>
            <p:nvPr/>
          </p:nvCxnSpPr>
          <p:spPr>
            <a:xfrm>
              <a:off x="2959120" y="4259909"/>
              <a:ext cx="1588" cy="347999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15" name="直接箭头连接符 14">
              <a:extLst>
                <a:ext uri="{FF2B5EF4-FFF2-40B4-BE49-F238E27FC236}">
                  <a16:creationId xmlns:a16="http://schemas.microsoft.com/office/drawing/2014/main" id="{870F597A-16F9-664D-5932-05B3A55BBD20}"/>
                </a:ext>
              </a:extLst>
            </p:cNvPr>
            <p:cNvCxnSpPr/>
            <p:nvPr/>
          </p:nvCxnSpPr>
          <p:spPr>
            <a:xfrm rot="10800000">
              <a:off x="2052586" y="4607919"/>
              <a:ext cx="1816244" cy="2101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16" name="直接箭头连接符 15">
              <a:extLst>
                <a:ext uri="{FF2B5EF4-FFF2-40B4-BE49-F238E27FC236}">
                  <a16:creationId xmlns:a16="http://schemas.microsoft.com/office/drawing/2014/main" id="{F7CE294D-B561-CA0B-EC7F-5740C319BC46}"/>
                </a:ext>
              </a:extLst>
            </p:cNvPr>
            <p:cNvCxnSpPr/>
            <p:nvPr/>
          </p:nvCxnSpPr>
          <p:spPr>
            <a:xfrm rot="16200000" flipH="1">
              <a:off x="1938357" y="4726874"/>
              <a:ext cx="241109" cy="3177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17" name="直接箭头连接符 16">
              <a:extLst>
                <a:ext uri="{FF2B5EF4-FFF2-40B4-BE49-F238E27FC236}">
                  <a16:creationId xmlns:a16="http://schemas.microsoft.com/office/drawing/2014/main" id="{4E27B225-D949-B97F-1E25-1F601A0CC9FE}"/>
                </a:ext>
              </a:extLst>
            </p:cNvPr>
            <p:cNvCxnSpPr/>
            <p:nvPr/>
          </p:nvCxnSpPr>
          <p:spPr>
            <a:xfrm rot="16200000" flipH="1">
              <a:off x="3743608" y="4726874"/>
              <a:ext cx="241109" cy="3177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18" name="直接箭头连接符 17">
              <a:extLst>
                <a:ext uri="{FF2B5EF4-FFF2-40B4-BE49-F238E27FC236}">
                  <a16:creationId xmlns:a16="http://schemas.microsoft.com/office/drawing/2014/main" id="{27283319-3E6D-56A2-7DF0-6A2C9DCBD644}"/>
                </a:ext>
              </a:extLst>
            </p:cNvPr>
            <p:cNvCxnSpPr/>
            <p:nvPr/>
          </p:nvCxnSpPr>
          <p:spPr>
            <a:xfrm rot="16200000" flipH="1">
              <a:off x="6181988" y="4378876"/>
              <a:ext cx="241109" cy="3177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19" name="直接箭头连接符 18">
              <a:extLst>
                <a:ext uri="{FF2B5EF4-FFF2-40B4-BE49-F238E27FC236}">
                  <a16:creationId xmlns:a16="http://schemas.microsoft.com/office/drawing/2014/main" id="{4BC61996-F5AA-475A-4C95-2A95855ECF3D}"/>
                </a:ext>
              </a:extLst>
            </p:cNvPr>
            <p:cNvCxnSpPr/>
            <p:nvPr/>
          </p:nvCxnSpPr>
          <p:spPr>
            <a:xfrm rot="16200000" flipH="1">
              <a:off x="9589058" y="4378876"/>
              <a:ext cx="241109" cy="3177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C95C7030-E414-B7AA-32D8-66B1A0FAD492}"/>
                </a:ext>
              </a:extLst>
            </p:cNvPr>
            <p:cNvSpPr txBox="1"/>
            <p:nvPr/>
          </p:nvSpPr>
          <p:spPr>
            <a:xfrm>
              <a:off x="8713691" y="5115808"/>
              <a:ext cx="2000205" cy="18919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 anchor="ctr" anchorCtr="0">
              <a:noAutofit/>
            </a:bodyPr>
            <a:lstStyle/>
            <a:p>
              <a:pPr marL="0" marR="0" lvl="0" indent="0" algn="ctr" rtl="0">
                <a:buSzPct val="25000"/>
                <a:buNone/>
              </a:pPr>
              <a:r>
                <a:rPr lang="en-US" altLang="zh-CN" sz="1200" b="0" i="0" u="none" strike="noStrike" cap="none" baseline="0" dirty="0">
                  <a:latin typeface="Arial"/>
                  <a:ea typeface="阿里巴巴普惠体 Medium"/>
                  <a:cs typeface="阿里巴巴普惠体 Medium"/>
                  <a:sym typeface="Arial"/>
                </a:rPr>
                <a:t>Text Here</a:t>
              </a:r>
              <a:endParaRPr lang="zh-CN" altLang="en-US" sz="1200" b="0" i="0" u="none" strike="noStrike" cap="none" baseline="0" dirty="0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D08C9ACA-A04F-77C8-90BD-46E6DDBB53ED}"/>
                </a:ext>
              </a:extLst>
            </p:cNvPr>
            <p:cNvSpPr txBox="1"/>
            <p:nvPr/>
          </p:nvSpPr>
          <p:spPr>
            <a:xfrm>
              <a:off x="1478105" y="5335227"/>
              <a:ext cx="1122600" cy="18919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 anchor="ctr" anchorCtr="0">
              <a:noAutofit/>
            </a:bodyPr>
            <a:lstStyle/>
            <a:p>
              <a:pPr marL="0" marR="0" lvl="0" indent="0" algn="ctr" rtl="0">
                <a:buSzPct val="25000"/>
                <a:buNone/>
              </a:pPr>
              <a:r>
                <a:rPr lang="en-US" altLang="zh-CN" sz="1200" b="0" i="0" u="none" strike="noStrike" cap="none" baseline="0" dirty="0">
                  <a:latin typeface="Arial"/>
                  <a:ea typeface="阿里巴巴普惠体 Medium"/>
                  <a:cs typeface="阿里巴巴普惠体 Medium"/>
                  <a:sym typeface="Arial"/>
                </a:rPr>
                <a:t>Text Here</a:t>
              </a:r>
              <a:endParaRPr lang="zh-CN" altLang="en-US" sz="1200" b="0" i="0" u="none" strike="noStrike" cap="none" baseline="0" dirty="0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9944FE0F-5493-FECF-1AC1-76A0CAAD4DCD}"/>
                </a:ext>
              </a:extLst>
            </p:cNvPr>
            <p:cNvSpPr txBox="1"/>
            <p:nvPr/>
          </p:nvSpPr>
          <p:spPr>
            <a:xfrm>
              <a:off x="2892508" y="5335227"/>
              <a:ext cx="1938932" cy="21546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 anchor="ctr" anchorCtr="0">
              <a:noAutofit/>
            </a:bodyPr>
            <a:lstStyle/>
            <a:p>
              <a:pPr marL="0" marR="0" lvl="0" indent="0" algn="ctr" rtl="0">
                <a:buSzPct val="25000"/>
                <a:buNone/>
              </a:pPr>
              <a:r>
                <a:rPr lang="en-US" altLang="zh-CN" sz="1200" b="0" i="0" u="none" strike="noStrike" cap="none" baseline="0" dirty="0">
                  <a:latin typeface="Arial"/>
                  <a:ea typeface="阿里巴巴普惠体 Medium"/>
                  <a:cs typeface="阿里巴巴普惠体 Medium"/>
                  <a:sym typeface="Arial"/>
                </a:rPr>
                <a:t>Text Here</a:t>
              </a:r>
              <a:endParaRPr lang="zh-CN" altLang="en-US" sz="1200" b="0" i="0" u="none" strike="noStrike" cap="none" baseline="0" dirty="0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F6590020-4BD0-967F-28DF-03DBC2AB6CCE}"/>
                </a:ext>
              </a:extLst>
            </p:cNvPr>
            <p:cNvSpPr txBox="1"/>
            <p:nvPr/>
          </p:nvSpPr>
          <p:spPr>
            <a:xfrm>
              <a:off x="5406684" y="5006963"/>
              <a:ext cx="1846414" cy="251835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 anchor="ctr" anchorCtr="0">
              <a:noAutofit/>
            </a:bodyPr>
            <a:lstStyle/>
            <a:p>
              <a:pPr marL="0" marR="0" lvl="0" indent="0" algn="ctr" rtl="0">
                <a:buSzPct val="25000"/>
                <a:buNone/>
              </a:pPr>
              <a:r>
                <a:rPr lang="en-US" altLang="zh-CN" sz="1200" b="0" i="0" u="none" strike="noStrike" cap="none" baseline="0" dirty="0">
                  <a:latin typeface="Arial"/>
                  <a:ea typeface="阿里巴巴普惠体 Medium"/>
                  <a:cs typeface="阿里巴巴普惠体 Medium"/>
                  <a:sym typeface="Arial"/>
                </a:rPr>
                <a:t>Text Here</a:t>
              </a:r>
              <a:endParaRPr lang="zh-CN" altLang="en-US" sz="1200" b="0" i="0" u="none" strike="noStrike" cap="none" baseline="0" dirty="0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24" name="任意多边形: 形状 23">
              <a:extLst>
                <a:ext uri="{FF2B5EF4-FFF2-40B4-BE49-F238E27FC236}">
                  <a16:creationId xmlns:a16="http://schemas.microsoft.com/office/drawing/2014/main" id="{72256644-8BF5-DE24-E9B1-7A3D5BCC6163}"/>
                </a:ext>
              </a:extLst>
            </p:cNvPr>
            <p:cNvSpPr/>
            <p:nvPr/>
          </p:nvSpPr>
          <p:spPr>
            <a:xfrm>
              <a:off x="5741898" y="4652755"/>
              <a:ext cx="351019" cy="28598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11" y="0"/>
                  </a:moveTo>
                  <a:cubicBezTo>
                    <a:pt x="44753" y="0"/>
                    <a:pt x="32380" y="15183"/>
                    <a:pt x="32380" y="33916"/>
                  </a:cubicBezTo>
                  <a:cubicBezTo>
                    <a:pt x="32380" y="52650"/>
                    <a:pt x="44753" y="67833"/>
                    <a:pt x="60011" y="67833"/>
                  </a:cubicBezTo>
                  <a:cubicBezTo>
                    <a:pt x="75274" y="67833"/>
                    <a:pt x="87647" y="52650"/>
                    <a:pt x="87647" y="33916"/>
                  </a:cubicBezTo>
                  <a:cubicBezTo>
                    <a:pt x="87647" y="15183"/>
                    <a:pt x="75274" y="0"/>
                    <a:pt x="60011" y="0"/>
                  </a:cubicBezTo>
                  <a:close/>
                  <a:moveTo>
                    <a:pt x="40146" y="74200"/>
                  </a:moveTo>
                  <a:cubicBezTo>
                    <a:pt x="40146" y="74200"/>
                    <a:pt x="23773" y="75488"/>
                    <a:pt x="12041" y="86800"/>
                  </a:cubicBezTo>
                  <a:cubicBezTo>
                    <a:pt x="-1808" y="100161"/>
                    <a:pt x="85" y="120000"/>
                    <a:pt x="85" y="120000"/>
                  </a:cubicBezTo>
                  <a:lnTo>
                    <a:pt x="60000" y="120000"/>
                  </a:lnTo>
                  <a:lnTo>
                    <a:pt x="119908" y="120000"/>
                  </a:lnTo>
                  <a:cubicBezTo>
                    <a:pt x="119908" y="120000"/>
                    <a:pt x="121808" y="100161"/>
                    <a:pt x="107958" y="86800"/>
                  </a:cubicBezTo>
                  <a:cubicBezTo>
                    <a:pt x="96226" y="75488"/>
                    <a:pt x="79847" y="74200"/>
                    <a:pt x="79847" y="74200"/>
                  </a:cubicBezTo>
                  <a:lnTo>
                    <a:pt x="66484" y="106322"/>
                  </a:lnTo>
                  <a:lnTo>
                    <a:pt x="64418" y="85405"/>
                  </a:lnTo>
                  <a:lnTo>
                    <a:pt x="67617" y="82111"/>
                  </a:lnTo>
                  <a:lnTo>
                    <a:pt x="60000" y="82111"/>
                  </a:lnTo>
                  <a:lnTo>
                    <a:pt x="52382" y="82111"/>
                  </a:lnTo>
                  <a:lnTo>
                    <a:pt x="55581" y="85405"/>
                  </a:lnTo>
                  <a:lnTo>
                    <a:pt x="53515" y="106322"/>
                  </a:lnTo>
                  <a:lnTo>
                    <a:pt x="40146" y="74200"/>
                  </a:lnTo>
                  <a:close/>
                </a:path>
              </a:pathLst>
            </a:custGeom>
            <a:solidFill>
              <a:srgbClr val="2458C1"/>
            </a:solidFill>
            <a:ln>
              <a:noFill/>
            </a:ln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 dirty="0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25" name="任意多边形: 形状 24">
              <a:extLst>
                <a:ext uri="{FF2B5EF4-FFF2-40B4-BE49-F238E27FC236}">
                  <a16:creationId xmlns:a16="http://schemas.microsoft.com/office/drawing/2014/main" id="{C7DD4220-E7AC-AE7E-E611-224E02E1F3FD}"/>
                </a:ext>
              </a:extLst>
            </p:cNvPr>
            <p:cNvSpPr/>
            <p:nvPr/>
          </p:nvSpPr>
          <p:spPr>
            <a:xfrm>
              <a:off x="6127031" y="4652755"/>
              <a:ext cx="351019" cy="28598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11" y="0"/>
                  </a:moveTo>
                  <a:cubicBezTo>
                    <a:pt x="44753" y="0"/>
                    <a:pt x="32380" y="15183"/>
                    <a:pt x="32380" y="33916"/>
                  </a:cubicBezTo>
                  <a:cubicBezTo>
                    <a:pt x="32380" y="52650"/>
                    <a:pt x="44753" y="67833"/>
                    <a:pt x="60011" y="67833"/>
                  </a:cubicBezTo>
                  <a:cubicBezTo>
                    <a:pt x="75274" y="67833"/>
                    <a:pt x="87647" y="52650"/>
                    <a:pt x="87647" y="33916"/>
                  </a:cubicBezTo>
                  <a:cubicBezTo>
                    <a:pt x="87647" y="15183"/>
                    <a:pt x="75274" y="0"/>
                    <a:pt x="60011" y="0"/>
                  </a:cubicBezTo>
                  <a:close/>
                  <a:moveTo>
                    <a:pt x="40146" y="74200"/>
                  </a:moveTo>
                  <a:cubicBezTo>
                    <a:pt x="40146" y="74200"/>
                    <a:pt x="23773" y="75488"/>
                    <a:pt x="12041" y="86800"/>
                  </a:cubicBezTo>
                  <a:cubicBezTo>
                    <a:pt x="-1808" y="100161"/>
                    <a:pt x="85" y="120000"/>
                    <a:pt x="85" y="120000"/>
                  </a:cubicBezTo>
                  <a:lnTo>
                    <a:pt x="60000" y="120000"/>
                  </a:lnTo>
                  <a:lnTo>
                    <a:pt x="119908" y="120000"/>
                  </a:lnTo>
                  <a:cubicBezTo>
                    <a:pt x="119908" y="120000"/>
                    <a:pt x="121808" y="100161"/>
                    <a:pt x="107958" y="86800"/>
                  </a:cubicBezTo>
                  <a:cubicBezTo>
                    <a:pt x="96226" y="75488"/>
                    <a:pt x="79847" y="74200"/>
                    <a:pt x="79847" y="74200"/>
                  </a:cubicBezTo>
                  <a:lnTo>
                    <a:pt x="66484" y="106322"/>
                  </a:lnTo>
                  <a:lnTo>
                    <a:pt x="64418" y="85405"/>
                  </a:lnTo>
                  <a:lnTo>
                    <a:pt x="67617" y="82111"/>
                  </a:lnTo>
                  <a:lnTo>
                    <a:pt x="60000" y="82111"/>
                  </a:lnTo>
                  <a:lnTo>
                    <a:pt x="52382" y="82111"/>
                  </a:lnTo>
                  <a:lnTo>
                    <a:pt x="55581" y="85405"/>
                  </a:lnTo>
                  <a:lnTo>
                    <a:pt x="53515" y="106322"/>
                  </a:lnTo>
                  <a:lnTo>
                    <a:pt x="40146" y="74200"/>
                  </a:lnTo>
                  <a:close/>
                </a:path>
              </a:pathLst>
            </a:custGeom>
            <a:solidFill>
              <a:srgbClr val="2458C1"/>
            </a:solidFill>
            <a:ln>
              <a:noFill/>
            </a:ln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 dirty="0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26" name="任意多边形: 形状 25">
              <a:extLst>
                <a:ext uri="{FF2B5EF4-FFF2-40B4-BE49-F238E27FC236}">
                  <a16:creationId xmlns:a16="http://schemas.microsoft.com/office/drawing/2014/main" id="{917D75AB-33E3-FECF-2679-B2D950ECAF38}"/>
                </a:ext>
              </a:extLst>
            </p:cNvPr>
            <p:cNvSpPr/>
            <p:nvPr/>
          </p:nvSpPr>
          <p:spPr>
            <a:xfrm>
              <a:off x="6512166" y="4652755"/>
              <a:ext cx="351019" cy="28598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11" y="0"/>
                  </a:moveTo>
                  <a:cubicBezTo>
                    <a:pt x="44753" y="0"/>
                    <a:pt x="32380" y="15183"/>
                    <a:pt x="32380" y="33916"/>
                  </a:cubicBezTo>
                  <a:cubicBezTo>
                    <a:pt x="32380" y="52650"/>
                    <a:pt x="44753" y="67833"/>
                    <a:pt x="60011" y="67833"/>
                  </a:cubicBezTo>
                  <a:cubicBezTo>
                    <a:pt x="75274" y="67833"/>
                    <a:pt x="87647" y="52650"/>
                    <a:pt x="87647" y="33916"/>
                  </a:cubicBezTo>
                  <a:cubicBezTo>
                    <a:pt x="87647" y="15183"/>
                    <a:pt x="75274" y="0"/>
                    <a:pt x="60011" y="0"/>
                  </a:cubicBezTo>
                  <a:close/>
                  <a:moveTo>
                    <a:pt x="40146" y="74200"/>
                  </a:moveTo>
                  <a:cubicBezTo>
                    <a:pt x="40146" y="74200"/>
                    <a:pt x="23773" y="75488"/>
                    <a:pt x="12041" y="86800"/>
                  </a:cubicBezTo>
                  <a:cubicBezTo>
                    <a:pt x="-1808" y="100161"/>
                    <a:pt x="85" y="120000"/>
                    <a:pt x="85" y="120000"/>
                  </a:cubicBezTo>
                  <a:lnTo>
                    <a:pt x="60000" y="120000"/>
                  </a:lnTo>
                  <a:lnTo>
                    <a:pt x="119908" y="120000"/>
                  </a:lnTo>
                  <a:cubicBezTo>
                    <a:pt x="119908" y="120000"/>
                    <a:pt x="121808" y="100161"/>
                    <a:pt x="107958" y="86800"/>
                  </a:cubicBezTo>
                  <a:cubicBezTo>
                    <a:pt x="96226" y="75488"/>
                    <a:pt x="79847" y="74200"/>
                    <a:pt x="79847" y="74200"/>
                  </a:cubicBezTo>
                  <a:lnTo>
                    <a:pt x="66484" y="106322"/>
                  </a:lnTo>
                  <a:lnTo>
                    <a:pt x="64418" y="85405"/>
                  </a:lnTo>
                  <a:lnTo>
                    <a:pt x="67617" y="82111"/>
                  </a:lnTo>
                  <a:lnTo>
                    <a:pt x="60000" y="82111"/>
                  </a:lnTo>
                  <a:lnTo>
                    <a:pt x="52382" y="82111"/>
                  </a:lnTo>
                  <a:lnTo>
                    <a:pt x="55581" y="85405"/>
                  </a:lnTo>
                  <a:lnTo>
                    <a:pt x="53515" y="106322"/>
                  </a:lnTo>
                  <a:lnTo>
                    <a:pt x="40146" y="74200"/>
                  </a:lnTo>
                  <a:close/>
                </a:path>
              </a:pathLst>
            </a:custGeom>
            <a:solidFill>
              <a:srgbClr val="2458C1"/>
            </a:solidFill>
            <a:ln>
              <a:noFill/>
            </a:ln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 dirty="0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27" name="任意多边形: 形状 26">
              <a:extLst>
                <a:ext uri="{FF2B5EF4-FFF2-40B4-BE49-F238E27FC236}">
                  <a16:creationId xmlns:a16="http://schemas.microsoft.com/office/drawing/2014/main" id="{174DC370-82F9-54C1-6A10-13954FCEDC2C}"/>
                </a:ext>
              </a:extLst>
            </p:cNvPr>
            <p:cNvSpPr/>
            <p:nvPr/>
          </p:nvSpPr>
          <p:spPr>
            <a:xfrm>
              <a:off x="1498262" y="4972818"/>
              <a:ext cx="351019" cy="28598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11" y="0"/>
                  </a:moveTo>
                  <a:cubicBezTo>
                    <a:pt x="44753" y="0"/>
                    <a:pt x="32380" y="15183"/>
                    <a:pt x="32380" y="33916"/>
                  </a:cubicBezTo>
                  <a:cubicBezTo>
                    <a:pt x="32380" y="52650"/>
                    <a:pt x="44753" y="67833"/>
                    <a:pt x="60011" y="67833"/>
                  </a:cubicBezTo>
                  <a:cubicBezTo>
                    <a:pt x="75274" y="67833"/>
                    <a:pt x="87647" y="52650"/>
                    <a:pt x="87647" y="33916"/>
                  </a:cubicBezTo>
                  <a:cubicBezTo>
                    <a:pt x="87647" y="15183"/>
                    <a:pt x="75274" y="0"/>
                    <a:pt x="60011" y="0"/>
                  </a:cubicBezTo>
                  <a:close/>
                  <a:moveTo>
                    <a:pt x="40146" y="74200"/>
                  </a:moveTo>
                  <a:cubicBezTo>
                    <a:pt x="40146" y="74200"/>
                    <a:pt x="23773" y="75488"/>
                    <a:pt x="12041" y="86800"/>
                  </a:cubicBezTo>
                  <a:cubicBezTo>
                    <a:pt x="-1808" y="100161"/>
                    <a:pt x="85" y="120000"/>
                    <a:pt x="85" y="120000"/>
                  </a:cubicBezTo>
                  <a:lnTo>
                    <a:pt x="60000" y="120000"/>
                  </a:lnTo>
                  <a:lnTo>
                    <a:pt x="119908" y="120000"/>
                  </a:lnTo>
                  <a:cubicBezTo>
                    <a:pt x="119908" y="120000"/>
                    <a:pt x="121808" y="100161"/>
                    <a:pt x="107958" y="86800"/>
                  </a:cubicBezTo>
                  <a:cubicBezTo>
                    <a:pt x="96226" y="75488"/>
                    <a:pt x="79847" y="74200"/>
                    <a:pt x="79847" y="74200"/>
                  </a:cubicBezTo>
                  <a:lnTo>
                    <a:pt x="66484" y="106322"/>
                  </a:lnTo>
                  <a:lnTo>
                    <a:pt x="64418" y="85405"/>
                  </a:lnTo>
                  <a:lnTo>
                    <a:pt x="67617" y="82111"/>
                  </a:lnTo>
                  <a:lnTo>
                    <a:pt x="60000" y="82111"/>
                  </a:lnTo>
                  <a:lnTo>
                    <a:pt x="52382" y="82111"/>
                  </a:lnTo>
                  <a:lnTo>
                    <a:pt x="55581" y="85405"/>
                  </a:lnTo>
                  <a:lnTo>
                    <a:pt x="53515" y="106322"/>
                  </a:lnTo>
                  <a:lnTo>
                    <a:pt x="40146" y="74200"/>
                  </a:lnTo>
                  <a:close/>
                </a:path>
              </a:pathLst>
            </a:custGeom>
            <a:solidFill>
              <a:srgbClr val="2458C1"/>
            </a:solidFill>
            <a:ln>
              <a:noFill/>
            </a:ln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 dirty="0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28" name="任意多边形: 形状 27">
              <a:extLst>
                <a:ext uri="{FF2B5EF4-FFF2-40B4-BE49-F238E27FC236}">
                  <a16:creationId xmlns:a16="http://schemas.microsoft.com/office/drawing/2014/main" id="{68002EB4-CA6B-9C3E-957D-C22F6FC61E70}"/>
                </a:ext>
              </a:extLst>
            </p:cNvPr>
            <p:cNvSpPr/>
            <p:nvPr/>
          </p:nvSpPr>
          <p:spPr>
            <a:xfrm>
              <a:off x="1883395" y="4972818"/>
              <a:ext cx="351019" cy="28598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11" y="0"/>
                  </a:moveTo>
                  <a:cubicBezTo>
                    <a:pt x="44753" y="0"/>
                    <a:pt x="32380" y="15183"/>
                    <a:pt x="32380" y="33916"/>
                  </a:cubicBezTo>
                  <a:cubicBezTo>
                    <a:pt x="32380" y="52650"/>
                    <a:pt x="44753" y="67833"/>
                    <a:pt x="60011" y="67833"/>
                  </a:cubicBezTo>
                  <a:cubicBezTo>
                    <a:pt x="75274" y="67833"/>
                    <a:pt x="87647" y="52650"/>
                    <a:pt x="87647" y="33916"/>
                  </a:cubicBezTo>
                  <a:cubicBezTo>
                    <a:pt x="87647" y="15183"/>
                    <a:pt x="75274" y="0"/>
                    <a:pt x="60011" y="0"/>
                  </a:cubicBezTo>
                  <a:close/>
                  <a:moveTo>
                    <a:pt x="40146" y="74200"/>
                  </a:moveTo>
                  <a:cubicBezTo>
                    <a:pt x="40146" y="74200"/>
                    <a:pt x="23773" y="75488"/>
                    <a:pt x="12041" y="86800"/>
                  </a:cubicBezTo>
                  <a:cubicBezTo>
                    <a:pt x="-1808" y="100161"/>
                    <a:pt x="85" y="120000"/>
                    <a:pt x="85" y="120000"/>
                  </a:cubicBezTo>
                  <a:lnTo>
                    <a:pt x="60000" y="120000"/>
                  </a:lnTo>
                  <a:lnTo>
                    <a:pt x="119908" y="120000"/>
                  </a:lnTo>
                  <a:cubicBezTo>
                    <a:pt x="119908" y="120000"/>
                    <a:pt x="121808" y="100161"/>
                    <a:pt x="107958" y="86800"/>
                  </a:cubicBezTo>
                  <a:cubicBezTo>
                    <a:pt x="96226" y="75488"/>
                    <a:pt x="79847" y="74200"/>
                    <a:pt x="79847" y="74200"/>
                  </a:cubicBezTo>
                  <a:lnTo>
                    <a:pt x="66484" y="106322"/>
                  </a:lnTo>
                  <a:lnTo>
                    <a:pt x="64418" y="85405"/>
                  </a:lnTo>
                  <a:lnTo>
                    <a:pt x="67617" y="82111"/>
                  </a:lnTo>
                  <a:lnTo>
                    <a:pt x="60000" y="82111"/>
                  </a:lnTo>
                  <a:lnTo>
                    <a:pt x="52382" y="82111"/>
                  </a:lnTo>
                  <a:lnTo>
                    <a:pt x="55581" y="85405"/>
                  </a:lnTo>
                  <a:lnTo>
                    <a:pt x="53515" y="106322"/>
                  </a:lnTo>
                  <a:lnTo>
                    <a:pt x="40146" y="74200"/>
                  </a:lnTo>
                  <a:close/>
                </a:path>
              </a:pathLst>
            </a:custGeom>
            <a:solidFill>
              <a:srgbClr val="2458C1"/>
            </a:solidFill>
            <a:ln>
              <a:noFill/>
            </a:ln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 dirty="0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29" name="任意多边形: 形状 28">
              <a:extLst>
                <a:ext uri="{FF2B5EF4-FFF2-40B4-BE49-F238E27FC236}">
                  <a16:creationId xmlns:a16="http://schemas.microsoft.com/office/drawing/2014/main" id="{D834CAA2-DD9E-5979-7B7E-81ED69CC36A8}"/>
                </a:ext>
              </a:extLst>
            </p:cNvPr>
            <p:cNvSpPr/>
            <p:nvPr/>
          </p:nvSpPr>
          <p:spPr>
            <a:xfrm>
              <a:off x="2268531" y="4972818"/>
              <a:ext cx="351019" cy="28598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11" y="0"/>
                  </a:moveTo>
                  <a:cubicBezTo>
                    <a:pt x="44753" y="0"/>
                    <a:pt x="32380" y="15183"/>
                    <a:pt x="32380" y="33916"/>
                  </a:cubicBezTo>
                  <a:cubicBezTo>
                    <a:pt x="32380" y="52650"/>
                    <a:pt x="44753" y="67833"/>
                    <a:pt x="60011" y="67833"/>
                  </a:cubicBezTo>
                  <a:cubicBezTo>
                    <a:pt x="75274" y="67833"/>
                    <a:pt x="87647" y="52650"/>
                    <a:pt x="87647" y="33916"/>
                  </a:cubicBezTo>
                  <a:cubicBezTo>
                    <a:pt x="87647" y="15183"/>
                    <a:pt x="75274" y="0"/>
                    <a:pt x="60011" y="0"/>
                  </a:cubicBezTo>
                  <a:close/>
                  <a:moveTo>
                    <a:pt x="40146" y="74200"/>
                  </a:moveTo>
                  <a:cubicBezTo>
                    <a:pt x="40146" y="74200"/>
                    <a:pt x="23773" y="75488"/>
                    <a:pt x="12041" y="86800"/>
                  </a:cubicBezTo>
                  <a:cubicBezTo>
                    <a:pt x="-1808" y="100161"/>
                    <a:pt x="85" y="120000"/>
                    <a:pt x="85" y="120000"/>
                  </a:cubicBezTo>
                  <a:lnTo>
                    <a:pt x="60000" y="120000"/>
                  </a:lnTo>
                  <a:lnTo>
                    <a:pt x="119908" y="120000"/>
                  </a:lnTo>
                  <a:cubicBezTo>
                    <a:pt x="119908" y="120000"/>
                    <a:pt x="121808" y="100161"/>
                    <a:pt x="107958" y="86800"/>
                  </a:cubicBezTo>
                  <a:cubicBezTo>
                    <a:pt x="96226" y="75488"/>
                    <a:pt x="79847" y="74200"/>
                    <a:pt x="79847" y="74200"/>
                  </a:cubicBezTo>
                  <a:lnTo>
                    <a:pt x="66484" y="106322"/>
                  </a:lnTo>
                  <a:lnTo>
                    <a:pt x="64418" y="85405"/>
                  </a:lnTo>
                  <a:lnTo>
                    <a:pt x="67617" y="82111"/>
                  </a:lnTo>
                  <a:lnTo>
                    <a:pt x="60000" y="82111"/>
                  </a:lnTo>
                  <a:lnTo>
                    <a:pt x="52382" y="82111"/>
                  </a:lnTo>
                  <a:lnTo>
                    <a:pt x="55581" y="85405"/>
                  </a:lnTo>
                  <a:lnTo>
                    <a:pt x="53515" y="106322"/>
                  </a:lnTo>
                  <a:lnTo>
                    <a:pt x="40146" y="74200"/>
                  </a:lnTo>
                  <a:close/>
                </a:path>
              </a:pathLst>
            </a:custGeom>
            <a:solidFill>
              <a:srgbClr val="2458C1"/>
            </a:solidFill>
            <a:ln>
              <a:noFill/>
            </a:ln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 dirty="0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30" name="任意多边形: 形状 29">
              <a:extLst>
                <a:ext uri="{FF2B5EF4-FFF2-40B4-BE49-F238E27FC236}">
                  <a16:creationId xmlns:a16="http://schemas.microsoft.com/office/drawing/2014/main" id="{E4222A72-1290-E6A7-524A-D018C6F8C001}"/>
                </a:ext>
              </a:extLst>
            </p:cNvPr>
            <p:cNvSpPr/>
            <p:nvPr/>
          </p:nvSpPr>
          <p:spPr>
            <a:xfrm>
              <a:off x="3320222" y="4972818"/>
              <a:ext cx="351019" cy="28598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11" y="0"/>
                  </a:moveTo>
                  <a:cubicBezTo>
                    <a:pt x="44753" y="0"/>
                    <a:pt x="32380" y="15183"/>
                    <a:pt x="32380" y="33916"/>
                  </a:cubicBezTo>
                  <a:cubicBezTo>
                    <a:pt x="32380" y="52650"/>
                    <a:pt x="44753" y="67833"/>
                    <a:pt x="60011" y="67833"/>
                  </a:cubicBezTo>
                  <a:cubicBezTo>
                    <a:pt x="75274" y="67833"/>
                    <a:pt x="87647" y="52650"/>
                    <a:pt x="87647" y="33916"/>
                  </a:cubicBezTo>
                  <a:cubicBezTo>
                    <a:pt x="87647" y="15183"/>
                    <a:pt x="75274" y="0"/>
                    <a:pt x="60011" y="0"/>
                  </a:cubicBezTo>
                  <a:close/>
                  <a:moveTo>
                    <a:pt x="40146" y="74200"/>
                  </a:moveTo>
                  <a:cubicBezTo>
                    <a:pt x="40146" y="74200"/>
                    <a:pt x="23773" y="75488"/>
                    <a:pt x="12041" y="86800"/>
                  </a:cubicBezTo>
                  <a:cubicBezTo>
                    <a:pt x="-1808" y="100161"/>
                    <a:pt x="85" y="120000"/>
                    <a:pt x="85" y="120000"/>
                  </a:cubicBezTo>
                  <a:lnTo>
                    <a:pt x="60000" y="120000"/>
                  </a:lnTo>
                  <a:lnTo>
                    <a:pt x="119908" y="120000"/>
                  </a:lnTo>
                  <a:cubicBezTo>
                    <a:pt x="119908" y="120000"/>
                    <a:pt x="121808" y="100161"/>
                    <a:pt x="107958" y="86800"/>
                  </a:cubicBezTo>
                  <a:cubicBezTo>
                    <a:pt x="96226" y="75488"/>
                    <a:pt x="79847" y="74200"/>
                    <a:pt x="79847" y="74200"/>
                  </a:cubicBezTo>
                  <a:lnTo>
                    <a:pt x="66484" y="106322"/>
                  </a:lnTo>
                  <a:lnTo>
                    <a:pt x="64418" y="85405"/>
                  </a:lnTo>
                  <a:lnTo>
                    <a:pt x="67617" y="82111"/>
                  </a:lnTo>
                  <a:lnTo>
                    <a:pt x="60000" y="82111"/>
                  </a:lnTo>
                  <a:lnTo>
                    <a:pt x="52382" y="82111"/>
                  </a:lnTo>
                  <a:lnTo>
                    <a:pt x="55581" y="85405"/>
                  </a:lnTo>
                  <a:lnTo>
                    <a:pt x="53515" y="106322"/>
                  </a:lnTo>
                  <a:lnTo>
                    <a:pt x="40146" y="74200"/>
                  </a:lnTo>
                  <a:close/>
                </a:path>
              </a:pathLst>
            </a:custGeom>
            <a:solidFill>
              <a:srgbClr val="2458C1"/>
            </a:solidFill>
            <a:ln>
              <a:noFill/>
            </a:ln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 dirty="0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31" name="任意多边形: 形状 30">
              <a:extLst>
                <a:ext uri="{FF2B5EF4-FFF2-40B4-BE49-F238E27FC236}">
                  <a16:creationId xmlns:a16="http://schemas.microsoft.com/office/drawing/2014/main" id="{65FF230C-5CF8-412A-CA19-D1D7581D3F02}"/>
                </a:ext>
              </a:extLst>
            </p:cNvPr>
            <p:cNvSpPr/>
            <p:nvPr/>
          </p:nvSpPr>
          <p:spPr>
            <a:xfrm>
              <a:off x="3705356" y="4972818"/>
              <a:ext cx="351019" cy="28598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11" y="0"/>
                  </a:moveTo>
                  <a:cubicBezTo>
                    <a:pt x="44753" y="0"/>
                    <a:pt x="32380" y="15183"/>
                    <a:pt x="32380" y="33916"/>
                  </a:cubicBezTo>
                  <a:cubicBezTo>
                    <a:pt x="32380" y="52650"/>
                    <a:pt x="44753" y="67833"/>
                    <a:pt x="60011" y="67833"/>
                  </a:cubicBezTo>
                  <a:cubicBezTo>
                    <a:pt x="75274" y="67833"/>
                    <a:pt x="87647" y="52650"/>
                    <a:pt x="87647" y="33916"/>
                  </a:cubicBezTo>
                  <a:cubicBezTo>
                    <a:pt x="87647" y="15183"/>
                    <a:pt x="75274" y="0"/>
                    <a:pt x="60011" y="0"/>
                  </a:cubicBezTo>
                  <a:close/>
                  <a:moveTo>
                    <a:pt x="40146" y="74200"/>
                  </a:moveTo>
                  <a:cubicBezTo>
                    <a:pt x="40146" y="74200"/>
                    <a:pt x="23773" y="75488"/>
                    <a:pt x="12041" y="86800"/>
                  </a:cubicBezTo>
                  <a:cubicBezTo>
                    <a:pt x="-1808" y="100161"/>
                    <a:pt x="85" y="120000"/>
                    <a:pt x="85" y="120000"/>
                  </a:cubicBezTo>
                  <a:lnTo>
                    <a:pt x="60000" y="120000"/>
                  </a:lnTo>
                  <a:lnTo>
                    <a:pt x="119908" y="120000"/>
                  </a:lnTo>
                  <a:cubicBezTo>
                    <a:pt x="119908" y="120000"/>
                    <a:pt x="121808" y="100161"/>
                    <a:pt x="107958" y="86800"/>
                  </a:cubicBezTo>
                  <a:cubicBezTo>
                    <a:pt x="96226" y="75488"/>
                    <a:pt x="79847" y="74200"/>
                    <a:pt x="79847" y="74200"/>
                  </a:cubicBezTo>
                  <a:lnTo>
                    <a:pt x="66484" y="106322"/>
                  </a:lnTo>
                  <a:lnTo>
                    <a:pt x="64418" y="85405"/>
                  </a:lnTo>
                  <a:lnTo>
                    <a:pt x="67617" y="82111"/>
                  </a:lnTo>
                  <a:lnTo>
                    <a:pt x="60000" y="82111"/>
                  </a:lnTo>
                  <a:lnTo>
                    <a:pt x="52382" y="82111"/>
                  </a:lnTo>
                  <a:lnTo>
                    <a:pt x="55581" y="85405"/>
                  </a:lnTo>
                  <a:lnTo>
                    <a:pt x="53515" y="106322"/>
                  </a:lnTo>
                  <a:lnTo>
                    <a:pt x="40146" y="74200"/>
                  </a:lnTo>
                  <a:close/>
                </a:path>
              </a:pathLst>
            </a:custGeom>
            <a:solidFill>
              <a:srgbClr val="2458C1"/>
            </a:solidFill>
            <a:ln>
              <a:noFill/>
            </a:ln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 dirty="0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32" name="任意多边形: 形状 31">
              <a:extLst>
                <a:ext uri="{FF2B5EF4-FFF2-40B4-BE49-F238E27FC236}">
                  <a16:creationId xmlns:a16="http://schemas.microsoft.com/office/drawing/2014/main" id="{9D374DE2-88BF-A898-7FB6-583084842CD5}"/>
                </a:ext>
              </a:extLst>
            </p:cNvPr>
            <p:cNvSpPr/>
            <p:nvPr/>
          </p:nvSpPr>
          <p:spPr>
            <a:xfrm>
              <a:off x="4090489" y="4972818"/>
              <a:ext cx="351019" cy="28598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11" y="0"/>
                  </a:moveTo>
                  <a:cubicBezTo>
                    <a:pt x="44753" y="0"/>
                    <a:pt x="32380" y="15183"/>
                    <a:pt x="32380" y="33916"/>
                  </a:cubicBezTo>
                  <a:cubicBezTo>
                    <a:pt x="32380" y="52650"/>
                    <a:pt x="44753" y="67833"/>
                    <a:pt x="60011" y="67833"/>
                  </a:cubicBezTo>
                  <a:cubicBezTo>
                    <a:pt x="75274" y="67833"/>
                    <a:pt x="87647" y="52650"/>
                    <a:pt x="87647" y="33916"/>
                  </a:cubicBezTo>
                  <a:cubicBezTo>
                    <a:pt x="87647" y="15183"/>
                    <a:pt x="75274" y="0"/>
                    <a:pt x="60011" y="0"/>
                  </a:cubicBezTo>
                  <a:close/>
                  <a:moveTo>
                    <a:pt x="40146" y="74200"/>
                  </a:moveTo>
                  <a:cubicBezTo>
                    <a:pt x="40146" y="74200"/>
                    <a:pt x="23773" y="75488"/>
                    <a:pt x="12041" y="86800"/>
                  </a:cubicBezTo>
                  <a:cubicBezTo>
                    <a:pt x="-1808" y="100161"/>
                    <a:pt x="85" y="120000"/>
                    <a:pt x="85" y="120000"/>
                  </a:cubicBezTo>
                  <a:lnTo>
                    <a:pt x="60000" y="120000"/>
                  </a:lnTo>
                  <a:lnTo>
                    <a:pt x="119908" y="120000"/>
                  </a:lnTo>
                  <a:cubicBezTo>
                    <a:pt x="119908" y="120000"/>
                    <a:pt x="121808" y="100161"/>
                    <a:pt x="107958" y="86800"/>
                  </a:cubicBezTo>
                  <a:cubicBezTo>
                    <a:pt x="96226" y="75488"/>
                    <a:pt x="79847" y="74200"/>
                    <a:pt x="79847" y="74200"/>
                  </a:cubicBezTo>
                  <a:lnTo>
                    <a:pt x="66484" y="106322"/>
                  </a:lnTo>
                  <a:lnTo>
                    <a:pt x="64418" y="85405"/>
                  </a:lnTo>
                  <a:lnTo>
                    <a:pt x="67617" y="82111"/>
                  </a:lnTo>
                  <a:lnTo>
                    <a:pt x="60000" y="82111"/>
                  </a:lnTo>
                  <a:lnTo>
                    <a:pt x="52382" y="82111"/>
                  </a:lnTo>
                  <a:lnTo>
                    <a:pt x="55581" y="85405"/>
                  </a:lnTo>
                  <a:lnTo>
                    <a:pt x="53515" y="106322"/>
                  </a:lnTo>
                  <a:lnTo>
                    <a:pt x="40146" y="74200"/>
                  </a:lnTo>
                  <a:close/>
                </a:path>
              </a:pathLst>
            </a:custGeom>
            <a:solidFill>
              <a:srgbClr val="2458C1"/>
            </a:solidFill>
            <a:ln>
              <a:noFill/>
            </a:ln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 dirty="0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33" name="任意多边形: 形状 32">
              <a:extLst>
                <a:ext uri="{FF2B5EF4-FFF2-40B4-BE49-F238E27FC236}">
                  <a16:creationId xmlns:a16="http://schemas.microsoft.com/office/drawing/2014/main" id="{E66B8AB7-081D-A996-D0A5-247D7C369F3A}"/>
                </a:ext>
              </a:extLst>
            </p:cNvPr>
            <p:cNvSpPr/>
            <p:nvPr/>
          </p:nvSpPr>
          <p:spPr>
            <a:xfrm>
              <a:off x="2646789" y="3480038"/>
              <a:ext cx="548195" cy="44662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11" y="0"/>
                  </a:moveTo>
                  <a:cubicBezTo>
                    <a:pt x="44753" y="0"/>
                    <a:pt x="32380" y="15183"/>
                    <a:pt x="32380" y="33916"/>
                  </a:cubicBezTo>
                  <a:cubicBezTo>
                    <a:pt x="32380" y="52650"/>
                    <a:pt x="44753" y="67833"/>
                    <a:pt x="60011" y="67833"/>
                  </a:cubicBezTo>
                  <a:cubicBezTo>
                    <a:pt x="75274" y="67833"/>
                    <a:pt x="87647" y="52650"/>
                    <a:pt x="87647" y="33916"/>
                  </a:cubicBezTo>
                  <a:cubicBezTo>
                    <a:pt x="87647" y="15183"/>
                    <a:pt x="75274" y="0"/>
                    <a:pt x="60011" y="0"/>
                  </a:cubicBezTo>
                  <a:close/>
                  <a:moveTo>
                    <a:pt x="40146" y="74200"/>
                  </a:moveTo>
                  <a:cubicBezTo>
                    <a:pt x="40146" y="74200"/>
                    <a:pt x="23773" y="75488"/>
                    <a:pt x="12041" y="86800"/>
                  </a:cubicBezTo>
                  <a:cubicBezTo>
                    <a:pt x="-1808" y="100161"/>
                    <a:pt x="85" y="120000"/>
                    <a:pt x="85" y="120000"/>
                  </a:cubicBezTo>
                  <a:lnTo>
                    <a:pt x="60000" y="120000"/>
                  </a:lnTo>
                  <a:lnTo>
                    <a:pt x="119908" y="120000"/>
                  </a:lnTo>
                  <a:cubicBezTo>
                    <a:pt x="119908" y="120000"/>
                    <a:pt x="121808" y="100161"/>
                    <a:pt x="107958" y="86800"/>
                  </a:cubicBezTo>
                  <a:cubicBezTo>
                    <a:pt x="96226" y="75488"/>
                    <a:pt x="79847" y="74200"/>
                    <a:pt x="79847" y="74200"/>
                  </a:cubicBezTo>
                  <a:lnTo>
                    <a:pt x="66484" y="106322"/>
                  </a:lnTo>
                  <a:lnTo>
                    <a:pt x="64418" y="85405"/>
                  </a:lnTo>
                  <a:lnTo>
                    <a:pt x="67617" y="82111"/>
                  </a:lnTo>
                  <a:lnTo>
                    <a:pt x="60000" y="82111"/>
                  </a:lnTo>
                  <a:lnTo>
                    <a:pt x="52382" y="82111"/>
                  </a:lnTo>
                  <a:lnTo>
                    <a:pt x="55581" y="85405"/>
                  </a:lnTo>
                  <a:lnTo>
                    <a:pt x="53515" y="106322"/>
                  </a:lnTo>
                  <a:lnTo>
                    <a:pt x="40146" y="74200"/>
                  </a:lnTo>
                  <a:close/>
                </a:path>
              </a:pathLst>
            </a:custGeom>
            <a:solidFill>
              <a:srgbClr val="2458C1"/>
            </a:solidFill>
            <a:ln>
              <a:noFill/>
            </a:ln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 dirty="0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34" name="任意多边形: 形状 33">
              <a:extLst>
                <a:ext uri="{FF2B5EF4-FFF2-40B4-BE49-F238E27FC236}">
                  <a16:creationId xmlns:a16="http://schemas.microsoft.com/office/drawing/2014/main" id="{4DFCF3FC-F4B5-10D5-5B64-3A690E505172}"/>
                </a:ext>
              </a:extLst>
            </p:cNvPr>
            <p:cNvSpPr/>
            <p:nvPr/>
          </p:nvSpPr>
          <p:spPr>
            <a:xfrm>
              <a:off x="6028450" y="3480040"/>
              <a:ext cx="548195" cy="44662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11" y="0"/>
                  </a:moveTo>
                  <a:cubicBezTo>
                    <a:pt x="44753" y="0"/>
                    <a:pt x="32380" y="15183"/>
                    <a:pt x="32380" y="33916"/>
                  </a:cubicBezTo>
                  <a:cubicBezTo>
                    <a:pt x="32380" y="52650"/>
                    <a:pt x="44753" y="67833"/>
                    <a:pt x="60011" y="67833"/>
                  </a:cubicBezTo>
                  <a:cubicBezTo>
                    <a:pt x="75274" y="67833"/>
                    <a:pt x="87647" y="52650"/>
                    <a:pt x="87647" y="33916"/>
                  </a:cubicBezTo>
                  <a:cubicBezTo>
                    <a:pt x="87647" y="15183"/>
                    <a:pt x="75274" y="0"/>
                    <a:pt x="60011" y="0"/>
                  </a:cubicBezTo>
                  <a:close/>
                  <a:moveTo>
                    <a:pt x="40146" y="74200"/>
                  </a:moveTo>
                  <a:cubicBezTo>
                    <a:pt x="40146" y="74200"/>
                    <a:pt x="23773" y="75488"/>
                    <a:pt x="12041" y="86800"/>
                  </a:cubicBezTo>
                  <a:cubicBezTo>
                    <a:pt x="-1808" y="100161"/>
                    <a:pt x="85" y="120000"/>
                    <a:pt x="85" y="120000"/>
                  </a:cubicBezTo>
                  <a:lnTo>
                    <a:pt x="60000" y="120000"/>
                  </a:lnTo>
                  <a:lnTo>
                    <a:pt x="119908" y="120000"/>
                  </a:lnTo>
                  <a:cubicBezTo>
                    <a:pt x="119908" y="120000"/>
                    <a:pt x="121808" y="100161"/>
                    <a:pt x="107958" y="86800"/>
                  </a:cubicBezTo>
                  <a:cubicBezTo>
                    <a:pt x="96226" y="75488"/>
                    <a:pt x="79847" y="74200"/>
                    <a:pt x="79847" y="74200"/>
                  </a:cubicBezTo>
                  <a:lnTo>
                    <a:pt x="66484" y="106322"/>
                  </a:lnTo>
                  <a:lnTo>
                    <a:pt x="64418" y="85405"/>
                  </a:lnTo>
                  <a:lnTo>
                    <a:pt x="67617" y="82111"/>
                  </a:lnTo>
                  <a:lnTo>
                    <a:pt x="60000" y="82111"/>
                  </a:lnTo>
                  <a:lnTo>
                    <a:pt x="52382" y="82111"/>
                  </a:lnTo>
                  <a:lnTo>
                    <a:pt x="55581" y="85405"/>
                  </a:lnTo>
                  <a:lnTo>
                    <a:pt x="53515" y="106322"/>
                  </a:lnTo>
                  <a:lnTo>
                    <a:pt x="40146" y="74200"/>
                  </a:lnTo>
                  <a:close/>
                </a:path>
              </a:pathLst>
            </a:custGeom>
            <a:solidFill>
              <a:srgbClr val="2458C1"/>
            </a:solidFill>
            <a:ln>
              <a:noFill/>
            </a:ln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 dirty="0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35" name="任意多边形: 形状 34">
              <a:extLst>
                <a:ext uri="{FF2B5EF4-FFF2-40B4-BE49-F238E27FC236}">
                  <a16:creationId xmlns:a16="http://schemas.microsoft.com/office/drawing/2014/main" id="{4A5760F2-4C2F-3B71-9968-D63D519E3D03}"/>
                </a:ext>
              </a:extLst>
            </p:cNvPr>
            <p:cNvSpPr/>
            <p:nvPr/>
          </p:nvSpPr>
          <p:spPr>
            <a:xfrm>
              <a:off x="9436862" y="3482595"/>
              <a:ext cx="548195" cy="44662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11" y="0"/>
                  </a:moveTo>
                  <a:cubicBezTo>
                    <a:pt x="44753" y="0"/>
                    <a:pt x="32380" y="15183"/>
                    <a:pt x="32380" y="33916"/>
                  </a:cubicBezTo>
                  <a:cubicBezTo>
                    <a:pt x="32380" y="52650"/>
                    <a:pt x="44753" y="67833"/>
                    <a:pt x="60011" y="67833"/>
                  </a:cubicBezTo>
                  <a:cubicBezTo>
                    <a:pt x="75274" y="67833"/>
                    <a:pt x="87647" y="52650"/>
                    <a:pt x="87647" y="33916"/>
                  </a:cubicBezTo>
                  <a:cubicBezTo>
                    <a:pt x="87647" y="15183"/>
                    <a:pt x="75274" y="0"/>
                    <a:pt x="60011" y="0"/>
                  </a:cubicBezTo>
                  <a:close/>
                  <a:moveTo>
                    <a:pt x="40146" y="74200"/>
                  </a:moveTo>
                  <a:cubicBezTo>
                    <a:pt x="40146" y="74200"/>
                    <a:pt x="23773" y="75488"/>
                    <a:pt x="12041" y="86800"/>
                  </a:cubicBezTo>
                  <a:cubicBezTo>
                    <a:pt x="-1808" y="100161"/>
                    <a:pt x="85" y="120000"/>
                    <a:pt x="85" y="120000"/>
                  </a:cubicBezTo>
                  <a:lnTo>
                    <a:pt x="60000" y="120000"/>
                  </a:lnTo>
                  <a:lnTo>
                    <a:pt x="119908" y="120000"/>
                  </a:lnTo>
                  <a:cubicBezTo>
                    <a:pt x="119908" y="120000"/>
                    <a:pt x="121808" y="100161"/>
                    <a:pt x="107958" y="86800"/>
                  </a:cubicBezTo>
                  <a:cubicBezTo>
                    <a:pt x="96226" y="75488"/>
                    <a:pt x="79847" y="74200"/>
                    <a:pt x="79847" y="74200"/>
                  </a:cubicBezTo>
                  <a:lnTo>
                    <a:pt x="66484" y="106322"/>
                  </a:lnTo>
                  <a:lnTo>
                    <a:pt x="64418" y="85405"/>
                  </a:lnTo>
                  <a:lnTo>
                    <a:pt x="67617" y="82111"/>
                  </a:lnTo>
                  <a:lnTo>
                    <a:pt x="60000" y="82111"/>
                  </a:lnTo>
                  <a:lnTo>
                    <a:pt x="52382" y="82111"/>
                  </a:lnTo>
                  <a:lnTo>
                    <a:pt x="55581" y="85405"/>
                  </a:lnTo>
                  <a:lnTo>
                    <a:pt x="53515" y="106322"/>
                  </a:lnTo>
                  <a:lnTo>
                    <a:pt x="40146" y="74200"/>
                  </a:lnTo>
                  <a:close/>
                </a:path>
              </a:pathLst>
            </a:custGeom>
            <a:solidFill>
              <a:srgbClr val="2458C1"/>
            </a:solidFill>
            <a:ln>
              <a:noFill/>
            </a:ln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 dirty="0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36" name="任意多边形: 形状 35">
              <a:extLst>
                <a:ext uri="{FF2B5EF4-FFF2-40B4-BE49-F238E27FC236}">
                  <a16:creationId xmlns:a16="http://schemas.microsoft.com/office/drawing/2014/main" id="{771754C3-51C7-AB79-CF5A-4335B117F8CF}"/>
                </a:ext>
              </a:extLst>
            </p:cNvPr>
            <p:cNvSpPr/>
            <p:nvPr/>
          </p:nvSpPr>
          <p:spPr>
            <a:xfrm>
              <a:off x="9436862" y="4632582"/>
              <a:ext cx="548195" cy="44662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11" y="0"/>
                  </a:moveTo>
                  <a:cubicBezTo>
                    <a:pt x="44753" y="0"/>
                    <a:pt x="32380" y="15183"/>
                    <a:pt x="32380" y="33916"/>
                  </a:cubicBezTo>
                  <a:cubicBezTo>
                    <a:pt x="32380" y="52650"/>
                    <a:pt x="44753" y="67833"/>
                    <a:pt x="60011" y="67833"/>
                  </a:cubicBezTo>
                  <a:cubicBezTo>
                    <a:pt x="75274" y="67833"/>
                    <a:pt x="87647" y="52650"/>
                    <a:pt x="87647" y="33916"/>
                  </a:cubicBezTo>
                  <a:cubicBezTo>
                    <a:pt x="87647" y="15183"/>
                    <a:pt x="75274" y="0"/>
                    <a:pt x="60011" y="0"/>
                  </a:cubicBezTo>
                  <a:close/>
                  <a:moveTo>
                    <a:pt x="40146" y="74200"/>
                  </a:moveTo>
                  <a:cubicBezTo>
                    <a:pt x="40146" y="74200"/>
                    <a:pt x="23773" y="75488"/>
                    <a:pt x="12041" y="86800"/>
                  </a:cubicBezTo>
                  <a:cubicBezTo>
                    <a:pt x="-1808" y="100161"/>
                    <a:pt x="85" y="120000"/>
                    <a:pt x="85" y="120000"/>
                  </a:cubicBezTo>
                  <a:lnTo>
                    <a:pt x="60000" y="120000"/>
                  </a:lnTo>
                  <a:lnTo>
                    <a:pt x="119908" y="120000"/>
                  </a:lnTo>
                  <a:cubicBezTo>
                    <a:pt x="119908" y="120000"/>
                    <a:pt x="121808" y="100161"/>
                    <a:pt x="107958" y="86800"/>
                  </a:cubicBezTo>
                  <a:cubicBezTo>
                    <a:pt x="96226" y="75488"/>
                    <a:pt x="79847" y="74200"/>
                    <a:pt x="79847" y="74200"/>
                  </a:cubicBezTo>
                  <a:lnTo>
                    <a:pt x="66484" y="106322"/>
                  </a:lnTo>
                  <a:lnTo>
                    <a:pt x="64418" y="85405"/>
                  </a:lnTo>
                  <a:lnTo>
                    <a:pt x="67617" y="82111"/>
                  </a:lnTo>
                  <a:lnTo>
                    <a:pt x="60000" y="82111"/>
                  </a:lnTo>
                  <a:lnTo>
                    <a:pt x="52382" y="82111"/>
                  </a:lnTo>
                  <a:lnTo>
                    <a:pt x="55581" y="85405"/>
                  </a:lnTo>
                  <a:lnTo>
                    <a:pt x="53515" y="106322"/>
                  </a:lnTo>
                  <a:lnTo>
                    <a:pt x="40146" y="74200"/>
                  </a:lnTo>
                  <a:close/>
                </a:path>
              </a:pathLst>
            </a:custGeom>
            <a:solidFill>
              <a:srgbClr val="2458C1"/>
            </a:solidFill>
            <a:ln>
              <a:noFill/>
            </a:ln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 dirty="0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37" name="任意多边形: 形状 36">
              <a:extLst>
                <a:ext uri="{FF2B5EF4-FFF2-40B4-BE49-F238E27FC236}">
                  <a16:creationId xmlns:a16="http://schemas.microsoft.com/office/drawing/2014/main" id="{8E5B29D4-9089-FCCE-1A6B-F2B15F1BEB56}"/>
                </a:ext>
              </a:extLst>
            </p:cNvPr>
            <p:cNvSpPr/>
            <p:nvPr/>
          </p:nvSpPr>
          <p:spPr>
            <a:xfrm>
              <a:off x="5879825" y="1556792"/>
              <a:ext cx="845433" cy="68878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11" y="0"/>
                  </a:moveTo>
                  <a:cubicBezTo>
                    <a:pt x="44753" y="0"/>
                    <a:pt x="32380" y="15183"/>
                    <a:pt x="32380" y="33916"/>
                  </a:cubicBezTo>
                  <a:cubicBezTo>
                    <a:pt x="32380" y="52650"/>
                    <a:pt x="44753" y="67833"/>
                    <a:pt x="60011" y="67833"/>
                  </a:cubicBezTo>
                  <a:cubicBezTo>
                    <a:pt x="75274" y="67833"/>
                    <a:pt x="87647" y="52650"/>
                    <a:pt x="87647" y="33916"/>
                  </a:cubicBezTo>
                  <a:cubicBezTo>
                    <a:pt x="87647" y="15183"/>
                    <a:pt x="75274" y="0"/>
                    <a:pt x="60011" y="0"/>
                  </a:cubicBezTo>
                  <a:close/>
                  <a:moveTo>
                    <a:pt x="40146" y="74200"/>
                  </a:moveTo>
                  <a:cubicBezTo>
                    <a:pt x="40146" y="74200"/>
                    <a:pt x="23773" y="75488"/>
                    <a:pt x="12041" y="86800"/>
                  </a:cubicBezTo>
                  <a:cubicBezTo>
                    <a:pt x="-1808" y="100161"/>
                    <a:pt x="85" y="120000"/>
                    <a:pt x="85" y="120000"/>
                  </a:cubicBezTo>
                  <a:lnTo>
                    <a:pt x="60000" y="120000"/>
                  </a:lnTo>
                  <a:lnTo>
                    <a:pt x="119908" y="120000"/>
                  </a:lnTo>
                  <a:cubicBezTo>
                    <a:pt x="119908" y="120000"/>
                    <a:pt x="121808" y="100161"/>
                    <a:pt x="107958" y="86800"/>
                  </a:cubicBezTo>
                  <a:cubicBezTo>
                    <a:pt x="96226" y="75488"/>
                    <a:pt x="79847" y="74200"/>
                    <a:pt x="79847" y="74200"/>
                  </a:cubicBezTo>
                  <a:lnTo>
                    <a:pt x="66484" y="106322"/>
                  </a:lnTo>
                  <a:lnTo>
                    <a:pt x="64418" y="85405"/>
                  </a:lnTo>
                  <a:lnTo>
                    <a:pt x="67617" y="82111"/>
                  </a:lnTo>
                  <a:lnTo>
                    <a:pt x="60000" y="82111"/>
                  </a:lnTo>
                  <a:lnTo>
                    <a:pt x="52382" y="82111"/>
                  </a:lnTo>
                  <a:lnTo>
                    <a:pt x="55581" y="85405"/>
                  </a:lnTo>
                  <a:lnTo>
                    <a:pt x="53515" y="106322"/>
                  </a:lnTo>
                  <a:lnTo>
                    <a:pt x="40146" y="74200"/>
                  </a:lnTo>
                  <a:close/>
                </a:path>
              </a:pathLst>
            </a:custGeom>
            <a:solidFill>
              <a:srgbClr val="FFD141"/>
            </a:solidFill>
            <a:ln>
              <a:noFill/>
            </a:ln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 dirty="0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F1C1DD2C-0E4A-15EB-8ECF-D83EF8A279D1}"/>
              </a:ext>
            </a:extLst>
          </p:cNvPr>
          <p:cNvGrpSpPr/>
          <p:nvPr/>
        </p:nvGrpSpPr>
        <p:grpSpPr>
          <a:xfrm>
            <a:off x="571673" y="531157"/>
            <a:ext cx="8657859" cy="584775"/>
            <a:chOff x="455366" y="423289"/>
            <a:chExt cx="8657858" cy="584775"/>
          </a:xfrm>
        </p:grpSpPr>
        <p:sp>
          <p:nvSpPr>
            <p:cNvPr id="38" name="椭圆 37">
              <a:extLst>
                <a:ext uri="{FF2B5EF4-FFF2-40B4-BE49-F238E27FC236}">
                  <a16:creationId xmlns:a16="http://schemas.microsoft.com/office/drawing/2014/main" id="{CDE551C1-FE3D-1403-150B-337849FC7E7D}"/>
                </a:ext>
              </a:extLst>
            </p:cNvPr>
            <p:cNvSpPr/>
            <p:nvPr/>
          </p:nvSpPr>
          <p:spPr>
            <a:xfrm rot="448207">
              <a:off x="455366" y="461406"/>
              <a:ext cx="514137" cy="514137"/>
            </a:xfrm>
            <a:prstGeom prst="ellipse">
              <a:avLst/>
            </a:prstGeom>
            <a:solidFill>
              <a:srgbClr val="2458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54D9E27A-1FA4-731A-5D95-FA6078696054}"/>
                </a:ext>
              </a:extLst>
            </p:cNvPr>
            <p:cNvSpPr txBox="1"/>
            <p:nvPr/>
          </p:nvSpPr>
          <p:spPr>
            <a:xfrm>
              <a:off x="1036223" y="423289"/>
              <a:ext cx="807700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spc="300" dirty="0">
                  <a:solidFill>
                    <a:schemeClr val="bg1"/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Add title text</a:t>
              </a:r>
              <a:endParaRPr lang="zh-CN" altLang="en-US" sz="3200" b="1" spc="300" dirty="0">
                <a:solidFill>
                  <a:schemeClr val="bg1"/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5781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组合 42">
            <a:extLst>
              <a:ext uri="{FF2B5EF4-FFF2-40B4-BE49-F238E27FC236}">
                <a16:creationId xmlns:a16="http://schemas.microsoft.com/office/drawing/2014/main" id="{C84A2556-EEC8-E442-2957-BEA55E33A8F0}"/>
              </a:ext>
            </a:extLst>
          </p:cNvPr>
          <p:cNvGrpSpPr/>
          <p:nvPr/>
        </p:nvGrpSpPr>
        <p:grpSpPr>
          <a:xfrm>
            <a:off x="632937" y="1763921"/>
            <a:ext cx="10863065" cy="4461454"/>
            <a:chOff x="664467" y="1439863"/>
            <a:chExt cx="10863065" cy="4461454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0FF0980D-B477-7A40-57BD-D8E43044917B}"/>
                </a:ext>
              </a:extLst>
            </p:cNvPr>
            <p:cNvSpPr/>
            <p:nvPr/>
          </p:nvSpPr>
          <p:spPr>
            <a:xfrm>
              <a:off x="4723958" y="1439863"/>
              <a:ext cx="2801357" cy="534671"/>
            </a:xfrm>
            <a:prstGeom prst="rect">
              <a:avLst/>
            </a:prstGeom>
            <a:solidFill>
              <a:srgbClr val="2458C1"/>
            </a:solidFill>
            <a:ln w="19050" algn="ctr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ct val="0"/>
                </a:spcBef>
              </a:pPr>
              <a:r>
                <a:rPr lang="en-US" altLang="zh-CN" sz="1400" b="1" dirty="0">
                  <a:solidFill>
                    <a:schemeClr val="bg1"/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Add title text</a:t>
              </a:r>
              <a:endParaRPr lang="zh-CN" altLang="en-US" sz="1400" b="1" dirty="0">
                <a:solidFill>
                  <a:schemeClr val="bg1"/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5" name="左中括号 4">
              <a:extLst>
                <a:ext uri="{FF2B5EF4-FFF2-40B4-BE49-F238E27FC236}">
                  <a16:creationId xmlns:a16="http://schemas.microsoft.com/office/drawing/2014/main" id="{34654C28-B3DB-1FF2-C864-377EF6841E5D}"/>
                </a:ext>
              </a:extLst>
            </p:cNvPr>
            <p:cNvSpPr/>
            <p:nvPr/>
          </p:nvSpPr>
          <p:spPr>
            <a:xfrm rot="5400000">
              <a:off x="5943182" y="-996423"/>
              <a:ext cx="311226" cy="6773128"/>
            </a:xfrm>
            <a:prstGeom prst="leftBracket">
              <a:avLst>
                <a:gd name="adj" fmla="val 102804"/>
              </a:avLst>
            </a:prstGeom>
            <a:ln w="19050">
              <a:solidFill>
                <a:srgbClr val="2458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 dirty="0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id="{62E62429-A0FE-AF63-63C2-D11F5AF1EF3A}"/>
                </a:ext>
              </a:extLst>
            </p:cNvPr>
            <p:cNvCxnSpPr/>
            <p:nvPr/>
          </p:nvCxnSpPr>
          <p:spPr>
            <a:xfrm flipH="1">
              <a:off x="6124636" y="2073892"/>
              <a:ext cx="1" cy="463635"/>
            </a:xfrm>
            <a:prstGeom prst="line">
              <a:avLst/>
            </a:prstGeom>
            <a:ln w="19050">
              <a:solidFill>
                <a:srgbClr val="2458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ABD460A9-FA98-93D7-2B58-0D7AE94C12F9}"/>
                </a:ext>
              </a:extLst>
            </p:cNvPr>
            <p:cNvSpPr/>
            <p:nvPr/>
          </p:nvSpPr>
          <p:spPr>
            <a:xfrm>
              <a:off x="5679967" y="2620121"/>
              <a:ext cx="889332" cy="889332"/>
            </a:xfrm>
            <a:prstGeom prst="ellipse">
              <a:avLst/>
            </a:prstGeom>
            <a:solidFill>
              <a:srgbClr val="FFD141"/>
            </a:solidFill>
            <a:ln w="34925">
              <a:noFill/>
              <a:miter lim="800000"/>
            </a:ln>
            <a:effectLst/>
          </p:spPr>
          <p:txBody>
            <a:bodyPr wrap="square" lIns="91440" tIns="45720" rIns="91440" bIns="45720" anchor="ctr">
              <a:noAutofit/>
            </a:bodyPr>
            <a:lstStyle/>
            <a:p>
              <a:pPr algn="ctr" defTabSz="914377"/>
              <a:endParaRPr sz="1400" b="1" kern="0" dirty="0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id="{2F78A07B-8728-4E04-3765-553EDFB8D24F}"/>
                </a:ext>
              </a:extLst>
            </p:cNvPr>
            <p:cNvSpPr/>
            <p:nvPr/>
          </p:nvSpPr>
          <p:spPr>
            <a:xfrm>
              <a:off x="5044002" y="3557544"/>
              <a:ext cx="2188195" cy="420020"/>
            </a:xfrm>
            <a:prstGeom prst="roundRect">
              <a:avLst>
                <a:gd name="adj" fmla="val 8562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ct val="0"/>
                </a:spcBef>
              </a:pPr>
              <a:r>
                <a:rPr lang="en-US" altLang="zh-CN" sz="1600" b="1" dirty="0">
                  <a:solidFill>
                    <a:srgbClr val="262626"/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Add title text</a:t>
              </a:r>
              <a:endParaRPr lang="zh-CN" altLang="en-US" sz="1600" b="1" dirty="0">
                <a:solidFill>
                  <a:srgbClr val="262626"/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8FF88982-F186-6806-C920-B3DCCB045E6F}"/>
                </a:ext>
              </a:extLst>
            </p:cNvPr>
            <p:cNvSpPr/>
            <p:nvPr/>
          </p:nvSpPr>
          <p:spPr>
            <a:xfrm>
              <a:off x="2267565" y="2620121"/>
              <a:ext cx="889332" cy="889332"/>
            </a:xfrm>
            <a:prstGeom prst="ellipse">
              <a:avLst/>
            </a:prstGeom>
            <a:solidFill>
              <a:srgbClr val="2458C1"/>
            </a:solidFill>
            <a:ln w="34925">
              <a:noFill/>
              <a:miter lim="800000"/>
            </a:ln>
            <a:effectLst/>
          </p:spPr>
          <p:txBody>
            <a:bodyPr wrap="square" lIns="91440" tIns="45720" rIns="91440" bIns="45720" anchor="ctr">
              <a:noAutofit/>
            </a:bodyPr>
            <a:lstStyle/>
            <a:p>
              <a:pPr algn="ctr" defTabSz="914377"/>
              <a:endParaRPr sz="1400" b="1" kern="0" dirty="0">
                <a:solidFill>
                  <a:schemeClr val="tx1"/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10" name="矩形: 圆角 9">
              <a:extLst>
                <a:ext uri="{FF2B5EF4-FFF2-40B4-BE49-F238E27FC236}">
                  <a16:creationId xmlns:a16="http://schemas.microsoft.com/office/drawing/2014/main" id="{A60F9718-505F-1881-0558-451B57863766}"/>
                </a:ext>
              </a:extLst>
            </p:cNvPr>
            <p:cNvSpPr/>
            <p:nvPr/>
          </p:nvSpPr>
          <p:spPr>
            <a:xfrm>
              <a:off x="1631601" y="3557544"/>
              <a:ext cx="2188195" cy="420020"/>
            </a:xfrm>
            <a:prstGeom prst="roundRect">
              <a:avLst>
                <a:gd name="adj" fmla="val 8562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ct val="0"/>
                </a:spcBef>
              </a:pPr>
              <a:r>
                <a:rPr lang="en-US" altLang="zh-CN" sz="1600" b="1" dirty="0">
                  <a:solidFill>
                    <a:srgbClr val="262626"/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Add title text</a:t>
              </a:r>
              <a:endParaRPr lang="zh-CN" altLang="en-US" sz="1600" b="1" dirty="0">
                <a:solidFill>
                  <a:srgbClr val="262626"/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24FC9D6B-1051-E51A-CFA4-BE6150FCD40F}"/>
                </a:ext>
              </a:extLst>
            </p:cNvPr>
            <p:cNvSpPr/>
            <p:nvPr/>
          </p:nvSpPr>
          <p:spPr>
            <a:xfrm>
              <a:off x="9040697" y="2621466"/>
              <a:ext cx="889332" cy="889332"/>
            </a:xfrm>
            <a:prstGeom prst="ellipse">
              <a:avLst/>
            </a:prstGeom>
            <a:solidFill>
              <a:srgbClr val="2458C1"/>
            </a:solidFill>
            <a:ln w="34925">
              <a:noFill/>
              <a:miter lim="800000"/>
            </a:ln>
            <a:effectLst/>
          </p:spPr>
          <p:txBody>
            <a:bodyPr wrap="square" lIns="91440" tIns="45720" rIns="91440" bIns="45720" anchor="ctr">
              <a:noAutofit/>
            </a:bodyPr>
            <a:lstStyle/>
            <a:p>
              <a:pPr algn="ctr" defTabSz="914377"/>
              <a:endParaRPr sz="1400" b="1" kern="0" dirty="0">
                <a:solidFill>
                  <a:schemeClr val="tx1"/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12" name="矩形: 圆角 11">
              <a:extLst>
                <a:ext uri="{FF2B5EF4-FFF2-40B4-BE49-F238E27FC236}">
                  <a16:creationId xmlns:a16="http://schemas.microsoft.com/office/drawing/2014/main" id="{F1D9FD2F-53F4-A1BC-D5E4-8474D04B8C84}"/>
                </a:ext>
              </a:extLst>
            </p:cNvPr>
            <p:cNvSpPr/>
            <p:nvPr/>
          </p:nvSpPr>
          <p:spPr>
            <a:xfrm>
              <a:off x="8404730" y="3558889"/>
              <a:ext cx="2188195" cy="420020"/>
            </a:xfrm>
            <a:prstGeom prst="roundRect">
              <a:avLst>
                <a:gd name="adj" fmla="val 8562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ct val="0"/>
                </a:spcBef>
              </a:pPr>
              <a:r>
                <a:rPr lang="en-US" altLang="zh-CN" sz="1600" b="1" dirty="0">
                  <a:solidFill>
                    <a:srgbClr val="262626"/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Add title text</a:t>
              </a:r>
              <a:endParaRPr lang="zh-CN" altLang="en-US" sz="1600" b="1" dirty="0">
                <a:solidFill>
                  <a:srgbClr val="262626"/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13" name="矩形: 圆角 12">
              <a:extLst>
                <a:ext uri="{FF2B5EF4-FFF2-40B4-BE49-F238E27FC236}">
                  <a16:creationId xmlns:a16="http://schemas.microsoft.com/office/drawing/2014/main" id="{E2D003C9-F86A-0764-69D2-00481F3623CE}"/>
                </a:ext>
              </a:extLst>
            </p:cNvPr>
            <p:cNvSpPr/>
            <p:nvPr/>
          </p:nvSpPr>
          <p:spPr>
            <a:xfrm>
              <a:off x="8952316" y="5464670"/>
              <a:ext cx="1038822" cy="420020"/>
            </a:xfrm>
            <a:prstGeom prst="roundRect">
              <a:avLst>
                <a:gd name="adj" fmla="val 8562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ct val="0"/>
                </a:spcBef>
              </a:pPr>
              <a:r>
                <a:rPr lang="en-US" altLang="zh-CN" sz="1200" b="1" dirty="0">
                  <a:solidFill>
                    <a:srgbClr val="262626"/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Add title text</a:t>
              </a:r>
              <a:endParaRPr lang="zh-CN" altLang="en-US" sz="1200" b="1" dirty="0">
                <a:solidFill>
                  <a:srgbClr val="262626"/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14" name="矩形: 圆角 13">
              <a:extLst>
                <a:ext uri="{FF2B5EF4-FFF2-40B4-BE49-F238E27FC236}">
                  <a16:creationId xmlns:a16="http://schemas.microsoft.com/office/drawing/2014/main" id="{EA6867A5-4B10-2B8B-E82C-33F7CACA4BE2}"/>
                </a:ext>
              </a:extLst>
            </p:cNvPr>
            <p:cNvSpPr/>
            <p:nvPr/>
          </p:nvSpPr>
          <p:spPr>
            <a:xfrm>
              <a:off x="10488710" y="5476994"/>
              <a:ext cx="1038822" cy="420020"/>
            </a:xfrm>
            <a:prstGeom prst="roundRect">
              <a:avLst>
                <a:gd name="adj" fmla="val 8562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ct val="0"/>
                </a:spcBef>
              </a:pPr>
              <a:r>
                <a:rPr lang="en-US" altLang="zh-CN" sz="1200" b="1" dirty="0">
                  <a:solidFill>
                    <a:srgbClr val="262626"/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Add title text</a:t>
              </a:r>
              <a:endParaRPr lang="zh-CN" altLang="en-US" sz="1200" b="1" dirty="0">
                <a:solidFill>
                  <a:srgbClr val="262626"/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B648E42F-2EF6-DFDC-CBAA-D20A28CA2296}"/>
                </a:ext>
              </a:extLst>
            </p:cNvPr>
            <p:cNvSpPr/>
            <p:nvPr/>
          </p:nvSpPr>
          <p:spPr>
            <a:xfrm>
              <a:off x="7443181" y="5476994"/>
              <a:ext cx="1038822" cy="420020"/>
            </a:xfrm>
            <a:prstGeom prst="roundRect">
              <a:avLst>
                <a:gd name="adj" fmla="val 8562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ct val="0"/>
                </a:spcBef>
              </a:pPr>
              <a:r>
                <a:rPr lang="en-US" altLang="zh-CN" sz="1200" b="1" dirty="0">
                  <a:solidFill>
                    <a:srgbClr val="262626"/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Add title text</a:t>
              </a:r>
              <a:endParaRPr lang="zh-CN" altLang="en-US" sz="1200" b="1" dirty="0">
                <a:solidFill>
                  <a:srgbClr val="262626"/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135C7F12-BE1C-22F6-CFC3-A088EB451055}"/>
                </a:ext>
              </a:extLst>
            </p:cNvPr>
            <p:cNvSpPr/>
            <p:nvPr/>
          </p:nvSpPr>
          <p:spPr>
            <a:xfrm>
              <a:off x="5605222" y="5477102"/>
              <a:ext cx="1038822" cy="420020"/>
            </a:xfrm>
            <a:prstGeom prst="roundRect">
              <a:avLst>
                <a:gd name="adj" fmla="val 8562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ct val="0"/>
                </a:spcBef>
              </a:pPr>
              <a:r>
                <a:rPr lang="en-US" altLang="zh-CN" sz="1200" b="1" dirty="0">
                  <a:solidFill>
                    <a:srgbClr val="262626"/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Add title text</a:t>
              </a:r>
              <a:endParaRPr lang="zh-CN" altLang="en-US" sz="1200" b="1" dirty="0">
                <a:solidFill>
                  <a:srgbClr val="262626"/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17" name="矩形: 圆角 16">
              <a:extLst>
                <a:ext uri="{FF2B5EF4-FFF2-40B4-BE49-F238E27FC236}">
                  <a16:creationId xmlns:a16="http://schemas.microsoft.com/office/drawing/2014/main" id="{A476A9A8-EC88-A82A-C12E-4749055579CA}"/>
                </a:ext>
              </a:extLst>
            </p:cNvPr>
            <p:cNvSpPr/>
            <p:nvPr/>
          </p:nvSpPr>
          <p:spPr>
            <a:xfrm>
              <a:off x="3710780" y="5476994"/>
              <a:ext cx="1075362" cy="420020"/>
            </a:xfrm>
            <a:prstGeom prst="roundRect">
              <a:avLst>
                <a:gd name="adj" fmla="val 8562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ct val="0"/>
                </a:spcBef>
              </a:pPr>
              <a:r>
                <a:rPr lang="en-US" altLang="zh-CN" sz="1200" b="1" dirty="0">
                  <a:solidFill>
                    <a:srgbClr val="262626"/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Add title text</a:t>
              </a:r>
              <a:endParaRPr lang="zh-CN" altLang="en-US" sz="1200" b="1" dirty="0">
                <a:solidFill>
                  <a:srgbClr val="262626"/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18" name="矩形: 圆角 17">
              <a:extLst>
                <a:ext uri="{FF2B5EF4-FFF2-40B4-BE49-F238E27FC236}">
                  <a16:creationId xmlns:a16="http://schemas.microsoft.com/office/drawing/2014/main" id="{6C4B0F3C-3FD1-F017-95E0-3B26FD9EA300}"/>
                </a:ext>
              </a:extLst>
            </p:cNvPr>
            <p:cNvSpPr/>
            <p:nvPr/>
          </p:nvSpPr>
          <p:spPr>
            <a:xfrm>
              <a:off x="664467" y="5481297"/>
              <a:ext cx="1075362" cy="420020"/>
            </a:xfrm>
            <a:prstGeom prst="roundRect">
              <a:avLst>
                <a:gd name="adj" fmla="val 8562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ct val="0"/>
                </a:spcBef>
              </a:pPr>
              <a:r>
                <a:rPr lang="en-US" altLang="zh-CN" sz="1200" b="1" dirty="0">
                  <a:solidFill>
                    <a:srgbClr val="262626"/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Add title text</a:t>
              </a:r>
              <a:endParaRPr lang="zh-CN" altLang="en-US" sz="1200" b="1" dirty="0">
                <a:solidFill>
                  <a:srgbClr val="262626"/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1E237E39-D0C8-A9D9-C5B1-274F8AE5B427}"/>
                </a:ext>
              </a:extLst>
            </p:cNvPr>
            <p:cNvSpPr/>
            <p:nvPr/>
          </p:nvSpPr>
          <p:spPr>
            <a:xfrm>
              <a:off x="801973" y="4548206"/>
              <a:ext cx="801916" cy="8019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 dirty="0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21" name="左中括号 20">
              <a:extLst>
                <a:ext uri="{FF2B5EF4-FFF2-40B4-BE49-F238E27FC236}">
                  <a16:creationId xmlns:a16="http://schemas.microsoft.com/office/drawing/2014/main" id="{36C73A6B-C940-3D38-157A-EF69B15CA280}"/>
                </a:ext>
              </a:extLst>
            </p:cNvPr>
            <p:cNvSpPr/>
            <p:nvPr/>
          </p:nvSpPr>
          <p:spPr>
            <a:xfrm rot="5400000">
              <a:off x="2570085" y="2756401"/>
              <a:ext cx="311226" cy="3045529"/>
            </a:xfrm>
            <a:prstGeom prst="leftBracket">
              <a:avLst>
                <a:gd name="adj" fmla="val 102804"/>
              </a:avLst>
            </a:prstGeom>
            <a:ln w="19050">
              <a:solidFill>
                <a:srgbClr val="2458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 dirty="0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22" name="左中括号 21">
              <a:extLst>
                <a:ext uri="{FF2B5EF4-FFF2-40B4-BE49-F238E27FC236}">
                  <a16:creationId xmlns:a16="http://schemas.microsoft.com/office/drawing/2014/main" id="{E8AE2967-216A-5707-B364-5CA5DDCE6C6E}"/>
                </a:ext>
              </a:extLst>
            </p:cNvPr>
            <p:cNvSpPr/>
            <p:nvPr/>
          </p:nvSpPr>
          <p:spPr>
            <a:xfrm rot="5400000">
              <a:off x="9343211" y="2757745"/>
              <a:ext cx="311226" cy="3045529"/>
            </a:xfrm>
            <a:prstGeom prst="leftBracket">
              <a:avLst>
                <a:gd name="adj" fmla="val 102804"/>
              </a:avLst>
            </a:prstGeom>
            <a:ln w="19050">
              <a:solidFill>
                <a:srgbClr val="2458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 dirty="0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C376BCA0-790D-A90B-B558-C9BEC28B1DEF}"/>
                </a:ext>
              </a:extLst>
            </p:cNvPr>
            <p:cNvCxnSpPr/>
            <p:nvPr/>
          </p:nvCxnSpPr>
          <p:spPr>
            <a:xfrm flipH="1">
              <a:off x="9498828" y="3978907"/>
              <a:ext cx="1" cy="463635"/>
            </a:xfrm>
            <a:prstGeom prst="line">
              <a:avLst/>
            </a:prstGeom>
            <a:ln w="19050">
              <a:solidFill>
                <a:srgbClr val="2458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>
              <a:extLst>
                <a:ext uri="{FF2B5EF4-FFF2-40B4-BE49-F238E27FC236}">
                  <a16:creationId xmlns:a16="http://schemas.microsoft.com/office/drawing/2014/main" id="{7850C1B7-917F-5DD6-730A-9F9D9C94D47A}"/>
                </a:ext>
              </a:extLst>
            </p:cNvPr>
            <p:cNvCxnSpPr/>
            <p:nvPr/>
          </p:nvCxnSpPr>
          <p:spPr>
            <a:xfrm flipH="1">
              <a:off x="2725699" y="3977563"/>
              <a:ext cx="3" cy="168872"/>
            </a:xfrm>
            <a:prstGeom prst="line">
              <a:avLst/>
            </a:prstGeom>
            <a:ln w="19050">
              <a:solidFill>
                <a:srgbClr val="2458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>
              <a:extLst>
                <a:ext uri="{FF2B5EF4-FFF2-40B4-BE49-F238E27FC236}">
                  <a16:creationId xmlns:a16="http://schemas.microsoft.com/office/drawing/2014/main" id="{C43943C7-9FC6-EDD7-56F6-55CCD5451200}"/>
                </a:ext>
              </a:extLst>
            </p:cNvPr>
            <p:cNvCxnSpPr/>
            <p:nvPr/>
          </p:nvCxnSpPr>
          <p:spPr>
            <a:xfrm flipH="1">
              <a:off x="6138101" y="3971142"/>
              <a:ext cx="1" cy="463635"/>
            </a:xfrm>
            <a:prstGeom prst="line">
              <a:avLst/>
            </a:prstGeom>
            <a:ln w="19050">
              <a:solidFill>
                <a:srgbClr val="2458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椭圆 25">
              <a:extLst>
                <a:ext uri="{FF2B5EF4-FFF2-40B4-BE49-F238E27FC236}">
                  <a16:creationId xmlns:a16="http://schemas.microsoft.com/office/drawing/2014/main" id="{1F57ACD9-E1D5-520B-067D-D37BCD754EF8}"/>
                </a:ext>
              </a:extLst>
            </p:cNvPr>
            <p:cNvSpPr/>
            <p:nvPr/>
          </p:nvSpPr>
          <p:spPr>
            <a:xfrm>
              <a:off x="3847503" y="4535756"/>
              <a:ext cx="801916" cy="8019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 dirty="0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8C9E8907-CAC5-884A-349C-521BE47CB023}"/>
                </a:ext>
              </a:extLst>
            </p:cNvPr>
            <p:cNvSpPr/>
            <p:nvPr/>
          </p:nvSpPr>
          <p:spPr>
            <a:xfrm>
              <a:off x="5737141" y="4548206"/>
              <a:ext cx="801916" cy="8019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 dirty="0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40752B21-51BA-F135-D055-C0725C1ED2F8}"/>
                </a:ext>
              </a:extLst>
            </p:cNvPr>
            <p:cNvSpPr/>
            <p:nvPr/>
          </p:nvSpPr>
          <p:spPr>
            <a:xfrm>
              <a:off x="7561632" y="4535756"/>
              <a:ext cx="801916" cy="8019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 dirty="0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B88FDDD7-496B-F39D-8BD0-B126ED86A555}"/>
                </a:ext>
              </a:extLst>
            </p:cNvPr>
            <p:cNvSpPr/>
            <p:nvPr/>
          </p:nvSpPr>
          <p:spPr>
            <a:xfrm>
              <a:off x="9097866" y="4532021"/>
              <a:ext cx="801916" cy="8019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 dirty="0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34" name="椭圆 33">
              <a:extLst>
                <a:ext uri="{FF2B5EF4-FFF2-40B4-BE49-F238E27FC236}">
                  <a16:creationId xmlns:a16="http://schemas.microsoft.com/office/drawing/2014/main" id="{1906F8C9-98CF-F1AE-5B56-48EB508E2E1A}"/>
                </a:ext>
              </a:extLst>
            </p:cNvPr>
            <p:cNvSpPr/>
            <p:nvPr/>
          </p:nvSpPr>
          <p:spPr>
            <a:xfrm>
              <a:off x="10607160" y="4532021"/>
              <a:ext cx="801916" cy="8019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 dirty="0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36" name="任意多边形: 形状 35">
              <a:extLst>
                <a:ext uri="{FF2B5EF4-FFF2-40B4-BE49-F238E27FC236}">
                  <a16:creationId xmlns:a16="http://schemas.microsoft.com/office/drawing/2014/main" id="{8F89D935-7406-DB59-5504-D518A6FF7308}"/>
                </a:ext>
              </a:extLst>
            </p:cNvPr>
            <p:cNvSpPr/>
            <p:nvPr/>
          </p:nvSpPr>
          <p:spPr bwMode="auto">
            <a:xfrm>
              <a:off x="2492168" y="2826027"/>
              <a:ext cx="440126" cy="477520"/>
            </a:xfrm>
            <a:custGeom>
              <a:avLst/>
              <a:gdLst>
                <a:gd name="connsiteX0" fmla="*/ 191479 w 561065"/>
                <a:gd name="connsiteY0" fmla="*/ 375902 h 608735"/>
                <a:gd name="connsiteX1" fmla="*/ 245437 w 561065"/>
                <a:gd name="connsiteY1" fmla="*/ 535655 h 608735"/>
                <a:gd name="connsiteX2" fmla="*/ 250809 w 561065"/>
                <a:gd name="connsiteY2" fmla="*/ 420563 h 608735"/>
                <a:gd name="connsiteX3" fmla="*/ 246371 w 561065"/>
                <a:gd name="connsiteY3" fmla="*/ 411817 h 608735"/>
                <a:gd name="connsiteX4" fmla="*/ 228911 w 561065"/>
                <a:gd name="connsiteY4" fmla="*/ 377418 h 608735"/>
                <a:gd name="connsiteX5" fmla="*/ 280299 w 561065"/>
                <a:gd name="connsiteY5" fmla="*/ 393743 h 608735"/>
                <a:gd name="connsiteX6" fmla="*/ 332563 w 561065"/>
                <a:gd name="connsiteY6" fmla="*/ 376718 h 608735"/>
                <a:gd name="connsiteX7" fmla="*/ 314811 w 561065"/>
                <a:gd name="connsiteY7" fmla="*/ 411817 h 608735"/>
                <a:gd name="connsiteX8" fmla="*/ 310373 w 561065"/>
                <a:gd name="connsiteY8" fmla="*/ 420563 h 608735"/>
                <a:gd name="connsiteX9" fmla="*/ 315745 w 561065"/>
                <a:gd name="connsiteY9" fmla="*/ 535655 h 608735"/>
                <a:gd name="connsiteX10" fmla="*/ 369644 w 561065"/>
                <a:gd name="connsiteY10" fmla="*/ 375960 h 608735"/>
                <a:gd name="connsiteX11" fmla="*/ 443223 w 561065"/>
                <a:gd name="connsiteY11" fmla="*/ 403946 h 608735"/>
                <a:gd name="connsiteX12" fmla="*/ 506290 w 561065"/>
                <a:gd name="connsiteY12" fmla="*/ 430241 h 608735"/>
                <a:gd name="connsiteX13" fmla="*/ 507925 w 561065"/>
                <a:gd name="connsiteY13" fmla="*/ 430999 h 608735"/>
                <a:gd name="connsiteX14" fmla="*/ 510728 w 561065"/>
                <a:gd name="connsiteY14" fmla="*/ 432573 h 608735"/>
                <a:gd name="connsiteX15" fmla="*/ 528831 w 561065"/>
                <a:gd name="connsiteY15" fmla="*/ 452630 h 608735"/>
                <a:gd name="connsiteX16" fmla="*/ 528831 w 561065"/>
                <a:gd name="connsiteY16" fmla="*/ 452688 h 608735"/>
                <a:gd name="connsiteX17" fmla="*/ 532042 w 561065"/>
                <a:gd name="connsiteY17" fmla="*/ 462308 h 608735"/>
                <a:gd name="connsiteX18" fmla="*/ 558671 w 561065"/>
                <a:gd name="connsiteY18" fmla="*/ 548307 h 608735"/>
                <a:gd name="connsiteX19" fmla="*/ 560539 w 561065"/>
                <a:gd name="connsiteY19" fmla="*/ 555828 h 608735"/>
                <a:gd name="connsiteX20" fmla="*/ 561065 w 561065"/>
                <a:gd name="connsiteY20" fmla="*/ 562824 h 608735"/>
                <a:gd name="connsiteX21" fmla="*/ 515166 w 561065"/>
                <a:gd name="connsiteY21" fmla="*/ 608710 h 608735"/>
                <a:gd name="connsiteX22" fmla="*/ 471311 w 561065"/>
                <a:gd name="connsiteY22" fmla="*/ 608710 h 608735"/>
                <a:gd name="connsiteX23" fmla="*/ 283044 w 561065"/>
                <a:gd name="connsiteY23" fmla="*/ 608710 h 608735"/>
                <a:gd name="connsiteX24" fmla="*/ 280532 w 561065"/>
                <a:gd name="connsiteY24" fmla="*/ 608710 h 608735"/>
                <a:gd name="connsiteX25" fmla="*/ 278080 w 561065"/>
                <a:gd name="connsiteY25" fmla="*/ 608710 h 608735"/>
                <a:gd name="connsiteX26" fmla="*/ 89812 w 561065"/>
                <a:gd name="connsiteY26" fmla="*/ 608710 h 608735"/>
                <a:gd name="connsiteX27" fmla="*/ 45957 w 561065"/>
                <a:gd name="connsiteY27" fmla="*/ 608710 h 608735"/>
                <a:gd name="connsiteX28" fmla="*/ 0 w 561065"/>
                <a:gd name="connsiteY28" fmla="*/ 562824 h 608735"/>
                <a:gd name="connsiteX29" fmla="*/ 584 w 561065"/>
                <a:gd name="connsiteY29" fmla="*/ 555828 h 608735"/>
                <a:gd name="connsiteX30" fmla="*/ 2453 w 561065"/>
                <a:gd name="connsiteY30" fmla="*/ 548307 h 608735"/>
                <a:gd name="connsiteX31" fmla="*/ 29081 w 561065"/>
                <a:gd name="connsiteY31" fmla="*/ 462308 h 608735"/>
                <a:gd name="connsiteX32" fmla="*/ 32234 w 561065"/>
                <a:gd name="connsiteY32" fmla="*/ 452688 h 608735"/>
                <a:gd name="connsiteX33" fmla="*/ 32234 w 561065"/>
                <a:gd name="connsiteY33" fmla="*/ 452630 h 608735"/>
                <a:gd name="connsiteX34" fmla="*/ 50395 w 561065"/>
                <a:gd name="connsiteY34" fmla="*/ 432457 h 608735"/>
                <a:gd name="connsiteX35" fmla="*/ 53198 w 561065"/>
                <a:gd name="connsiteY35" fmla="*/ 430941 h 608735"/>
                <a:gd name="connsiteX36" fmla="*/ 54833 w 561065"/>
                <a:gd name="connsiteY36" fmla="*/ 430125 h 608735"/>
                <a:gd name="connsiteX37" fmla="*/ 117901 w 561065"/>
                <a:gd name="connsiteY37" fmla="*/ 403888 h 608735"/>
                <a:gd name="connsiteX38" fmla="*/ 191479 w 561065"/>
                <a:gd name="connsiteY38" fmla="*/ 375902 h 608735"/>
                <a:gd name="connsiteX39" fmla="*/ 277747 w 561065"/>
                <a:gd name="connsiteY39" fmla="*/ 0 h 608735"/>
                <a:gd name="connsiteX40" fmla="*/ 277980 w 561065"/>
                <a:gd name="connsiteY40" fmla="*/ 0 h 608735"/>
                <a:gd name="connsiteX41" fmla="*/ 278214 w 561065"/>
                <a:gd name="connsiteY41" fmla="*/ 0 h 608735"/>
                <a:gd name="connsiteX42" fmla="*/ 280491 w 561065"/>
                <a:gd name="connsiteY42" fmla="*/ 0 h 608735"/>
                <a:gd name="connsiteX43" fmla="*/ 282768 w 561065"/>
                <a:gd name="connsiteY43" fmla="*/ 0 h 608735"/>
                <a:gd name="connsiteX44" fmla="*/ 283001 w 561065"/>
                <a:gd name="connsiteY44" fmla="*/ 0 h 608735"/>
                <a:gd name="connsiteX45" fmla="*/ 283235 w 561065"/>
                <a:gd name="connsiteY45" fmla="*/ 0 h 608735"/>
                <a:gd name="connsiteX46" fmla="*/ 401988 w 561065"/>
                <a:gd name="connsiteY46" fmla="*/ 118656 h 608735"/>
                <a:gd name="connsiteX47" fmla="*/ 400470 w 561065"/>
                <a:gd name="connsiteY47" fmla="*/ 162854 h 608735"/>
                <a:gd name="connsiteX48" fmla="*/ 427093 w 561065"/>
                <a:gd name="connsiteY48" fmla="*/ 188509 h 608735"/>
                <a:gd name="connsiteX49" fmla="*/ 394456 w 561065"/>
                <a:gd name="connsiteY49" fmla="*/ 242969 h 608735"/>
                <a:gd name="connsiteX50" fmla="*/ 342436 w 561065"/>
                <a:gd name="connsiteY50" fmla="*/ 326465 h 608735"/>
                <a:gd name="connsiteX51" fmla="*/ 283001 w 561065"/>
                <a:gd name="connsiteY51" fmla="*/ 354745 h 608735"/>
                <a:gd name="connsiteX52" fmla="*/ 280491 w 561065"/>
                <a:gd name="connsiteY52" fmla="*/ 354803 h 608735"/>
                <a:gd name="connsiteX53" fmla="*/ 277980 w 561065"/>
                <a:gd name="connsiteY53" fmla="*/ 354745 h 608735"/>
                <a:gd name="connsiteX54" fmla="*/ 218136 w 561065"/>
                <a:gd name="connsiteY54" fmla="*/ 326116 h 608735"/>
                <a:gd name="connsiteX55" fmla="*/ 166467 w 561065"/>
                <a:gd name="connsiteY55" fmla="*/ 242969 h 608735"/>
                <a:gd name="connsiteX56" fmla="*/ 133830 w 561065"/>
                <a:gd name="connsiteY56" fmla="*/ 188509 h 608735"/>
                <a:gd name="connsiteX57" fmla="*/ 160453 w 561065"/>
                <a:gd name="connsiteY57" fmla="*/ 162970 h 608735"/>
                <a:gd name="connsiteX58" fmla="*/ 158877 w 561065"/>
                <a:gd name="connsiteY58" fmla="*/ 118715 h 608735"/>
                <a:gd name="connsiteX59" fmla="*/ 277747 w 561065"/>
                <a:gd name="connsiteY59" fmla="*/ 0 h 608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561065" h="608735">
                  <a:moveTo>
                    <a:pt x="191479" y="375902"/>
                  </a:moveTo>
                  <a:cubicBezTo>
                    <a:pt x="195917" y="394559"/>
                    <a:pt x="238604" y="518455"/>
                    <a:pt x="245437" y="535655"/>
                  </a:cubicBezTo>
                  <a:lnTo>
                    <a:pt x="250809" y="420563"/>
                  </a:lnTo>
                  <a:cubicBezTo>
                    <a:pt x="248999" y="417881"/>
                    <a:pt x="247773" y="414732"/>
                    <a:pt x="246371" y="411817"/>
                  </a:cubicBezTo>
                  <a:lnTo>
                    <a:pt x="228911" y="377418"/>
                  </a:lnTo>
                  <a:cubicBezTo>
                    <a:pt x="241466" y="387446"/>
                    <a:pt x="259860" y="393743"/>
                    <a:pt x="280299" y="393743"/>
                  </a:cubicBezTo>
                  <a:cubicBezTo>
                    <a:pt x="301263" y="393743"/>
                    <a:pt x="320008" y="387155"/>
                    <a:pt x="332563" y="376718"/>
                  </a:cubicBezTo>
                  <a:lnTo>
                    <a:pt x="314811" y="411817"/>
                  </a:lnTo>
                  <a:cubicBezTo>
                    <a:pt x="313409" y="414732"/>
                    <a:pt x="312183" y="417881"/>
                    <a:pt x="310373" y="420563"/>
                  </a:cubicBezTo>
                  <a:lnTo>
                    <a:pt x="315745" y="535655"/>
                  </a:lnTo>
                  <a:cubicBezTo>
                    <a:pt x="322519" y="518455"/>
                    <a:pt x="365089" y="394618"/>
                    <a:pt x="369644" y="375960"/>
                  </a:cubicBezTo>
                  <a:cubicBezTo>
                    <a:pt x="394754" y="384881"/>
                    <a:pt x="419397" y="393685"/>
                    <a:pt x="443223" y="403946"/>
                  </a:cubicBezTo>
                  <a:cubicBezTo>
                    <a:pt x="443223" y="403946"/>
                    <a:pt x="490757" y="422895"/>
                    <a:pt x="506290" y="430241"/>
                  </a:cubicBezTo>
                  <a:cubicBezTo>
                    <a:pt x="506815" y="430475"/>
                    <a:pt x="507341" y="430766"/>
                    <a:pt x="507925" y="430999"/>
                  </a:cubicBezTo>
                  <a:cubicBezTo>
                    <a:pt x="509210" y="431699"/>
                    <a:pt x="510261" y="432224"/>
                    <a:pt x="510728" y="432573"/>
                  </a:cubicBezTo>
                  <a:cubicBezTo>
                    <a:pt x="518553" y="437238"/>
                    <a:pt x="524976" y="444234"/>
                    <a:pt x="528831" y="452630"/>
                  </a:cubicBezTo>
                  <a:lnTo>
                    <a:pt x="528831" y="452688"/>
                  </a:lnTo>
                  <a:cubicBezTo>
                    <a:pt x="530232" y="455720"/>
                    <a:pt x="531342" y="458985"/>
                    <a:pt x="532042" y="462308"/>
                  </a:cubicBezTo>
                  <a:cubicBezTo>
                    <a:pt x="538408" y="481607"/>
                    <a:pt x="552539" y="524694"/>
                    <a:pt x="558671" y="548307"/>
                  </a:cubicBezTo>
                  <a:cubicBezTo>
                    <a:pt x="559547" y="550697"/>
                    <a:pt x="560131" y="553204"/>
                    <a:pt x="560539" y="555828"/>
                  </a:cubicBezTo>
                  <a:cubicBezTo>
                    <a:pt x="560831" y="558102"/>
                    <a:pt x="561065" y="560492"/>
                    <a:pt x="561065" y="562824"/>
                  </a:cubicBezTo>
                  <a:cubicBezTo>
                    <a:pt x="561065" y="588187"/>
                    <a:pt x="540510" y="608710"/>
                    <a:pt x="515166" y="608710"/>
                  </a:cubicBezTo>
                  <a:lnTo>
                    <a:pt x="471311" y="608710"/>
                  </a:lnTo>
                  <a:lnTo>
                    <a:pt x="283044" y="608710"/>
                  </a:lnTo>
                  <a:lnTo>
                    <a:pt x="280532" y="608710"/>
                  </a:lnTo>
                  <a:lnTo>
                    <a:pt x="278080" y="608710"/>
                  </a:lnTo>
                  <a:cubicBezTo>
                    <a:pt x="215305" y="608768"/>
                    <a:pt x="152529" y="608710"/>
                    <a:pt x="89812" y="608710"/>
                  </a:cubicBezTo>
                  <a:lnTo>
                    <a:pt x="45957" y="608710"/>
                  </a:lnTo>
                  <a:cubicBezTo>
                    <a:pt x="20555" y="608710"/>
                    <a:pt x="0" y="588187"/>
                    <a:pt x="0" y="562824"/>
                  </a:cubicBezTo>
                  <a:cubicBezTo>
                    <a:pt x="0" y="560492"/>
                    <a:pt x="175" y="558102"/>
                    <a:pt x="584" y="555828"/>
                  </a:cubicBezTo>
                  <a:cubicBezTo>
                    <a:pt x="934" y="553263"/>
                    <a:pt x="1577" y="550697"/>
                    <a:pt x="2453" y="548307"/>
                  </a:cubicBezTo>
                  <a:cubicBezTo>
                    <a:pt x="8584" y="524577"/>
                    <a:pt x="22657" y="481607"/>
                    <a:pt x="29081" y="462308"/>
                  </a:cubicBezTo>
                  <a:cubicBezTo>
                    <a:pt x="29782" y="458985"/>
                    <a:pt x="30833" y="455720"/>
                    <a:pt x="32234" y="452688"/>
                  </a:cubicBezTo>
                  <a:lnTo>
                    <a:pt x="32234" y="452630"/>
                  </a:lnTo>
                  <a:cubicBezTo>
                    <a:pt x="36147" y="444234"/>
                    <a:pt x="42512" y="437238"/>
                    <a:pt x="50395" y="432457"/>
                  </a:cubicBezTo>
                  <a:cubicBezTo>
                    <a:pt x="50863" y="432107"/>
                    <a:pt x="51855" y="431524"/>
                    <a:pt x="53198" y="430941"/>
                  </a:cubicBezTo>
                  <a:cubicBezTo>
                    <a:pt x="53724" y="430591"/>
                    <a:pt x="54308" y="430358"/>
                    <a:pt x="54833" y="430125"/>
                  </a:cubicBezTo>
                  <a:cubicBezTo>
                    <a:pt x="70308" y="422895"/>
                    <a:pt x="117901" y="403888"/>
                    <a:pt x="117901" y="403888"/>
                  </a:cubicBezTo>
                  <a:cubicBezTo>
                    <a:pt x="141726" y="393626"/>
                    <a:pt x="166311" y="384823"/>
                    <a:pt x="191479" y="375902"/>
                  </a:cubicBezTo>
                  <a:close/>
                  <a:moveTo>
                    <a:pt x="277747" y="0"/>
                  </a:moveTo>
                  <a:lnTo>
                    <a:pt x="277980" y="0"/>
                  </a:lnTo>
                  <a:lnTo>
                    <a:pt x="278214" y="0"/>
                  </a:lnTo>
                  <a:lnTo>
                    <a:pt x="280491" y="0"/>
                  </a:lnTo>
                  <a:lnTo>
                    <a:pt x="282768" y="0"/>
                  </a:lnTo>
                  <a:lnTo>
                    <a:pt x="283001" y="0"/>
                  </a:lnTo>
                  <a:lnTo>
                    <a:pt x="283235" y="0"/>
                  </a:lnTo>
                  <a:cubicBezTo>
                    <a:pt x="348858" y="0"/>
                    <a:pt x="402105" y="53118"/>
                    <a:pt x="401988" y="118656"/>
                  </a:cubicBezTo>
                  <a:cubicBezTo>
                    <a:pt x="401988" y="125420"/>
                    <a:pt x="400470" y="154807"/>
                    <a:pt x="400470" y="162854"/>
                  </a:cubicBezTo>
                  <a:cubicBezTo>
                    <a:pt x="403331" y="163029"/>
                    <a:pt x="429954" y="156673"/>
                    <a:pt x="427093" y="188509"/>
                  </a:cubicBezTo>
                  <a:cubicBezTo>
                    <a:pt x="421021" y="256030"/>
                    <a:pt x="395215" y="242969"/>
                    <a:pt x="394456" y="242969"/>
                  </a:cubicBezTo>
                  <a:cubicBezTo>
                    <a:pt x="381670" y="283901"/>
                    <a:pt x="361820" y="309964"/>
                    <a:pt x="342436" y="326465"/>
                  </a:cubicBezTo>
                  <a:cubicBezTo>
                    <a:pt x="312485" y="351946"/>
                    <a:pt x="283468" y="354745"/>
                    <a:pt x="283001" y="354745"/>
                  </a:cubicBezTo>
                  <a:cubicBezTo>
                    <a:pt x="282125" y="354803"/>
                    <a:pt x="281250" y="354803"/>
                    <a:pt x="280491" y="354803"/>
                  </a:cubicBezTo>
                  <a:cubicBezTo>
                    <a:pt x="279615" y="354803"/>
                    <a:pt x="278856" y="354745"/>
                    <a:pt x="277980" y="354745"/>
                  </a:cubicBezTo>
                  <a:cubicBezTo>
                    <a:pt x="277455" y="354745"/>
                    <a:pt x="248263" y="351946"/>
                    <a:pt x="218136" y="326116"/>
                  </a:cubicBezTo>
                  <a:cubicBezTo>
                    <a:pt x="198811" y="309556"/>
                    <a:pt x="179136" y="283609"/>
                    <a:pt x="166467" y="242969"/>
                  </a:cubicBezTo>
                  <a:cubicBezTo>
                    <a:pt x="165649" y="242969"/>
                    <a:pt x="139902" y="256030"/>
                    <a:pt x="133830" y="188509"/>
                  </a:cubicBezTo>
                  <a:cubicBezTo>
                    <a:pt x="130969" y="156731"/>
                    <a:pt x="157592" y="163087"/>
                    <a:pt x="160453" y="162970"/>
                  </a:cubicBezTo>
                  <a:cubicBezTo>
                    <a:pt x="160453" y="154807"/>
                    <a:pt x="158877" y="125478"/>
                    <a:pt x="158877" y="118715"/>
                  </a:cubicBezTo>
                  <a:cubicBezTo>
                    <a:pt x="158877" y="53177"/>
                    <a:pt x="212123" y="0"/>
                    <a:pt x="27774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37" name="任意多边形: 形状 36">
              <a:extLst>
                <a:ext uri="{FF2B5EF4-FFF2-40B4-BE49-F238E27FC236}">
                  <a16:creationId xmlns:a16="http://schemas.microsoft.com/office/drawing/2014/main" id="{76B20C29-382D-9A1F-0950-D644F3B55241}"/>
                </a:ext>
              </a:extLst>
            </p:cNvPr>
            <p:cNvSpPr/>
            <p:nvPr/>
          </p:nvSpPr>
          <p:spPr bwMode="auto">
            <a:xfrm>
              <a:off x="5904570" y="2823668"/>
              <a:ext cx="440126" cy="477520"/>
            </a:xfrm>
            <a:custGeom>
              <a:avLst/>
              <a:gdLst>
                <a:gd name="connsiteX0" fmla="*/ 191479 w 561065"/>
                <a:gd name="connsiteY0" fmla="*/ 375902 h 608735"/>
                <a:gd name="connsiteX1" fmla="*/ 245437 w 561065"/>
                <a:gd name="connsiteY1" fmla="*/ 535655 h 608735"/>
                <a:gd name="connsiteX2" fmla="*/ 250809 w 561065"/>
                <a:gd name="connsiteY2" fmla="*/ 420563 h 608735"/>
                <a:gd name="connsiteX3" fmla="*/ 246371 w 561065"/>
                <a:gd name="connsiteY3" fmla="*/ 411817 h 608735"/>
                <a:gd name="connsiteX4" fmla="*/ 228911 w 561065"/>
                <a:gd name="connsiteY4" fmla="*/ 377418 h 608735"/>
                <a:gd name="connsiteX5" fmla="*/ 280299 w 561065"/>
                <a:gd name="connsiteY5" fmla="*/ 393743 h 608735"/>
                <a:gd name="connsiteX6" fmla="*/ 332563 w 561065"/>
                <a:gd name="connsiteY6" fmla="*/ 376718 h 608735"/>
                <a:gd name="connsiteX7" fmla="*/ 314811 w 561065"/>
                <a:gd name="connsiteY7" fmla="*/ 411817 h 608735"/>
                <a:gd name="connsiteX8" fmla="*/ 310373 w 561065"/>
                <a:gd name="connsiteY8" fmla="*/ 420563 h 608735"/>
                <a:gd name="connsiteX9" fmla="*/ 315745 w 561065"/>
                <a:gd name="connsiteY9" fmla="*/ 535655 h 608735"/>
                <a:gd name="connsiteX10" fmla="*/ 369644 w 561065"/>
                <a:gd name="connsiteY10" fmla="*/ 375960 h 608735"/>
                <a:gd name="connsiteX11" fmla="*/ 443223 w 561065"/>
                <a:gd name="connsiteY11" fmla="*/ 403946 h 608735"/>
                <a:gd name="connsiteX12" fmla="*/ 506290 w 561065"/>
                <a:gd name="connsiteY12" fmla="*/ 430241 h 608735"/>
                <a:gd name="connsiteX13" fmla="*/ 507925 w 561065"/>
                <a:gd name="connsiteY13" fmla="*/ 430999 h 608735"/>
                <a:gd name="connsiteX14" fmla="*/ 510728 w 561065"/>
                <a:gd name="connsiteY14" fmla="*/ 432573 h 608735"/>
                <a:gd name="connsiteX15" fmla="*/ 528831 w 561065"/>
                <a:gd name="connsiteY15" fmla="*/ 452630 h 608735"/>
                <a:gd name="connsiteX16" fmla="*/ 528831 w 561065"/>
                <a:gd name="connsiteY16" fmla="*/ 452688 h 608735"/>
                <a:gd name="connsiteX17" fmla="*/ 532042 w 561065"/>
                <a:gd name="connsiteY17" fmla="*/ 462308 h 608735"/>
                <a:gd name="connsiteX18" fmla="*/ 558671 w 561065"/>
                <a:gd name="connsiteY18" fmla="*/ 548307 h 608735"/>
                <a:gd name="connsiteX19" fmla="*/ 560539 w 561065"/>
                <a:gd name="connsiteY19" fmla="*/ 555828 h 608735"/>
                <a:gd name="connsiteX20" fmla="*/ 561065 w 561065"/>
                <a:gd name="connsiteY20" fmla="*/ 562824 h 608735"/>
                <a:gd name="connsiteX21" fmla="*/ 515166 w 561065"/>
                <a:gd name="connsiteY21" fmla="*/ 608710 h 608735"/>
                <a:gd name="connsiteX22" fmla="*/ 471311 w 561065"/>
                <a:gd name="connsiteY22" fmla="*/ 608710 h 608735"/>
                <a:gd name="connsiteX23" fmla="*/ 283044 w 561065"/>
                <a:gd name="connsiteY23" fmla="*/ 608710 h 608735"/>
                <a:gd name="connsiteX24" fmla="*/ 280532 w 561065"/>
                <a:gd name="connsiteY24" fmla="*/ 608710 h 608735"/>
                <a:gd name="connsiteX25" fmla="*/ 278080 w 561065"/>
                <a:gd name="connsiteY25" fmla="*/ 608710 h 608735"/>
                <a:gd name="connsiteX26" fmla="*/ 89812 w 561065"/>
                <a:gd name="connsiteY26" fmla="*/ 608710 h 608735"/>
                <a:gd name="connsiteX27" fmla="*/ 45957 w 561065"/>
                <a:gd name="connsiteY27" fmla="*/ 608710 h 608735"/>
                <a:gd name="connsiteX28" fmla="*/ 0 w 561065"/>
                <a:gd name="connsiteY28" fmla="*/ 562824 h 608735"/>
                <a:gd name="connsiteX29" fmla="*/ 584 w 561065"/>
                <a:gd name="connsiteY29" fmla="*/ 555828 h 608735"/>
                <a:gd name="connsiteX30" fmla="*/ 2453 w 561065"/>
                <a:gd name="connsiteY30" fmla="*/ 548307 h 608735"/>
                <a:gd name="connsiteX31" fmla="*/ 29081 w 561065"/>
                <a:gd name="connsiteY31" fmla="*/ 462308 h 608735"/>
                <a:gd name="connsiteX32" fmla="*/ 32234 w 561065"/>
                <a:gd name="connsiteY32" fmla="*/ 452688 h 608735"/>
                <a:gd name="connsiteX33" fmla="*/ 32234 w 561065"/>
                <a:gd name="connsiteY33" fmla="*/ 452630 h 608735"/>
                <a:gd name="connsiteX34" fmla="*/ 50395 w 561065"/>
                <a:gd name="connsiteY34" fmla="*/ 432457 h 608735"/>
                <a:gd name="connsiteX35" fmla="*/ 53198 w 561065"/>
                <a:gd name="connsiteY35" fmla="*/ 430941 h 608735"/>
                <a:gd name="connsiteX36" fmla="*/ 54833 w 561065"/>
                <a:gd name="connsiteY36" fmla="*/ 430125 h 608735"/>
                <a:gd name="connsiteX37" fmla="*/ 117901 w 561065"/>
                <a:gd name="connsiteY37" fmla="*/ 403888 h 608735"/>
                <a:gd name="connsiteX38" fmla="*/ 191479 w 561065"/>
                <a:gd name="connsiteY38" fmla="*/ 375902 h 608735"/>
                <a:gd name="connsiteX39" fmla="*/ 277747 w 561065"/>
                <a:gd name="connsiteY39" fmla="*/ 0 h 608735"/>
                <a:gd name="connsiteX40" fmla="*/ 277980 w 561065"/>
                <a:gd name="connsiteY40" fmla="*/ 0 h 608735"/>
                <a:gd name="connsiteX41" fmla="*/ 278214 w 561065"/>
                <a:gd name="connsiteY41" fmla="*/ 0 h 608735"/>
                <a:gd name="connsiteX42" fmla="*/ 280491 w 561065"/>
                <a:gd name="connsiteY42" fmla="*/ 0 h 608735"/>
                <a:gd name="connsiteX43" fmla="*/ 282768 w 561065"/>
                <a:gd name="connsiteY43" fmla="*/ 0 h 608735"/>
                <a:gd name="connsiteX44" fmla="*/ 283001 w 561065"/>
                <a:gd name="connsiteY44" fmla="*/ 0 h 608735"/>
                <a:gd name="connsiteX45" fmla="*/ 283235 w 561065"/>
                <a:gd name="connsiteY45" fmla="*/ 0 h 608735"/>
                <a:gd name="connsiteX46" fmla="*/ 401988 w 561065"/>
                <a:gd name="connsiteY46" fmla="*/ 118656 h 608735"/>
                <a:gd name="connsiteX47" fmla="*/ 400470 w 561065"/>
                <a:gd name="connsiteY47" fmla="*/ 162854 h 608735"/>
                <a:gd name="connsiteX48" fmla="*/ 427093 w 561065"/>
                <a:gd name="connsiteY48" fmla="*/ 188509 h 608735"/>
                <a:gd name="connsiteX49" fmla="*/ 394456 w 561065"/>
                <a:gd name="connsiteY49" fmla="*/ 242969 h 608735"/>
                <a:gd name="connsiteX50" fmla="*/ 342436 w 561065"/>
                <a:gd name="connsiteY50" fmla="*/ 326465 h 608735"/>
                <a:gd name="connsiteX51" fmla="*/ 283001 w 561065"/>
                <a:gd name="connsiteY51" fmla="*/ 354745 h 608735"/>
                <a:gd name="connsiteX52" fmla="*/ 280491 w 561065"/>
                <a:gd name="connsiteY52" fmla="*/ 354803 h 608735"/>
                <a:gd name="connsiteX53" fmla="*/ 277980 w 561065"/>
                <a:gd name="connsiteY53" fmla="*/ 354745 h 608735"/>
                <a:gd name="connsiteX54" fmla="*/ 218136 w 561065"/>
                <a:gd name="connsiteY54" fmla="*/ 326116 h 608735"/>
                <a:gd name="connsiteX55" fmla="*/ 166467 w 561065"/>
                <a:gd name="connsiteY55" fmla="*/ 242969 h 608735"/>
                <a:gd name="connsiteX56" fmla="*/ 133830 w 561065"/>
                <a:gd name="connsiteY56" fmla="*/ 188509 h 608735"/>
                <a:gd name="connsiteX57" fmla="*/ 160453 w 561065"/>
                <a:gd name="connsiteY57" fmla="*/ 162970 h 608735"/>
                <a:gd name="connsiteX58" fmla="*/ 158877 w 561065"/>
                <a:gd name="connsiteY58" fmla="*/ 118715 h 608735"/>
                <a:gd name="connsiteX59" fmla="*/ 277747 w 561065"/>
                <a:gd name="connsiteY59" fmla="*/ 0 h 608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561065" h="608735">
                  <a:moveTo>
                    <a:pt x="191479" y="375902"/>
                  </a:moveTo>
                  <a:cubicBezTo>
                    <a:pt x="195917" y="394559"/>
                    <a:pt x="238604" y="518455"/>
                    <a:pt x="245437" y="535655"/>
                  </a:cubicBezTo>
                  <a:lnTo>
                    <a:pt x="250809" y="420563"/>
                  </a:lnTo>
                  <a:cubicBezTo>
                    <a:pt x="248999" y="417881"/>
                    <a:pt x="247773" y="414732"/>
                    <a:pt x="246371" y="411817"/>
                  </a:cubicBezTo>
                  <a:lnTo>
                    <a:pt x="228911" y="377418"/>
                  </a:lnTo>
                  <a:cubicBezTo>
                    <a:pt x="241466" y="387446"/>
                    <a:pt x="259860" y="393743"/>
                    <a:pt x="280299" y="393743"/>
                  </a:cubicBezTo>
                  <a:cubicBezTo>
                    <a:pt x="301263" y="393743"/>
                    <a:pt x="320008" y="387155"/>
                    <a:pt x="332563" y="376718"/>
                  </a:cubicBezTo>
                  <a:lnTo>
                    <a:pt x="314811" y="411817"/>
                  </a:lnTo>
                  <a:cubicBezTo>
                    <a:pt x="313409" y="414732"/>
                    <a:pt x="312183" y="417881"/>
                    <a:pt x="310373" y="420563"/>
                  </a:cubicBezTo>
                  <a:lnTo>
                    <a:pt x="315745" y="535655"/>
                  </a:lnTo>
                  <a:cubicBezTo>
                    <a:pt x="322519" y="518455"/>
                    <a:pt x="365089" y="394618"/>
                    <a:pt x="369644" y="375960"/>
                  </a:cubicBezTo>
                  <a:cubicBezTo>
                    <a:pt x="394754" y="384881"/>
                    <a:pt x="419397" y="393685"/>
                    <a:pt x="443223" y="403946"/>
                  </a:cubicBezTo>
                  <a:cubicBezTo>
                    <a:pt x="443223" y="403946"/>
                    <a:pt x="490757" y="422895"/>
                    <a:pt x="506290" y="430241"/>
                  </a:cubicBezTo>
                  <a:cubicBezTo>
                    <a:pt x="506815" y="430475"/>
                    <a:pt x="507341" y="430766"/>
                    <a:pt x="507925" y="430999"/>
                  </a:cubicBezTo>
                  <a:cubicBezTo>
                    <a:pt x="509210" y="431699"/>
                    <a:pt x="510261" y="432224"/>
                    <a:pt x="510728" y="432573"/>
                  </a:cubicBezTo>
                  <a:cubicBezTo>
                    <a:pt x="518553" y="437238"/>
                    <a:pt x="524976" y="444234"/>
                    <a:pt x="528831" y="452630"/>
                  </a:cubicBezTo>
                  <a:lnTo>
                    <a:pt x="528831" y="452688"/>
                  </a:lnTo>
                  <a:cubicBezTo>
                    <a:pt x="530232" y="455720"/>
                    <a:pt x="531342" y="458985"/>
                    <a:pt x="532042" y="462308"/>
                  </a:cubicBezTo>
                  <a:cubicBezTo>
                    <a:pt x="538408" y="481607"/>
                    <a:pt x="552539" y="524694"/>
                    <a:pt x="558671" y="548307"/>
                  </a:cubicBezTo>
                  <a:cubicBezTo>
                    <a:pt x="559547" y="550697"/>
                    <a:pt x="560131" y="553204"/>
                    <a:pt x="560539" y="555828"/>
                  </a:cubicBezTo>
                  <a:cubicBezTo>
                    <a:pt x="560831" y="558102"/>
                    <a:pt x="561065" y="560492"/>
                    <a:pt x="561065" y="562824"/>
                  </a:cubicBezTo>
                  <a:cubicBezTo>
                    <a:pt x="561065" y="588187"/>
                    <a:pt x="540510" y="608710"/>
                    <a:pt x="515166" y="608710"/>
                  </a:cubicBezTo>
                  <a:lnTo>
                    <a:pt x="471311" y="608710"/>
                  </a:lnTo>
                  <a:lnTo>
                    <a:pt x="283044" y="608710"/>
                  </a:lnTo>
                  <a:lnTo>
                    <a:pt x="280532" y="608710"/>
                  </a:lnTo>
                  <a:lnTo>
                    <a:pt x="278080" y="608710"/>
                  </a:lnTo>
                  <a:cubicBezTo>
                    <a:pt x="215305" y="608768"/>
                    <a:pt x="152529" y="608710"/>
                    <a:pt x="89812" y="608710"/>
                  </a:cubicBezTo>
                  <a:lnTo>
                    <a:pt x="45957" y="608710"/>
                  </a:lnTo>
                  <a:cubicBezTo>
                    <a:pt x="20555" y="608710"/>
                    <a:pt x="0" y="588187"/>
                    <a:pt x="0" y="562824"/>
                  </a:cubicBezTo>
                  <a:cubicBezTo>
                    <a:pt x="0" y="560492"/>
                    <a:pt x="175" y="558102"/>
                    <a:pt x="584" y="555828"/>
                  </a:cubicBezTo>
                  <a:cubicBezTo>
                    <a:pt x="934" y="553263"/>
                    <a:pt x="1577" y="550697"/>
                    <a:pt x="2453" y="548307"/>
                  </a:cubicBezTo>
                  <a:cubicBezTo>
                    <a:pt x="8584" y="524577"/>
                    <a:pt x="22657" y="481607"/>
                    <a:pt x="29081" y="462308"/>
                  </a:cubicBezTo>
                  <a:cubicBezTo>
                    <a:pt x="29782" y="458985"/>
                    <a:pt x="30833" y="455720"/>
                    <a:pt x="32234" y="452688"/>
                  </a:cubicBezTo>
                  <a:lnTo>
                    <a:pt x="32234" y="452630"/>
                  </a:lnTo>
                  <a:cubicBezTo>
                    <a:pt x="36147" y="444234"/>
                    <a:pt x="42512" y="437238"/>
                    <a:pt x="50395" y="432457"/>
                  </a:cubicBezTo>
                  <a:cubicBezTo>
                    <a:pt x="50863" y="432107"/>
                    <a:pt x="51855" y="431524"/>
                    <a:pt x="53198" y="430941"/>
                  </a:cubicBezTo>
                  <a:cubicBezTo>
                    <a:pt x="53724" y="430591"/>
                    <a:pt x="54308" y="430358"/>
                    <a:pt x="54833" y="430125"/>
                  </a:cubicBezTo>
                  <a:cubicBezTo>
                    <a:pt x="70308" y="422895"/>
                    <a:pt x="117901" y="403888"/>
                    <a:pt x="117901" y="403888"/>
                  </a:cubicBezTo>
                  <a:cubicBezTo>
                    <a:pt x="141726" y="393626"/>
                    <a:pt x="166311" y="384823"/>
                    <a:pt x="191479" y="375902"/>
                  </a:cubicBezTo>
                  <a:close/>
                  <a:moveTo>
                    <a:pt x="277747" y="0"/>
                  </a:moveTo>
                  <a:lnTo>
                    <a:pt x="277980" y="0"/>
                  </a:lnTo>
                  <a:lnTo>
                    <a:pt x="278214" y="0"/>
                  </a:lnTo>
                  <a:lnTo>
                    <a:pt x="280491" y="0"/>
                  </a:lnTo>
                  <a:lnTo>
                    <a:pt x="282768" y="0"/>
                  </a:lnTo>
                  <a:lnTo>
                    <a:pt x="283001" y="0"/>
                  </a:lnTo>
                  <a:lnTo>
                    <a:pt x="283235" y="0"/>
                  </a:lnTo>
                  <a:cubicBezTo>
                    <a:pt x="348858" y="0"/>
                    <a:pt x="402105" y="53118"/>
                    <a:pt x="401988" y="118656"/>
                  </a:cubicBezTo>
                  <a:cubicBezTo>
                    <a:pt x="401988" y="125420"/>
                    <a:pt x="400470" y="154807"/>
                    <a:pt x="400470" y="162854"/>
                  </a:cubicBezTo>
                  <a:cubicBezTo>
                    <a:pt x="403331" y="163029"/>
                    <a:pt x="429954" y="156673"/>
                    <a:pt x="427093" y="188509"/>
                  </a:cubicBezTo>
                  <a:cubicBezTo>
                    <a:pt x="421021" y="256030"/>
                    <a:pt x="395215" y="242969"/>
                    <a:pt x="394456" y="242969"/>
                  </a:cubicBezTo>
                  <a:cubicBezTo>
                    <a:pt x="381670" y="283901"/>
                    <a:pt x="361820" y="309964"/>
                    <a:pt x="342436" y="326465"/>
                  </a:cubicBezTo>
                  <a:cubicBezTo>
                    <a:pt x="312485" y="351946"/>
                    <a:pt x="283468" y="354745"/>
                    <a:pt x="283001" y="354745"/>
                  </a:cubicBezTo>
                  <a:cubicBezTo>
                    <a:pt x="282125" y="354803"/>
                    <a:pt x="281250" y="354803"/>
                    <a:pt x="280491" y="354803"/>
                  </a:cubicBezTo>
                  <a:cubicBezTo>
                    <a:pt x="279615" y="354803"/>
                    <a:pt x="278856" y="354745"/>
                    <a:pt x="277980" y="354745"/>
                  </a:cubicBezTo>
                  <a:cubicBezTo>
                    <a:pt x="277455" y="354745"/>
                    <a:pt x="248263" y="351946"/>
                    <a:pt x="218136" y="326116"/>
                  </a:cubicBezTo>
                  <a:cubicBezTo>
                    <a:pt x="198811" y="309556"/>
                    <a:pt x="179136" y="283609"/>
                    <a:pt x="166467" y="242969"/>
                  </a:cubicBezTo>
                  <a:cubicBezTo>
                    <a:pt x="165649" y="242969"/>
                    <a:pt x="139902" y="256030"/>
                    <a:pt x="133830" y="188509"/>
                  </a:cubicBezTo>
                  <a:cubicBezTo>
                    <a:pt x="130969" y="156731"/>
                    <a:pt x="157592" y="163087"/>
                    <a:pt x="160453" y="162970"/>
                  </a:cubicBezTo>
                  <a:cubicBezTo>
                    <a:pt x="160453" y="154807"/>
                    <a:pt x="158877" y="125478"/>
                    <a:pt x="158877" y="118715"/>
                  </a:cubicBezTo>
                  <a:cubicBezTo>
                    <a:pt x="158877" y="53177"/>
                    <a:pt x="212123" y="0"/>
                    <a:pt x="27774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38" name="任意多边形: 形状 37">
              <a:extLst>
                <a:ext uri="{FF2B5EF4-FFF2-40B4-BE49-F238E27FC236}">
                  <a16:creationId xmlns:a16="http://schemas.microsoft.com/office/drawing/2014/main" id="{17160B40-D51C-85F4-9511-4CE93074FF21}"/>
                </a:ext>
              </a:extLst>
            </p:cNvPr>
            <p:cNvSpPr/>
            <p:nvPr/>
          </p:nvSpPr>
          <p:spPr bwMode="auto">
            <a:xfrm>
              <a:off x="9265300" y="2823668"/>
              <a:ext cx="440126" cy="477520"/>
            </a:xfrm>
            <a:custGeom>
              <a:avLst/>
              <a:gdLst>
                <a:gd name="connsiteX0" fmla="*/ 191479 w 561065"/>
                <a:gd name="connsiteY0" fmla="*/ 375902 h 608735"/>
                <a:gd name="connsiteX1" fmla="*/ 245437 w 561065"/>
                <a:gd name="connsiteY1" fmla="*/ 535655 h 608735"/>
                <a:gd name="connsiteX2" fmla="*/ 250809 w 561065"/>
                <a:gd name="connsiteY2" fmla="*/ 420563 h 608735"/>
                <a:gd name="connsiteX3" fmla="*/ 246371 w 561065"/>
                <a:gd name="connsiteY3" fmla="*/ 411817 h 608735"/>
                <a:gd name="connsiteX4" fmla="*/ 228911 w 561065"/>
                <a:gd name="connsiteY4" fmla="*/ 377418 h 608735"/>
                <a:gd name="connsiteX5" fmla="*/ 280299 w 561065"/>
                <a:gd name="connsiteY5" fmla="*/ 393743 h 608735"/>
                <a:gd name="connsiteX6" fmla="*/ 332563 w 561065"/>
                <a:gd name="connsiteY6" fmla="*/ 376718 h 608735"/>
                <a:gd name="connsiteX7" fmla="*/ 314811 w 561065"/>
                <a:gd name="connsiteY7" fmla="*/ 411817 h 608735"/>
                <a:gd name="connsiteX8" fmla="*/ 310373 w 561065"/>
                <a:gd name="connsiteY8" fmla="*/ 420563 h 608735"/>
                <a:gd name="connsiteX9" fmla="*/ 315745 w 561065"/>
                <a:gd name="connsiteY9" fmla="*/ 535655 h 608735"/>
                <a:gd name="connsiteX10" fmla="*/ 369644 w 561065"/>
                <a:gd name="connsiteY10" fmla="*/ 375960 h 608735"/>
                <a:gd name="connsiteX11" fmla="*/ 443223 w 561065"/>
                <a:gd name="connsiteY11" fmla="*/ 403946 h 608735"/>
                <a:gd name="connsiteX12" fmla="*/ 506290 w 561065"/>
                <a:gd name="connsiteY12" fmla="*/ 430241 h 608735"/>
                <a:gd name="connsiteX13" fmla="*/ 507925 w 561065"/>
                <a:gd name="connsiteY13" fmla="*/ 430999 h 608735"/>
                <a:gd name="connsiteX14" fmla="*/ 510728 w 561065"/>
                <a:gd name="connsiteY14" fmla="*/ 432573 h 608735"/>
                <a:gd name="connsiteX15" fmla="*/ 528831 w 561065"/>
                <a:gd name="connsiteY15" fmla="*/ 452630 h 608735"/>
                <a:gd name="connsiteX16" fmla="*/ 528831 w 561065"/>
                <a:gd name="connsiteY16" fmla="*/ 452688 h 608735"/>
                <a:gd name="connsiteX17" fmla="*/ 532042 w 561065"/>
                <a:gd name="connsiteY17" fmla="*/ 462308 h 608735"/>
                <a:gd name="connsiteX18" fmla="*/ 558671 w 561065"/>
                <a:gd name="connsiteY18" fmla="*/ 548307 h 608735"/>
                <a:gd name="connsiteX19" fmla="*/ 560539 w 561065"/>
                <a:gd name="connsiteY19" fmla="*/ 555828 h 608735"/>
                <a:gd name="connsiteX20" fmla="*/ 561065 w 561065"/>
                <a:gd name="connsiteY20" fmla="*/ 562824 h 608735"/>
                <a:gd name="connsiteX21" fmla="*/ 515166 w 561065"/>
                <a:gd name="connsiteY21" fmla="*/ 608710 h 608735"/>
                <a:gd name="connsiteX22" fmla="*/ 471311 w 561065"/>
                <a:gd name="connsiteY22" fmla="*/ 608710 h 608735"/>
                <a:gd name="connsiteX23" fmla="*/ 283044 w 561065"/>
                <a:gd name="connsiteY23" fmla="*/ 608710 h 608735"/>
                <a:gd name="connsiteX24" fmla="*/ 280532 w 561065"/>
                <a:gd name="connsiteY24" fmla="*/ 608710 h 608735"/>
                <a:gd name="connsiteX25" fmla="*/ 278080 w 561065"/>
                <a:gd name="connsiteY25" fmla="*/ 608710 h 608735"/>
                <a:gd name="connsiteX26" fmla="*/ 89812 w 561065"/>
                <a:gd name="connsiteY26" fmla="*/ 608710 h 608735"/>
                <a:gd name="connsiteX27" fmla="*/ 45957 w 561065"/>
                <a:gd name="connsiteY27" fmla="*/ 608710 h 608735"/>
                <a:gd name="connsiteX28" fmla="*/ 0 w 561065"/>
                <a:gd name="connsiteY28" fmla="*/ 562824 h 608735"/>
                <a:gd name="connsiteX29" fmla="*/ 584 w 561065"/>
                <a:gd name="connsiteY29" fmla="*/ 555828 h 608735"/>
                <a:gd name="connsiteX30" fmla="*/ 2453 w 561065"/>
                <a:gd name="connsiteY30" fmla="*/ 548307 h 608735"/>
                <a:gd name="connsiteX31" fmla="*/ 29081 w 561065"/>
                <a:gd name="connsiteY31" fmla="*/ 462308 h 608735"/>
                <a:gd name="connsiteX32" fmla="*/ 32234 w 561065"/>
                <a:gd name="connsiteY32" fmla="*/ 452688 h 608735"/>
                <a:gd name="connsiteX33" fmla="*/ 32234 w 561065"/>
                <a:gd name="connsiteY33" fmla="*/ 452630 h 608735"/>
                <a:gd name="connsiteX34" fmla="*/ 50395 w 561065"/>
                <a:gd name="connsiteY34" fmla="*/ 432457 h 608735"/>
                <a:gd name="connsiteX35" fmla="*/ 53198 w 561065"/>
                <a:gd name="connsiteY35" fmla="*/ 430941 h 608735"/>
                <a:gd name="connsiteX36" fmla="*/ 54833 w 561065"/>
                <a:gd name="connsiteY36" fmla="*/ 430125 h 608735"/>
                <a:gd name="connsiteX37" fmla="*/ 117901 w 561065"/>
                <a:gd name="connsiteY37" fmla="*/ 403888 h 608735"/>
                <a:gd name="connsiteX38" fmla="*/ 191479 w 561065"/>
                <a:gd name="connsiteY38" fmla="*/ 375902 h 608735"/>
                <a:gd name="connsiteX39" fmla="*/ 277747 w 561065"/>
                <a:gd name="connsiteY39" fmla="*/ 0 h 608735"/>
                <a:gd name="connsiteX40" fmla="*/ 277980 w 561065"/>
                <a:gd name="connsiteY40" fmla="*/ 0 h 608735"/>
                <a:gd name="connsiteX41" fmla="*/ 278214 w 561065"/>
                <a:gd name="connsiteY41" fmla="*/ 0 h 608735"/>
                <a:gd name="connsiteX42" fmla="*/ 280491 w 561065"/>
                <a:gd name="connsiteY42" fmla="*/ 0 h 608735"/>
                <a:gd name="connsiteX43" fmla="*/ 282768 w 561065"/>
                <a:gd name="connsiteY43" fmla="*/ 0 h 608735"/>
                <a:gd name="connsiteX44" fmla="*/ 283001 w 561065"/>
                <a:gd name="connsiteY44" fmla="*/ 0 h 608735"/>
                <a:gd name="connsiteX45" fmla="*/ 283235 w 561065"/>
                <a:gd name="connsiteY45" fmla="*/ 0 h 608735"/>
                <a:gd name="connsiteX46" fmla="*/ 401988 w 561065"/>
                <a:gd name="connsiteY46" fmla="*/ 118656 h 608735"/>
                <a:gd name="connsiteX47" fmla="*/ 400470 w 561065"/>
                <a:gd name="connsiteY47" fmla="*/ 162854 h 608735"/>
                <a:gd name="connsiteX48" fmla="*/ 427093 w 561065"/>
                <a:gd name="connsiteY48" fmla="*/ 188509 h 608735"/>
                <a:gd name="connsiteX49" fmla="*/ 394456 w 561065"/>
                <a:gd name="connsiteY49" fmla="*/ 242969 h 608735"/>
                <a:gd name="connsiteX50" fmla="*/ 342436 w 561065"/>
                <a:gd name="connsiteY50" fmla="*/ 326465 h 608735"/>
                <a:gd name="connsiteX51" fmla="*/ 283001 w 561065"/>
                <a:gd name="connsiteY51" fmla="*/ 354745 h 608735"/>
                <a:gd name="connsiteX52" fmla="*/ 280491 w 561065"/>
                <a:gd name="connsiteY52" fmla="*/ 354803 h 608735"/>
                <a:gd name="connsiteX53" fmla="*/ 277980 w 561065"/>
                <a:gd name="connsiteY53" fmla="*/ 354745 h 608735"/>
                <a:gd name="connsiteX54" fmla="*/ 218136 w 561065"/>
                <a:gd name="connsiteY54" fmla="*/ 326116 h 608735"/>
                <a:gd name="connsiteX55" fmla="*/ 166467 w 561065"/>
                <a:gd name="connsiteY55" fmla="*/ 242969 h 608735"/>
                <a:gd name="connsiteX56" fmla="*/ 133830 w 561065"/>
                <a:gd name="connsiteY56" fmla="*/ 188509 h 608735"/>
                <a:gd name="connsiteX57" fmla="*/ 160453 w 561065"/>
                <a:gd name="connsiteY57" fmla="*/ 162970 h 608735"/>
                <a:gd name="connsiteX58" fmla="*/ 158877 w 561065"/>
                <a:gd name="connsiteY58" fmla="*/ 118715 h 608735"/>
                <a:gd name="connsiteX59" fmla="*/ 277747 w 561065"/>
                <a:gd name="connsiteY59" fmla="*/ 0 h 608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561065" h="608735">
                  <a:moveTo>
                    <a:pt x="191479" y="375902"/>
                  </a:moveTo>
                  <a:cubicBezTo>
                    <a:pt x="195917" y="394559"/>
                    <a:pt x="238604" y="518455"/>
                    <a:pt x="245437" y="535655"/>
                  </a:cubicBezTo>
                  <a:lnTo>
                    <a:pt x="250809" y="420563"/>
                  </a:lnTo>
                  <a:cubicBezTo>
                    <a:pt x="248999" y="417881"/>
                    <a:pt x="247773" y="414732"/>
                    <a:pt x="246371" y="411817"/>
                  </a:cubicBezTo>
                  <a:lnTo>
                    <a:pt x="228911" y="377418"/>
                  </a:lnTo>
                  <a:cubicBezTo>
                    <a:pt x="241466" y="387446"/>
                    <a:pt x="259860" y="393743"/>
                    <a:pt x="280299" y="393743"/>
                  </a:cubicBezTo>
                  <a:cubicBezTo>
                    <a:pt x="301263" y="393743"/>
                    <a:pt x="320008" y="387155"/>
                    <a:pt x="332563" y="376718"/>
                  </a:cubicBezTo>
                  <a:lnTo>
                    <a:pt x="314811" y="411817"/>
                  </a:lnTo>
                  <a:cubicBezTo>
                    <a:pt x="313409" y="414732"/>
                    <a:pt x="312183" y="417881"/>
                    <a:pt x="310373" y="420563"/>
                  </a:cubicBezTo>
                  <a:lnTo>
                    <a:pt x="315745" y="535655"/>
                  </a:lnTo>
                  <a:cubicBezTo>
                    <a:pt x="322519" y="518455"/>
                    <a:pt x="365089" y="394618"/>
                    <a:pt x="369644" y="375960"/>
                  </a:cubicBezTo>
                  <a:cubicBezTo>
                    <a:pt x="394754" y="384881"/>
                    <a:pt x="419397" y="393685"/>
                    <a:pt x="443223" y="403946"/>
                  </a:cubicBezTo>
                  <a:cubicBezTo>
                    <a:pt x="443223" y="403946"/>
                    <a:pt x="490757" y="422895"/>
                    <a:pt x="506290" y="430241"/>
                  </a:cubicBezTo>
                  <a:cubicBezTo>
                    <a:pt x="506815" y="430475"/>
                    <a:pt x="507341" y="430766"/>
                    <a:pt x="507925" y="430999"/>
                  </a:cubicBezTo>
                  <a:cubicBezTo>
                    <a:pt x="509210" y="431699"/>
                    <a:pt x="510261" y="432224"/>
                    <a:pt x="510728" y="432573"/>
                  </a:cubicBezTo>
                  <a:cubicBezTo>
                    <a:pt x="518553" y="437238"/>
                    <a:pt x="524976" y="444234"/>
                    <a:pt x="528831" y="452630"/>
                  </a:cubicBezTo>
                  <a:lnTo>
                    <a:pt x="528831" y="452688"/>
                  </a:lnTo>
                  <a:cubicBezTo>
                    <a:pt x="530232" y="455720"/>
                    <a:pt x="531342" y="458985"/>
                    <a:pt x="532042" y="462308"/>
                  </a:cubicBezTo>
                  <a:cubicBezTo>
                    <a:pt x="538408" y="481607"/>
                    <a:pt x="552539" y="524694"/>
                    <a:pt x="558671" y="548307"/>
                  </a:cubicBezTo>
                  <a:cubicBezTo>
                    <a:pt x="559547" y="550697"/>
                    <a:pt x="560131" y="553204"/>
                    <a:pt x="560539" y="555828"/>
                  </a:cubicBezTo>
                  <a:cubicBezTo>
                    <a:pt x="560831" y="558102"/>
                    <a:pt x="561065" y="560492"/>
                    <a:pt x="561065" y="562824"/>
                  </a:cubicBezTo>
                  <a:cubicBezTo>
                    <a:pt x="561065" y="588187"/>
                    <a:pt x="540510" y="608710"/>
                    <a:pt x="515166" y="608710"/>
                  </a:cubicBezTo>
                  <a:lnTo>
                    <a:pt x="471311" y="608710"/>
                  </a:lnTo>
                  <a:lnTo>
                    <a:pt x="283044" y="608710"/>
                  </a:lnTo>
                  <a:lnTo>
                    <a:pt x="280532" y="608710"/>
                  </a:lnTo>
                  <a:lnTo>
                    <a:pt x="278080" y="608710"/>
                  </a:lnTo>
                  <a:cubicBezTo>
                    <a:pt x="215305" y="608768"/>
                    <a:pt x="152529" y="608710"/>
                    <a:pt x="89812" y="608710"/>
                  </a:cubicBezTo>
                  <a:lnTo>
                    <a:pt x="45957" y="608710"/>
                  </a:lnTo>
                  <a:cubicBezTo>
                    <a:pt x="20555" y="608710"/>
                    <a:pt x="0" y="588187"/>
                    <a:pt x="0" y="562824"/>
                  </a:cubicBezTo>
                  <a:cubicBezTo>
                    <a:pt x="0" y="560492"/>
                    <a:pt x="175" y="558102"/>
                    <a:pt x="584" y="555828"/>
                  </a:cubicBezTo>
                  <a:cubicBezTo>
                    <a:pt x="934" y="553263"/>
                    <a:pt x="1577" y="550697"/>
                    <a:pt x="2453" y="548307"/>
                  </a:cubicBezTo>
                  <a:cubicBezTo>
                    <a:pt x="8584" y="524577"/>
                    <a:pt x="22657" y="481607"/>
                    <a:pt x="29081" y="462308"/>
                  </a:cubicBezTo>
                  <a:cubicBezTo>
                    <a:pt x="29782" y="458985"/>
                    <a:pt x="30833" y="455720"/>
                    <a:pt x="32234" y="452688"/>
                  </a:cubicBezTo>
                  <a:lnTo>
                    <a:pt x="32234" y="452630"/>
                  </a:lnTo>
                  <a:cubicBezTo>
                    <a:pt x="36147" y="444234"/>
                    <a:pt x="42512" y="437238"/>
                    <a:pt x="50395" y="432457"/>
                  </a:cubicBezTo>
                  <a:cubicBezTo>
                    <a:pt x="50863" y="432107"/>
                    <a:pt x="51855" y="431524"/>
                    <a:pt x="53198" y="430941"/>
                  </a:cubicBezTo>
                  <a:cubicBezTo>
                    <a:pt x="53724" y="430591"/>
                    <a:pt x="54308" y="430358"/>
                    <a:pt x="54833" y="430125"/>
                  </a:cubicBezTo>
                  <a:cubicBezTo>
                    <a:pt x="70308" y="422895"/>
                    <a:pt x="117901" y="403888"/>
                    <a:pt x="117901" y="403888"/>
                  </a:cubicBezTo>
                  <a:cubicBezTo>
                    <a:pt x="141726" y="393626"/>
                    <a:pt x="166311" y="384823"/>
                    <a:pt x="191479" y="375902"/>
                  </a:cubicBezTo>
                  <a:close/>
                  <a:moveTo>
                    <a:pt x="277747" y="0"/>
                  </a:moveTo>
                  <a:lnTo>
                    <a:pt x="277980" y="0"/>
                  </a:lnTo>
                  <a:lnTo>
                    <a:pt x="278214" y="0"/>
                  </a:lnTo>
                  <a:lnTo>
                    <a:pt x="280491" y="0"/>
                  </a:lnTo>
                  <a:lnTo>
                    <a:pt x="282768" y="0"/>
                  </a:lnTo>
                  <a:lnTo>
                    <a:pt x="283001" y="0"/>
                  </a:lnTo>
                  <a:lnTo>
                    <a:pt x="283235" y="0"/>
                  </a:lnTo>
                  <a:cubicBezTo>
                    <a:pt x="348858" y="0"/>
                    <a:pt x="402105" y="53118"/>
                    <a:pt x="401988" y="118656"/>
                  </a:cubicBezTo>
                  <a:cubicBezTo>
                    <a:pt x="401988" y="125420"/>
                    <a:pt x="400470" y="154807"/>
                    <a:pt x="400470" y="162854"/>
                  </a:cubicBezTo>
                  <a:cubicBezTo>
                    <a:pt x="403331" y="163029"/>
                    <a:pt x="429954" y="156673"/>
                    <a:pt x="427093" y="188509"/>
                  </a:cubicBezTo>
                  <a:cubicBezTo>
                    <a:pt x="421021" y="256030"/>
                    <a:pt x="395215" y="242969"/>
                    <a:pt x="394456" y="242969"/>
                  </a:cubicBezTo>
                  <a:cubicBezTo>
                    <a:pt x="381670" y="283901"/>
                    <a:pt x="361820" y="309964"/>
                    <a:pt x="342436" y="326465"/>
                  </a:cubicBezTo>
                  <a:cubicBezTo>
                    <a:pt x="312485" y="351946"/>
                    <a:pt x="283468" y="354745"/>
                    <a:pt x="283001" y="354745"/>
                  </a:cubicBezTo>
                  <a:cubicBezTo>
                    <a:pt x="282125" y="354803"/>
                    <a:pt x="281250" y="354803"/>
                    <a:pt x="280491" y="354803"/>
                  </a:cubicBezTo>
                  <a:cubicBezTo>
                    <a:pt x="279615" y="354803"/>
                    <a:pt x="278856" y="354745"/>
                    <a:pt x="277980" y="354745"/>
                  </a:cubicBezTo>
                  <a:cubicBezTo>
                    <a:pt x="277455" y="354745"/>
                    <a:pt x="248263" y="351946"/>
                    <a:pt x="218136" y="326116"/>
                  </a:cubicBezTo>
                  <a:cubicBezTo>
                    <a:pt x="198811" y="309556"/>
                    <a:pt x="179136" y="283609"/>
                    <a:pt x="166467" y="242969"/>
                  </a:cubicBezTo>
                  <a:cubicBezTo>
                    <a:pt x="165649" y="242969"/>
                    <a:pt x="139902" y="256030"/>
                    <a:pt x="133830" y="188509"/>
                  </a:cubicBezTo>
                  <a:cubicBezTo>
                    <a:pt x="130969" y="156731"/>
                    <a:pt x="157592" y="163087"/>
                    <a:pt x="160453" y="162970"/>
                  </a:cubicBezTo>
                  <a:cubicBezTo>
                    <a:pt x="160453" y="154807"/>
                    <a:pt x="158877" y="125478"/>
                    <a:pt x="158877" y="118715"/>
                  </a:cubicBezTo>
                  <a:cubicBezTo>
                    <a:pt x="158877" y="53177"/>
                    <a:pt x="212123" y="0"/>
                    <a:pt x="27774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CAAE6269-D8E0-0239-5BAE-0180B73A80F5}"/>
              </a:ext>
            </a:extLst>
          </p:cNvPr>
          <p:cNvGrpSpPr/>
          <p:nvPr/>
        </p:nvGrpSpPr>
        <p:grpSpPr>
          <a:xfrm>
            <a:off x="571673" y="557198"/>
            <a:ext cx="8675947" cy="584775"/>
            <a:chOff x="455366" y="449330"/>
            <a:chExt cx="8675946" cy="584775"/>
          </a:xfrm>
        </p:grpSpPr>
        <p:sp>
          <p:nvSpPr>
            <p:cNvPr id="39" name="椭圆 38">
              <a:extLst>
                <a:ext uri="{FF2B5EF4-FFF2-40B4-BE49-F238E27FC236}">
                  <a16:creationId xmlns:a16="http://schemas.microsoft.com/office/drawing/2014/main" id="{C6CEB8E0-77BE-CE38-D78E-1440B6D81F14}"/>
                </a:ext>
              </a:extLst>
            </p:cNvPr>
            <p:cNvSpPr/>
            <p:nvPr/>
          </p:nvSpPr>
          <p:spPr>
            <a:xfrm rot="448207">
              <a:off x="455366" y="461406"/>
              <a:ext cx="514137" cy="514137"/>
            </a:xfrm>
            <a:prstGeom prst="ellipse">
              <a:avLst/>
            </a:prstGeom>
            <a:gradFill flip="none" rotWithShape="1">
              <a:gsLst>
                <a:gs pos="95000">
                  <a:srgbClr val="125EFD"/>
                </a:gs>
                <a:gs pos="6000">
                  <a:srgbClr val="E5ECFF">
                    <a:alpha val="64000"/>
                  </a:srgbClr>
                </a:gs>
                <a:gs pos="45000">
                  <a:srgbClr val="6197F9">
                    <a:alpha val="2700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1369A676-EC5E-7E2F-8688-5A48E0635AB1}"/>
                </a:ext>
              </a:extLst>
            </p:cNvPr>
            <p:cNvSpPr txBox="1"/>
            <p:nvPr/>
          </p:nvSpPr>
          <p:spPr>
            <a:xfrm>
              <a:off x="1054311" y="449330"/>
              <a:ext cx="807700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spc="300" dirty="0">
                  <a:solidFill>
                    <a:schemeClr val="bg1"/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Add title text</a:t>
              </a:r>
              <a:endParaRPr lang="zh-CN" altLang="en-US" sz="3200" b="1" spc="300" dirty="0">
                <a:solidFill>
                  <a:schemeClr val="bg1"/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4261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57F7387D-1D5B-880D-B802-5A3767102EEB}"/>
              </a:ext>
            </a:extLst>
          </p:cNvPr>
          <p:cNvSpPr/>
          <p:nvPr/>
        </p:nvSpPr>
        <p:spPr>
          <a:xfrm>
            <a:off x="709703" y="1365650"/>
            <a:ext cx="1206675" cy="278467"/>
          </a:xfrm>
          <a:prstGeom prst="rect">
            <a:avLst/>
          </a:prstGeom>
          <a:solidFill>
            <a:srgbClr val="FFD1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D3C884DC-C58C-4D83-9157-478A0AECA00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38663" y="2925893"/>
            <a:ext cx="4306439" cy="951057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zh-CN" sz="4800" b="1" dirty="0">
                <a:solidFill>
                  <a:srgbClr val="2458C1"/>
                </a:solidFill>
                <a:latin typeface="思源宋体 CN Heavy" pitchFamily="18" charset="-122"/>
                <a:ea typeface="思源宋体 CN Heavy" pitchFamily="18" charset="-122"/>
                <a:cs typeface="阿里巴巴普惠体 Medium"/>
                <a:sym typeface="Arial"/>
              </a:rPr>
              <a:t>Add title text</a:t>
            </a:r>
            <a:endParaRPr lang="zh-CN" altLang="en-US" sz="4800" b="1" dirty="0">
              <a:solidFill>
                <a:srgbClr val="2458C1"/>
              </a:solidFill>
              <a:latin typeface="思源宋体 CN Heavy" pitchFamily="18" charset="-122"/>
              <a:ea typeface="思源宋体 CN Heavy" pitchFamily="18" charset="-122"/>
              <a:cs typeface="阿里巴巴普惠体 Medium"/>
              <a:sym typeface="Arial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D8BC6C1A-37D2-39D5-EE24-D53C2D7AED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4313"/>
          <a:stretch/>
        </p:blipFill>
        <p:spPr>
          <a:xfrm>
            <a:off x="8590103" y="-2428"/>
            <a:ext cx="3598208" cy="6860428"/>
          </a:xfrm>
          <a:prstGeom prst="rect">
            <a:avLst/>
          </a:prstGeom>
        </p:spPr>
      </p:pic>
      <p:grpSp>
        <p:nvGrpSpPr>
          <p:cNvPr id="38" name="组合 37">
            <a:extLst>
              <a:ext uri="{FF2B5EF4-FFF2-40B4-BE49-F238E27FC236}">
                <a16:creationId xmlns:a16="http://schemas.microsoft.com/office/drawing/2014/main" id="{04137EA4-6D1A-67AD-C118-2394A554B5BE}"/>
              </a:ext>
            </a:extLst>
          </p:cNvPr>
          <p:cNvGrpSpPr/>
          <p:nvPr/>
        </p:nvGrpSpPr>
        <p:grpSpPr>
          <a:xfrm>
            <a:off x="455365" y="414514"/>
            <a:ext cx="3076195" cy="1189174"/>
            <a:chOff x="455366" y="461406"/>
            <a:chExt cx="3076194" cy="1189174"/>
          </a:xfrm>
        </p:grpSpPr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B261213B-2991-AAE0-E84E-FEE6324264B4}"/>
                </a:ext>
              </a:extLst>
            </p:cNvPr>
            <p:cNvSpPr/>
            <p:nvPr/>
          </p:nvSpPr>
          <p:spPr>
            <a:xfrm rot="448207">
              <a:off x="455366" y="461406"/>
              <a:ext cx="514137" cy="514137"/>
            </a:xfrm>
            <a:prstGeom prst="ellipse">
              <a:avLst/>
            </a:prstGeom>
            <a:solidFill>
              <a:srgbClr val="2458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A73573B2-8413-1541-ACE9-D1B13008EE6C}"/>
                </a:ext>
              </a:extLst>
            </p:cNvPr>
            <p:cNvSpPr txBox="1"/>
            <p:nvPr/>
          </p:nvSpPr>
          <p:spPr>
            <a:xfrm>
              <a:off x="638663" y="696473"/>
              <a:ext cx="289289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800" b="1" spc="300">
                  <a:solidFill>
                    <a:schemeClr val="bg1"/>
                  </a:solidFill>
                  <a:latin typeface="Arial Black" pitchFamily="34" charset="0"/>
                  <a:ea typeface="阿里巴巴普惠体 Medium"/>
                  <a:cs typeface="阿里巴巴普惠体 Medium"/>
                </a:defRPr>
              </a:lvl1pPr>
            </a:lstStyle>
            <a:p>
              <a:r>
                <a:rPr lang="en-US" altLang="zh-CN" dirty="0">
                  <a:sym typeface="Arial"/>
                </a:rPr>
                <a:t>Part</a:t>
              </a:r>
            </a:p>
            <a:p>
              <a:r>
                <a:rPr lang="en-US" altLang="zh-CN" dirty="0">
                  <a:sym typeface="Arial"/>
                </a:rPr>
                <a:t>Four</a:t>
              </a:r>
              <a:endParaRPr lang="zh-CN" altLang="en-US" dirty="0">
                <a:sym typeface="Arial"/>
              </a:endParaRPr>
            </a:p>
          </p:txBody>
        </p:sp>
      </p:grpSp>
      <p:sp>
        <p:nvSpPr>
          <p:cNvPr id="12" name="文本框 11">
            <a:extLst>
              <a:ext uri="{FF2B5EF4-FFF2-40B4-BE49-F238E27FC236}">
                <a16:creationId xmlns:a16="http://schemas.microsoft.com/office/drawing/2014/main" id="{0C159A70-2F3A-DE34-6A15-36D00018DFB4}"/>
              </a:ext>
            </a:extLst>
          </p:cNvPr>
          <p:cNvSpPr txBox="1"/>
          <p:nvPr/>
        </p:nvSpPr>
        <p:spPr>
          <a:xfrm>
            <a:off x="638663" y="3985645"/>
            <a:ext cx="588018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Arial"/>
                <a:ea typeface="阿里巴巴普惠体 Medium"/>
                <a:cs typeface="阿里巴巴普惠体 Medium"/>
                <a:sym typeface="Arial"/>
              </a:rPr>
              <a:t>Please Click Here To Add Appropriate Text To Explain, You Can Directly Copy And Paste The Text Content.</a:t>
            </a:r>
          </a:p>
        </p:txBody>
      </p:sp>
      <p:cxnSp>
        <p:nvCxnSpPr>
          <p:cNvPr id="14" name="直线连接符 13">
            <a:extLst>
              <a:ext uri="{FF2B5EF4-FFF2-40B4-BE49-F238E27FC236}">
                <a16:creationId xmlns:a16="http://schemas.microsoft.com/office/drawing/2014/main" id="{F3ACE5A2-CF05-E8F4-69EB-D6D736410375}"/>
              </a:ext>
            </a:extLst>
          </p:cNvPr>
          <p:cNvCxnSpPr>
            <a:cxnSpLocks/>
          </p:cNvCxnSpPr>
          <p:nvPr/>
        </p:nvCxnSpPr>
        <p:spPr>
          <a:xfrm>
            <a:off x="732446" y="3960699"/>
            <a:ext cx="5236171" cy="0"/>
          </a:xfrm>
          <a:prstGeom prst="line">
            <a:avLst/>
          </a:prstGeom>
          <a:ln w="38100">
            <a:gradFill flip="none" rotWithShape="1">
              <a:gsLst>
                <a:gs pos="15000">
                  <a:schemeClr val="bg1"/>
                </a:gs>
                <a:gs pos="99000">
                  <a:schemeClr val="bg1">
                    <a:alpha val="22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标题 1">
            <a:extLst>
              <a:ext uri="{FF2B5EF4-FFF2-40B4-BE49-F238E27FC236}">
                <a16:creationId xmlns:a16="http://schemas.microsoft.com/office/drawing/2014/main" id="{B15797C9-E04D-C0D3-18E3-CE0F9CDA1F81}"/>
              </a:ext>
            </a:extLst>
          </p:cNvPr>
          <p:cNvSpPr txBox="1">
            <a:spLocks/>
          </p:cNvSpPr>
          <p:nvPr/>
        </p:nvSpPr>
        <p:spPr>
          <a:xfrm>
            <a:off x="4962026" y="2409797"/>
            <a:ext cx="2023565" cy="9510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7200" b="1" dirty="0">
                <a:solidFill>
                  <a:schemeClr val="bg1"/>
                </a:solidFill>
                <a:latin typeface="Arial Black" pitchFamily="34" charset="0"/>
                <a:ea typeface="阿里巴巴普惠体 Medium"/>
                <a:cs typeface="阿里巴巴普惠体 Medium"/>
                <a:sym typeface="Arial"/>
              </a:rPr>
              <a:t>0</a:t>
            </a:r>
            <a:r>
              <a:rPr lang="en-US" altLang="zh-CN" sz="7200" b="1" dirty="0">
                <a:solidFill>
                  <a:srgbClr val="2458C1"/>
                </a:solidFill>
                <a:latin typeface="Arial Black" pitchFamily="34" charset="0"/>
                <a:ea typeface="阿里巴巴普惠体 Medium"/>
                <a:cs typeface="阿里巴巴普惠体 Medium"/>
                <a:sym typeface="Arial"/>
              </a:rPr>
              <a:t>4 .</a:t>
            </a:r>
            <a:endParaRPr lang="zh-CN" altLang="en-US" sz="7200" b="1" dirty="0">
              <a:solidFill>
                <a:srgbClr val="2458C1"/>
              </a:solidFill>
              <a:latin typeface="Arial Black" pitchFamily="34" charset="0"/>
              <a:ea typeface="阿里巴巴普惠体 Medium"/>
              <a:cs typeface="阿里巴巴普惠体 Medium"/>
              <a:sym typeface="Arial"/>
            </a:endParaRPr>
          </a:p>
        </p:txBody>
      </p: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46A06AF1-8B7D-9FAA-0BCF-D95B54FDE78A}"/>
              </a:ext>
            </a:extLst>
          </p:cNvPr>
          <p:cNvGrpSpPr/>
          <p:nvPr/>
        </p:nvGrpSpPr>
        <p:grpSpPr>
          <a:xfrm>
            <a:off x="709703" y="5988068"/>
            <a:ext cx="2879480" cy="346919"/>
            <a:chOff x="4296560" y="4875258"/>
            <a:chExt cx="2879480" cy="346919"/>
          </a:xfrm>
        </p:grpSpPr>
        <p:sp>
          <p:nvSpPr>
            <p:cNvPr id="36" name="圆角矩形 35">
              <a:extLst>
                <a:ext uri="{FF2B5EF4-FFF2-40B4-BE49-F238E27FC236}">
                  <a16:creationId xmlns:a16="http://schemas.microsoft.com/office/drawing/2014/main" id="{09ED89ED-2B93-4005-AA7C-C57E43ECA4AB}"/>
                </a:ext>
              </a:extLst>
            </p:cNvPr>
            <p:cNvSpPr/>
            <p:nvPr/>
          </p:nvSpPr>
          <p:spPr>
            <a:xfrm>
              <a:off x="4296560" y="4875258"/>
              <a:ext cx="2879480" cy="346919"/>
            </a:xfrm>
            <a:prstGeom prst="roundRect">
              <a:avLst>
                <a:gd name="adj" fmla="val 50000"/>
              </a:avLst>
            </a:prstGeom>
            <a:solidFill>
              <a:srgbClr val="2458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kumimoji="1" lang="zh-CN" altLang="en-US" dirty="0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37" name="文本占位符 11">
              <a:extLst>
                <a:ext uri="{FF2B5EF4-FFF2-40B4-BE49-F238E27FC236}">
                  <a16:creationId xmlns:a16="http://schemas.microsoft.com/office/drawing/2014/main" id="{A803F17F-03F5-2819-BD2E-CDC20BE3783D}"/>
                </a:ext>
              </a:extLst>
            </p:cNvPr>
            <p:cNvSpPr txBox="1">
              <a:spLocks/>
            </p:cNvSpPr>
            <p:nvPr/>
          </p:nvSpPr>
          <p:spPr>
            <a:xfrm>
              <a:off x="4634799" y="4915826"/>
              <a:ext cx="2495005" cy="30480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zh-CN" sz="1400" b="1" dirty="0">
                  <a:ln w="9525">
                    <a:noFill/>
                  </a:ln>
                  <a:solidFill>
                    <a:schemeClr val="bg1"/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www.freeppt7.com</a:t>
              </a:r>
              <a:endParaRPr lang="en-GB" altLang="zh-CN" sz="1400" b="1" dirty="0">
                <a:solidFill>
                  <a:schemeClr val="bg1"/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245640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  <p:bldP spid="12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>
            <a:extLst>
              <a:ext uri="{FF2B5EF4-FFF2-40B4-BE49-F238E27FC236}">
                <a16:creationId xmlns:a16="http://schemas.microsoft.com/office/drawing/2014/main" id="{46E08424-8825-7E60-A44F-A9597FE15372}"/>
              </a:ext>
            </a:extLst>
          </p:cNvPr>
          <p:cNvGrpSpPr/>
          <p:nvPr/>
        </p:nvGrpSpPr>
        <p:grpSpPr>
          <a:xfrm>
            <a:off x="571673" y="541898"/>
            <a:ext cx="8704919" cy="584775"/>
            <a:chOff x="455366" y="434030"/>
            <a:chExt cx="8704918" cy="584775"/>
          </a:xfrm>
        </p:grpSpPr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87EB3556-4312-366D-01F3-4CF510369E74}"/>
                </a:ext>
              </a:extLst>
            </p:cNvPr>
            <p:cNvSpPr/>
            <p:nvPr/>
          </p:nvSpPr>
          <p:spPr>
            <a:xfrm rot="448207">
              <a:off x="455366" y="461406"/>
              <a:ext cx="514137" cy="514137"/>
            </a:xfrm>
            <a:prstGeom prst="ellipse">
              <a:avLst/>
            </a:prstGeom>
            <a:solidFill>
              <a:srgbClr val="2458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826616C7-89AE-D705-AFFC-AA5354AEC379}"/>
                </a:ext>
              </a:extLst>
            </p:cNvPr>
            <p:cNvSpPr txBox="1"/>
            <p:nvPr/>
          </p:nvSpPr>
          <p:spPr>
            <a:xfrm>
              <a:off x="1083283" y="434030"/>
              <a:ext cx="807700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spc="300" dirty="0">
                  <a:solidFill>
                    <a:schemeClr val="bg1"/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Add title text</a:t>
              </a:r>
              <a:endParaRPr lang="zh-CN" altLang="en-US" sz="3200" b="1" spc="300" dirty="0">
                <a:solidFill>
                  <a:schemeClr val="bg1"/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2746CC07-3B0E-D4CA-942A-CB35E55E5362}"/>
              </a:ext>
            </a:extLst>
          </p:cNvPr>
          <p:cNvGrpSpPr/>
          <p:nvPr/>
        </p:nvGrpSpPr>
        <p:grpSpPr>
          <a:xfrm>
            <a:off x="158749" y="1411708"/>
            <a:ext cx="11270619" cy="4879995"/>
            <a:chOff x="158750" y="1411707"/>
            <a:chExt cx="11270618" cy="4879995"/>
          </a:xfrm>
        </p:grpSpPr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0D4AA6F5-A14E-95C5-146D-BBFF82B2C6EF}"/>
                </a:ext>
              </a:extLst>
            </p:cNvPr>
            <p:cNvGrpSpPr/>
            <p:nvPr/>
          </p:nvGrpSpPr>
          <p:grpSpPr>
            <a:xfrm>
              <a:off x="158750" y="1411707"/>
              <a:ext cx="11172165" cy="4879995"/>
              <a:chOff x="158750" y="1411707"/>
              <a:chExt cx="11172165" cy="4879995"/>
            </a:xfrm>
          </p:grpSpPr>
          <p:graphicFrame>
            <p:nvGraphicFramePr>
              <p:cNvPr id="6" name="图表 5">
                <a:extLst>
                  <a:ext uri="{FF2B5EF4-FFF2-40B4-BE49-F238E27FC236}">
                    <a16:creationId xmlns:a16="http://schemas.microsoft.com/office/drawing/2014/main" id="{0EDDA080-320C-D8DD-D2F2-A003F7E15362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521957053"/>
                  </p:ext>
                </p:extLst>
              </p:nvPr>
            </p:nvGraphicFramePr>
            <p:xfrm>
              <a:off x="158750" y="2023997"/>
              <a:ext cx="5133444" cy="342229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graphicFrame>
            <p:nvGraphicFramePr>
              <p:cNvPr id="7" name="图表 6">
                <a:extLst>
                  <a:ext uri="{FF2B5EF4-FFF2-40B4-BE49-F238E27FC236}">
                    <a16:creationId xmlns:a16="http://schemas.microsoft.com/office/drawing/2014/main" id="{07C45285-B2AA-33AD-5C89-B3A92446E1F2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765055859"/>
                  </p:ext>
                </p:extLst>
              </p:nvPr>
            </p:nvGraphicFramePr>
            <p:xfrm>
              <a:off x="5143500" y="1411707"/>
              <a:ext cx="6092824" cy="3185691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grpSp>
            <p:nvGrpSpPr>
              <p:cNvPr id="21" name="组合 20">
                <a:extLst>
                  <a:ext uri="{FF2B5EF4-FFF2-40B4-BE49-F238E27FC236}">
                    <a16:creationId xmlns:a16="http://schemas.microsoft.com/office/drawing/2014/main" id="{7DB2A2FD-F0B3-B99C-21F0-BF2324951C8F}"/>
                  </a:ext>
                </a:extLst>
              </p:cNvPr>
              <p:cNvGrpSpPr/>
              <p:nvPr/>
            </p:nvGrpSpPr>
            <p:grpSpPr>
              <a:xfrm>
                <a:off x="5238092" y="4898992"/>
                <a:ext cx="6092823" cy="1392710"/>
                <a:chOff x="5143499" y="4993585"/>
                <a:chExt cx="6092823" cy="1392710"/>
              </a:xfrm>
            </p:grpSpPr>
            <p:sp>
              <p:nvSpPr>
                <p:cNvPr id="19" name="矩形: 圆角 30">
                  <a:extLst>
                    <a:ext uri="{FF2B5EF4-FFF2-40B4-BE49-F238E27FC236}">
                      <a16:creationId xmlns:a16="http://schemas.microsoft.com/office/drawing/2014/main" id="{BBBE2F8F-B660-B9D9-6EA0-F86389175435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5143499" y="4993585"/>
                  <a:ext cx="6092823" cy="1392710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bg1"/>
                </a:solidFill>
                <a:ln w="60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latin typeface="Arial"/>
                    <a:ea typeface="阿里巴巴普惠体 Medium"/>
                    <a:cs typeface="阿里巴巴普惠体 Medium"/>
                    <a:sym typeface="Arial"/>
                  </a:endParaRPr>
                </a:p>
              </p:txBody>
            </p:sp>
            <p:sp>
              <p:nvSpPr>
                <p:cNvPr id="20" name="PA-矩形 4">
                  <a:extLst>
                    <a:ext uri="{FF2B5EF4-FFF2-40B4-BE49-F238E27FC236}">
                      <a16:creationId xmlns:a16="http://schemas.microsoft.com/office/drawing/2014/main" id="{8D267623-E91A-2F90-4481-29735F9255D8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1"/>
                  </p:custDataLst>
                </p:nvPr>
              </p:nvSpPr>
              <p:spPr bwMode="auto">
                <a:xfrm>
                  <a:off x="5372279" y="5333505"/>
                  <a:ext cx="5568990" cy="51212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 anchor="t" anchorCtr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ts val="206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b="1" i="0" u="none" strike="noStrike" kern="0" cap="none" spc="300" normalizeH="0" baseline="0" noProof="0" dirty="0">
                      <a:ln>
                        <a:noFill/>
                      </a:ln>
                      <a:solidFill>
                        <a:srgbClr val="2458C1"/>
                      </a:solidFill>
                      <a:effectLst/>
                      <a:uLnTx/>
                      <a:uFillTx/>
                      <a:latin typeface="Arial"/>
                      <a:ea typeface="阿里巴巴普惠体 Medium"/>
                      <a:cs typeface="阿里巴巴普惠体 Medium"/>
                      <a:sym typeface="Arial"/>
                    </a:rPr>
                    <a:t>Add title text</a:t>
                  </a:r>
                </a:p>
                <a:p>
                  <a:pPr marL="0" marR="0" lvl="0" indent="0" defTabSz="914400" eaLnBrk="1" fontAlgn="auto" latinLnBrk="0" hangingPunct="1">
                    <a:lnSpc>
                      <a:spcPts val="206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/>
                      <a:uLnTx/>
                      <a:uFillTx/>
                      <a:latin typeface="Arial"/>
                      <a:ea typeface="阿里巴巴普惠体 Medium"/>
                      <a:cs typeface="阿里巴巴普惠体 Medium"/>
                      <a:sym typeface="Arial"/>
                    </a:rPr>
                    <a:t>Click here to add content, content to match the title. </a:t>
                  </a:r>
                  <a:endParaRPr kumimoji="0" lang="zh-CN" alt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latin typeface="Arial"/>
                    <a:ea typeface="阿里巴巴普惠体 Medium"/>
                    <a:cs typeface="阿里巴巴普惠体 Medium"/>
                    <a:sym typeface="Arial"/>
                  </a:endParaRPr>
                </a:p>
              </p:txBody>
            </p:sp>
          </p:grpSp>
        </p:grpSp>
        <p:sp>
          <p:nvSpPr>
            <p:cNvPr id="2" name="矩形 1">
              <a:extLst>
                <a:ext uri="{FF2B5EF4-FFF2-40B4-BE49-F238E27FC236}">
                  <a16:creationId xmlns:a16="http://schemas.microsoft.com/office/drawing/2014/main" id="{68497585-FF5E-F15F-8142-A097E2A4ECA9}"/>
                </a:ext>
              </a:extLst>
            </p:cNvPr>
            <p:cNvSpPr/>
            <p:nvPr/>
          </p:nvSpPr>
          <p:spPr>
            <a:xfrm rot="5400000">
              <a:off x="11030476" y="4670060"/>
              <a:ext cx="404278" cy="393506"/>
            </a:xfrm>
            <a:prstGeom prst="rect">
              <a:avLst/>
            </a:prstGeom>
            <a:solidFill>
              <a:srgbClr val="FFD1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9831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椭圆 41">
            <a:extLst>
              <a:ext uri="{FF2B5EF4-FFF2-40B4-BE49-F238E27FC236}">
                <a16:creationId xmlns:a16="http://schemas.microsoft.com/office/drawing/2014/main" id="{2709F289-7D69-E717-1E4A-CDE8B8F2E6D4}"/>
              </a:ext>
            </a:extLst>
          </p:cNvPr>
          <p:cNvSpPr/>
          <p:nvPr/>
        </p:nvSpPr>
        <p:spPr>
          <a:xfrm rot="448207">
            <a:off x="455366" y="461406"/>
            <a:ext cx="514137" cy="514137"/>
          </a:xfrm>
          <a:prstGeom prst="ellipse">
            <a:avLst/>
          </a:prstGeom>
          <a:solidFill>
            <a:srgbClr val="2458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A4AC4A0A-2F75-59F5-9200-18A5B25D8EBB}"/>
              </a:ext>
            </a:extLst>
          </p:cNvPr>
          <p:cNvGrpSpPr/>
          <p:nvPr/>
        </p:nvGrpSpPr>
        <p:grpSpPr>
          <a:xfrm>
            <a:off x="-23446" y="-21011"/>
            <a:ext cx="12389695" cy="6925902"/>
            <a:chOff x="-23446" y="-21011"/>
            <a:chExt cx="12389694" cy="6925902"/>
          </a:xfrm>
        </p:grpSpPr>
        <p:pic>
          <p:nvPicPr>
            <p:cNvPr id="45" name="图片 44">
              <a:extLst>
                <a:ext uri="{FF2B5EF4-FFF2-40B4-BE49-F238E27FC236}">
                  <a16:creationId xmlns:a16="http://schemas.microsoft.com/office/drawing/2014/main" id="{00951A37-BFED-89D7-CB59-180E2411EB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67567"/>
            <a:stretch/>
          </p:blipFill>
          <p:spPr>
            <a:xfrm rot="16200000" flipH="1">
              <a:off x="1949857" y="3552375"/>
              <a:ext cx="1379213" cy="5325819"/>
            </a:xfrm>
            <a:prstGeom prst="rect">
              <a:avLst/>
            </a:prstGeom>
          </p:spPr>
        </p:pic>
        <p:pic>
          <p:nvPicPr>
            <p:cNvPr id="46" name="图片 45">
              <a:extLst>
                <a:ext uri="{FF2B5EF4-FFF2-40B4-BE49-F238E27FC236}">
                  <a16:creationId xmlns:a16="http://schemas.microsoft.com/office/drawing/2014/main" id="{5D65DE38-D291-D96F-F526-A6105DFC7F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8241" t="-3523" r="-9354" b="33945"/>
            <a:stretch/>
          </p:blipFill>
          <p:spPr>
            <a:xfrm rot="5400000">
              <a:off x="10146451" y="-599445"/>
              <a:ext cx="1641363" cy="2798231"/>
            </a:xfrm>
            <a:prstGeom prst="rect">
              <a:avLst/>
            </a:prstGeom>
          </p:spPr>
        </p:pic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21CBC36C-85A2-4761-CFE2-38864B26BC3B}"/>
              </a:ext>
            </a:extLst>
          </p:cNvPr>
          <p:cNvGrpSpPr/>
          <p:nvPr/>
        </p:nvGrpSpPr>
        <p:grpSpPr>
          <a:xfrm>
            <a:off x="5269065" y="1594739"/>
            <a:ext cx="5053695" cy="4278929"/>
            <a:chOff x="5269066" y="1594739"/>
            <a:chExt cx="5053694" cy="4278929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095DEA17-6E24-B7C5-955B-D0336663DF2A}"/>
                </a:ext>
              </a:extLst>
            </p:cNvPr>
            <p:cNvSpPr/>
            <p:nvPr/>
          </p:nvSpPr>
          <p:spPr>
            <a:xfrm>
              <a:off x="5269066" y="1893743"/>
              <a:ext cx="603337" cy="278467"/>
            </a:xfrm>
            <a:prstGeom prst="rect">
              <a:avLst/>
            </a:prstGeom>
            <a:solidFill>
              <a:srgbClr val="FFD1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03CCC592-F6A9-A4F8-F3ED-698C2FEC456F}"/>
                </a:ext>
              </a:extLst>
            </p:cNvPr>
            <p:cNvSpPr/>
            <p:nvPr/>
          </p:nvSpPr>
          <p:spPr>
            <a:xfrm>
              <a:off x="5269066" y="3098907"/>
              <a:ext cx="603337" cy="278467"/>
            </a:xfrm>
            <a:prstGeom prst="rect">
              <a:avLst/>
            </a:prstGeom>
            <a:solidFill>
              <a:srgbClr val="FFD1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4DFA4146-D1FB-D613-4743-A60309226C92}"/>
                </a:ext>
              </a:extLst>
            </p:cNvPr>
            <p:cNvSpPr/>
            <p:nvPr/>
          </p:nvSpPr>
          <p:spPr>
            <a:xfrm>
              <a:off x="5269066" y="4259022"/>
              <a:ext cx="603337" cy="278467"/>
            </a:xfrm>
            <a:prstGeom prst="rect">
              <a:avLst/>
            </a:prstGeom>
            <a:solidFill>
              <a:srgbClr val="FFD1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EB311E22-FC6C-803E-7237-FDA44371731C}"/>
                </a:ext>
              </a:extLst>
            </p:cNvPr>
            <p:cNvSpPr/>
            <p:nvPr/>
          </p:nvSpPr>
          <p:spPr>
            <a:xfrm>
              <a:off x="5269066" y="5464186"/>
              <a:ext cx="603337" cy="278467"/>
            </a:xfrm>
            <a:prstGeom prst="rect">
              <a:avLst/>
            </a:prstGeom>
            <a:solidFill>
              <a:srgbClr val="FFD1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grpSp>
          <p:nvGrpSpPr>
            <p:cNvPr id="41" name="组合 40">
              <a:extLst>
                <a:ext uri="{FF2B5EF4-FFF2-40B4-BE49-F238E27FC236}">
                  <a16:creationId xmlns:a16="http://schemas.microsoft.com/office/drawing/2014/main" id="{AE96E0D1-0350-785C-BA87-EBD98103BE2E}"/>
                </a:ext>
              </a:extLst>
            </p:cNvPr>
            <p:cNvGrpSpPr/>
            <p:nvPr/>
          </p:nvGrpSpPr>
          <p:grpSpPr>
            <a:xfrm>
              <a:off x="5445059" y="1594739"/>
              <a:ext cx="4877701" cy="4278929"/>
              <a:chOff x="5445059" y="1594739"/>
              <a:chExt cx="4877701" cy="4278929"/>
            </a:xfrm>
          </p:grpSpPr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899683AF-C38D-A4C8-7905-9FF5B660D1C3}"/>
                  </a:ext>
                </a:extLst>
              </p:cNvPr>
              <p:cNvSpPr txBox="1"/>
              <p:nvPr/>
            </p:nvSpPr>
            <p:spPr>
              <a:xfrm>
                <a:off x="6617192" y="1594739"/>
                <a:ext cx="3705568" cy="635996"/>
              </a:xfrm>
              <a:prstGeom prst="roundRect">
                <a:avLst>
                  <a:gd name="adj" fmla="val 0"/>
                </a:avLst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0" rtlCol="0" anchor="ctr">
                <a:noAutofit/>
              </a:bodyPr>
              <a:lstStyle>
                <a:defPPr>
                  <a:defRPr lang="zh-CN"/>
                </a:defPPr>
                <a:lvl1pPr>
                  <a:defRPr sz="1600" b="1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r>
                  <a:rPr lang="en-US" altLang="zh-CN" sz="3200" spc="300" dirty="0">
                    <a:solidFill>
                      <a:srgbClr val="2458C1"/>
                    </a:solidFill>
                    <a:latin typeface="思源宋体 CN Heavy" pitchFamily="18" charset="-122"/>
                    <a:ea typeface="思源宋体 CN Heavy" pitchFamily="18" charset="-122"/>
                    <a:cs typeface="阿里巴巴普惠体 Medium"/>
                    <a:sym typeface="Arial"/>
                  </a:rPr>
                  <a:t>Add title text</a:t>
                </a:r>
              </a:p>
            </p:txBody>
          </p:sp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AC3D9280-C91E-F396-1CB5-F47B3CC24B9C}"/>
                  </a:ext>
                </a:extLst>
              </p:cNvPr>
              <p:cNvSpPr txBox="1"/>
              <p:nvPr/>
            </p:nvSpPr>
            <p:spPr>
              <a:xfrm>
                <a:off x="5445059" y="1620350"/>
                <a:ext cx="984564" cy="584775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>
                <a:defPPr>
                  <a:defRPr lang="zh-CN"/>
                </a:defPPr>
                <a:lvl1pPr algn="r">
                  <a:defRPr sz="3200"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</a:lstStyle>
              <a:p>
                <a:r>
                  <a:rPr lang="en-US" altLang="zh-CN" b="1" spc="300" dirty="0">
                    <a:solidFill>
                      <a:schemeClr val="bg1"/>
                    </a:solidFill>
                    <a:latin typeface="Arial Black" pitchFamily="34" charset="0"/>
                    <a:ea typeface="阿里巴巴普惠体 Medium"/>
                    <a:cs typeface="阿里巴巴普惠体 Medium"/>
                    <a:sym typeface="Arial"/>
                  </a:rPr>
                  <a:t>0</a:t>
                </a:r>
                <a:r>
                  <a:rPr lang="en-US" altLang="zh-CN" b="1" spc="300" dirty="0">
                    <a:solidFill>
                      <a:srgbClr val="2458C1"/>
                    </a:solidFill>
                    <a:latin typeface="Arial Black" pitchFamily="34" charset="0"/>
                    <a:ea typeface="阿里巴巴普惠体 Medium"/>
                    <a:cs typeface="阿里巴巴普惠体 Medium"/>
                    <a:sym typeface="Arial"/>
                  </a:rPr>
                  <a:t>1.</a:t>
                </a:r>
                <a:endParaRPr lang="zh-CN" altLang="en-US" b="1" spc="300" dirty="0">
                  <a:solidFill>
                    <a:srgbClr val="2458C1"/>
                  </a:solidFill>
                  <a:latin typeface="Arial Black" pitchFamily="34" charset="0"/>
                  <a:ea typeface="阿里巴巴普惠体 Medium"/>
                  <a:cs typeface="阿里巴巴普惠体 Medium"/>
                  <a:sym typeface="Arial"/>
                </a:endParaRPr>
              </a:p>
            </p:txBody>
          </p:sp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B25297BD-2BCA-7B21-7E79-A77EACD4394C}"/>
                  </a:ext>
                </a:extLst>
              </p:cNvPr>
              <p:cNvSpPr txBox="1"/>
              <p:nvPr/>
            </p:nvSpPr>
            <p:spPr>
              <a:xfrm>
                <a:off x="6617192" y="2759694"/>
                <a:ext cx="3705568" cy="685352"/>
              </a:xfrm>
              <a:prstGeom prst="roundRect">
                <a:avLst>
                  <a:gd name="adj" fmla="val 0"/>
                </a:avLst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0" rtlCol="0" anchor="ctr">
                <a:noAutofit/>
              </a:bodyPr>
              <a:lstStyle>
                <a:defPPr>
                  <a:defRPr lang="zh-CN"/>
                </a:defPPr>
                <a:lvl1pPr algn="ctr">
                  <a:defRPr sz="3200" b="1" spc="300">
                    <a:solidFill>
                      <a:srgbClr val="2458C1"/>
                    </a:solidFill>
                    <a:latin typeface="思源宋体 CN Heavy" pitchFamily="18" charset="-122"/>
                    <a:ea typeface="思源宋体 CN Heavy" pitchFamily="18" charset="-122"/>
                    <a:cs typeface="阿里巴巴普惠体 Medium"/>
                  </a:defRPr>
                </a:lvl1pPr>
              </a:lstStyle>
              <a:p>
                <a:r>
                  <a:rPr lang="en-US" altLang="zh-CN" dirty="0">
                    <a:sym typeface="Arial"/>
                  </a:rPr>
                  <a:t>Add title text</a:t>
                </a:r>
              </a:p>
            </p:txBody>
          </p:sp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51719603-2CE5-28BB-3091-7564D2767CAB}"/>
                  </a:ext>
                </a:extLst>
              </p:cNvPr>
              <p:cNvSpPr txBox="1"/>
              <p:nvPr/>
            </p:nvSpPr>
            <p:spPr>
              <a:xfrm>
                <a:off x="5445059" y="2826435"/>
                <a:ext cx="984564" cy="584775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>
                <a:defPPr>
                  <a:defRPr lang="zh-CN"/>
                </a:defPPr>
                <a:lvl1pPr algn="r">
                  <a:defRPr sz="3200"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</a:lstStyle>
              <a:p>
                <a:r>
                  <a:rPr lang="en-US" altLang="zh-CN" b="1" spc="300" dirty="0">
                    <a:solidFill>
                      <a:schemeClr val="bg1"/>
                    </a:solidFill>
                    <a:latin typeface="Arial Black" pitchFamily="34" charset="0"/>
                    <a:ea typeface="阿里巴巴普惠体 Medium"/>
                    <a:cs typeface="阿里巴巴普惠体 Medium"/>
                    <a:sym typeface="Arial"/>
                  </a:rPr>
                  <a:t>0</a:t>
                </a:r>
                <a:r>
                  <a:rPr lang="en-US" altLang="zh-CN" b="1" spc="300" dirty="0">
                    <a:solidFill>
                      <a:srgbClr val="2458C1"/>
                    </a:solidFill>
                    <a:latin typeface="Arial Black" pitchFamily="34" charset="0"/>
                    <a:ea typeface="阿里巴巴普惠体 Medium"/>
                    <a:cs typeface="阿里巴巴普惠体 Medium"/>
                    <a:sym typeface="Arial"/>
                  </a:rPr>
                  <a:t>2.</a:t>
                </a:r>
                <a:endParaRPr lang="zh-CN" altLang="en-US" b="1" spc="300" dirty="0">
                  <a:solidFill>
                    <a:srgbClr val="2458C1"/>
                  </a:solidFill>
                  <a:latin typeface="Arial Black" pitchFamily="34" charset="0"/>
                  <a:ea typeface="阿里巴巴普惠体 Medium"/>
                  <a:cs typeface="阿里巴巴普惠体 Medium"/>
                  <a:sym typeface="Arial"/>
                </a:endParaRPr>
              </a:p>
            </p:txBody>
          </p:sp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E0A344D9-E6F5-5F99-C71A-59F1E39A1646}"/>
                  </a:ext>
                </a:extLst>
              </p:cNvPr>
              <p:cNvSpPr txBox="1"/>
              <p:nvPr/>
            </p:nvSpPr>
            <p:spPr>
              <a:xfrm>
                <a:off x="5445059" y="4032520"/>
                <a:ext cx="984564" cy="584775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>
                <a:defPPr>
                  <a:defRPr lang="zh-CN"/>
                </a:defPPr>
                <a:lvl1pPr algn="r">
                  <a:defRPr sz="3200">
                    <a:solidFill>
                      <a:schemeClr val="accent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</a:lstStyle>
              <a:p>
                <a:r>
                  <a:rPr lang="en-US" altLang="zh-CN" b="1" spc="300" dirty="0">
                    <a:solidFill>
                      <a:schemeClr val="bg1"/>
                    </a:solidFill>
                    <a:latin typeface="Arial Black" pitchFamily="34" charset="0"/>
                    <a:ea typeface="阿里巴巴普惠体 Medium"/>
                    <a:cs typeface="阿里巴巴普惠体 Medium"/>
                    <a:sym typeface="Arial"/>
                  </a:rPr>
                  <a:t>0</a:t>
                </a:r>
                <a:r>
                  <a:rPr lang="en-US" altLang="zh-CN" b="1" spc="300" dirty="0">
                    <a:solidFill>
                      <a:srgbClr val="2458C1"/>
                    </a:solidFill>
                    <a:latin typeface="Arial Black" pitchFamily="34" charset="0"/>
                    <a:ea typeface="阿里巴巴普惠体 Medium"/>
                    <a:cs typeface="阿里巴巴普惠体 Medium"/>
                    <a:sym typeface="Arial"/>
                  </a:rPr>
                  <a:t>3.</a:t>
                </a:r>
                <a:endParaRPr lang="zh-CN" altLang="en-US" b="1" spc="300" dirty="0">
                  <a:solidFill>
                    <a:srgbClr val="2458C1"/>
                  </a:solidFill>
                  <a:latin typeface="Arial Black" pitchFamily="34" charset="0"/>
                  <a:ea typeface="阿里巴巴普惠体 Medium"/>
                  <a:cs typeface="阿里巴巴普惠体 Medium"/>
                  <a:sym typeface="Arial"/>
                </a:endParaRPr>
              </a:p>
            </p:txBody>
          </p:sp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B1DE5203-7506-FFFD-AAD7-0EA6C79076D7}"/>
                  </a:ext>
                </a:extLst>
              </p:cNvPr>
              <p:cNvSpPr txBox="1"/>
              <p:nvPr/>
            </p:nvSpPr>
            <p:spPr>
              <a:xfrm>
                <a:off x="6617192" y="5188316"/>
                <a:ext cx="3705568" cy="685352"/>
              </a:xfrm>
              <a:prstGeom prst="roundRect">
                <a:avLst>
                  <a:gd name="adj" fmla="val 0"/>
                </a:avLst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0" rtlCol="0" anchor="ctr">
                <a:noAutofit/>
              </a:bodyPr>
              <a:lstStyle>
                <a:defPPr>
                  <a:defRPr lang="zh-CN"/>
                </a:defPPr>
                <a:lvl1pPr algn="ctr">
                  <a:defRPr sz="3200" b="1" spc="300">
                    <a:solidFill>
                      <a:srgbClr val="2458C1"/>
                    </a:solidFill>
                    <a:latin typeface="思源宋体 CN Heavy" pitchFamily="18" charset="-122"/>
                    <a:ea typeface="思源宋体 CN Heavy" pitchFamily="18" charset="-122"/>
                    <a:cs typeface="阿里巴巴普惠体 Medium"/>
                  </a:defRPr>
                </a:lvl1pPr>
              </a:lstStyle>
              <a:p>
                <a:r>
                  <a:rPr lang="en-US" altLang="zh-CN" dirty="0">
                    <a:sym typeface="Arial"/>
                  </a:rPr>
                  <a:t>Add title text</a:t>
                </a:r>
                <a:endParaRPr lang="zh-CN" altLang="en-US" dirty="0">
                  <a:sym typeface="Arial"/>
                </a:endParaRPr>
              </a:p>
            </p:txBody>
          </p:sp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5E76E54A-E135-8204-D7A9-C52A21E338A5}"/>
                  </a:ext>
                </a:extLst>
              </p:cNvPr>
              <p:cNvSpPr txBox="1"/>
              <p:nvPr/>
            </p:nvSpPr>
            <p:spPr>
              <a:xfrm>
                <a:off x="5445059" y="5238604"/>
                <a:ext cx="984564" cy="584775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>
                <a:defPPr>
                  <a:defRPr lang="zh-CN"/>
                </a:defPPr>
                <a:lvl1pPr algn="r">
                  <a:defRPr sz="3200"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</a:lstStyle>
              <a:p>
                <a:r>
                  <a:rPr lang="en-US" altLang="zh-CN" b="1" spc="300" dirty="0">
                    <a:solidFill>
                      <a:schemeClr val="bg1"/>
                    </a:solidFill>
                    <a:latin typeface="Arial Black" pitchFamily="34" charset="0"/>
                    <a:ea typeface="阿里巴巴普惠体 Medium"/>
                    <a:cs typeface="阿里巴巴普惠体 Medium"/>
                    <a:sym typeface="Arial"/>
                  </a:rPr>
                  <a:t>0</a:t>
                </a:r>
                <a:r>
                  <a:rPr lang="en-US" altLang="zh-CN" b="1" spc="300" dirty="0">
                    <a:solidFill>
                      <a:srgbClr val="2458C1"/>
                    </a:solidFill>
                    <a:latin typeface="Arial Black" pitchFamily="34" charset="0"/>
                    <a:ea typeface="阿里巴巴普惠体 Medium"/>
                    <a:cs typeface="阿里巴巴普惠体 Medium"/>
                    <a:sym typeface="Arial"/>
                  </a:rPr>
                  <a:t>4.</a:t>
                </a:r>
                <a:endParaRPr lang="zh-CN" altLang="en-US" b="1" spc="300" dirty="0">
                  <a:solidFill>
                    <a:srgbClr val="2458C1"/>
                  </a:solidFill>
                  <a:latin typeface="Arial Black" pitchFamily="34" charset="0"/>
                  <a:ea typeface="阿里巴巴普惠体 Medium"/>
                  <a:cs typeface="阿里巴巴普惠体 Medium"/>
                  <a:sym typeface="Arial"/>
                </a:endParaRPr>
              </a:p>
            </p:txBody>
          </p:sp>
          <p:cxnSp>
            <p:nvCxnSpPr>
              <p:cNvPr id="33" name="直线连接符 32">
                <a:extLst>
                  <a:ext uri="{FF2B5EF4-FFF2-40B4-BE49-F238E27FC236}">
                    <a16:creationId xmlns:a16="http://schemas.microsoft.com/office/drawing/2014/main" id="{0A759F52-D349-B498-C845-8936F5475D5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38487" y="1607544"/>
                <a:ext cx="0" cy="610386"/>
              </a:xfrm>
              <a:prstGeom prst="line">
                <a:avLst/>
              </a:prstGeom>
              <a:ln w="28575">
                <a:gradFill flip="none" rotWithShape="1">
                  <a:gsLst>
                    <a:gs pos="60000">
                      <a:srgbClr val="A6BFFF"/>
                    </a:gs>
                    <a:gs pos="30000">
                      <a:srgbClr val="789EFE"/>
                    </a:gs>
                    <a:gs pos="0">
                      <a:srgbClr val="125EFD"/>
                    </a:gs>
                    <a:gs pos="90000">
                      <a:schemeClr val="bg1"/>
                    </a:gs>
                  </a:gsLst>
                  <a:lin ang="162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线连接符 35">
                <a:extLst>
                  <a:ext uri="{FF2B5EF4-FFF2-40B4-BE49-F238E27FC236}">
                    <a16:creationId xmlns:a16="http://schemas.microsoft.com/office/drawing/2014/main" id="{FC91B604-C88E-014E-4555-B325C36BAFA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38487" y="2813630"/>
                <a:ext cx="0" cy="610386"/>
              </a:xfrm>
              <a:prstGeom prst="line">
                <a:avLst/>
              </a:prstGeom>
              <a:ln w="28575">
                <a:gradFill flip="none" rotWithShape="1">
                  <a:gsLst>
                    <a:gs pos="60000">
                      <a:srgbClr val="A6BFFF"/>
                    </a:gs>
                    <a:gs pos="30000">
                      <a:srgbClr val="789EFE"/>
                    </a:gs>
                    <a:gs pos="0">
                      <a:srgbClr val="125EFD"/>
                    </a:gs>
                    <a:gs pos="90000">
                      <a:schemeClr val="bg1"/>
                    </a:gs>
                  </a:gsLst>
                  <a:lin ang="162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线连接符 36">
                <a:extLst>
                  <a:ext uri="{FF2B5EF4-FFF2-40B4-BE49-F238E27FC236}">
                    <a16:creationId xmlns:a16="http://schemas.microsoft.com/office/drawing/2014/main" id="{E642D7C3-5155-ED32-5014-92430ADDB95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38487" y="3972823"/>
                <a:ext cx="0" cy="610386"/>
              </a:xfrm>
              <a:prstGeom prst="line">
                <a:avLst/>
              </a:prstGeom>
              <a:ln w="28575">
                <a:gradFill flip="none" rotWithShape="1">
                  <a:gsLst>
                    <a:gs pos="60000">
                      <a:srgbClr val="A6BFFF"/>
                    </a:gs>
                    <a:gs pos="30000">
                      <a:srgbClr val="789EFE"/>
                    </a:gs>
                    <a:gs pos="0">
                      <a:srgbClr val="125EFD"/>
                    </a:gs>
                    <a:gs pos="90000">
                      <a:schemeClr val="bg1"/>
                    </a:gs>
                  </a:gsLst>
                  <a:lin ang="162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线连接符 37">
                <a:extLst>
                  <a:ext uri="{FF2B5EF4-FFF2-40B4-BE49-F238E27FC236}">
                    <a16:creationId xmlns:a16="http://schemas.microsoft.com/office/drawing/2014/main" id="{5C7613A3-7EE0-9ABE-14DF-54C3580A6A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38487" y="5225799"/>
                <a:ext cx="0" cy="610386"/>
              </a:xfrm>
              <a:prstGeom prst="line">
                <a:avLst/>
              </a:prstGeom>
              <a:ln w="28575">
                <a:gradFill flip="none" rotWithShape="1">
                  <a:gsLst>
                    <a:gs pos="60000">
                      <a:srgbClr val="A6BFFF"/>
                    </a:gs>
                    <a:gs pos="30000">
                      <a:srgbClr val="789EFE"/>
                    </a:gs>
                    <a:gs pos="0">
                      <a:srgbClr val="125EFD"/>
                    </a:gs>
                    <a:gs pos="90000">
                      <a:schemeClr val="bg1"/>
                    </a:gs>
                  </a:gsLst>
                  <a:lin ang="162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F5553EBB-7AA2-408E-8205-48E74EBF9E2C}"/>
                  </a:ext>
                </a:extLst>
              </p:cNvPr>
              <p:cNvSpPr txBox="1"/>
              <p:nvPr/>
            </p:nvSpPr>
            <p:spPr>
              <a:xfrm>
                <a:off x="6615041" y="3974005"/>
                <a:ext cx="3705568" cy="685352"/>
              </a:xfrm>
              <a:prstGeom prst="roundRect">
                <a:avLst>
                  <a:gd name="adj" fmla="val 0"/>
                </a:avLst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0" rtlCol="0" anchor="ctr">
                <a:noAutofit/>
              </a:bodyPr>
              <a:lstStyle>
                <a:defPPr>
                  <a:defRPr lang="zh-CN"/>
                </a:defPPr>
                <a:lvl1pPr algn="ctr">
                  <a:defRPr sz="3200" b="1" spc="300">
                    <a:solidFill>
                      <a:srgbClr val="2458C1"/>
                    </a:solidFill>
                    <a:latin typeface="思源宋体 CN Heavy" pitchFamily="18" charset="-122"/>
                    <a:ea typeface="思源宋体 CN Heavy" pitchFamily="18" charset="-122"/>
                    <a:cs typeface="阿里巴巴普惠体 Medium"/>
                  </a:defRPr>
                </a:lvl1pPr>
              </a:lstStyle>
              <a:p>
                <a:r>
                  <a:rPr lang="en-US" altLang="zh-CN" dirty="0">
                    <a:sym typeface="Arial"/>
                  </a:rPr>
                  <a:t>Add title text</a:t>
                </a:r>
                <a:endParaRPr lang="zh-CN" altLang="en-US" dirty="0">
                  <a:sym typeface="Arial"/>
                </a:endParaRPr>
              </a:p>
            </p:txBody>
          </p:sp>
        </p:grpSp>
      </p:grpSp>
      <p:sp>
        <p:nvSpPr>
          <p:cNvPr id="30" name="文本框 29">
            <a:extLst>
              <a:ext uri="{FF2B5EF4-FFF2-40B4-BE49-F238E27FC236}">
                <a16:creationId xmlns:a16="http://schemas.microsoft.com/office/drawing/2014/main" id="{BD8EC05C-4C44-BFFD-10FD-7E661860B137}"/>
              </a:ext>
            </a:extLst>
          </p:cNvPr>
          <p:cNvSpPr txBox="1"/>
          <p:nvPr/>
        </p:nvSpPr>
        <p:spPr>
          <a:xfrm>
            <a:off x="1005882" y="304401"/>
            <a:ext cx="4439176" cy="789317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>
            <a:noAutofit/>
          </a:bodyPr>
          <a:lstStyle>
            <a:defPPr>
              <a:defRPr lang="zh-CN"/>
            </a:defPPr>
            <a:lvl1pPr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zh-CN" sz="4800" dirty="0">
                <a:solidFill>
                  <a:schemeClr val="accent5"/>
                </a:solidFill>
                <a:latin typeface="思源宋体 CN Heavy" pitchFamily="18" charset="-122"/>
                <a:ea typeface="思源宋体 CN Heavy" pitchFamily="18" charset="-122"/>
                <a:cs typeface="阿里巴巴普惠体 Medium"/>
                <a:sym typeface="Arial"/>
              </a:rPr>
              <a:t>CONTENTS</a:t>
            </a: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43CA0B07-C2FA-AEC6-5D4B-9CA720137322}"/>
              </a:ext>
            </a:extLst>
          </p:cNvPr>
          <p:cNvGrpSpPr/>
          <p:nvPr/>
        </p:nvGrpSpPr>
        <p:grpSpPr>
          <a:xfrm rot="16200000">
            <a:off x="1244579" y="3613701"/>
            <a:ext cx="278467" cy="2735645"/>
            <a:chOff x="3829622" y="-21011"/>
            <a:chExt cx="278467" cy="2735645"/>
          </a:xfrm>
        </p:grpSpPr>
        <p:cxnSp>
          <p:nvCxnSpPr>
            <p:cNvPr id="14" name="直线连接符 13">
              <a:extLst>
                <a:ext uri="{FF2B5EF4-FFF2-40B4-BE49-F238E27FC236}">
                  <a16:creationId xmlns:a16="http://schemas.microsoft.com/office/drawing/2014/main" id="{7A61C650-BCF1-06F9-1AA0-3A2D213040FA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970775" y="1716553"/>
              <a:ext cx="1996160" cy="2"/>
            </a:xfrm>
            <a:prstGeom prst="line">
              <a:avLst/>
            </a:prstGeom>
            <a:ln w="38100">
              <a:gradFill flip="none" rotWithShape="1">
                <a:gsLst>
                  <a:gs pos="15000">
                    <a:schemeClr val="bg1"/>
                  </a:gs>
                  <a:gs pos="99000">
                    <a:schemeClr val="bg1">
                      <a:alpha val="2200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D1483F9C-A444-B490-C8BF-60A03865BEBB}"/>
                </a:ext>
              </a:extLst>
            </p:cNvPr>
            <p:cNvSpPr/>
            <p:nvPr/>
          </p:nvSpPr>
          <p:spPr>
            <a:xfrm rot="5400000">
              <a:off x="3365519" y="443092"/>
              <a:ext cx="1206674" cy="278467"/>
            </a:xfrm>
            <a:prstGeom prst="rect">
              <a:avLst/>
            </a:prstGeom>
            <a:solidFill>
              <a:srgbClr val="FFD141"/>
            </a:solidFill>
            <a:ln w="381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</p:grpSp>
      <p:sp>
        <p:nvSpPr>
          <p:cNvPr id="31" name="TextBox 9">
            <a:extLst>
              <a:ext uri="{FF2B5EF4-FFF2-40B4-BE49-F238E27FC236}">
                <a16:creationId xmlns:a16="http://schemas.microsoft.com/office/drawing/2014/main" id="{FF11A90E-4E60-197F-DCE6-A43776017FDA}"/>
              </a:ext>
            </a:extLst>
          </p:cNvPr>
          <p:cNvSpPr txBox="1"/>
          <p:nvPr/>
        </p:nvSpPr>
        <p:spPr>
          <a:xfrm>
            <a:off x="0" y="0"/>
            <a:ext cx="453651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下载 </a:t>
            </a:r>
            <a:r>
              <a:rPr lang="en-US" altLang="zh-CN" sz="100" dirty="0"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http://www.1ppt.com/xiazai/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85373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3A14D131-C995-4CC0-7F35-17E6AE0D3C2B}"/>
              </a:ext>
            </a:extLst>
          </p:cNvPr>
          <p:cNvGrpSpPr/>
          <p:nvPr/>
        </p:nvGrpSpPr>
        <p:grpSpPr>
          <a:xfrm>
            <a:off x="571673" y="538034"/>
            <a:ext cx="8622379" cy="584775"/>
            <a:chOff x="455366" y="430166"/>
            <a:chExt cx="8622378" cy="584775"/>
          </a:xfrm>
        </p:grpSpPr>
        <p:sp>
          <p:nvSpPr>
            <p:cNvPr id="26" name="椭圆 25">
              <a:extLst>
                <a:ext uri="{FF2B5EF4-FFF2-40B4-BE49-F238E27FC236}">
                  <a16:creationId xmlns:a16="http://schemas.microsoft.com/office/drawing/2014/main" id="{A600D37C-7915-8589-A25A-CBD8908927D3}"/>
                </a:ext>
              </a:extLst>
            </p:cNvPr>
            <p:cNvSpPr/>
            <p:nvPr/>
          </p:nvSpPr>
          <p:spPr>
            <a:xfrm rot="448207">
              <a:off x="455366" y="461406"/>
              <a:ext cx="514137" cy="514137"/>
            </a:xfrm>
            <a:prstGeom prst="ellipse">
              <a:avLst/>
            </a:prstGeom>
            <a:gradFill flip="none" rotWithShape="1">
              <a:gsLst>
                <a:gs pos="95000">
                  <a:srgbClr val="125EFD"/>
                </a:gs>
                <a:gs pos="6000">
                  <a:srgbClr val="E5ECFF">
                    <a:alpha val="64000"/>
                  </a:srgbClr>
                </a:gs>
                <a:gs pos="45000">
                  <a:srgbClr val="6197F9">
                    <a:alpha val="2700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638E8BE1-60CB-8727-5AB1-396EF252D5D4}"/>
                </a:ext>
              </a:extLst>
            </p:cNvPr>
            <p:cNvSpPr txBox="1"/>
            <p:nvPr/>
          </p:nvSpPr>
          <p:spPr>
            <a:xfrm>
              <a:off x="1000743" y="430166"/>
              <a:ext cx="807700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spc="300" dirty="0">
                  <a:solidFill>
                    <a:schemeClr val="bg1"/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Add title text</a:t>
              </a:r>
              <a:endParaRPr lang="zh-CN" altLang="en-US" sz="3200" b="1" spc="300" dirty="0">
                <a:solidFill>
                  <a:schemeClr val="bg1"/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</p:grp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94FA5BF7-C34E-3A6E-3ABA-441325364AE0}"/>
              </a:ext>
            </a:extLst>
          </p:cNvPr>
          <p:cNvGrpSpPr/>
          <p:nvPr/>
        </p:nvGrpSpPr>
        <p:grpSpPr>
          <a:xfrm>
            <a:off x="252258" y="1745114"/>
            <a:ext cx="11612041" cy="4815801"/>
            <a:chOff x="252257" y="1745112"/>
            <a:chExt cx="11612041" cy="4815801"/>
          </a:xfrm>
        </p:grpSpPr>
        <p:sp>
          <p:nvSpPr>
            <p:cNvPr id="4" name="任意多边形: 形状 3">
              <a:extLst>
                <a:ext uri="{FF2B5EF4-FFF2-40B4-BE49-F238E27FC236}">
                  <a16:creationId xmlns:a16="http://schemas.microsoft.com/office/drawing/2014/main" id="{AC322DA5-080D-A31C-2E0E-D7E06F9A0322}"/>
                </a:ext>
              </a:extLst>
            </p:cNvPr>
            <p:cNvSpPr/>
            <p:nvPr/>
          </p:nvSpPr>
          <p:spPr>
            <a:xfrm>
              <a:off x="2062771" y="1777312"/>
              <a:ext cx="1507854" cy="1514106"/>
            </a:xfrm>
            <a:custGeom>
              <a:avLst/>
              <a:gdLst>
                <a:gd name="connsiteX0" fmla="*/ 0 w 2032000"/>
                <a:gd name="connsiteY0" fmla="*/ 1354666 h 1354666"/>
                <a:gd name="connsiteX1" fmla="*/ 1016000 w 2032000"/>
                <a:gd name="connsiteY1" fmla="*/ 0 h 1354666"/>
                <a:gd name="connsiteX2" fmla="*/ 1016000 w 2032000"/>
                <a:gd name="connsiteY2" fmla="*/ 0 h 1354666"/>
                <a:gd name="connsiteX3" fmla="*/ 2032000 w 2032000"/>
                <a:gd name="connsiteY3" fmla="*/ 1354666 h 1354666"/>
                <a:gd name="connsiteX4" fmla="*/ 0 w 2032000"/>
                <a:gd name="connsiteY4" fmla="*/ 1354666 h 135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2000" h="1354666">
                  <a:moveTo>
                    <a:pt x="0" y="1354666"/>
                  </a:moveTo>
                  <a:lnTo>
                    <a:pt x="1016000" y="0"/>
                  </a:lnTo>
                  <a:lnTo>
                    <a:pt x="1016000" y="0"/>
                  </a:lnTo>
                  <a:lnTo>
                    <a:pt x="2032000" y="1354666"/>
                  </a:lnTo>
                  <a:lnTo>
                    <a:pt x="0" y="1354666"/>
                  </a:lnTo>
                  <a:close/>
                </a:path>
              </a:pathLst>
            </a:custGeom>
            <a:solidFill>
              <a:srgbClr val="FFD14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 dirty="0">
                <a:solidFill>
                  <a:schemeClr val="tx1"/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5" name="任意多边形: 形状 4">
              <a:extLst>
                <a:ext uri="{FF2B5EF4-FFF2-40B4-BE49-F238E27FC236}">
                  <a16:creationId xmlns:a16="http://schemas.microsoft.com/office/drawing/2014/main" id="{B92EF30F-10D3-7751-DA45-755354312479}"/>
                </a:ext>
              </a:extLst>
            </p:cNvPr>
            <p:cNvSpPr/>
            <p:nvPr/>
          </p:nvSpPr>
          <p:spPr>
            <a:xfrm>
              <a:off x="1182413" y="3406928"/>
              <a:ext cx="3268570" cy="1514106"/>
            </a:xfrm>
            <a:custGeom>
              <a:avLst/>
              <a:gdLst>
                <a:gd name="connsiteX0" fmla="*/ 0 w 4064000"/>
                <a:gd name="connsiteY0" fmla="*/ 1354666 h 1354666"/>
                <a:gd name="connsiteX1" fmla="*/ 1016000 w 4064000"/>
                <a:gd name="connsiteY1" fmla="*/ 0 h 1354666"/>
                <a:gd name="connsiteX2" fmla="*/ 3048000 w 4064000"/>
                <a:gd name="connsiteY2" fmla="*/ 0 h 1354666"/>
                <a:gd name="connsiteX3" fmla="*/ 4064000 w 4064000"/>
                <a:gd name="connsiteY3" fmla="*/ 1354666 h 1354666"/>
                <a:gd name="connsiteX4" fmla="*/ 0 w 4064000"/>
                <a:gd name="connsiteY4" fmla="*/ 1354666 h 135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64000" h="1354666">
                  <a:moveTo>
                    <a:pt x="0" y="1354666"/>
                  </a:moveTo>
                  <a:lnTo>
                    <a:pt x="1016000" y="0"/>
                  </a:lnTo>
                  <a:lnTo>
                    <a:pt x="3048000" y="0"/>
                  </a:lnTo>
                  <a:lnTo>
                    <a:pt x="4064000" y="1354666"/>
                  </a:lnTo>
                  <a:lnTo>
                    <a:pt x="0" y="13546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 dirty="0">
                <a:solidFill>
                  <a:schemeClr val="tx1"/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6" name="任意多边形: 形状 5">
              <a:extLst>
                <a:ext uri="{FF2B5EF4-FFF2-40B4-BE49-F238E27FC236}">
                  <a16:creationId xmlns:a16="http://schemas.microsoft.com/office/drawing/2014/main" id="{982EEED9-9E39-7AD0-8FE4-2A9EAAE61F0C}"/>
                </a:ext>
              </a:extLst>
            </p:cNvPr>
            <p:cNvSpPr/>
            <p:nvPr/>
          </p:nvSpPr>
          <p:spPr>
            <a:xfrm>
              <a:off x="252257" y="5042886"/>
              <a:ext cx="5128884" cy="1514106"/>
            </a:xfrm>
            <a:custGeom>
              <a:avLst/>
              <a:gdLst>
                <a:gd name="connsiteX0" fmla="*/ 0 w 6096000"/>
                <a:gd name="connsiteY0" fmla="*/ 1354666 h 1354666"/>
                <a:gd name="connsiteX1" fmla="*/ 1016000 w 6096000"/>
                <a:gd name="connsiteY1" fmla="*/ 0 h 1354666"/>
                <a:gd name="connsiteX2" fmla="*/ 5080000 w 6096000"/>
                <a:gd name="connsiteY2" fmla="*/ 0 h 1354666"/>
                <a:gd name="connsiteX3" fmla="*/ 6096000 w 6096000"/>
                <a:gd name="connsiteY3" fmla="*/ 1354666 h 1354666"/>
                <a:gd name="connsiteX4" fmla="*/ 0 w 6096000"/>
                <a:gd name="connsiteY4" fmla="*/ 1354666 h 135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6000" h="1354666">
                  <a:moveTo>
                    <a:pt x="0" y="1354666"/>
                  </a:moveTo>
                  <a:lnTo>
                    <a:pt x="1016000" y="0"/>
                  </a:lnTo>
                  <a:lnTo>
                    <a:pt x="5080000" y="0"/>
                  </a:lnTo>
                  <a:lnTo>
                    <a:pt x="6096000" y="1354666"/>
                  </a:lnTo>
                  <a:lnTo>
                    <a:pt x="0" y="1354666"/>
                  </a:lnTo>
                  <a:close/>
                </a:path>
              </a:pathLst>
            </a:custGeom>
            <a:solidFill>
              <a:srgbClr val="2458C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 dirty="0">
                <a:solidFill>
                  <a:schemeClr val="tx1"/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84CA5EE6-03F8-3129-27E0-D5723ED61259}"/>
                </a:ext>
              </a:extLst>
            </p:cNvPr>
            <p:cNvSpPr txBox="1"/>
            <p:nvPr/>
          </p:nvSpPr>
          <p:spPr>
            <a:xfrm>
              <a:off x="1981087" y="5527932"/>
              <a:ext cx="1671219" cy="754552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ctr" anchorCtr="0">
              <a:noAutofit/>
            </a:bodyPr>
            <a:lstStyle/>
            <a:p>
              <a:pPr algn="ctr"/>
              <a:r>
                <a:rPr lang="en-US" altLang="zh-CN" sz="1400" b="1" dirty="0">
                  <a:solidFill>
                    <a:schemeClr val="bg1"/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Text</a:t>
              </a:r>
              <a:endParaRPr lang="zh-CN" altLang="en-US" sz="1400" b="1" dirty="0">
                <a:solidFill>
                  <a:schemeClr val="bg1"/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503EA5A5-C6F4-550D-3623-8072DA7BE3EA}"/>
                </a:ext>
              </a:extLst>
            </p:cNvPr>
            <p:cNvSpPr txBox="1"/>
            <p:nvPr/>
          </p:nvSpPr>
          <p:spPr>
            <a:xfrm>
              <a:off x="1981087" y="3846340"/>
              <a:ext cx="1671219" cy="754552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ctr" anchorCtr="0">
              <a:noAutofit/>
            </a:bodyPr>
            <a:lstStyle/>
            <a:p>
              <a:pPr algn="ctr"/>
              <a:r>
                <a:rPr lang="en-US" altLang="zh-CN" sz="1400" b="1" dirty="0">
                  <a:latin typeface="Arial"/>
                  <a:ea typeface="阿里巴巴普惠体 Medium"/>
                  <a:cs typeface="阿里巴巴普惠体 Medium"/>
                  <a:sym typeface="Arial"/>
                </a:rPr>
                <a:t>Text</a:t>
              </a:r>
              <a:endParaRPr lang="zh-CN" altLang="en-US" sz="1400" b="1" dirty="0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99A7F84E-52E6-1036-CC76-3BA00F33CCEA}"/>
                </a:ext>
              </a:extLst>
            </p:cNvPr>
            <p:cNvSpPr txBox="1"/>
            <p:nvPr/>
          </p:nvSpPr>
          <p:spPr>
            <a:xfrm>
              <a:off x="1981087" y="2368228"/>
              <a:ext cx="1671219" cy="754552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ctr" anchorCtr="0">
              <a:noAutofit/>
            </a:bodyPr>
            <a:lstStyle/>
            <a:p>
              <a:pPr algn="ctr"/>
              <a:r>
                <a:rPr lang="en-US" altLang="zh-CN" sz="1400" b="1" dirty="0">
                  <a:solidFill>
                    <a:schemeClr val="bg1"/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Text</a:t>
              </a:r>
              <a:endParaRPr lang="zh-CN" altLang="en-US" sz="1400" b="1" dirty="0">
                <a:solidFill>
                  <a:schemeClr val="bg1"/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10" name="弧形 9">
              <a:extLst>
                <a:ext uri="{FF2B5EF4-FFF2-40B4-BE49-F238E27FC236}">
                  <a16:creationId xmlns:a16="http://schemas.microsoft.com/office/drawing/2014/main" id="{2AF97403-C30F-1FF1-9BEC-8722BF2ED748}"/>
                </a:ext>
              </a:extLst>
            </p:cNvPr>
            <p:cNvSpPr/>
            <p:nvPr/>
          </p:nvSpPr>
          <p:spPr>
            <a:xfrm rot="1449945">
              <a:off x="2013026" y="2219945"/>
              <a:ext cx="2401925" cy="2401925"/>
            </a:xfrm>
            <a:prstGeom prst="arc">
              <a:avLst>
                <a:gd name="adj1" fmla="val 16047879"/>
                <a:gd name="adj2" fmla="val 21267678"/>
              </a:avLst>
            </a:prstGeom>
            <a:noFill/>
            <a:ln w="3175">
              <a:solidFill>
                <a:schemeClr val="bg1"/>
              </a:solidFill>
              <a:prstDash val="dash"/>
              <a:headEnd type="none" w="lg" len="lg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1440" tIns="45720" rIns="91440" bIns="45720" anchor="ctr">
              <a:noAutofit/>
            </a:bodyPr>
            <a:lstStyle/>
            <a:p>
              <a:pPr algn="ctr"/>
              <a:endParaRPr dirty="0">
                <a:solidFill>
                  <a:schemeClr val="lt1"/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11" name="弧形 10">
              <a:extLst>
                <a:ext uri="{FF2B5EF4-FFF2-40B4-BE49-F238E27FC236}">
                  <a16:creationId xmlns:a16="http://schemas.microsoft.com/office/drawing/2014/main" id="{7488F8CB-436C-B6CF-28C1-2112D93B736D}"/>
                </a:ext>
              </a:extLst>
            </p:cNvPr>
            <p:cNvSpPr/>
            <p:nvPr/>
          </p:nvSpPr>
          <p:spPr>
            <a:xfrm rot="1311995">
              <a:off x="2861651" y="4075726"/>
              <a:ext cx="2401925" cy="2401925"/>
            </a:xfrm>
            <a:prstGeom prst="arc">
              <a:avLst>
                <a:gd name="adj1" fmla="val 16200000"/>
                <a:gd name="adj2" fmla="val 21123244"/>
              </a:avLst>
            </a:prstGeom>
            <a:noFill/>
            <a:ln w="3175">
              <a:solidFill>
                <a:srgbClr val="2458C1"/>
              </a:solidFill>
              <a:prstDash val="dash"/>
              <a:headEnd type="none" w="lg" len="lg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1440" tIns="45720" rIns="91440" bIns="45720" anchor="ctr">
              <a:noAutofit/>
            </a:bodyPr>
            <a:lstStyle/>
            <a:p>
              <a:pPr algn="ctr"/>
              <a:endParaRPr dirty="0">
                <a:solidFill>
                  <a:schemeClr val="lt1"/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12" name="任意多边形: 形状 11">
              <a:extLst>
                <a:ext uri="{FF2B5EF4-FFF2-40B4-BE49-F238E27FC236}">
                  <a16:creationId xmlns:a16="http://schemas.microsoft.com/office/drawing/2014/main" id="{4BB63D87-642D-F924-22EF-2DEF8AD97380}"/>
                </a:ext>
              </a:extLst>
            </p:cNvPr>
            <p:cNvSpPr/>
            <p:nvPr/>
          </p:nvSpPr>
          <p:spPr>
            <a:xfrm>
              <a:off x="4662331" y="5471320"/>
              <a:ext cx="632039" cy="632039"/>
            </a:xfrm>
            <a:custGeom>
              <a:avLst/>
              <a:gdLst>
                <a:gd name="connsiteX0" fmla="*/ 0 w 670873"/>
                <a:gd name="connsiteY0" fmla="*/ 335437 h 670873"/>
                <a:gd name="connsiteX1" fmla="*/ 335437 w 670873"/>
                <a:gd name="connsiteY1" fmla="*/ 0 h 670873"/>
                <a:gd name="connsiteX2" fmla="*/ 670874 w 670873"/>
                <a:gd name="connsiteY2" fmla="*/ 335437 h 670873"/>
                <a:gd name="connsiteX3" fmla="*/ 335437 w 670873"/>
                <a:gd name="connsiteY3" fmla="*/ 670874 h 670873"/>
                <a:gd name="connsiteX4" fmla="*/ 0 w 670873"/>
                <a:gd name="connsiteY4" fmla="*/ 335437 h 670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0873" h="670873">
                  <a:moveTo>
                    <a:pt x="0" y="335437"/>
                  </a:moveTo>
                  <a:cubicBezTo>
                    <a:pt x="0" y="150180"/>
                    <a:pt x="150180" y="0"/>
                    <a:pt x="335437" y="0"/>
                  </a:cubicBezTo>
                  <a:cubicBezTo>
                    <a:pt x="520694" y="0"/>
                    <a:pt x="670874" y="150180"/>
                    <a:pt x="670874" y="335437"/>
                  </a:cubicBezTo>
                  <a:cubicBezTo>
                    <a:pt x="670874" y="520694"/>
                    <a:pt x="520694" y="670874"/>
                    <a:pt x="335437" y="670874"/>
                  </a:cubicBezTo>
                  <a:cubicBezTo>
                    <a:pt x="150180" y="670874"/>
                    <a:pt x="0" y="520694"/>
                    <a:pt x="0" y="335437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dirty="0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13" name="任意多边形: 形状 12">
              <a:extLst>
                <a:ext uri="{FF2B5EF4-FFF2-40B4-BE49-F238E27FC236}">
                  <a16:creationId xmlns:a16="http://schemas.microsoft.com/office/drawing/2014/main" id="{9F445E3D-7108-D56F-D498-9832FB2B1D6B}"/>
                </a:ext>
              </a:extLst>
            </p:cNvPr>
            <p:cNvSpPr/>
            <p:nvPr/>
          </p:nvSpPr>
          <p:spPr bwMode="auto">
            <a:xfrm>
              <a:off x="4813774" y="5610338"/>
              <a:ext cx="329156" cy="353999"/>
            </a:xfrm>
            <a:custGeom>
              <a:avLst/>
              <a:gdLst>
                <a:gd name="connsiteX0" fmla="*/ 321179 w 564656"/>
                <a:gd name="connsiteY0" fmla="*/ 256496 h 607273"/>
                <a:gd name="connsiteX1" fmla="*/ 361871 w 564656"/>
                <a:gd name="connsiteY1" fmla="*/ 266542 h 607273"/>
                <a:gd name="connsiteX2" fmla="*/ 363621 w 564656"/>
                <a:gd name="connsiteY2" fmla="*/ 269381 h 607273"/>
                <a:gd name="connsiteX3" fmla="*/ 363074 w 564656"/>
                <a:gd name="connsiteY3" fmla="*/ 272111 h 607273"/>
                <a:gd name="connsiteX4" fmla="*/ 359793 w 564656"/>
                <a:gd name="connsiteY4" fmla="*/ 274295 h 607273"/>
                <a:gd name="connsiteX5" fmla="*/ 359355 w 564656"/>
                <a:gd name="connsiteY5" fmla="*/ 274295 h 607273"/>
                <a:gd name="connsiteX6" fmla="*/ 358480 w 564656"/>
                <a:gd name="connsiteY6" fmla="*/ 431648 h 607273"/>
                <a:gd name="connsiteX7" fmla="*/ 354980 w 564656"/>
                <a:gd name="connsiteY7" fmla="*/ 444206 h 607273"/>
                <a:gd name="connsiteX8" fmla="*/ 354542 w 564656"/>
                <a:gd name="connsiteY8" fmla="*/ 444097 h 607273"/>
                <a:gd name="connsiteX9" fmla="*/ 306958 w 564656"/>
                <a:gd name="connsiteY9" fmla="*/ 446936 h 607273"/>
                <a:gd name="connsiteX10" fmla="*/ 306302 w 564656"/>
                <a:gd name="connsiteY10" fmla="*/ 446608 h 607273"/>
                <a:gd name="connsiteX11" fmla="*/ 308818 w 564656"/>
                <a:gd name="connsiteY11" fmla="*/ 519224 h 607273"/>
                <a:gd name="connsiteX12" fmla="*/ 302692 w 564656"/>
                <a:gd name="connsiteY12" fmla="*/ 525667 h 607273"/>
                <a:gd name="connsiteX13" fmla="*/ 296238 w 564656"/>
                <a:gd name="connsiteY13" fmla="*/ 531673 h 607273"/>
                <a:gd name="connsiteX14" fmla="*/ 2206 w 564656"/>
                <a:gd name="connsiteY14" fmla="*/ 497712 h 607273"/>
                <a:gd name="connsiteX15" fmla="*/ 1987 w 564656"/>
                <a:gd name="connsiteY15" fmla="*/ 489741 h 607273"/>
                <a:gd name="connsiteX16" fmla="*/ 34585 w 564656"/>
                <a:gd name="connsiteY16" fmla="*/ 326710 h 607273"/>
                <a:gd name="connsiteX17" fmla="*/ 142112 w 564656"/>
                <a:gd name="connsiteY17" fmla="*/ 260755 h 607273"/>
                <a:gd name="connsiteX18" fmla="*/ 150316 w 564656"/>
                <a:gd name="connsiteY18" fmla="*/ 263048 h 607273"/>
                <a:gd name="connsiteX19" fmla="*/ 207197 w 564656"/>
                <a:gd name="connsiteY19" fmla="*/ 359360 h 607273"/>
                <a:gd name="connsiteX20" fmla="*/ 210698 w 564656"/>
                <a:gd name="connsiteY20" fmla="*/ 344837 h 607273"/>
                <a:gd name="connsiteX21" fmla="*/ 217917 w 564656"/>
                <a:gd name="connsiteY21" fmla="*/ 315790 h 607273"/>
                <a:gd name="connsiteX22" fmla="*/ 209276 w 564656"/>
                <a:gd name="connsiteY22" fmla="*/ 305635 h 607273"/>
                <a:gd name="connsiteX23" fmla="*/ 202384 w 564656"/>
                <a:gd name="connsiteY23" fmla="*/ 293842 h 607273"/>
                <a:gd name="connsiteX24" fmla="*/ 205010 w 564656"/>
                <a:gd name="connsiteY24" fmla="*/ 283905 h 607273"/>
                <a:gd name="connsiteX25" fmla="*/ 228309 w 564656"/>
                <a:gd name="connsiteY25" fmla="*/ 283359 h 607273"/>
                <a:gd name="connsiteX26" fmla="*/ 252812 w 564656"/>
                <a:gd name="connsiteY26" fmla="*/ 281284 h 607273"/>
                <a:gd name="connsiteX27" fmla="*/ 256203 w 564656"/>
                <a:gd name="connsiteY27" fmla="*/ 287290 h 607273"/>
                <a:gd name="connsiteX28" fmla="*/ 256640 w 564656"/>
                <a:gd name="connsiteY28" fmla="*/ 290566 h 607273"/>
                <a:gd name="connsiteX29" fmla="*/ 250624 w 564656"/>
                <a:gd name="connsiteY29" fmla="*/ 308037 h 607273"/>
                <a:gd name="connsiteX30" fmla="*/ 244170 w 564656"/>
                <a:gd name="connsiteY30" fmla="*/ 320704 h 607273"/>
                <a:gd name="connsiteX31" fmla="*/ 249530 w 564656"/>
                <a:gd name="connsiteY31" fmla="*/ 346911 h 607273"/>
                <a:gd name="connsiteX32" fmla="*/ 252265 w 564656"/>
                <a:gd name="connsiteY32" fmla="*/ 358377 h 607273"/>
                <a:gd name="connsiteX33" fmla="*/ 312866 w 564656"/>
                <a:gd name="connsiteY33" fmla="*/ 258899 h 607273"/>
                <a:gd name="connsiteX34" fmla="*/ 318882 w 564656"/>
                <a:gd name="connsiteY34" fmla="*/ 257042 h 607273"/>
                <a:gd name="connsiteX35" fmla="*/ 321179 w 564656"/>
                <a:gd name="connsiteY35" fmla="*/ 256496 h 607273"/>
                <a:gd name="connsiteX36" fmla="*/ 424854 w 564656"/>
                <a:gd name="connsiteY36" fmla="*/ 248274 h 607273"/>
                <a:gd name="connsiteX37" fmla="*/ 464444 w 564656"/>
                <a:gd name="connsiteY37" fmla="*/ 250240 h 607273"/>
                <a:gd name="connsiteX38" fmla="*/ 466194 w 564656"/>
                <a:gd name="connsiteY38" fmla="*/ 251332 h 607273"/>
                <a:gd name="connsiteX39" fmla="*/ 470569 w 564656"/>
                <a:gd name="connsiteY39" fmla="*/ 254609 h 607273"/>
                <a:gd name="connsiteX40" fmla="*/ 471662 w 564656"/>
                <a:gd name="connsiteY40" fmla="*/ 276016 h 607273"/>
                <a:gd name="connsiteX41" fmla="*/ 536516 w 564656"/>
                <a:gd name="connsiteY41" fmla="*/ 294364 h 607273"/>
                <a:gd name="connsiteX42" fmla="*/ 556093 w 564656"/>
                <a:gd name="connsiteY42" fmla="*/ 361096 h 607273"/>
                <a:gd name="connsiteX43" fmla="*/ 553249 w 564656"/>
                <a:gd name="connsiteY43" fmla="*/ 363935 h 607273"/>
                <a:gd name="connsiteX44" fmla="*/ 550078 w 564656"/>
                <a:gd name="connsiteY44" fmla="*/ 367212 h 607273"/>
                <a:gd name="connsiteX45" fmla="*/ 505128 w 564656"/>
                <a:gd name="connsiteY45" fmla="*/ 367103 h 607273"/>
                <a:gd name="connsiteX46" fmla="*/ 465975 w 564656"/>
                <a:gd name="connsiteY46" fmla="*/ 361314 h 607273"/>
                <a:gd name="connsiteX47" fmla="*/ 464444 w 564656"/>
                <a:gd name="connsiteY47" fmla="*/ 358038 h 607273"/>
                <a:gd name="connsiteX48" fmla="*/ 459632 w 564656"/>
                <a:gd name="connsiteY48" fmla="*/ 355307 h 607273"/>
                <a:gd name="connsiteX49" fmla="*/ 459632 w 564656"/>
                <a:gd name="connsiteY49" fmla="*/ 338925 h 607273"/>
                <a:gd name="connsiteX50" fmla="*/ 447055 w 564656"/>
                <a:gd name="connsiteY50" fmla="*/ 324289 h 607273"/>
                <a:gd name="connsiteX51" fmla="*/ 426275 w 564656"/>
                <a:gd name="connsiteY51" fmla="*/ 333573 h 607273"/>
                <a:gd name="connsiteX52" fmla="*/ 426932 w 564656"/>
                <a:gd name="connsiteY52" fmla="*/ 335102 h 607273"/>
                <a:gd name="connsiteX53" fmla="*/ 531485 w 564656"/>
                <a:gd name="connsiteY53" fmla="*/ 420400 h 607273"/>
                <a:gd name="connsiteX54" fmla="*/ 564514 w 564656"/>
                <a:gd name="connsiteY54" fmla="*/ 479814 h 607273"/>
                <a:gd name="connsiteX55" fmla="*/ 472209 w 564656"/>
                <a:gd name="connsiteY55" fmla="*/ 573960 h 607273"/>
                <a:gd name="connsiteX56" fmla="*/ 472537 w 564656"/>
                <a:gd name="connsiteY56" fmla="*/ 600718 h 607273"/>
                <a:gd name="connsiteX57" fmla="*/ 466085 w 564656"/>
                <a:gd name="connsiteY57" fmla="*/ 607271 h 607273"/>
                <a:gd name="connsiteX58" fmla="*/ 434587 w 564656"/>
                <a:gd name="connsiteY58" fmla="*/ 605523 h 607273"/>
                <a:gd name="connsiteX59" fmla="*/ 420260 w 564656"/>
                <a:gd name="connsiteY59" fmla="*/ 601045 h 607273"/>
                <a:gd name="connsiteX60" fmla="*/ 417964 w 564656"/>
                <a:gd name="connsiteY60" fmla="*/ 598206 h 607273"/>
                <a:gd name="connsiteX61" fmla="*/ 416214 w 564656"/>
                <a:gd name="connsiteY61" fmla="*/ 571884 h 607273"/>
                <a:gd name="connsiteX62" fmla="*/ 325002 w 564656"/>
                <a:gd name="connsiteY62" fmla="*/ 465507 h 607273"/>
                <a:gd name="connsiteX63" fmla="*/ 329486 w 564656"/>
                <a:gd name="connsiteY63" fmla="*/ 460374 h 607273"/>
                <a:gd name="connsiteX64" fmla="*/ 410417 w 564656"/>
                <a:gd name="connsiteY64" fmla="*/ 459391 h 607273"/>
                <a:gd name="connsiteX65" fmla="*/ 416432 w 564656"/>
                <a:gd name="connsiteY65" fmla="*/ 463214 h 607273"/>
                <a:gd name="connsiteX66" fmla="*/ 419495 w 564656"/>
                <a:gd name="connsiteY66" fmla="*/ 467255 h 607273"/>
                <a:gd name="connsiteX67" fmla="*/ 444868 w 564656"/>
                <a:gd name="connsiteY67" fmla="*/ 520116 h 607273"/>
                <a:gd name="connsiteX68" fmla="*/ 454929 w 564656"/>
                <a:gd name="connsiteY68" fmla="*/ 471623 h 607273"/>
                <a:gd name="connsiteX69" fmla="*/ 373123 w 564656"/>
                <a:gd name="connsiteY69" fmla="*/ 417779 h 607273"/>
                <a:gd name="connsiteX70" fmla="*/ 326971 w 564656"/>
                <a:gd name="connsiteY70" fmla="*/ 366556 h 607273"/>
                <a:gd name="connsiteX71" fmla="*/ 415667 w 564656"/>
                <a:gd name="connsiteY71" fmla="*/ 277326 h 607273"/>
                <a:gd name="connsiteX72" fmla="*/ 417198 w 564656"/>
                <a:gd name="connsiteY72" fmla="*/ 254172 h 607273"/>
                <a:gd name="connsiteX73" fmla="*/ 422119 w 564656"/>
                <a:gd name="connsiteY73" fmla="*/ 249476 h 607273"/>
                <a:gd name="connsiteX74" fmla="*/ 424854 w 564656"/>
                <a:gd name="connsiteY74" fmla="*/ 248274 h 607273"/>
                <a:gd name="connsiteX75" fmla="*/ 215096 w 564656"/>
                <a:gd name="connsiteY75" fmla="*/ 1184 h 607273"/>
                <a:gd name="connsiteX76" fmla="*/ 313856 w 564656"/>
                <a:gd name="connsiteY76" fmla="*/ 177884 h 607273"/>
                <a:gd name="connsiteX77" fmla="*/ 218486 w 564656"/>
                <a:gd name="connsiteY77" fmla="*/ 264268 h 607273"/>
                <a:gd name="connsiteX78" fmla="*/ 141053 w 564656"/>
                <a:gd name="connsiteY78" fmla="*/ 135292 h 607273"/>
                <a:gd name="connsiteX79" fmla="*/ 215096 w 564656"/>
                <a:gd name="connsiteY79" fmla="*/ 1184 h 607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564656" h="607273">
                  <a:moveTo>
                    <a:pt x="321179" y="256496"/>
                  </a:moveTo>
                  <a:cubicBezTo>
                    <a:pt x="334305" y="258680"/>
                    <a:pt x="350167" y="259772"/>
                    <a:pt x="361871" y="266542"/>
                  </a:cubicBezTo>
                  <a:cubicBezTo>
                    <a:pt x="363074" y="267198"/>
                    <a:pt x="363512" y="268289"/>
                    <a:pt x="363621" y="269381"/>
                  </a:cubicBezTo>
                  <a:cubicBezTo>
                    <a:pt x="364168" y="270364"/>
                    <a:pt x="363949" y="271347"/>
                    <a:pt x="363074" y="272111"/>
                  </a:cubicBezTo>
                  <a:cubicBezTo>
                    <a:pt x="362309" y="273203"/>
                    <a:pt x="361324" y="274186"/>
                    <a:pt x="359793" y="274295"/>
                  </a:cubicBezTo>
                  <a:cubicBezTo>
                    <a:pt x="359574" y="274295"/>
                    <a:pt x="359464" y="274295"/>
                    <a:pt x="359355" y="274295"/>
                  </a:cubicBezTo>
                  <a:cubicBezTo>
                    <a:pt x="300176" y="303123"/>
                    <a:pt x="286722" y="410136"/>
                    <a:pt x="358480" y="431648"/>
                  </a:cubicBezTo>
                  <a:cubicBezTo>
                    <a:pt x="366465" y="434160"/>
                    <a:pt x="363184" y="446390"/>
                    <a:pt x="354980" y="444206"/>
                  </a:cubicBezTo>
                  <a:cubicBezTo>
                    <a:pt x="354870" y="444206"/>
                    <a:pt x="354761" y="444097"/>
                    <a:pt x="354542" y="444097"/>
                  </a:cubicBezTo>
                  <a:cubicBezTo>
                    <a:pt x="339884" y="450976"/>
                    <a:pt x="322492" y="451413"/>
                    <a:pt x="306958" y="446936"/>
                  </a:cubicBezTo>
                  <a:cubicBezTo>
                    <a:pt x="306630" y="446827"/>
                    <a:pt x="306521" y="446717"/>
                    <a:pt x="306302" y="446608"/>
                  </a:cubicBezTo>
                  <a:cubicBezTo>
                    <a:pt x="305427" y="450103"/>
                    <a:pt x="308709" y="513109"/>
                    <a:pt x="308818" y="519224"/>
                  </a:cubicBezTo>
                  <a:cubicBezTo>
                    <a:pt x="308928" y="523483"/>
                    <a:pt x="305864" y="525667"/>
                    <a:pt x="302692" y="525667"/>
                  </a:cubicBezTo>
                  <a:cubicBezTo>
                    <a:pt x="302364" y="528834"/>
                    <a:pt x="300286" y="531673"/>
                    <a:pt x="296238" y="531673"/>
                  </a:cubicBezTo>
                  <a:cubicBezTo>
                    <a:pt x="201728" y="530472"/>
                    <a:pt x="88294" y="544012"/>
                    <a:pt x="2206" y="497712"/>
                  </a:cubicBezTo>
                  <a:cubicBezTo>
                    <a:pt x="-1075" y="495965"/>
                    <a:pt x="-310" y="491707"/>
                    <a:pt x="1987" y="489741"/>
                  </a:cubicBezTo>
                  <a:cubicBezTo>
                    <a:pt x="-2169" y="433832"/>
                    <a:pt x="2972" y="374757"/>
                    <a:pt x="34585" y="326710"/>
                  </a:cubicBezTo>
                  <a:cubicBezTo>
                    <a:pt x="57228" y="292531"/>
                    <a:pt x="98576" y="257042"/>
                    <a:pt x="142112" y="260755"/>
                  </a:cubicBezTo>
                  <a:cubicBezTo>
                    <a:pt x="144847" y="259554"/>
                    <a:pt x="148238" y="259881"/>
                    <a:pt x="150316" y="263048"/>
                  </a:cubicBezTo>
                  <a:cubicBezTo>
                    <a:pt x="170553" y="294278"/>
                    <a:pt x="189695" y="326492"/>
                    <a:pt x="207197" y="359360"/>
                  </a:cubicBezTo>
                  <a:cubicBezTo>
                    <a:pt x="208291" y="354446"/>
                    <a:pt x="209713" y="349641"/>
                    <a:pt x="210698" y="344837"/>
                  </a:cubicBezTo>
                  <a:cubicBezTo>
                    <a:pt x="212885" y="335118"/>
                    <a:pt x="214964" y="325290"/>
                    <a:pt x="217917" y="315790"/>
                  </a:cubicBezTo>
                  <a:cubicBezTo>
                    <a:pt x="214854" y="312623"/>
                    <a:pt x="212010" y="309129"/>
                    <a:pt x="209276" y="305635"/>
                  </a:cubicBezTo>
                  <a:cubicBezTo>
                    <a:pt x="206760" y="302141"/>
                    <a:pt x="203150" y="298209"/>
                    <a:pt x="202384" y="293842"/>
                  </a:cubicBezTo>
                  <a:cubicBezTo>
                    <a:pt x="199540" y="290456"/>
                    <a:pt x="199540" y="284887"/>
                    <a:pt x="205010" y="283905"/>
                  </a:cubicBezTo>
                  <a:cubicBezTo>
                    <a:pt x="212557" y="282594"/>
                    <a:pt x="220652" y="283905"/>
                    <a:pt x="228309" y="283359"/>
                  </a:cubicBezTo>
                  <a:cubicBezTo>
                    <a:pt x="236622" y="282813"/>
                    <a:pt x="244608" y="279864"/>
                    <a:pt x="252812" y="281284"/>
                  </a:cubicBezTo>
                  <a:cubicBezTo>
                    <a:pt x="256093" y="281830"/>
                    <a:pt x="256750" y="284669"/>
                    <a:pt x="256203" y="287290"/>
                  </a:cubicBezTo>
                  <a:cubicBezTo>
                    <a:pt x="256640" y="288273"/>
                    <a:pt x="256859" y="289474"/>
                    <a:pt x="256640" y="290566"/>
                  </a:cubicBezTo>
                  <a:cubicBezTo>
                    <a:pt x="255218" y="296572"/>
                    <a:pt x="252702" y="302250"/>
                    <a:pt x="250624" y="308037"/>
                  </a:cubicBezTo>
                  <a:cubicBezTo>
                    <a:pt x="248874" y="313169"/>
                    <a:pt x="247999" y="317210"/>
                    <a:pt x="244170" y="320704"/>
                  </a:cubicBezTo>
                  <a:cubicBezTo>
                    <a:pt x="245920" y="329440"/>
                    <a:pt x="247671" y="338176"/>
                    <a:pt x="249530" y="346911"/>
                  </a:cubicBezTo>
                  <a:cubicBezTo>
                    <a:pt x="250405" y="350733"/>
                    <a:pt x="251390" y="354555"/>
                    <a:pt x="252265" y="358377"/>
                  </a:cubicBezTo>
                  <a:cubicBezTo>
                    <a:pt x="269110" y="324089"/>
                    <a:pt x="290331" y="288709"/>
                    <a:pt x="312866" y="258899"/>
                  </a:cubicBezTo>
                  <a:cubicBezTo>
                    <a:pt x="314506" y="256715"/>
                    <a:pt x="316804" y="256496"/>
                    <a:pt x="318882" y="257042"/>
                  </a:cubicBezTo>
                  <a:cubicBezTo>
                    <a:pt x="319538" y="256715"/>
                    <a:pt x="320195" y="256387"/>
                    <a:pt x="321179" y="256496"/>
                  </a:cubicBezTo>
                  <a:close/>
                  <a:moveTo>
                    <a:pt x="424854" y="248274"/>
                  </a:moveTo>
                  <a:cubicBezTo>
                    <a:pt x="437868" y="247073"/>
                    <a:pt x="451539" y="248165"/>
                    <a:pt x="464444" y="250240"/>
                  </a:cubicBezTo>
                  <a:cubicBezTo>
                    <a:pt x="465319" y="250350"/>
                    <a:pt x="465647" y="251005"/>
                    <a:pt x="466194" y="251332"/>
                  </a:cubicBezTo>
                  <a:cubicBezTo>
                    <a:pt x="468272" y="251223"/>
                    <a:pt x="470240" y="252097"/>
                    <a:pt x="470569" y="254609"/>
                  </a:cubicBezTo>
                  <a:cubicBezTo>
                    <a:pt x="471553" y="261708"/>
                    <a:pt x="472647" y="269026"/>
                    <a:pt x="471662" y="276016"/>
                  </a:cubicBezTo>
                  <a:cubicBezTo>
                    <a:pt x="495613" y="273613"/>
                    <a:pt x="519127" y="275142"/>
                    <a:pt x="536516" y="294364"/>
                  </a:cubicBezTo>
                  <a:cubicBezTo>
                    <a:pt x="551609" y="311183"/>
                    <a:pt x="561670" y="338597"/>
                    <a:pt x="556093" y="361096"/>
                  </a:cubicBezTo>
                  <a:cubicBezTo>
                    <a:pt x="555765" y="362625"/>
                    <a:pt x="554562" y="363389"/>
                    <a:pt x="553249" y="363935"/>
                  </a:cubicBezTo>
                  <a:cubicBezTo>
                    <a:pt x="552812" y="365355"/>
                    <a:pt x="551937" y="366775"/>
                    <a:pt x="550078" y="367212"/>
                  </a:cubicBezTo>
                  <a:cubicBezTo>
                    <a:pt x="535641" y="370597"/>
                    <a:pt x="519783" y="367867"/>
                    <a:pt x="505128" y="367103"/>
                  </a:cubicBezTo>
                  <a:cubicBezTo>
                    <a:pt x="492114" y="366447"/>
                    <a:pt x="477459" y="368085"/>
                    <a:pt x="465975" y="361314"/>
                  </a:cubicBezTo>
                  <a:cubicBezTo>
                    <a:pt x="464882" y="360659"/>
                    <a:pt x="464444" y="359348"/>
                    <a:pt x="464444" y="358038"/>
                  </a:cubicBezTo>
                  <a:cubicBezTo>
                    <a:pt x="462366" y="358256"/>
                    <a:pt x="460398" y="357491"/>
                    <a:pt x="459632" y="355307"/>
                  </a:cubicBezTo>
                  <a:cubicBezTo>
                    <a:pt x="457882" y="349846"/>
                    <a:pt x="460726" y="344604"/>
                    <a:pt x="459632" y="338925"/>
                  </a:cubicBezTo>
                  <a:cubicBezTo>
                    <a:pt x="458429" y="331935"/>
                    <a:pt x="453945" y="326255"/>
                    <a:pt x="447055" y="324289"/>
                  </a:cubicBezTo>
                  <a:cubicBezTo>
                    <a:pt x="437978" y="321668"/>
                    <a:pt x="429884" y="326474"/>
                    <a:pt x="426275" y="333573"/>
                  </a:cubicBezTo>
                  <a:cubicBezTo>
                    <a:pt x="426494" y="334119"/>
                    <a:pt x="426932" y="334447"/>
                    <a:pt x="426932" y="335102"/>
                  </a:cubicBezTo>
                  <a:cubicBezTo>
                    <a:pt x="429119" y="376386"/>
                    <a:pt x="504472" y="397793"/>
                    <a:pt x="531485" y="420400"/>
                  </a:cubicBezTo>
                  <a:cubicBezTo>
                    <a:pt x="550296" y="436018"/>
                    <a:pt x="563202" y="454695"/>
                    <a:pt x="564514" y="479814"/>
                  </a:cubicBezTo>
                  <a:cubicBezTo>
                    <a:pt x="567576" y="533877"/>
                    <a:pt x="520658" y="567953"/>
                    <a:pt x="472209" y="573960"/>
                  </a:cubicBezTo>
                  <a:cubicBezTo>
                    <a:pt x="472756" y="582915"/>
                    <a:pt x="472537" y="591871"/>
                    <a:pt x="472537" y="600718"/>
                  </a:cubicBezTo>
                  <a:cubicBezTo>
                    <a:pt x="472647" y="604213"/>
                    <a:pt x="469584" y="607380"/>
                    <a:pt x="466085" y="607271"/>
                  </a:cubicBezTo>
                  <a:cubicBezTo>
                    <a:pt x="455585" y="606943"/>
                    <a:pt x="445086" y="606615"/>
                    <a:pt x="434587" y="605523"/>
                  </a:cubicBezTo>
                  <a:cubicBezTo>
                    <a:pt x="429775" y="605086"/>
                    <a:pt x="423322" y="605196"/>
                    <a:pt x="420260" y="601045"/>
                  </a:cubicBezTo>
                  <a:cubicBezTo>
                    <a:pt x="419276" y="600390"/>
                    <a:pt x="418401" y="599516"/>
                    <a:pt x="417964" y="598206"/>
                  </a:cubicBezTo>
                  <a:cubicBezTo>
                    <a:pt x="414901" y="590124"/>
                    <a:pt x="415011" y="580731"/>
                    <a:pt x="416214" y="571884"/>
                  </a:cubicBezTo>
                  <a:cubicBezTo>
                    <a:pt x="363827" y="572758"/>
                    <a:pt x="307613" y="520662"/>
                    <a:pt x="325002" y="465507"/>
                  </a:cubicBezTo>
                  <a:cubicBezTo>
                    <a:pt x="325002" y="462886"/>
                    <a:pt x="326534" y="460265"/>
                    <a:pt x="329486" y="460374"/>
                  </a:cubicBezTo>
                  <a:cubicBezTo>
                    <a:pt x="356719" y="461903"/>
                    <a:pt x="383404" y="462121"/>
                    <a:pt x="410417" y="459391"/>
                  </a:cubicBezTo>
                  <a:cubicBezTo>
                    <a:pt x="413808" y="459063"/>
                    <a:pt x="415776" y="460811"/>
                    <a:pt x="416432" y="463214"/>
                  </a:cubicBezTo>
                  <a:cubicBezTo>
                    <a:pt x="418182" y="463869"/>
                    <a:pt x="419604" y="465179"/>
                    <a:pt x="419495" y="467255"/>
                  </a:cubicBezTo>
                  <a:cubicBezTo>
                    <a:pt x="419276" y="483637"/>
                    <a:pt x="418401" y="522628"/>
                    <a:pt x="444868" y="520116"/>
                  </a:cubicBezTo>
                  <a:cubicBezTo>
                    <a:pt x="467288" y="518040"/>
                    <a:pt x="459851" y="487569"/>
                    <a:pt x="454929" y="471623"/>
                  </a:cubicBezTo>
                  <a:cubicBezTo>
                    <a:pt x="431087" y="446503"/>
                    <a:pt x="403199" y="435691"/>
                    <a:pt x="373123" y="417779"/>
                  </a:cubicBezTo>
                  <a:cubicBezTo>
                    <a:pt x="353110" y="405765"/>
                    <a:pt x="333533" y="389929"/>
                    <a:pt x="326971" y="366556"/>
                  </a:cubicBezTo>
                  <a:cubicBezTo>
                    <a:pt x="311441" y="310637"/>
                    <a:pt x="368093" y="278091"/>
                    <a:pt x="415667" y="277326"/>
                  </a:cubicBezTo>
                  <a:cubicBezTo>
                    <a:pt x="413917" y="269899"/>
                    <a:pt x="415448" y="261162"/>
                    <a:pt x="417198" y="254172"/>
                  </a:cubicBezTo>
                  <a:cubicBezTo>
                    <a:pt x="417964" y="251223"/>
                    <a:pt x="419932" y="249803"/>
                    <a:pt x="422119" y="249476"/>
                  </a:cubicBezTo>
                  <a:cubicBezTo>
                    <a:pt x="422885" y="248930"/>
                    <a:pt x="423760" y="248274"/>
                    <a:pt x="424854" y="248274"/>
                  </a:cubicBezTo>
                  <a:close/>
                  <a:moveTo>
                    <a:pt x="215096" y="1184"/>
                  </a:moveTo>
                  <a:cubicBezTo>
                    <a:pt x="316918" y="-12467"/>
                    <a:pt x="342401" y="94667"/>
                    <a:pt x="313856" y="177884"/>
                  </a:cubicBezTo>
                  <a:cubicBezTo>
                    <a:pt x="300841" y="226918"/>
                    <a:pt x="266171" y="276499"/>
                    <a:pt x="218486" y="264268"/>
                  </a:cubicBezTo>
                  <a:cubicBezTo>
                    <a:pt x="165770" y="256623"/>
                    <a:pt x="146521" y="182907"/>
                    <a:pt x="141053" y="135292"/>
                  </a:cubicBezTo>
                  <a:cubicBezTo>
                    <a:pt x="134163" y="75118"/>
                    <a:pt x="144553" y="10576"/>
                    <a:pt x="215096" y="11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wrap="square" lIns="91440" tIns="45720" rIns="91440" bIns="4572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 dirty="0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14" name="任意多边形: 形状 13">
              <a:extLst>
                <a:ext uri="{FF2B5EF4-FFF2-40B4-BE49-F238E27FC236}">
                  <a16:creationId xmlns:a16="http://schemas.microsoft.com/office/drawing/2014/main" id="{76DAEC5C-6347-935F-64BA-B0C39A0B4827}"/>
                </a:ext>
              </a:extLst>
            </p:cNvPr>
            <p:cNvSpPr/>
            <p:nvPr/>
          </p:nvSpPr>
          <p:spPr>
            <a:xfrm>
              <a:off x="3634469" y="3696009"/>
              <a:ext cx="856288" cy="856288"/>
            </a:xfrm>
            <a:custGeom>
              <a:avLst/>
              <a:gdLst>
                <a:gd name="connsiteX0" fmla="*/ 0 w 670873"/>
                <a:gd name="connsiteY0" fmla="*/ 335437 h 670873"/>
                <a:gd name="connsiteX1" fmla="*/ 335437 w 670873"/>
                <a:gd name="connsiteY1" fmla="*/ 0 h 670873"/>
                <a:gd name="connsiteX2" fmla="*/ 670874 w 670873"/>
                <a:gd name="connsiteY2" fmla="*/ 335437 h 670873"/>
                <a:gd name="connsiteX3" fmla="*/ 335437 w 670873"/>
                <a:gd name="connsiteY3" fmla="*/ 670874 h 670873"/>
                <a:gd name="connsiteX4" fmla="*/ 0 w 670873"/>
                <a:gd name="connsiteY4" fmla="*/ 335437 h 670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0873" h="670873">
                  <a:moveTo>
                    <a:pt x="0" y="335437"/>
                  </a:moveTo>
                  <a:cubicBezTo>
                    <a:pt x="0" y="150180"/>
                    <a:pt x="150180" y="0"/>
                    <a:pt x="335437" y="0"/>
                  </a:cubicBezTo>
                  <a:cubicBezTo>
                    <a:pt x="520694" y="0"/>
                    <a:pt x="670874" y="150180"/>
                    <a:pt x="670874" y="335437"/>
                  </a:cubicBezTo>
                  <a:cubicBezTo>
                    <a:pt x="670874" y="520694"/>
                    <a:pt x="520694" y="670874"/>
                    <a:pt x="335437" y="670874"/>
                  </a:cubicBezTo>
                  <a:cubicBezTo>
                    <a:pt x="150180" y="670874"/>
                    <a:pt x="0" y="520694"/>
                    <a:pt x="0" y="335437"/>
                  </a:cubicBezTo>
                  <a:close/>
                </a:path>
              </a:pathLst>
            </a:custGeom>
            <a:solidFill>
              <a:srgbClr val="2458C1"/>
            </a:solidFill>
            <a:ln w="38100"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dirty="0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15" name="任意多边形: 形状 14">
              <a:extLst>
                <a:ext uri="{FF2B5EF4-FFF2-40B4-BE49-F238E27FC236}">
                  <a16:creationId xmlns:a16="http://schemas.microsoft.com/office/drawing/2014/main" id="{88C46285-8C7F-9C67-B162-69161BC6E63A}"/>
                </a:ext>
              </a:extLst>
            </p:cNvPr>
            <p:cNvSpPr/>
            <p:nvPr/>
          </p:nvSpPr>
          <p:spPr>
            <a:xfrm>
              <a:off x="3020267" y="2151396"/>
              <a:ext cx="632039" cy="632039"/>
            </a:xfrm>
            <a:custGeom>
              <a:avLst/>
              <a:gdLst>
                <a:gd name="connsiteX0" fmla="*/ 0 w 670873"/>
                <a:gd name="connsiteY0" fmla="*/ 335437 h 670873"/>
                <a:gd name="connsiteX1" fmla="*/ 335437 w 670873"/>
                <a:gd name="connsiteY1" fmla="*/ 0 h 670873"/>
                <a:gd name="connsiteX2" fmla="*/ 670874 w 670873"/>
                <a:gd name="connsiteY2" fmla="*/ 335437 h 670873"/>
                <a:gd name="connsiteX3" fmla="*/ 335437 w 670873"/>
                <a:gd name="connsiteY3" fmla="*/ 670874 h 670873"/>
                <a:gd name="connsiteX4" fmla="*/ 0 w 670873"/>
                <a:gd name="connsiteY4" fmla="*/ 335437 h 670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0873" h="670873">
                  <a:moveTo>
                    <a:pt x="0" y="335437"/>
                  </a:moveTo>
                  <a:cubicBezTo>
                    <a:pt x="0" y="150180"/>
                    <a:pt x="150180" y="0"/>
                    <a:pt x="335437" y="0"/>
                  </a:cubicBezTo>
                  <a:cubicBezTo>
                    <a:pt x="520694" y="0"/>
                    <a:pt x="670874" y="150180"/>
                    <a:pt x="670874" y="335437"/>
                  </a:cubicBezTo>
                  <a:cubicBezTo>
                    <a:pt x="670874" y="520694"/>
                    <a:pt x="520694" y="670874"/>
                    <a:pt x="335437" y="670874"/>
                  </a:cubicBezTo>
                  <a:cubicBezTo>
                    <a:pt x="150180" y="670874"/>
                    <a:pt x="0" y="520694"/>
                    <a:pt x="0" y="335437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dirty="0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16" name="任意多边形: 形状 15">
              <a:extLst>
                <a:ext uri="{FF2B5EF4-FFF2-40B4-BE49-F238E27FC236}">
                  <a16:creationId xmlns:a16="http://schemas.microsoft.com/office/drawing/2014/main" id="{1E37C213-F5C4-CEC1-EDFC-56814B47A88F}"/>
                </a:ext>
              </a:extLst>
            </p:cNvPr>
            <p:cNvSpPr/>
            <p:nvPr/>
          </p:nvSpPr>
          <p:spPr bwMode="auto">
            <a:xfrm>
              <a:off x="3839643" y="3884352"/>
              <a:ext cx="445941" cy="479599"/>
            </a:xfrm>
            <a:custGeom>
              <a:avLst/>
              <a:gdLst>
                <a:gd name="connsiteX0" fmla="*/ 321179 w 564656"/>
                <a:gd name="connsiteY0" fmla="*/ 256496 h 607273"/>
                <a:gd name="connsiteX1" fmla="*/ 361871 w 564656"/>
                <a:gd name="connsiteY1" fmla="*/ 266542 h 607273"/>
                <a:gd name="connsiteX2" fmla="*/ 363621 w 564656"/>
                <a:gd name="connsiteY2" fmla="*/ 269381 h 607273"/>
                <a:gd name="connsiteX3" fmla="*/ 363074 w 564656"/>
                <a:gd name="connsiteY3" fmla="*/ 272111 h 607273"/>
                <a:gd name="connsiteX4" fmla="*/ 359793 w 564656"/>
                <a:gd name="connsiteY4" fmla="*/ 274295 h 607273"/>
                <a:gd name="connsiteX5" fmla="*/ 359355 w 564656"/>
                <a:gd name="connsiteY5" fmla="*/ 274295 h 607273"/>
                <a:gd name="connsiteX6" fmla="*/ 358480 w 564656"/>
                <a:gd name="connsiteY6" fmla="*/ 431648 h 607273"/>
                <a:gd name="connsiteX7" fmla="*/ 354980 w 564656"/>
                <a:gd name="connsiteY7" fmla="*/ 444206 h 607273"/>
                <a:gd name="connsiteX8" fmla="*/ 354542 w 564656"/>
                <a:gd name="connsiteY8" fmla="*/ 444097 h 607273"/>
                <a:gd name="connsiteX9" fmla="*/ 306958 w 564656"/>
                <a:gd name="connsiteY9" fmla="*/ 446936 h 607273"/>
                <a:gd name="connsiteX10" fmla="*/ 306302 w 564656"/>
                <a:gd name="connsiteY10" fmla="*/ 446608 h 607273"/>
                <a:gd name="connsiteX11" fmla="*/ 308818 w 564656"/>
                <a:gd name="connsiteY11" fmla="*/ 519224 h 607273"/>
                <a:gd name="connsiteX12" fmla="*/ 302692 w 564656"/>
                <a:gd name="connsiteY12" fmla="*/ 525667 h 607273"/>
                <a:gd name="connsiteX13" fmla="*/ 296238 w 564656"/>
                <a:gd name="connsiteY13" fmla="*/ 531673 h 607273"/>
                <a:gd name="connsiteX14" fmla="*/ 2206 w 564656"/>
                <a:gd name="connsiteY14" fmla="*/ 497712 h 607273"/>
                <a:gd name="connsiteX15" fmla="*/ 1987 w 564656"/>
                <a:gd name="connsiteY15" fmla="*/ 489741 h 607273"/>
                <a:gd name="connsiteX16" fmla="*/ 34585 w 564656"/>
                <a:gd name="connsiteY16" fmla="*/ 326710 h 607273"/>
                <a:gd name="connsiteX17" fmla="*/ 142112 w 564656"/>
                <a:gd name="connsiteY17" fmla="*/ 260755 h 607273"/>
                <a:gd name="connsiteX18" fmla="*/ 150316 w 564656"/>
                <a:gd name="connsiteY18" fmla="*/ 263048 h 607273"/>
                <a:gd name="connsiteX19" fmla="*/ 207197 w 564656"/>
                <a:gd name="connsiteY19" fmla="*/ 359360 h 607273"/>
                <a:gd name="connsiteX20" fmla="*/ 210698 w 564656"/>
                <a:gd name="connsiteY20" fmla="*/ 344837 h 607273"/>
                <a:gd name="connsiteX21" fmla="*/ 217917 w 564656"/>
                <a:gd name="connsiteY21" fmla="*/ 315790 h 607273"/>
                <a:gd name="connsiteX22" fmla="*/ 209276 w 564656"/>
                <a:gd name="connsiteY22" fmla="*/ 305635 h 607273"/>
                <a:gd name="connsiteX23" fmla="*/ 202384 w 564656"/>
                <a:gd name="connsiteY23" fmla="*/ 293842 h 607273"/>
                <a:gd name="connsiteX24" fmla="*/ 205010 w 564656"/>
                <a:gd name="connsiteY24" fmla="*/ 283905 h 607273"/>
                <a:gd name="connsiteX25" fmla="*/ 228309 w 564656"/>
                <a:gd name="connsiteY25" fmla="*/ 283359 h 607273"/>
                <a:gd name="connsiteX26" fmla="*/ 252812 w 564656"/>
                <a:gd name="connsiteY26" fmla="*/ 281284 h 607273"/>
                <a:gd name="connsiteX27" fmla="*/ 256203 w 564656"/>
                <a:gd name="connsiteY27" fmla="*/ 287290 h 607273"/>
                <a:gd name="connsiteX28" fmla="*/ 256640 w 564656"/>
                <a:gd name="connsiteY28" fmla="*/ 290566 h 607273"/>
                <a:gd name="connsiteX29" fmla="*/ 250624 w 564656"/>
                <a:gd name="connsiteY29" fmla="*/ 308037 h 607273"/>
                <a:gd name="connsiteX30" fmla="*/ 244170 w 564656"/>
                <a:gd name="connsiteY30" fmla="*/ 320704 h 607273"/>
                <a:gd name="connsiteX31" fmla="*/ 249530 w 564656"/>
                <a:gd name="connsiteY31" fmla="*/ 346911 h 607273"/>
                <a:gd name="connsiteX32" fmla="*/ 252265 w 564656"/>
                <a:gd name="connsiteY32" fmla="*/ 358377 h 607273"/>
                <a:gd name="connsiteX33" fmla="*/ 312866 w 564656"/>
                <a:gd name="connsiteY33" fmla="*/ 258899 h 607273"/>
                <a:gd name="connsiteX34" fmla="*/ 318882 w 564656"/>
                <a:gd name="connsiteY34" fmla="*/ 257042 h 607273"/>
                <a:gd name="connsiteX35" fmla="*/ 321179 w 564656"/>
                <a:gd name="connsiteY35" fmla="*/ 256496 h 607273"/>
                <a:gd name="connsiteX36" fmla="*/ 424854 w 564656"/>
                <a:gd name="connsiteY36" fmla="*/ 248274 h 607273"/>
                <a:gd name="connsiteX37" fmla="*/ 464444 w 564656"/>
                <a:gd name="connsiteY37" fmla="*/ 250240 h 607273"/>
                <a:gd name="connsiteX38" fmla="*/ 466194 w 564656"/>
                <a:gd name="connsiteY38" fmla="*/ 251332 h 607273"/>
                <a:gd name="connsiteX39" fmla="*/ 470569 w 564656"/>
                <a:gd name="connsiteY39" fmla="*/ 254609 h 607273"/>
                <a:gd name="connsiteX40" fmla="*/ 471662 w 564656"/>
                <a:gd name="connsiteY40" fmla="*/ 276016 h 607273"/>
                <a:gd name="connsiteX41" fmla="*/ 536516 w 564656"/>
                <a:gd name="connsiteY41" fmla="*/ 294364 h 607273"/>
                <a:gd name="connsiteX42" fmla="*/ 556093 w 564656"/>
                <a:gd name="connsiteY42" fmla="*/ 361096 h 607273"/>
                <a:gd name="connsiteX43" fmla="*/ 553249 w 564656"/>
                <a:gd name="connsiteY43" fmla="*/ 363935 h 607273"/>
                <a:gd name="connsiteX44" fmla="*/ 550078 w 564656"/>
                <a:gd name="connsiteY44" fmla="*/ 367212 h 607273"/>
                <a:gd name="connsiteX45" fmla="*/ 505128 w 564656"/>
                <a:gd name="connsiteY45" fmla="*/ 367103 h 607273"/>
                <a:gd name="connsiteX46" fmla="*/ 465975 w 564656"/>
                <a:gd name="connsiteY46" fmla="*/ 361314 h 607273"/>
                <a:gd name="connsiteX47" fmla="*/ 464444 w 564656"/>
                <a:gd name="connsiteY47" fmla="*/ 358038 h 607273"/>
                <a:gd name="connsiteX48" fmla="*/ 459632 w 564656"/>
                <a:gd name="connsiteY48" fmla="*/ 355307 h 607273"/>
                <a:gd name="connsiteX49" fmla="*/ 459632 w 564656"/>
                <a:gd name="connsiteY49" fmla="*/ 338925 h 607273"/>
                <a:gd name="connsiteX50" fmla="*/ 447055 w 564656"/>
                <a:gd name="connsiteY50" fmla="*/ 324289 h 607273"/>
                <a:gd name="connsiteX51" fmla="*/ 426275 w 564656"/>
                <a:gd name="connsiteY51" fmla="*/ 333573 h 607273"/>
                <a:gd name="connsiteX52" fmla="*/ 426932 w 564656"/>
                <a:gd name="connsiteY52" fmla="*/ 335102 h 607273"/>
                <a:gd name="connsiteX53" fmla="*/ 531485 w 564656"/>
                <a:gd name="connsiteY53" fmla="*/ 420400 h 607273"/>
                <a:gd name="connsiteX54" fmla="*/ 564514 w 564656"/>
                <a:gd name="connsiteY54" fmla="*/ 479814 h 607273"/>
                <a:gd name="connsiteX55" fmla="*/ 472209 w 564656"/>
                <a:gd name="connsiteY55" fmla="*/ 573960 h 607273"/>
                <a:gd name="connsiteX56" fmla="*/ 472537 w 564656"/>
                <a:gd name="connsiteY56" fmla="*/ 600718 h 607273"/>
                <a:gd name="connsiteX57" fmla="*/ 466085 w 564656"/>
                <a:gd name="connsiteY57" fmla="*/ 607271 h 607273"/>
                <a:gd name="connsiteX58" fmla="*/ 434587 w 564656"/>
                <a:gd name="connsiteY58" fmla="*/ 605523 h 607273"/>
                <a:gd name="connsiteX59" fmla="*/ 420260 w 564656"/>
                <a:gd name="connsiteY59" fmla="*/ 601045 h 607273"/>
                <a:gd name="connsiteX60" fmla="*/ 417964 w 564656"/>
                <a:gd name="connsiteY60" fmla="*/ 598206 h 607273"/>
                <a:gd name="connsiteX61" fmla="*/ 416214 w 564656"/>
                <a:gd name="connsiteY61" fmla="*/ 571884 h 607273"/>
                <a:gd name="connsiteX62" fmla="*/ 325002 w 564656"/>
                <a:gd name="connsiteY62" fmla="*/ 465507 h 607273"/>
                <a:gd name="connsiteX63" fmla="*/ 329486 w 564656"/>
                <a:gd name="connsiteY63" fmla="*/ 460374 h 607273"/>
                <a:gd name="connsiteX64" fmla="*/ 410417 w 564656"/>
                <a:gd name="connsiteY64" fmla="*/ 459391 h 607273"/>
                <a:gd name="connsiteX65" fmla="*/ 416432 w 564656"/>
                <a:gd name="connsiteY65" fmla="*/ 463214 h 607273"/>
                <a:gd name="connsiteX66" fmla="*/ 419495 w 564656"/>
                <a:gd name="connsiteY66" fmla="*/ 467255 h 607273"/>
                <a:gd name="connsiteX67" fmla="*/ 444868 w 564656"/>
                <a:gd name="connsiteY67" fmla="*/ 520116 h 607273"/>
                <a:gd name="connsiteX68" fmla="*/ 454929 w 564656"/>
                <a:gd name="connsiteY68" fmla="*/ 471623 h 607273"/>
                <a:gd name="connsiteX69" fmla="*/ 373123 w 564656"/>
                <a:gd name="connsiteY69" fmla="*/ 417779 h 607273"/>
                <a:gd name="connsiteX70" fmla="*/ 326971 w 564656"/>
                <a:gd name="connsiteY70" fmla="*/ 366556 h 607273"/>
                <a:gd name="connsiteX71" fmla="*/ 415667 w 564656"/>
                <a:gd name="connsiteY71" fmla="*/ 277326 h 607273"/>
                <a:gd name="connsiteX72" fmla="*/ 417198 w 564656"/>
                <a:gd name="connsiteY72" fmla="*/ 254172 h 607273"/>
                <a:gd name="connsiteX73" fmla="*/ 422119 w 564656"/>
                <a:gd name="connsiteY73" fmla="*/ 249476 h 607273"/>
                <a:gd name="connsiteX74" fmla="*/ 424854 w 564656"/>
                <a:gd name="connsiteY74" fmla="*/ 248274 h 607273"/>
                <a:gd name="connsiteX75" fmla="*/ 215096 w 564656"/>
                <a:gd name="connsiteY75" fmla="*/ 1184 h 607273"/>
                <a:gd name="connsiteX76" fmla="*/ 313856 w 564656"/>
                <a:gd name="connsiteY76" fmla="*/ 177884 h 607273"/>
                <a:gd name="connsiteX77" fmla="*/ 218486 w 564656"/>
                <a:gd name="connsiteY77" fmla="*/ 264268 h 607273"/>
                <a:gd name="connsiteX78" fmla="*/ 141053 w 564656"/>
                <a:gd name="connsiteY78" fmla="*/ 135292 h 607273"/>
                <a:gd name="connsiteX79" fmla="*/ 215096 w 564656"/>
                <a:gd name="connsiteY79" fmla="*/ 1184 h 607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564656" h="607273">
                  <a:moveTo>
                    <a:pt x="321179" y="256496"/>
                  </a:moveTo>
                  <a:cubicBezTo>
                    <a:pt x="334305" y="258680"/>
                    <a:pt x="350167" y="259772"/>
                    <a:pt x="361871" y="266542"/>
                  </a:cubicBezTo>
                  <a:cubicBezTo>
                    <a:pt x="363074" y="267198"/>
                    <a:pt x="363512" y="268289"/>
                    <a:pt x="363621" y="269381"/>
                  </a:cubicBezTo>
                  <a:cubicBezTo>
                    <a:pt x="364168" y="270364"/>
                    <a:pt x="363949" y="271347"/>
                    <a:pt x="363074" y="272111"/>
                  </a:cubicBezTo>
                  <a:cubicBezTo>
                    <a:pt x="362309" y="273203"/>
                    <a:pt x="361324" y="274186"/>
                    <a:pt x="359793" y="274295"/>
                  </a:cubicBezTo>
                  <a:cubicBezTo>
                    <a:pt x="359574" y="274295"/>
                    <a:pt x="359464" y="274295"/>
                    <a:pt x="359355" y="274295"/>
                  </a:cubicBezTo>
                  <a:cubicBezTo>
                    <a:pt x="300176" y="303123"/>
                    <a:pt x="286722" y="410136"/>
                    <a:pt x="358480" y="431648"/>
                  </a:cubicBezTo>
                  <a:cubicBezTo>
                    <a:pt x="366465" y="434160"/>
                    <a:pt x="363184" y="446390"/>
                    <a:pt x="354980" y="444206"/>
                  </a:cubicBezTo>
                  <a:cubicBezTo>
                    <a:pt x="354870" y="444206"/>
                    <a:pt x="354761" y="444097"/>
                    <a:pt x="354542" y="444097"/>
                  </a:cubicBezTo>
                  <a:cubicBezTo>
                    <a:pt x="339884" y="450976"/>
                    <a:pt x="322492" y="451413"/>
                    <a:pt x="306958" y="446936"/>
                  </a:cubicBezTo>
                  <a:cubicBezTo>
                    <a:pt x="306630" y="446827"/>
                    <a:pt x="306521" y="446717"/>
                    <a:pt x="306302" y="446608"/>
                  </a:cubicBezTo>
                  <a:cubicBezTo>
                    <a:pt x="305427" y="450103"/>
                    <a:pt x="308709" y="513109"/>
                    <a:pt x="308818" y="519224"/>
                  </a:cubicBezTo>
                  <a:cubicBezTo>
                    <a:pt x="308928" y="523483"/>
                    <a:pt x="305864" y="525667"/>
                    <a:pt x="302692" y="525667"/>
                  </a:cubicBezTo>
                  <a:cubicBezTo>
                    <a:pt x="302364" y="528834"/>
                    <a:pt x="300286" y="531673"/>
                    <a:pt x="296238" y="531673"/>
                  </a:cubicBezTo>
                  <a:cubicBezTo>
                    <a:pt x="201728" y="530472"/>
                    <a:pt x="88294" y="544012"/>
                    <a:pt x="2206" y="497712"/>
                  </a:cubicBezTo>
                  <a:cubicBezTo>
                    <a:pt x="-1075" y="495965"/>
                    <a:pt x="-310" y="491707"/>
                    <a:pt x="1987" y="489741"/>
                  </a:cubicBezTo>
                  <a:cubicBezTo>
                    <a:pt x="-2169" y="433832"/>
                    <a:pt x="2972" y="374757"/>
                    <a:pt x="34585" y="326710"/>
                  </a:cubicBezTo>
                  <a:cubicBezTo>
                    <a:pt x="57228" y="292531"/>
                    <a:pt x="98576" y="257042"/>
                    <a:pt x="142112" y="260755"/>
                  </a:cubicBezTo>
                  <a:cubicBezTo>
                    <a:pt x="144847" y="259554"/>
                    <a:pt x="148238" y="259881"/>
                    <a:pt x="150316" y="263048"/>
                  </a:cubicBezTo>
                  <a:cubicBezTo>
                    <a:pt x="170553" y="294278"/>
                    <a:pt x="189695" y="326492"/>
                    <a:pt x="207197" y="359360"/>
                  </a:cubicBezTo>
                  <a:cubicBezTo>
                    <a:pt x="208291" y="354446"/>
                    <a:pt x="209713" y="349641"/>
                    <a:pt x="210698" y="344837"/>
                  </a:cubicBezTo>
                  <a:cubicBezTo>
                    <a:pt x="212885" y="335118"/>
                    <a:pt x="214964" y="325290"/>
                    <a:pt x="217917" y="315790"/>
                  </a:cubicBezTo>
                  <a:cubicBezTo>
                    <a:pt x="214854" y="312623"/>
                    <a:pt x="212010" y="309129"/>
                    <a:pt x="209276" y="305635"/>
                  </a:cubicBezTo>
                  <a:cubicBezTo>
                    <a:pt x="206760" y="302141"/>
                    <a:pt x="203150" y="298209"/>
                    <a:pt x="202384" y="293842"/>
                  </a:cubicBezTo>
                  <a:cubicBezTo>
                    <a:pt x="199540" y="290456"/>
                    <a:pt x="199540" y="284887"/>
                    <a:pt x="205010" y="283905"/>
                  </a:cubicBezTo>
                  <a:cubicBezTo>
                    <a:pt x="212557" y="282594"/>
                    <a:pt x="220652" y="283905"/>
                    <a:pt x="228309" y="283359"/>
                  </a:cubicBezTo>
                  <a:cubicBezTo>
                    <a:pt x="236622" y="282813"/>
                    <a:pt x="244608" y="279864"/>
                    <a:pt x="252812" y="281284"/>
                  </a:cubicBezTo>
                  <a:cubicBezTo>
                    <a:pt x="256093" y="281830"/>
                    <a:pt x="256750" y="284669"/>
                    <a:pt x="256203" y="287290"/>
                  </a:cubicBezTo>
                  <a:cubicBezTo>
                    <a:pt x="256640" y="288273"/>
                    <a:pt x="256859" y="289474"/>
                    <a:pt x="256640" y="290566"/>
                  </a:cubicBezTo>
                  <a:cubicBezTo>
                    <a:pt x="255218" y="296572"/>
                    <a:pt x="252702" y="302250"/>
                    <a:pt x="250624" y="308037"/>
                  </a:cubicBezTo>
                  <a:cubicBezTo>
                    <a:pt x="248874" y="313169"/>
                    <a:pt x="247999" y="317210"/>
                    <a:pt x="244170" y="320704"/>
                  </a:cubicBezTo>
                  <a:cubicBezTo>
                    <a:pt x="245920" y="329440"/>
                    <a:pt x="247671" y="338176"/>
                    <a:pt x="249530" y="346911"/>
                  </a:cubicBezTo>
                  <a:cubicBezTo>
                    <a:pt x="250405" y="350733"/>
                    <a:pt x="251390" y="354555"/>
                    <a:pt x="252265" y="358377"/>
                  </a:cubicBezTo>
                  <a:cubicBezTo>
                    <a:pt x="269110" y="324089"/>
                    <a:pt x="290331" y="288709"/>
                    <a:pt x="312866" y="258899"/>
                  </a:cubicBezTo>
                  <a:cubicBezTo>
                    <a:pt x="314506" y="256715"/>
                    <a:pt x="316804" y="256496"/>
                    <a:pt x="318882" y="257042"/>
                  </a:cubicBezTo>
                  <a:cubicBezTo>
                    <a:pt x="319538" y="256715"/>
                    <a:pt x="320195" y="256387"/>
                    <a:pt x="321179" y="256496"/>
                  </a:cubicBezTo>
                  <a:close/>
                  <a:moveTo>
                    <a:pt x="424854" y="248274"/>
                  </a:moveTo>
                  <a:cubicBezTo>
                    <a:pt x="437868" y="247073"/>
                    <a:pt x="451539" y="248165"/>
                    <a:pt x="464444" y="250240"/>
                  </a:cubicBezTo>
                  <a:cubicBezTo>
                    <a:pt x="465319" y="250350"/>
                    <a:pt x="465647" y="251005"/>
                    <a:pt x="466194" y="251332"/>
                  </a:cubicBezTo>
                  <a:cubicBezTo>
                    <a:pt x="468272" y="251223"/>
                    <a:pt x="470240" y="252097"/>
                    <a:pt x="470569" y="254609"/>
                  </a:cubicBezTo>
                  <a:cubicBezTo>
                    <a:pt x="471553" y="261708"/>
                    <a:pt x="472647" y="269026"/>
                    <a:pt x="471662" y="276016"/>
                  </a:cubicBezTo>
                  <a:cubicBezTo>
                    <a:pt x="495613" y="273613"/>
                    <a:pt x="519127" y="275142"/>
                    <a:pt x="536516" y="294364"/>
                  </a:cubicBezTo>
                  <a:cubicBezTo>
                    <a:pt x="551609" y="311183"/>
                    <a:pt x="561670" y="338597"/>
                    <a:pt x="556093" y="361096"/>
                  </a:cubicBezTo>
                  <a:cubicBezTo>
                    <a:pt x="555765" y="362625"/>
                    <a:pt x="554562" y="363389"/>
                    <a:pt x="553249" y="363935"/>
                  </a:cubicBezTo>
                  <a:cubicBezTo>
                    <a:pt x="552812" y="365355"/>
                    <a:pt x="551937" y="366775"/>
                    <a:pt x="550078" y="367212"/>
                  </a:cubicBezTo>
                  <a:cubicBezTo>
                    <a:pt x="535641" y="370597"/>
                    <a:pt x="519783" y="367867"/>
                    <a:pt x="505128" y="367103"/>
                  </a:cubicBezTo>
                  <a:cubicBezTo>
                    <a:pt x="492114" y="366447"/>
                    <a:pt x="477459" y="368085"/>
                    <a:pt x="465975" y="361314"/>
                  </a:cubicBezTo>
                  <a:cubicBezTo>
                    <a:pt x="464882" y="360659"/>
                    <a:pt x="464444" y="359348"/>
                    <a:pt x="464444" y="358038"/>
                  </a:cubicBezTo>
                  <a:cubicBezTo>
                    <a:pt x="462366" y="358256"/>
                    <a:pt x="460398" y="357491"/>
                    <a:pt x="459632" y="355307"/>
                  </a:cubicBezTo>
                  <a:cubicBezTo>
                    <a:pt x="457882" y="349846"/>
                    <a:pt x="460726" y="344604"/>
                    <a:pt x="459632" y="338925"/>
                  </a:cubicBezTo>
                  <a:cubicBezTo>
                    <a:pt x="458429" y="331935"/>
                    <a:pt x="453945" y="326255"/>
                    <a:pt x="447055" y="324289"/>
                  </a:cubicBezTo>
                  <a:cubicBezTo>
                    <a:pt x="437978" y="321668"/>
                    <a:pt x="429884" y="326474"/>
                    <a:pt x="426275" y="333573"/>
                  </a:cubicBezTo>
                  <a:cubicBezTo>
                    <a:pt x="426494" y="334119"/>
                    <a:pt x="426932" y="334447"/>
                    <a:pt x="426932" y="335102"/>
                  </a:cubicBezTo>
                  <a:cubicBezTo>
                    <a:pt x="429119" y="376386"/>
                    <a:pt x="504472" y="397793"/>
                    <a:pt x="531485" y="420400"/>
                  </a:cubicBezTo>
                  <a:cubicBezTo>
                    <a:pt x="550296" y="436018"/>
                    <a:pt x="563202" y="454695"/>
                    <a:pt x="564514" y="479814"/>
                  </a:cubicBezTo>
                  <a:cubicBezTo>
                    <a:pt x="567576" y="533877"/>
                    <a:pt x="520658" y="567953"/>
                    <a:pt x="472209" y="573960"/>
                  </a:cubicBezTo>
                  <a:cubicBezTo>
                    <a:pt x="472756" y="582915"/>
                    <a:pt x="472537" y="591871"/>
                    <a:pt x="472537" y="600718"/>
                  </a:cubicBezTo>
                  <a:cubicBezTo>
                    <a:pt x="472647" y="604213"/>
                    <a:pt x="469584" y="607380"/>
                    <a:pt x="466085" y="607271"/>
                  </a:cubicBezTo>
                  <a:cubicBezTo>
                    <a:pt x="455585" y="606943"/>
                    <a:pt x="445086" y="606615"/>
                    <a:pt x="434587" y="605523"/>
                  </a:cubicBezTo>
                  <a:cubicBezTo>
                    <a:pt x="429775" y="605086"/>
                    <a:pt x="423322" y="605196"/>
                    <a:pt x="420260" y="601045"/>
                  </a:cubicBezTo>
                  <a:cubicBezTo>
                    <a:pt x="419276" y="600390"/>
                    <a:pt x="418401" y="599516"/>
                    <a:pt x="417964" y="598206"/>
                  </a:cubicBezTo>
                  <a:cubicBezTo>
                    <a:pt x="414901" y="590124"/>
                    <a:pt x="415011" y="580731"/>
                    <a:pt x="416214" y="571884"/>
                  </a:cubicBezTo>
                  <a:cubicBezTo>
                    <a:pt x="363827" y="572758"/>
                    <a:pt x="307613" y="520662"/>
                    <a:pt x="325002" y="465507"/>
                  </a:cubicBezTo>
                  <a:cubicBezTo>
                    <a:pt x="325002" y="462886"/>
                    <a:pt x="326534" y="460265"/>
                    <a:pt x="329486" y="460374"/>
                  </a:cubicBezTo>
                  <a:cubicBezTo>
                    <a:pt x="356719" y="461903"/>
                    <a:pt x="383404" y="462121"/>
                    <a:pt x="410417" y="459391"/>
                  </a:cubicBezTo>
                  <a:cubicBezTo>
                    <a:pt x="413808" y="459063"/>
                    <a:pt x="415776" y="460811"/>
                    <a:pt x="416432" y="463214"/>
                  </a:cubicBezTo>
                  <a:cubicBezTo>
                    <a:pt x="418182" y="463869"/>
                    <a:pt x="419604" y="465179"/>
                    <a:pt x="419495" y="467255"/>
                  </a:cubicBezTo>
                  <a:cubicBezTo>
                    <a:pt x="419276" y="483637"/>
                    <a:pt x="418401" y="522628"/>
                    <a:pt x="444868" y="520116"/>
                  </a:cubicBezTo>
                  <a:cubicBezTo>
                    <a:pt x="467288" y="518040"/>
                    <a:pt x="459851" y="487569"/>
                    <a:pt x="454929" y="471623"/>
                  </a:cubicBezTo>
                  <a:cubicBezTo>
                    <a:pt x="431087" y="446503"/>
                    <a:pt x="403199" y="435691"/>
                    <a:pt x="373123" y="417779"/>
                  </a:cubicBezTo>
                  <a:cubicBezTo>
                    <a:pt x="353110" y="405765"/>
                    <a:pt x="333533" y="389929"/>
                    <a:pt x="326971" y="366556"/>
                  </a:cubicBezTo>
                  <a:cubicBezTo>
                    <a:pt x="311441" y="310637"/>
                    <a:pt x="368093" y="278091"/>
                    <a:pt x="415667" y="277326"/>
                  </a:cubicBezTo>
                  <a:cubicBezTo>
                    <a:pt x="413917" y="269899"/>
                    <a:pt x="415448" y="261162"/>
                    <a:pt x="417198" y="254172"/>
                  </a:cubicBezTo>
                  <a:cubicBezTo>
                    <a:pt x="417964" y="251223"/>
                    <a:pt x="419932" y="249803"/>
                    <a:pt x="422119" y="249476"/>
                  </a:cubicBezTo>
                  <a:cubicBezTo>
                    <a:pt x="422885" y="248930"/>
                    <a:pt x="423760" y="248274"/>
                    <a:pt x="424854" y="248274"/>
                  </a:cubicBezTo>
                  <a:close/>
                  <a:moveTo>
                    <a:pt x="215096" y="1184"/>
                  </a:moveTo>
                  <a:cubicBezTo>
                    <a:pt x="316918" y="-12467"/>
                    <a:pt x="342401" y="94667"/>
                    <a:pt x="313856" y="177884"/>
                  </a:cubicBezTo>
                  <a:cubicBezTo>
                    <a:pt x="300841" y="226918"/>
                    <a:pt x="266171" y="276499"/>
                    <a:pt x="218486" y="264268"/>
                  </a:cubicBezTo>
                  <a:cubicBezTo>
                    <a:pt x="165770" y="256623"/>
                    <a:pt x="146521" y="182907"/>
                    <a:pt x="141053" y="135292"/>
                  </a:cubicBezTo>
                  <a:cubicBezTo>
                    <a:pt x="134163" y="75118"/>
                    <a:pt x="144553" y="10576"/>
                    <a:pt x="215096" y="118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 dirty="0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19" name="任意多边形: 形状 18">
              <a:extLst>
                <a:ext uri="{FF2B5EF4-FFF2-40B4-BE49-F238E27FC236}">
                  <a16:creationId xmlns:a16="http://schemas.microsoft.com/office/drawing/2014/main" id="{DAB5AA7E-BB2F-30E3-9481-793A318D4ED8}"/>
                </a:ext>
              </a:extLst>
            </p:cNvPr>
            <p:cNvSpPr/>
            <p:nvPr/>
          </p:nvSpPr>
          <p:spPr bwMode="auto">
            <a:xfrm>
              <a:off x="3171710" y="2290415"/>
              <a:ext cx="329156" cy="353999"/>
            </a:xfrm>
            <a:custGeom>
              <a:avLst/>
              <a:gdLst>
                <a:gd name="connsiteX0" fmla="*/ 321179 w 564656"/>
                <a:gd name="connsiteY0" fmla="*/ 256496 h 607273"/>
                <a:gd name="connsiteX1" fmla="*/ 361871 w 564656"/>
                <a:gd name="connsiteY1" fmla="*/ 266542 h 607273"/>
                <a:gd name="connsiteX2" fmla="*/ 363621 w 564656"/>
                <a:gd name="connsiteY2" fmla="*/ 269381 h 607273"/>
                <a:gd name="connsiteX3" fmla="*/ 363074 w 564656"/>
                <a:gd name="connsiteY3" fmla="*/ 272111 h 607273"/>
                <a:gd name="connsiteX4" fmla="*/ 359793 w 564656"/>
                <a:gd name="connsiteY4" fmla="*/ 274295 h 607273"/>
                <a:gd name="connsiteX5" fmla="*/ 359355 w 564656"/>
                <a:gd name="connsiteY5" fmla="*/ 274295 h 607273"/>
                <a:gd name="connsiteX6" fmla="*/ 358480 w 564656"/>
                <a:gd name="connsiteY6" fmla="*/ 431648 h 607273"/>
                <a:gd name="connsiteX7" fmla="*/ 354980 w 564656"/>
                <a:gd name="connsiteY7" fmla="*/ 444206 h 607273"/>
                <a:gd name="connsiteX8" fmla="*/ 354542 w 564656"/>
                <a:gd name="connsiteY8" fmla="*/ 444097 h 607273"/>
                <a:gd name="connsiteX9" fmla="*/ 306958 w 564656"/>
                <a:gd name="connsiteY9" fmla="*/ 446936 h 607273"/>
                <a:gd name="connsiteX10" fmla="*/ 306302 w 564656"/>
                <a:gd name="connsiteY10" fmla="*/ 446608 h 607273"/>
                <a:gd name="connsiteX11" fmla="*/ 308818 w 564656"/>
                <a:gd name="connsiteY11" fmla="*/ 519224 h 607273"/>
                <a:gd name="connsiteX12" fmla="*/ 302692 w 564656"/>
                <a:gd name="connsiteY12" fmla="*/ 525667 h 607273"/>
                <a:gd name="connsiteX13" fmla="*/ 296238 w 564656"/>
                <a:gd name="connsiteY13" fmla="*/ 531673 h 607273"/>
                <a:gd name="connsiteX14" fmla="*/ 2206 w 564656"/>
                <a:gd name="connsiteY14" fmla="*/ 497712 h 607273"/>
                <a:gd name="connsiteX15" fmla="*/ 1987 w 564656"/>
                <a:gd name="connsiteY15" fmla="*/ 489741 h 607273"/>
                <a:gd name="connsiteX16" fmla="*/ 34585 w 564656"/>
                <a:gd name="connsiteY16" fmla="*/ 326710 h 607273"/>
                <a:gd name="connsiteX17" fmla="*/ 142112 w 564656"/>
                <a:gd name="connsiteY17" fmla="*/ 260755 h 607273"/>
                <a:gd name="connsiteX18" fmla="*/ 150316 w 564656"/>
                <a:gd name="connsiteY18" fmla="*/ 263048 h 607273"/>
                <a:gd name="connsiteX19" fmla="*/ 207197 w 564656"/>
                <a:gd name="connsiteY19" fmla="*/ 359360 h 607273"/>
                <a:gd name="connsiteX20" fmla="*/ 210698 w 564656"/>
                <a:gd name="connsiteY20" fmla="*/ 344837 h 607273"/>
                <a:gd name="connsiteX21" fmla="*/ 217917 w 564656"/>
                <a:gd name="connsiteY21" fmla="*/ 315790 h 607273"/>
                <a:gd name="connsiteX22" fmla="*/ 209276 w 564656"/>
                <a:gd name="connsiteY22" fmla="*/ 305635 h 607273"/>
                <a:gd name="connsiteX23" fmla="*/ 202384 w 564656"/>
                <a:gd name="connsiteY23" fmla="*/ 293842 h 607273"/>
                <a:gd name="connsiteX24" fmla="*/ 205010 w 564656"/>
                <a:gd name="connsiteY24" fmla="*/ 283905 h 607273"/>
                <a:gd name="connsiteX25" fmla="*/ 228309 w 564656"/>
                <a:gd name="connsiteY25" fmla="*/ 283359 h 607273"/>
                <a:gd name="connsiteX26" fmla="*/ 252812 w 564656"/>
                <a:gd name="connsiteY26" fmla="*/ 281284 h 607273"/>
                <a:gd name="connsiteX27" fmla="*/ 256203 w 564656"/>
                <a:gd name="connsiteY27" fmla="*/ 287290 h 607273"/>
                <a:gd name="connsiteX28" fmla="*/ 256640 w 564656"/>
                <a:gd name="connsiteY28" fmla="*/ 290566 h 607273"/>
                <a:gd name="connsiteX29" fmla="*/ 250624 w 564656"/>
                <a:gd name="connsiteY29" fmla="*/ 308037 h 607273"/>
                <a:gd name="connsiteX30" fmla="*/ 244170 w 564656"/>
                <a:gd name="connsiteY30" fmla="*/ 320704 h 607273"/>
                <a:gd name="connsiteX31" fmla="*/ 249530 w 564656"/>
                <a:gd name="connsiteY31" fmla="*/ 346911 h 607273"/>
                <a:gd name="connsiteX32" fmla="*/ 252265 w 564656"/>
                <a:gd name="connsiteY32" fmla="*/ 358377 h 607273"/>
                <a:gd name="connsiteX33" fmla="*/ 312866 w 564656"/>
                <a:gd name="connsiteY33" fmla="*/ 258899 h 607273"/>
                <a:gd name="connsiteX34" fmla="*/ 318882 w 564656"/>
                <a:gd name="connsiteY34" fmla="*/ 257042 h 607273"/>
                <a:gd name="connsiteX35" fmla="*/ 321179 w 564656"/>
                <a:gd name="connsiteY35" fmla="*/ 256496 h 607273"/>
                <a:gd name="connsiteX36" fmla="*/ 424854 w 564656"/>
                <a:gd name="connsiteY36" fmla="*/ 248274 h 607273"/>
                <a:gd name="connsiteX37" fmla="*/ 464444 w 564656"/>
                <a:gd name="connsiteY37" fmla="*/ 250240 h 607273"/>
                <a:gd name="connsiteX38" fmla="*/ 466194 w 564656"/>
                <a:gd name="connsiteY38" fmla="*/ 251332 h 607273"/>
                <a:gd name="connsiteX39" fmla="*/ 470569 w 564656"/>
                <a:gd name="connsiteY39" fmla="*/ 254609 h 607273"/>
                <a:gd name="connsiteX40" fmla="*/ 471662 w 564656"/>
                <a:gd name="connsiteY40" fmla="*/ 276016 h 607273"/>
                <a:gd name="connsiteX41" fmla="*/ 536516 w 564656"/>
                <a:gd name="connsiteY41" fmla="*/ 294364 h 607273"/>
                <a:gd name="connsiteX42" fmla="*/ 556093 w 564656"/>
                <a:gd name="connsiteY42" fmla="*/ 361096 h 607273"/>
                <a:gd name="connsiteX43" fmla="*/ 553249 w 564656"/>
                <a:gd name="connsiteY43" fmla="*/ 363935 h 607273"/>
                <a:gd name="connsiteX44" fmla="*/ 550078 w 564656"/>
                <a:gd name="connsiteY44" fmla="*/ 367212 h 607273"/>
                <a:gd name="connsiteX45" fmla="*/ 505128 w 564656"/>
                <a:gd name="connsiteY45" fmla="*/ 367103 h 607273"/>
                <a:gd name="connsiteX46" fmla="*/ 465975 w 564656"/>
                <a:gd name="connsiteY46" fmla="*/ 361314 h 607273"/>
                <a:gd name="connsiteX47" fmla="*/ 464444 w 564656"/>
                <a:gd name="connsiteY47" fmla="*/ 358038 h 607273"/>
                <a:gd name="connsiteX48" fmla="*/ 459632 w 564656"/>
                <a:gd name="connsiteY48" fmla="*/ 355307 h 607273"/>
                <a:gd name="connsiteX49" fmla="*/ 459632 w 564656"/>
                <a:gd name="connsiteY49" fmla="*/ 338925 h 607273"/>
                <a:gd name="connsiteX50" fmla="*/ 447055 w 564656"/>
                <a:gd name="connsiteY50" fmla="*/ 324289 h 607273"/>
                <a:gd name="connsiteX51" fmla="*/ 426275 w 564656"/>
                <a:gd name="connsiteY51" fmla="*/ 333573 h 607273"/>
                <a:gd name="connsiteX52" fmla="*/ 426932 w 564656"/>
                <a:gd name="connsiteY52" fmla="*/ 335102 h 607273"/>
                <a:gd name="connsiteX53" fmla="*/ 531485 w 564656"/>
                <a:gd name="connsiteY53" fmla="*/ 420400 h 607273"/>
                <a:gd name="connsiteX54" fmla="*/ 564514 w 564656"/>
                <a:gd name="connsiteY54" fmla="*/ 479814 h 607273"/>
                <a:gd name="connsiteX55" fmla="*/ 472209 w 564656"/>
                <a:gd name="connsiteY55" fmla="*/ 573960 h 607273"/>
                <a:gd name="connsiteX56" fmla="*/ 472537 w 564656"/>
                <a:gd name="connsiteY56" fmla="*/ 600718 h 607273"/>
                <a:gd name="connsiteX57" fmla="*/ 466085 w 564656"/>
                <a:gd name="connsiteY57" fmla="*/ 607271 h 607273"/>
                <a:gd name="connsiteX58" fmla="*/ 434587 w 564656"/>
                <a:gd name="connsiteY58" fmla="*/ 605523 h 607273"/>
                <a:gd name="connsiteX59" fmla="*/ 420260 w 564656"/>
                <a:gd name="connsiteY59" fmla="*/ 601045 h 607273"/>
                <a:gd name="connsiteX60" fmla="*/ 417964 w 564656"/>
                <a:gd name="connsiteY60" fmla="*/ 598206 h 607273"/>
                <a:gd name="connsiteX61" fmla="*/ 416214 w 564656"/>
                <a:gd name="connsiteY61" fmla="*/ 571884 h 607273"/>
                <a:gd name="connsiteX62" fmla="*/ 325002 w 564656"/>
                <a:gd name="connsiteY62" fmla="*/ 465507 h 607273"/>
                <a:gd name="connsiteX63" fmla="*/ 329486 w 564656"/>
                <a:gd name="connsiteY63" fmla="*/ 460374 h 607273"/>
                <a:gd name="connsiteX64" fmla="*/ 410417 w 564656"/>
                <a:gd name="connsiteY64" fmla="*/ 459391 h 607273"/>
                <a:gd name="connsiteX65" fmla="*/ 416432 w 564656"/>
                <a:gd name="connsiteY65" fmla="*/ 463214 h 607273"/>
                <a:gd name="connsiteX66" fmla="*/ 419495 w 564656"/>
                <a:gd name="connsiteY66" fmla="*/ 467255 h 607273"/>
                <a:gd name="connsiteX67" fmla="*/ 444868 w 564656"/>
                <a:gd name="connsiteY67" fmla="*/ 520116 h 607273"/>
                <a:gd name="connsiteX68" fmla="*/ 454929 w 564656"/>
                <a:gd name="connsiteY68" fmla="*/ 471623 h 607273"/>
                <a:gd name="connsiteX69" fmla="*/ 373123 w 564656"/>
                <a:gd name="connsiteY69" fmla="*/ 417779 h 607273"/>
                <a:gd name="connsiteX70" fmla="*/ 326971 w 564656"/>
                <a:gd name="connsiteY70" fmla="*/ 366556 h 607273"/>
                <a:gd name="connsiteX71" fmla="*/ 415667 w 564656"/>
                <a:gd name="connsiteY71" fmla="*/ 277326 h 607273"/>
                <a:gd name="connsiteX72" fmla="*/ 417198 w 564656"/>
                <a:gd name="connsiteY72" fmla="*/ 254172 h 607273"/>
                <a:gd name="connsiteX73" fmla="*/ 422119 w 564656"/>
                <a:gd name="connsiteY73" fmla="*/ 249476 h 607273"/>
                <a:gd name="connsiteX74" fmla="*/ 424854 w 564656"/>
                <a:gd name="connsiteY74" fmla="*/ 248274 h 607273"/>
                <a:gd name="connsiteX75" fmla="*/ 215096 w 564656"/>
                <a:gd name="connsiteY75" fmla="*/ 1184 h 607273"/>
                <a:gd name="connsiteX76" fmla="*/ 313856 w 564656"/>
                <a:gd name="connsiteY76" fmla="*/ 177884 h 607273"/>
                <a:gd name="connsiteX77" fmla="*/ 218486 w 564656"/>
                <a:gd name="connsiteY77" fmla="*/ 264268 h 607273"/>
                <a:gd name="connsiteX78" fmla="*/ 141053 w 564656"/>
                <a:gd name="connsiteY78" fmla="*/ 135292 h 607273"/>
                <a:gd name="connsiteX79" fmla="*/ 215096 w 564656"/>
                <a:gd name="connsiteY79" fmla="*/ 1184 h 607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564656" h="607273">
                  <a:moveTo>
                    <a:pt x="321179" y="256496"/>
                  </a:moveTo>
                  <a:cubicBezTo>
                    <a:pt x="334305" y="258680"/>
                    <a:pt x="350167" y="259772"/>
                    <a:pt x="361871" y="266542"/>
                  </a:cubicBezTo>
                  <a:cubicBezTo>
                    <a:pt x="363074" y="267198"/>
                    <a:pt x="363512" y="268289"/>
                    <a:pt x="363621" y="269381"/>
                  </a:cubicBezTo>
                  <a:cubicBezTo>
                    <a:pt x="364168" y="270364"/>
                    <a:pt x="363949" y="271347"/>
                    <a:pt x="363074" y="272111"/>
                  </a:cubicBezTo>
                  <a:cubicBezTo>
                    <a:pt x="362309" y="273203"/>
                    <a:pt x="361324" y="274186"/>
                    <a:pt x="359793" y="274295"/>
                  </a:cubicBezTo>
                  <a:cubicBezTo>
                    <a:pt x="359574" y="274295"/>
                    <a:pt x="359464" y="274295"/>
                    <a:pt x="359355" y="274295"/>
                  </a:cubicBezTo>
                  <a:cubicBezTo>
                    <a:pt x="300176" y="303123"/>
                    <a:pt x="286722" y="410136"/>
                    <a:pt x="358480" y="431648"/>
                  </a:cubicBezTo>
                  <a:cubicBezTo>
                    <a:pt x="366465" y="434160"/>
                    <a:pt x="363184" y="446390"/>
                    <a:pt x="354980" y="444206"/>
                  </a:cubicBezTo>
                  <a:cubicBezTo>
                    <a:pt x="354870" y="444206"/>
                    <a:pt x="354761" y="444097"/>
                    <a:pt x="354542" y="444097"/>
                  </a:cubicBezTo>
                  <a:cubicBezTo>
                    <a:pt x="339884" y="450976"/>
                    <a:pt x="322492" y="451413"/>
                    <a:pt x="306958" y="446936"/>
                  </a:cubicBezTo>
                  <a:cubicBezTo>
                    <a:pt x="306630" y="446827"/>
                    <a:pt x="306521" y="446717"/>
                    <a:pt x="306302" y="446608"/>
                  </a:cubicBezTo>
                  <a:cubicBezTo>
                    <a:pt x="305427" y="450103"/>
                    <a:pt x="308709" y="513109"/>
                    <a:pt x="308818" y="519224"/>
                  </a:cubicBezTo>
                  <a:cubicBezTo>
                    <a:pt x="308928" y="523483"/>
                    <a:pt x="305864" y="525667"/>
                    <a:pt x="302692" y="525667"/>
                  </a:cubicBezTo>
                  <a:cubicBezTo>
                    <a:pt x="302364" y="528834"/>
                    <a:pt x="300286" y="531673"/>
                    <a:pt x="296238" y="531673"/>
                  </a:cubicBezTo>
                  <a:cubicBezTo>
                    <a:pt x="201728" y="530472"/>
                    <a:pt x="88294" y="544012"/>
                    <a:pt x="2206" y="497712"/>
                  </a:cubicBezTo>
                  <a:cubicBezTo>
                    <a:pt x="-1075" y="495965"/>
                    <a:pt x="-310" y="491707"/>
                    <a:pt x="1987" y="489741"/>
                  </a:cubicBezTo>
                  <a:cubicBezTo>
                    <a:pt x="-2169" y="433832"/>
                    <a:pt x="2972" y="374757"/>
                    <a:pt x="34585" y="326710"/>
                  </a:cubicBezTo>
                  <a:cubicBezTo>
                    <a:pt x="57228" y="292531"/>
                    <a:pt x="98576" y="257042"/>
                    <a:pt x="142112" y="260755"/>
                  </a:cubicBezTo>
                  <a:cubicBezTo>
                    <a:pt x="144847" y="259554"/>
                    <a:pt x="148238" y="259881"/>
                    <a:pt x="150316" y="263048"/>
                  </a:cubicBezTo>
                  <a:cubicBezTo>
                    <a:pt x="170553" y="294278"/>
                    <a:pt x="189695" y="326492"/>
                    <a:pt x="207197" y="359360"/>
                  </a:cubicBezTo>
                  <a:cubicBezTo>
                    <a:pt x="208291" y="354446"/>
                    <a:pt x="209713" y="349641"/>
                    <a:pt x="210698" y="344837"/>
                  </a:cubicBezTo>
                  <a:cubicBezTo>
                    <a:pt x="212885" y="335118"/>
                    <a:pt x="214964" y="325290"/>
                    <a:pt x="217917" y="315790"/>
                  </a:cubicBezTo>
                  <a:cubicBezTo>
                    <a:pt x="214854" y="312623"/>
                    <a:pt x="212010" y="309129"/>
                    <a:pt x="209276" y="305635"/>
                  </a:cubicBezTo>
                  <a:cubicBezTo>
                    <a:pt x="206760" y="302141"/>
                    <a:pt x="203150" y="298209"/>
                    <a:pt x="202384" y="293842"/>
                  </a:cubicBezTo>
                  <a:cubicBezTo>
                    <a:pt x="199540" y="290456"/>
                    <a:pt x="199540" y="284887"/>
                    <a:pt x="205010" y="283905"/>
                  </a:cubicBezTo>
                  <a:cubicBezTo>
                    <a:pt x="212557" y="282594"/>
                    <a:pt x="220652" y="283905"/>
                    <a:pt x="228309" y="283359"/>
                  </a:cubicBezTo>
                  <a:cubicBezTo>
                    <a:pt x="236622" y="282813"/>
                    <a:pt x="244608" y="279864"/>
                    <a:pt x="252812" y="281284"/>
                  </a:cubicBezTo>
                  <a:cubicBezTo>
                    <a:pt x="256093" y="281830"/>
                    <a:pt x="256750" y="284669"/>
                    <a:pt x="256203" y="287290"/>
                  </a:cubicBezTo>
                  <a:cubicBezTo>
                    <a:pt x="256640" y="288273"/>
                    <a:pt x="256859" y="289474"/>
                    <a:pt x="256640" y="290566"/>
                  </a:cubicBezTo>
                  <a:cubicBezTo>
                    <a:pt x="255218" y="296572"/>
                    <a:pt x="252702" y="302250"/>
                    <a:pt x="250624" y="308037"/>
                  </a:cubicBezTo>
                  <a:cubicBezTo>
                    <a:pt x="248874" y="313169"/>
                    <a:pt x="247999" y="317210"/>
                    <a:pt x="244170" y="320704"/>
                  </a:cubicBezTo>
                  <a:cubicBezTo>
                    <a:pt x="245920" y="329440"/>
                    <a:pt x="247671" y="338176"/>
                    <a:pt x="249530" y="346911"/>
                  </a:cubicBezTo>
                  <a:cubicBezTo>
                    <a:pt x="250405" y="350733"/>
                    <a:pt x="251390" y="354555"/>
                    <a:pt x="252265" y="358377"/>
                  </a:cubicBezTo>
                  <a:cubicBezTo>
                    <a:pt x="269110" y="324089"/>
                    <a:pt x="290331" y="288709"/>
                    <a:pt x="312866" y="258899"/>
                  </a:cubicBezTo>
                  <a:cubicBezTo>
                    <a:pt x="314506" y="256715"/>
                    <a:pt x="316804" y="256496"/>
                    <a:pt x="318882" y="257042"/>
                  </a:cubicBezTo>
                  <a:cubicBezTo>
                    <a:pt x="319538" y="256715"/>
                    <a:pt x="320195" y="256387"/>
                    <a:pt x="321179" y="256496"/>
                  </a:cubicBezTo>
                  <a:close/>
                  <a:moveTo>
                    <a:pt x="424854" y="248274"/>
                  </a:moveTo>
                  <a:cubicBezTo>
                    <a:pt x="437868" y="247073"/>
                    <a:pt x="451539" y="248165"/>
                    <a:pt x="464444" y="250240"/>
                  </a:cubicBezTo>
                  <a:cubicBezTo>
                    <a:pt x="465319" y="250350"/>
                    <a:pt x="465647" y="251005"/>
                    <a:pt x="466194" y="251332"/>
                  </a:cubicBezTo>
                  <a:cubicBezTo>
                    <a:pt x="468272" y="251223"/>
                    <a:pt x="470240" y="252097"/>
                    <a:pt x="470569" y="254609"/>
                  </a:cubicBezTo>
                  <a:cubicBezTo>
                    <a:pt x="471553" y="261708"/>
                    <a:pt x="472647" y="269026"/>
                    <a:pt x="471662" y="276016"/>
                  </a:cubicBezTo>
                  <a:cubicBezTo>
                    <a:pt x="495613" y="273613"/>
                    <a:pt x="519127" y="275142"/>
                    <a:pt x="536516" y="294364"/>
                  </a:cubicBezTo>
                  <a:cubicBezTo>
                    <a:pt x="551609" y="311183"/>
                    <a:pt x="561670" y="338597"/>
                    <a:pt x="556093" y="361096"/>
                  </a:cubicBezTo>
                  <a:cubicBezTo>
                    <a:pt x="555765" y="362625"/>
                    <a:pt x="554562" y="363389"/>
                    <a:pt x="553249" y="363935"/>
                  </a:cubicBezTo>
                  <a:cubicBezTo>
                    <a:pt x="552812" y="365355"/>
                    <a:pt x="551937" y="366775"/>
                    <a:pt x="550078" y="367212"/>
                  </a:cubicBezTo>
                  <a:cubicBezTo>
                    <a:pt x="535641" y="370597"/>
                    <a:pt x="519783" y="367867"/>
                    <a:pt x="505128" y="367103"/>
                  </a:cubicBezTo>
                  <a:cubicBezTo>
                    <a:pt x="492114" y="366447"/>
                    <a:pt x="477459" y="368085"/>
                    <a:pt x="465975" y="361314"/>
                  </a:cubicBezTo>
                  <a:cubicBezTo>
                    <a:pt x="464882" y="360659"/>
                    <a:pt x="464444" y="359348"/>
                    <a:pt x="464444" y="358038"/>
                  </a:cubicBezTo>
                  <a:cubicBezTo>
                    <a:pt x="462366" y="358256"/>
                    <a:pt x="460398" y="357491"/>
                    <a:pt x="459632" y="355307"/>
                  </a:cubicBezTo>
                  <a:cubicBezTo>
                    <a:pt x="457882" y="349846"/>
                    <a:pt x="460726" y="344604"/>
                    <a:pt x="459632" y="338925"/>
                  </a:cubicBezTo>
                  <a:cubicBezTo>
                    <a:pt x="458429" y="331935"/>
                    <a:pt x="453945" y="326255"/>
                    <a:pt x="447055" y="324289"/>
                  </a:cubicBezTo>
                  <a:cubicBezTo>
                    <a:pt x="437978" y="321668"/>
                    <a:pt x="429884" y="326474"/>
                    <a:pt x="426275" y="333573"/>
                  </a:cubicBezTo>
                  <a:cubicBezTo>
                    <a:pt x="426494" y="334119"/>
                    <a:pt x="426932" y="334447"/>
                    <a:pt x="426932" y="335102"/>
                  </a:cubicBezTo>
                  <a:cubicBezTo>
                    <a:pt x="429119" y="376386"/>
                    <a:pt x="504472" y="397793"/>
                    <a:pt x="531485" y="420400"/>
                  </a:cubicBezTo>
                  <a:cubicBezTo>
                    <a:pt x="550296" y="436018"/>
                    <a:pt x="563202" y="454695"/>
                    <a:pt x="564514" y="479814"/>
                  </a:cubicBezTo>
                  <a:cubicBezTo>
                    <a:pt x="567576" y="533877"/>
                    <a:pt x="520658" y="567953"/>
                    <a:pt x="472209" y="573960"/>
                  </a:cubicBezTo>
                  <a:cubicBezTo>
                    <a:pt x="472756" y="582915"/>
                    <a:pt x="472537" y="591871"/>
                    <a:pt x="472537" y="600718"/>
                  </a:cubicBezTo>
                  <a:cubicBezTo>
                    <a:pt x="472647" y="604213"/>
                    <a:pt x="469584" y="607380"/>
                    <a:pt x="466085" y="607271"/>
                  </a:cubicBezTo>
                  <a:cubicBezTo>
                    <a:pt x="455585" y="606943"/>
                    <a:pt x="445086" y="606615"/>
                    <a:pt x="434587" y="605523"/>
                  </a:cubicBezTo>
                  <a:cubicBezTo>
                    <a:pt x="429775" y="605086"/>
                    <a:pt x="423322" y="605196"/>
                    <a:pt x="420260" y="601045"/>
                  </a:cubicBezTo>
                  <a:cubicBezTo>
                    <a:pt x="419276" y="600390"/>
                    <a:pt x="418401" y="599516"/>
                    <a:pt x="417964" y="598206"/>
                  </a:cubicBezTo>
                  <a:cubicBezTo>
                    <a:pt x="414901" y="590124"/>
                    <a:pt x="415011" y="580731"/>
                    <a:pt x="416214" y="571884"/>
                  </a:cubicBezTo>
                  <a:cubicBezTo>
                    <a:pt x="363827" y="572758"/>
                    <a:pt x="307613" y="520662"/>
                    <a:pt x="325002" y="465507"/>
                  </a:cubicBezTo>
                  <a:cubicBezTo>
                    <a:pt x="325002" y="462886"/>
                    <a:pt x="326534" y="460265"/>
                    <a:pt x="329486" y="460374"/>
                  </a:cubicBezTo>
                  <a:cubicBezTo>
                    <a:pt x="356719" y="461903"/>
                    <a:pt x="383404" y="462121"/>
                    <a:pt x="410417" y="459391"/>
                  </a:cubicBezTo>
                  <a:cubicBezTo>
                    <a:pt x="413808" y="459063"/>
                    <a:pt x="415776" y="460811"/>
                    <a:pt x="416432" y="463214"/>
                  </a:cubicBezTo>
                  <a:cubicBezTo>
                    <a:pt x="418182" y="463869"/>
                    <a:pt x="419604" y="465179"/>
                    <a:pt x="419495" y="467255"/>
                  </a:cubicBezTo>
                  <a:cubicBezTo>
                    <a:pt x="419276" y="483637"/>
                    <a:pt x="418401" y="522628"/>
                    <a:pt x="444868" y="520116"/>
                  </a:cubicBezTo>
                  <a:cubicBezTo>
                    <a:pt x="467288" y="518040"/>
                    <a:pt x="459851" y="487569"/>
                    <a:pt x="454929" y="471623"/>
                  </a:cubicBezTo>
                  <a:cubicBezTo>
                    <a:pt x="431087" y="446503"/>
                    <a:pt x="403199" y="435691"/>
                    <a:pt x="373123" y="417779"/>
                  </a:cubicBezTo>
                  <a:cubicBezTo>
                    <a:pt x="353110" y="405765"/>
                    <a:pt x="333533" y="389929"/>
                    <a:pt x="326971" y="366556"/>
                  </a:cubicBezTo>
                  <a:cubicBezTo>
                    <a:pt x="311441" y="310637"/>
                    <a:pt x="368093" y="278091"/>
                    <a:pt x="415667" y="277326"/>
                  </a:cubicBezTo>
                  <a:cubicBezTo>
                    <a:pt x="413917" y="269899"/>
                    <a:pt x="415448" y="261162"/>
                    <a:pt x="417198" y="254172"/>
                  </a:cubicBezTo>
                  <a:cubicBezTo>
                    <a:pt x="417964" y="251223"/>
                    <a:pt x="419932" y="249803"/>
                    <a:pt x="422119" y="249476"/>
                  </a:cubicBezTo>
                  <a:cubicBezTo>
                    <a:pt x="422885" y="248930"/>
                    <a:pt x="423760" y="248274"/>
                    <a:pt x="424854" y="248274"/>
                  </a:cubicBezTo>
                  <a:close/>
                  <a:moveTo>
                    <a:pt x="215096" y="1184"/>
                  </a:moveTo>
                  <a:cubicBezTo>
                    <a:pt x="316918" y="-12467"/>
                    <a:pt x="342401" y="94667"/>
                    <a:pt x="313856" y="177884"/>
                  </a:cubicBezTo>
                  <a:cubicBezTo>
                    <a:pt x="300841" y="226918"/>
                    <a:pt x="266171" y="276499"/>
                    <a:pt x="218486" y="264268"/>
                  </a:cubicBezTo>
                  <a:cubicBezTo>
                    <a:pt x="165770" y="256623"/>
                    <a:pt x="146521" y="182907"/>
                    <a:pt x="141053" y="135292"/>
                  </a:cubicBezTo>
                  <a:cubicBezTo>
                    <a:pt x="134163" y="75118"/>
                    <a:pt x="144553" y="10576"/>
                    <a:pt x="215096" y="1184"/>
                  </a:cubicBezTo>
                  <a:close/>
                </a:path>
              </a:pathLst>
            </a:custGeom>
            <a:solidFill>
              <a:srgbClr val="FFD141"/>
            </a:solidFill>
            <a:ln>
              <a:noFill/>
            </a:ln>
          </p:spPr>
          <p:txBody>
            <a:bodyPr wrap="square" lIns="91440" tIns="45720" rIns="91440" bIns="4572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 dirty="0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37" name="矩形: 圆角 21">
              <a:extLst>
                <a:ext uri="{FF2B5EF4-FFF2-40B4-BE49-F238E27FC236}">
                  <a16:creationId xmlns:a16="http://schemas.microsoft.com/office/drawing/2014/main" id="{57B8314E-A9AB-4329-E890-171A75C68269}"/>
                </a:ext>
              </a:extLst>
            </p:cNvPr>
            <p:cNvSpPr>
              <a:spLocks/>
            </p:cNvSpPr>
            <p:nvPr/>
          </p:nvSpPr>
          <p:spPr>
            <a:xfrm>
              <a:off x="5578469" y="1745112"/>
              <a:ext cx="6285829" cy="1480035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lt1"/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40BD48D5-6827-65D1-36EB-233985B0D1FA}"/>
                </a:ext>
              </a:extLst>
            </p:cNvPr>
            <p:cNvGrpSpPr>
              <a:grpSpLocks/>
            </p:cNvGrpSpPr>
            <p:nvPr/>
          </p:nvGrpSpPr>
          <p:grpSpPr>
            <a:xfrm>
              <a:off x="5794469" y="2215129"/>
              <a:ext cx="540000" cy="540000"/>
              <a:chOff x="2832175" y="5599496"/>
              <a:chExt cx="540000" cy="540000"/>
            </a:xfrm>
          </p:grpSpPr>
          <p:sp>
            <p:nvSpPr>
              <p:cNvPr id="48" name="文本框 47">
                <a:extLst>
                  <a:ext uri="{FF2B5EF4-FFF2-40B4-BE49-F238E27FC236}">
                    <a16:creationId xmlns:a16="http://schemas.microsoft.com/office/drawing/2014/main" id="{A077E362-5887-C96D-3737-2A516D9DDBDB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2832175" y="5599496"/>
                <a:ext cx="540000" cy="540000"/>
              </a:xfrm>
              <a:prstGeom prst="roundRect">
                <a:avLst>
                  <a:gd name="adj" fmla="val 50000"/>
                </a:avLst>
              </a:prstGeom>
              <a:solidFill>
                <a:srgbClr val="FFD141"/>
              </a:solidFill>
            </p:spPr>
            <p:txBody>
              <a:bodyPr wrap="none" lIns="108000" tIns="108000" rIns="108000" bIns="108000" rtlCol="0" anchor="ctr" anchorCtr="0">
                <a:noAutofit/>
              </a:bodyPr>
              <a:lstStyle/>
              <a:p>
                <a:pPr algn="ctr"/>
                <a:endParaRPr kumimoji="1" lang="zh-CN" altLang="en-US" sz="2000" b="1" dirty="0">
                  <a:noFill/>
                  <a:latin typeface="Arial"/>
                  <a:ea typeface="阿里巴巴普惠体 Medium"/>
                  <a:cs typeface="阿里巴巴普惠体 Medium"/>
                  <a:sym typeface="Arial"/>
                </a:endParaRPr>
              </a:p>
            </p:txBody>
          </p:sp>
          <p:sp>
            <p:nvSpPr>
              <p:cNvPr id="49" name="任意多边形: 形状 25">
                <a:extLst>
                  <a:ext uri="{FF2B5EF4-FFF2-40B4-BE49-F238E27FC236}">
                    <a16:creationId xmlns:a16="http://schemas.microsoft.com/office/drawing/2014/main" id="{DE914D03-95BF-4777-F8A7-E821FDC2001E}"/>
                  </a:ext>
                </a:extLst>
              </p:cNvPr>
              <p:cNvSpPr/>
              <p:nvPr/>
            </p:nvSpPr>
            <p:spPr>
              <a:xfrm>
                <a:off x="2989061" y="5731793"/>
                <a:ext cx="226228" cy="275406"/>
              </a:xfrm>
              <a:custGeom>
                <a:avLst/>
                <a:gdLst>
                  <a:gd name="connsiteX0" fmla="*/ 284197 w 438150"/>
                  <a:gd name="connsiteY0" fmla="*/ 621 h 533400"/>
                  <a:gd name="connsiteX1" fmla="*/ 286102 w 438150"/>
                  <a:gd name="connsiteY1" fmla="*/ 621 h 533400"/>
                  <a:gd name="connsiteX2" fmla="*/ 286102 w 438150"/>
                  <a:gd name="connsiteY2" fmla="*/ 124446 h 533400"/>
                  <a:gd name="connsiteX3" fmla="*/ 286102 w 438150"/>
                  <a:gd name="connsiteY3" fmla="*/ 126351 h 533400"/>
                  <a:gd name="connsiteX4" fmla="*/ 314677 w 438150"/>
                  <a:gd name="connsiteY4" fmla="*/ 153021 h 533400"/>
                  <a:gd name="connsiteX5" fmla="*/ 314677 w 438150"/>
                  <a:gd name="connsiteY5" fmla="*/ 153021 h 533400"/>
                  <a:gd name="connsiteX6" fmla="*/ 438502 w 438150"/>
                  <a:gd name="connsiteY6" fmla="*/ 153021 h 533400"/>
                  <a:gd name="connsiteX7" fmla="*/ 438502 w 438150"/>
                  <a:gd name="connsiteY7" fmla="*/ 154926 h 533400"/>
                  <a:gd name="connsiteX8" fmla="*/ 438502 w 438150"/>
                  <a:gd name="connsiteY8" fmla="*/ 505446 h 533400"/>
                  <a:gd name="connsiteX9" fmla="*/ 409927 w 438150"/>
                  <a:gd name="connsiteY9" fmla="*/ 534021 h 533400"/>
                  <a:gd name="connsiteX10" fmla="*/ 28927 w 438150"/>
                  <a:gd name="connsiteY10" fmla="*/ 534021 h 533400"/>
                  <a:gd name="connsiteX11" fmla="*/ 352 w 438150"/>
                  <a:gd name="connsiteY11" fmla="*/ 505446 h 533400"/>
                  <a:gd name="connsiteX12" fmla="*/ 352 w 438150"/>
                  <a:gd name="connsiteY12" fmla="*/ 29196 h 533400"/>
                  <a:gd name="connsiteX13" fmla="*/ 28927 w 438150"/>
                  <a:gd name="connsiteY13" fmla="*/ 621 h 533400"/>
                  <a:gd name="connsiteX14" fmla="*/ 284197 w 438150"/>
                  <a:gd name="connsiteY14" fmla="*/ 621 h 533400"/>
                  <a:gd name="connsiteX15" fmla="*/ 248002 w 438150"/>
                  <a:gd name="connsiteY15" fmla="*/ 200646 h 533400"/>
                  <a:gd name="connsiteX16" fmla="*/ 152752 w 438150"/>
                  <a:gd name="connsiteY16" fmla="*/ 200646 h 533400"/>
                  <a:gd name="connsiteX17" fmla="*/ 152752 w 438150"/>
                  <a:gd name="connsiteY17" fmla="*/ 410196 h 533400"/>
                  <a:gd name="connsiteX18" fmla="*/ 171802 w 438150"/>
                  <a:gd name="connsiteY18" fmla="*/ 410196 h 533400"/>
                  <a:gd name="connsiteX19" fmla="*/ 171802 w 438150"/>
                  <a:gd name="connsiteY19" fmla="*/ 314946 h 533400"/>
                  <a:gd name="connsiteX20" fmla="*/ 248002 w 438150"/>
                  <a:gd name="connsiteY20" fmla="*/ 314946 h 533400"/>
                  <a:gd name="connsiteX21" fmla="*/ 249907 w 438150"/>
                  <a:gd name="connsiteY21" fmla="*/ 314946 h 533400"/>
                  <a:gd name="connsiteX22" fmla="*/ 305152 w 438150"/>
                  <a:gd name="connsiteY22" fmla="*/ 257796 h 533400"/>
                  <a:gd name="connsiteX23" fmla="*/ 248002 w 438150"/>
                  <a:gd name="connsiteY23" fmla="*/ 200646 h 533400"/>
                  <a:gd name="connsiteX24" fmla="*/ 248002 w 438150"/>
                  <a:gd name="connsiteY24" fmla="*/ 200646 h 533400"/>
                  <a:gd name="connsiteX25" fmla="*/ 248002 w 438150"/>
                  <a:gd name="connsiteY25" fmla="*/ 219696 h 533400"/>
                  <a:gd name="connsiteX26" fmla="*/ 286102 w 438150"/>
                  <a:gd name="connsiteY26" fmla="*/ 257796 h 533400"/>
                  <a:gd name="connsiteX27" fmla="*/ 248002 w 438150"/>
                  <a:gd name="connsiteY27" fmla="*/ 295896 h 533400"/>
                  <a:gd name="connsiteX28" fmla="*/ 248002 w 438150"/>
                  <a:gd name="connsiteY28" fmla="*/ 295896 h 533400"/>
                  <a:gd name="connsiteX29" fmla="*/ 171802 w 438150"/>
                  <a:gd name="connsiteY29" fmla="*/ 295896 h 533400"/>
                  <a:gd name="connsiteX30" fmla="*/ 171802 w 438150"/>
                  <a:gd name="connsiteY30" fmla="*/ 219696 h 533400"/>
                  <a:gd name="connsiteX31" fmla="*/ 248002 w 438150"/>
                  <a:gd name="connsiteY31" fmla="*/ 219696 h 533400"/>
                  <a:gd name="connsiteX32" fmla="*/ 428977 w 438150"/>
                  <a:gd name="connsiteY32" fmla="*/ 133971 h 533400"/>
                  <a:gd name="connsiteX33" fmla="*/ 314677 w 438150"/>
                  <a:gd name="connsiteY33" fmla="*/ 133971 h 533400"/>
                  <a:gd name="connsiteX34" fmla="*/ 313724 w 438150"/>
                  <a:gd name="connsiteY34" fmla="*/ 133971 h 533400"/>
                  <a:gd name="connsiteX35" fmla="*/ 305152 w 438150"/>
                  <a:gd name="connsiteY35" fmla="*/ 124446 h 533400"/>
                  <a:gd name="connsiteX36" fmla="*/ 305152 w 438150"/>
                  <a:gd name="connsiteY36" fmla="*/ 124446 h 533400"/>
                  <a:gd name="connsiteX37" fmla="*/ 305152 w 438150"/>
                  <a:gd name="connsiteY37" fmla="*/ 10146 h 533400"/>
                  <a:gd name="connsiteX38" fmla="*/ 428977 w 438150"/>
                  <a:gd name="connsiteY38" fmla="*/ 133971 h 533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438150" h="533400">
                    <a:moveTo>
                      <a:pt x="284197" y="621"/>
                    </a:moveTo>
                    <a:cubicBezTo>
                      <a:pt x="285149" y="621"/>
                      <a:pt x="286102" y="621"/>
                      <a:pt x="286102" y="621"/>
                    </a:cubicBezTo>
                    <a:lnTo>
                      <a:pt x="286102" y="124446"/>
                    </a:lnTo>
                    <a:lnTo>
                      <a:pt x="286102" y="126351"/>
                    </a:lnTo>
                    <a:cubicBezTo>
                      <a:pt x="287055" y="141591"/>
                      <a:pt x="299437" y="153021"/>
                      <a:pt x="314677" y="153021"/>
                    </a:cubicBezTo>
                    <a:lnTo>
                      <a:pt x="314677" y="153021"/>
                    </a:lnTo>
                    <a:lnTo>
                      <a:pt x="438502" y="153021"/>
                    </a:lnTo>
                    <a:cubicBezTo>
                      <a:pt x="438502" y="153974"/>
                      <a:pt x="438502" y="154926"/>
                      <a:pt x="438502" y="154926"/>
                    </a:cubicBezTo>
                    <a:lnTo>
                      <a:pt x="438502" y="505446"/>
                    </a:lnTo>
                    <a:cubicBezTo>
                      <a:pt x="438502" y="521639"/>
                      <a:pt x="426120" y="534021"/>
                      <a:pt x="409927" y="534021"/>
                    </a:cubicBezTo>
                    <a:lnTo>
                      <a:pt x="28927" y="534021"/>
                    </a:lnTo>
                    <a:cubicBezTo>
                      <a:pt x="12734" y="534021"/>
                      <a:pt x="352" y="521639"/>
                      <a:pt x="352" y="505446"/>
                    </a:cubicBezTo>
                    <a:lnTo>
                      <a:pt x="352" y="29196"/>
                    </a:lnTo>
                    <a:cubicBezTo>
                      <a:pt x="352" y="13004"/>
                      <a:pt x="12734" y="621"/>
                      <a:pt x="28927" y="621"/>
                    </a:cubicBezTo>
                    <a:lnTo>
                      <a:pt x="284197" y="621"/>
                    </a:lnTo>
                    <a:close/>
                    <a:moveTo>
                      <a:pt x="248002" y="200646"/>
                    </a:moveTo>
                    <a:lnTo>
                      <a:pt x="152752" y="200646"/>
                    </a:lnTo>
                    <a:lnTo>
                      <a:pt x="152752" y="410196"/>
                    </a:lnTo>
                    <a:lnTo>
                      <a:pt x="171802" y="410196"/>
                    </a:lnTo>
                    <a:lnTo>
                      <a:pt x="171802" y="314946"/>
                    </a:lnTo>
                    <a:lnTo>
                      <a:pt x="248002" y="314946"/>
                    </a:lnTo>
                    <a:lnTo>
                      <a:pt x="249907" y="314946"/>
                    </a:lnTo>
                    <a:cubicBezTo>
                      <a:pt x="280387" y="313994"/>
                      <a:pt x="305152" y="288276"/>
                      <a:pt x="305152" y="257796"/>
                    </a:cubicBezTo>
                    <a:cubicBezTo>
                      <a:pt x="305152" y="226364"/>
                      <a:pt x="279434" y="200646"/>
                      <a:pt x="248002" y="200646"/>
                    </a:cubicBezTo>
                    <a:lnTo>
                      <a:pt x="248002" y="200646"/>
                    </a:lnTo>
                    <a:close/>
                    <a:moveTo>
                      <a:pt x="248002" y="219696"/>
                    </a:moveTo>
                    <a:cubicBezTo>
                      <a:pt x="268957" y="219696"/>
                      <a:pt x="286102" y="236841"/>
                      <a:pt x="286102" y="257796"/>
                    </a:cubicBezTo>
                    <a:cubicBezTo>
                      <a:pt x="286102" y="278751"/>
                      <a:pt x="268957" y="295896"/>
                      <a:pt x="248002" y="295896"/>
                    </a:cubicBezTo>
                    <a:lnTo>
                      <a:pt x="248002" y="295896"/>
                    </a:lnTo>
                    <a:lnTo>
                      <a:pt x="171802" y="295896"/>
                    </a:lnTo>
                    <a:lnTo>
                      <a:pt x="171802" y="219696"/>
                    </a:lnTo>
                    <a:lnTo>
                      <a:pt x="248002" y="219696"/>
                    </a:lnTo>
                    <a:close/>
                    <a:moveTo>
                      <a:pt x="428977" y="133971"/>
                    </a:moveTo>
                    <a:lnTo>
                      <a:pt x="314677" y="133971"/>
                    </a:lnTo>
                    <a:lnTo>
                      <a:pt x="313724" y="133971"/>
                    </a:lnTo>
                    <a:cubicBezTo>
                      <a:pt x="308962" y="133019"/>
                      <a:pt x="305152" y="129209"/>
                      <a:pt x="305152" y="124446"/>
                    </a:cubicBezTo>
                    <a:lnTo>
                      <a:pt x="305152" y="124446"/>
                    </a:lnTo>
                    <a:lnTo>
                      <a:pt x="305152" y="10146"/>
                    </a:lnTo>
                    <a:lnTo>
                      <a:pt x="428977" y="133971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latin typeface="Arial"/>
                  <a:ea typeface="阿里巴巴普惠体 Medium"/>
                  <a:cs typeface="阿里巴巴普惠体 Medium"/>
                  <a:sym typeface="Arial"/>
                </a:endParaRPr>
              </a:p>
            </p:txBody>
          </p:sp>
        </p:grpSp>
        <p:sp>
          <p:nvSpPr>
            <p:cNvPr id="39" name="矩形: 圆角 16">
              <a:extLst>
                <a:ext uri="{FF2B5EF4-FFF2-40B4-BE49-F238E27FC236}">
                  <a16:creationId xmlns:a16="http://schemas.microsoft.com/office/drawing/2014/main" id="{01F8261F-91D0-C044-53D4-938D44094DB3}"/>
                </a:ext>
              </a:extLst>
            </p:cNvPr>
            <p:cNvSpPr>
              <a:spLocks/>
            </p:cNvSpPr>
            <p:nvPr/>
          </p:nvSpPr>
          <p:spPr>
            <a:xfrm>
              <a:off x="5578469" y="3407746"/>
              <a:ext cx="6285829" cy="1488567"/>
            </a:xfrm>
            <a:prstGeom prst="roundRect">
              <a:avLst>
                <a:gd name="adj" fmla="val 0"/>
              </a:avLst>
            </a:prstGeom>
            <a:solidFill>
              <a:srgbClr val="2458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bg1"/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2D5A23DB-5189-8452-6CD6-F6F497B86981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794469" y="3882029"/>
              <a:ext cx="540000" cy="540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</p:spPr>
          <p:txBody>
            <a:bodyPr wrap="none" lIns="108000" tIns="108000" rIns="108000" bIns="108000" rtlCol="0" anchor="ctr" anchorCtr="0">
              <a:noAutofit/>
            </a:bodyPr>
            <a:lstStyle/>
            <a:p>
              <a:pPr algn="ctr"/>
              <a:endParaRPr kumimoji="1" lang="zh-CN" altLang="en-US" sz="2000" b="1" dirty="0">
                <a:noFill/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41" name="矩形: 圆角 11">
              <a:extLst>
                <a:ext uri="{FF2B5EF4-FFF2-40B4-BE49-F238E27FC236}">
                  <a16:creationId xmlns:a16="http://schemas.microsoft.com/office/drawing/2014/main" id="{B9FD3A23-F3DB-9715-D63A-8A930E0B597A}"/>
                </a:ext>
              </a:extLst>
            </p:cNvPr>
            <p:cNvSpPr>
              <a:spLocks/>
            </p:cNvSpPr>
            <p:nvPr/>
          </p:nvSpPr>
          <p:spPr>
            <a:xfrm>
              <a:off x="5578469" y="5072346"/>
              <a:ext cx="6285829" cy="1488567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lt1"/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id="{A28658FC-5105-246F-BBD2-DC367236B1AE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794469" y="5546629"/>
              <a:ext cx="540000" cy="540000"/>
            </a:xfrm>
            <a:prstGeom prst="roundRect">
              <a:avLst>
                <a:gd name="adj" fmla="val 50000"/>
              </a:avLst>
            </a:prstGeom>
            <a:solidFill>
              <a:srgbClr val="2458C1"/>
            </a:solidFill>
          </p:spPr>
          <p:txBody>
            <a:bodyPr wrap="none" lIns="108000" tIns="108000" rIns="108000" bIns="108000" rtlCol="0" anchor="ctr" anchorCtr="0">
              <a:noAutofit/>
            </a:bodyPr>
            <a:lstStyle/>
            <a:p>
              <a:pPr algn="ctr"/>
              <a:endParaRPr kumimoji="1" lang="zh-CN" altLang="en-US" sz="2000" b="1" dirty="0">
                <a:noFill/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43" name="任意多边形: 形状 28">
              <a:extLst>
                <a:ext uri="{FF2B5EF4-FFF2-40B4-BE49-F238E27FC236}">
                  <a16:creationId xmlns:a16="http://schemas.microsoft.com/office/drawing/2014/main" id="{EF092ED7-160C-23AA-44BA-31319F533B32}"/>
                </a:ext>
              </a:extLst>
            </p:cNvPr>
            <p:cNvSpPr/>
            <p:nvPr/>
          </p:nvSpPr>
          <p:spPr>
            <a:xfrm>
              <a:off x="5936601" y="4011867"/>
              <a:ext cx="255736" cy="280324"/>
            </a:xfrm>
            <a:custGeom>
              <a:avLst/>
              <a:gdLst>
                <a:gd name="connsiteX0" fmla="*/ 248770 w 495300"/>
                <a:gd name="connsiteY0" fmla="*/ 621 h 542925"/>
                <a:gd name="connsiteX1" fmla="*/ 496420 w 495300"/>
                <a:gd name="connsiteY1" fmla="*/ 248271 h 542925"/>
                <a:gd name="connsiteX2" fmla="*/ 324017 w 495300"/>
                <a:gd name="connsiteY2" fmla="*/ 484491 h 542925"/>
                <a:gd name="connsiteX3" fmla="*/ 346877 w 495300"/>
                <a:gd name="connsiteY3" fmla="*/ 524496 h 542925"/>
                <a:gd name="connsiteX4" fmla="*/ 420220 w 495300"/>
                <a:gd name="connsiteY4" fmla="*/ 524496 h 542925"/>
                <a:gd name="connsiteX5" fmla="*/ 420220 w 495300"/>
                <a:gd name="connsiteY5" fmla="*/ 543546 h 542925"/>
                <a:gd name="connsiteX6" fmla="*/ 77320 w 495300"/>
                <a:gd name="connsiteY6" fmla="*/ 543546 h 542925"/>
                <a:gd name="connsiteX7" fmla="*/ 77320 w 495300"/>
                <a:gd name="connsiteY7" fmla="*/ 524496 h 542925"/>
                <a:gd name="connsiteX8" fmla="*/ 150663 w 495300"/>
                <a:gd name="connsiteY8" fmla="*/ 524496 h 542925"/>
                <a:gd name="connsiteX9" fmla="*/ 173523 w 495300"/>
                <a:gd name="connsiteY9" fmla="*/ 484491 h 542925"/>
                <a:gd name="connsiteX10" fmla="*/ 1120 w 495300"/>
                <a:gd name="connsiteY10" fmla="*/ 248271 h 542925"/>
                <a:gd name="connsiteX11" fmla="*/ 248770 w 495300"/>
                <a:gd name="connsiteY11" fmla="*/ 621 h 542925"/>
                <a:gd name="connsiteX12" fmla="*/ 192573 w 495300"/>
                <a:gd name="connsiteY12" fmla="*/ 489254 h 542925"/>
                <a:gd name="connsiteX13" fmla="*/ 172570 w 495300"/>
                <a:gd name="connsiteY13" fmla="*/ 524496 h 542925"/>
                <a:gd name="connsiteX14" fmla="*/ 324970 w 495300"/>
                <a:gd name="connsiteY14" fmla="*/ 524496 h 542925"/>
                <a:gd name="connsiteX15" fmla="*/ 304967 w 495300"/>
                <a:gd name="connsiteY15" fmla="*/ 489254 h 542925"/>
                <a:gd name="connsiteX16" fmla="*/ 248770 w 495300"/>
                <a:gd name="connsiteY16" fmla="*/ 495921 h 542925"/>
                <a:gd name="connsiteX17" fmla="*/ 192573 w 495300"/>
                <a:gd name="connsiteY17" fmla="*/ 489254 h 542925"/>
                <a:gd name="connsiteX18" fmla="*/ 248770 w 495300"/>
                <a:gd name="connsiteY18" fmla="*/ 143496 h 542925"/>
                <a:gd name="connsiteX19" fmla="*/ 143995 w 495300"/>
                <a:gd name="connsiteY19" fmla="*/ 248271 h 542925"/>
                <a:gd name="connsiteX20" fmla="*/ 248770 w 495300"/>
                <a:gd name="connsiteY20" fmla="*/ 353046 h 542925"/>
                <a:gd name="connsiteX21" fmla="*/ 353545 w 495300"/>
                <a:gd name="connsiteY21" fmla="*/ 248271 h 542925"/>
                <a:gd name="connsiteX22" fmla="*/ 248770 w 495300"/>
                <a:gd name="connsiteY22" fmla="*/ 143496 h 542925"/>
                <a:gd name="connsiteX23" fmla="*/ 367833 w 495300"/>
                <a:gd name="connsiteY23" fmla="*/ 114921 h 542925"/>
                <a:gd name="connsiteX24" fmla="*/ 353545 w 495300"/>
                <a:gd name="connsiteY24" fmla="*/ 129209 h 542925"/>
                <a:gd name="connsiteX25" fmla="*/ 367833 w 495300"/>
                <a:gd name="connsiteY25" fmla="*/ 143496 h 542925"/>
                <a:gd name="connsiteX26" fmla="*/ 382120 w 495300"/>
                <a:gd name="connsiteY26" fmla="*/ 129209 h 542925"/>
                <a:gd name="connsiteX27" fmla="*/ 367833 w 495300"/>
                <a:gd name="connsiteY27" fmla="*/ 114921 h 542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95300" h="542925">
                  <a:moveTo>
                    <a:pt x="248770" y="621"/>
                  </a:moveTo>
                  <a:cubicBezTo>
                    <a:pt x="385930" y="621"/>
                    <a:pt x="496420" y="111111"/>
                    <a:pt x="496420" y="248271"/>
                  </a:cubicBezTo>
                  <a:cubicBezTo>
                    <a:pt x="496420" y="358761"/>
                    <a:pt x="424030" y="452106"/>
                    <a:pt x="324017" y="484491"/>
                  </a:cubicBezTo>
                  <a:lnTo>
                    <a:pt x="346877" y="524496"/>
                  </a:lnTo>
                  <a:lnTo>
                    <a:pt x="420220" y="524496"/>
                  </a:lnTo>
                  <a:lnTo>
                    <a:pt x="420220" y="543546"/>
                  </a:lnTo>
                  <a:lnTo>
                    <a:pt x="77320" y="543546"/>
                  </a:lnTo>
                  <a:lnTo>
                    <a:pt x="77320" y="524496"/>
                  </a:lnTo>
                  <a:lnTo>
                    <a:pt x="150663" y="524496"/>
                  </a:lnTo>
                  <a:lnTo>
                    <a:pt x="173523" y="484491"/>
                  </a:lnTo>
                  <a:cubicBezTo>
                    <a:pt x="73510" y="453059"/>
                    <a:pt x="1120" y="358761"/>
                    <a:pt x="1120" y="248271"/>
                  </a:cubicBezTo>
                  <a:cubicBezTo>
                    <a:pt x="1120" y="111111"/>
                    <a:pt x="111610" y="621"/>
                    <a:pt x="248770" y="621"/>
                  </a:cubicBezTo>
                  <a:close/>
                  <a:moveTo>
                    <a:pt x="192573" y="489254"/>
                  </a:moveTo>
                  <a:lnTo>
                    <a:pt x="172570" y="524496"/>
                  </a:lnTo>
                  <a:lnTo>
                    <a:pt x="324970" y="524496"/>
                  </a:lnTo>
                  <a:lnTo>
                    <a:pt x="304967" y="489254"/>
                  </a:lnTo>
                  <a:cubicBezTo>
                    <a:pt x="286870" y="493064"/>
                    <a:pt x="267820" y="495921"/>
                    <a:pt x="248770" y="495921"/>
                  </a:cubicBezTo>
                  <a:cubicBezTo>
                    <a:pt x="229720" y="495921"/>
                    <a:pt x="210670" y="493064"/>
                    <a:pt x="192573" y="489254"/>
                  </a:cubicBezTo>
                  <a:close/>
                  <a:moveTo>
                    <a:pt x="248770" y="143496"/>
                  </a:moveTo>
                  <a:cubicBezTo>
                    <a:pt x="190667" y="143496"/>
                    <a:pt x="143995" y="190169"/>
                    <a:pt x="143995" y="248271"/>
                  </a:cubicBezTo>
                  <a:cubicBezTo>
                    <a:pt x="143995" y="306374"/>
                    <a:pt x="190667" y="353046"/>
                    <a:pt x="248770" y="353046"/>
                  </a:cubicBezTo>
                  <a:cubicBezTo>
                    <a:pt x="306873" y="353046"/>
                    <a:pt x="353545" y="306374"/>
                    <a:pt x="353545" y="248271"/>
                  </a:cubicBezTo>
                  <a:cubicBezTo>
                    <a:pt x="353545" y="190169"/>
                    <a:pt x="306873" y="143496"/>
                    <a:pt x="248770" y="143496"/>
                  </a:cubicBezTo>
                  <a:close/>
                  <a:moveTo>
                    <a:pt x="367833" y="114921"/>
                  </a:moveTo>
                  <a:cubicBezTo>
                    <a:pt x="360213" y="114921"/>
                    <a:pt x="353545" y="121589"/>
                    <a:pt x="353545" y="129209"/>
                  </a:cubicBezTo>
                  <a:cubicBezTo>
                    <a:pt x="353545" y="136829"/>
                    <a:pt x="360213" y="143496"/>
                    <a:pt x="367833" y="143496"/>
                  </a:cubicBezTo>
                  <a:cubicBezTo>
                    <a:pt x="375452" y="143496"/>
                    <a:pt x="382120" y="136829"/>
                    <a:pt x="382120" y="129209"/>
                  </a:cubicBezTo>
                  <a:cubicBezTo>
                    <a:pt x="382120" y="121589"/>
                    <a:pt x="375452" y="114921"/>
                    <a:pt x="367833" y="114921"/>
                  </a:cubicBezTo>
                  <a:close/>
                </a:path>
              </a:pathLst>
            </a:custGeom>
            <a:solidFill>
              <a:srgbClr val="2458C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44" name="任意多边形: 形状 29">
              <a:extLst>
                <a:ext uri="{FF2B5EF4-FFF2-40B4-BE49-F238E27FC236}">
                  <a16:creationId xmlns:a16="http://schemas.microsoft.com/office/drawing/2014/main" id="{295DC761-0C85-569D-AE0B-E26241507296}"/>
                </a:ext>
              </a:extLst>
            </p:cNvPr>
            <p:cNvSpPr/>
            <p:nvPr/>
          </p:nvSpPr>
          <p:spPr>
            <a:xfrm>
              <a:off x="5931684" y="5710893"/>
              <a:ext cx="265570" cy="211472"/>
            </a:xfrm>
            <a:custGeom>
              <a:avLst/>
              <a:gdLst>
                <a:gd name="connsiteX0" fmla="*/ 486767 w 514350"/>
                <a:gd name="connsiteY0" fmla="*/ 621 h 409575"/>
                <a:gd name="connsiteX1" fmla="*/ 515342 w 514350"/>
                <a:gd name="connsiteY1" fmla="*/ 29196 h 409575"/>
                <a:gd name="connsiteX2" fmla="*/ 515342 w 514350"/>
                <a:gd name="connsiteY2" fmla="*/ 324471 h 409575"/>
                <a:gd name="connsiteX3" fmla="*/ 486767 w 514350"/>
                <a:gd name="connsiteY3" fmla="*/ 353046 h 409575"/>
                <a:gd name="connsiteX4" fmla="*/ 192445 w 514350"/>
                <a:gd name="connsiteY4" fmla="*/ 353046 h 409575"/>
                <a:gd name="connsiteX5" fmla="*/ 115292 w 514350"/>
                <a:gd name="connsiteY5" fmla="*/ 410196 h 409575"/>
                <a:gd name="connsiteX6" fmla="*/ 115292 w 514350"/>
                <a:gd name="connsiteY6" fmla="*/ 353046 h 409575"/>
                <a:gd name="connsiteX7" fmla="*/ 29567 w 514350"/>
                <a:gd name="connsiteY7" fmla="*/ 353046 h 409575"/>
                <a:gd name="connsiteX8" fmla="*/ 992 w 514350"/>
                <a:gd name="connsiteY8" fmla="*/ 324471 h 409575"/>
                <a:gd name="connsiteX9" fmla="*/ 992 w 514350"/>
                <a:gd name="connsiteY9" fmla="*/ 29196 h 409575"/>
                <a:gd name="connsiteX10" fmla="*/ 29567 w 514350"/>
                <a:gd name="connsiteY10" fmla="*/ 621 h 409575"/>
                <a:gd name="connsiteX11" fmla="*/ 486767 w 514350"/>
                <a:gd name="connsiteY11" fmla="*/ 621 h 409575"/>
                <a:gd name="connsiteX12" fmla="*/ 124817 w 514350"/>
                <a:gd name="connsiteY12" fmla="*/ 143496 h 409575"/>
                <a:gd name="connsiteX13" fmla="*/ 91480 w 514350"/>
                <a:gd name="connsiteY13" fmla="*/ 176834 h 409575"/>
                <a:gd name="connsiteX14" fmla="*/ 124817 w 514350"/>
                <a:gd name="connsiteY14" fmla="*/ 210171 h 409575"/>
                <a:gd name="connsiteX15" fmla="*/ 158155 w 514350"/>
                <a:gd name="connsiteY15" fmla="*/ 176834 h 409575"/>
                <a:gd name="connsiteX16" fmla="*/ 124817 w 514350"/>
                <a:gd name="connsiteY16" fmla="*/ 143496 h 409575"/>
                <a:gd name="connsiteX17" fmla="*/ 258167 w 514350"/>
                <a:gd name="connsiteY17" fmla="*/ 143496 h 409575"/>
                <a:gd name="connsiteX18" fmla="*/ 224830 w 514350"/>
                <a:gd name="connsiteY18" fmla="*/ 176834 h 409575"/>
                <a:gd name="connsiteX19" fmla="*/ 258167 w 514350"/>
                <a:gd name="connsiteY19" fmla="*/ 210171 h 409575"/>
                <a:gd name="connsiteX20" fmla="*/ 291505 w 514350"/>
                <a:gd name="connsiteY20" fmla="*/ 176834 h 409575"/>
                <a:gd name="connsiteX21" fmla="*/ 258167 w 514350"/>
                <a:gd name="connsiteY21" fmla="*/ 143496 h 409575"/>
                <a:gd name="connsiteX22" fmla="*/ 391517 w 514350"/>
                <a:gd name="connsiteY22" fmla="*/ 143496 h 409575"/>
                <a:gd name="connsiteX23" fmla="*/ 358180 w 514350"/>
                <a:gd name="connsiteY23" fmla="*/ 176834 h 409575"/>
                <a:gd name="connsiteX24" fmla="*/ 391517 w 514350"/>
                <a:gd name="connsiteY24" fmla="*/ 210171 h 409575"/>
                <a:gd name="connsiteX25" fmla="*/ 424855 w 514350"/>
                <a:gd name="connsiteY25" fmla="*/ 176834 h 409575"/>
                <a:gd name="connsiteX26" fmla="*/ 391517 w 514350"/>
                <a:gd name="connsiteY26" fmla="*/ 143496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14350" h="409575">
                  <a:moveTo>
                    <a:pt x="486767" y="621"/>
                  </a:moveTo>
                  <a:cubicBezTo>
                    <a:pt x="502960" y="621"/>
                    <a:pt x="515342" y="13004"/>
                    <a:pt x="515342" y="29196"/>
                  </a:cubicBezTo>
                  <a:lnTo>
                    <a:pt x="515342" y="324471"/>
                  </a:lnTo>
                  <a:cubicBezTo>
                    <a:pt x="515342" y="340664"/>
                    <a:pt x="502960" y="353046"/>
                    <a:pt x="486767" y="353046"/>
                  </a:cubicBezTo>
                  <a:lnTo>
                    <a:pt x="192445" y="353046"/>
                  </a:lnTo>
                  <a:lnTo>
                    <a:pt x="115292" y="410196"/>
                  </a:lnTo>
                  <a:lnTo>
                    <a:pt x="115292" y="353046"/>
                  </a:lnTo>
                  <a:lnTo>
                    <a:pt x="29567" y="353046"/>
                  </a:lnTo>
                  <a:cubicBezTo>
                    <a:pt x="13374" y="353046"/>
                    <a:pt x="992" y="340664"/>
                    <a:pt x="992" y="324471"/>
                  </a:cubicBezTo>
                  <a:lnTo>
                    <a:pt x="992" y="29196"/>
                  </a:lnTo>
                  <a:cubicBezTo>
                    <a:pt x="992" y="13004"/>
                    <a:pt x="13374" y="621"/>
                    <a:pt x="29567" y="621"/>
                  </a:cubicBezTo>
                  <a:lnTo>
                    <a:pt x="486767" y="621"/>
                  </a:lnTo>
                  <a:close/>
                  <a:moveTo>
                    <a:pt x="124817" y="143496"/>
                  </a:moveTo>
                  <a:cubicBezTo>
                    <a:pt x="106720" y="143496"/>
                    <a:pt x="91480" y="158736"/>
                    <a:pt x="91480" y="176834"/>
                  </a:cubicBezTo>
                  <a:cubicBezTo>
                    <a:pt x="91480" y="194931"/>
                    <a:pt x="106720" y="210171"/>
                    <a:pt x="124817" y="210171"/>
                  </a:cubicBezTo>
                  <a:cubicBezTo>
                    <a:pt x="142914" y="210171"/>
                    <a:pt x="158155" y="194931"/>
                    <a:pt x="158155" y="176834"/>
                  </a:cubicBezTo>
                  <a:cubicBezTo>
                    <a:pt x="158155" y="157784"/>
                    <a:pt x="142914" y="143496"/>
                    <a:pt x="124817" y="143496"/>
                  </a:cubicBezTo>
                  <a:close/>
                  <a:moveTo>
                    <a:pt x="258167" y="143496"/>
                  </a:moveTo>
                  <a:cubicBezTo>
                    <a:pt x="240070" y="143496"/>
                    <a:pt x="224830" y="158736"/>
                    <a:pt x="224830" y="176834"/>
                  </a:cubicBezTo>
                  <a:cubicBezTo>
                    <a:pt x="224830" y="194931"/>
                    <a:pt x="240070" y="210171"/>
                    <a:pt x="258167" y="210171"/>
                  </a:cubicBezTo>
                  <a:cubicBezTo>
                    <a:pt x="276264" y="210171"/>
                    <a:pt x="291505" y="194931"/>
                    <a:pt x="291505" y="176834"/>
                  </a:cubicBezTo>
                  <a:cubicBezTo>
                    <a:pt x="291505" y="157784"/>
                    <a:pt x="276264" y="143496"/>
                    <a:pt x="258167" y="143496"/>
                  </a:cubicBezTo>
                  <a:close/>
                  <a:moveTo>
                    <a:pt x="391517" y="143496"/>
                  </a:moveTo>
                  <a:cubicBezTo>
                    <a:pt x="373420" y="143496"/>
                    <a:pt x="358180" y="158736"/>
                    <a:pt x="358180" y="176834"/>
                  </a:cubicBezTo>
                  <a:cubicBezTo>
                    <a:pt x="358180" y="194931"/>
                    <a:pt x="373420" y="210171"/>
                    <a:pt x="391517" y="210171"/>
                  </a:cubicBezTo>
                  <a:cubicBezTo>
                    <a:pt x="409614" y="210171"/>
                    <a:pt x="424855" y="194931"/>
                    <a:pt x="424855" y="176834"/>
                  </a:cubicBezTo>
                  <a:cubicBezTo>
                    <a:pt x="424855" y="157784"/>
                    <a:pt x="409614" y="143496"/>
                    <a:pt x="391517" y="14349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45" name="PA-矩形 4">
              <a:extLst>
                <a:ext uri="{FF2B5EF4-FFF2-40B4-BE49-F238E27FC236}">
                  <a16:creationId xmlns:a16="http://schemas.microsoft.com/office/drawing/2014/main" id="{42E34810-B8EA-C79C-791E-C45418472BCB}"/>
                </a:ext>
              </a:extLst>
            </p:cNvPr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6633203" y="2093387"/>
              <a:ext cx="4932359" cy="512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t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ts val="20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b="1" i="0" u="none" strike="noStrike" kern="0" cap="none" spc="300" normalizeH="0" baseline="0" noProof="0" dirty="0">
                  <a:ln>
                    <a:noFill/>
                  </a:ln>
                  <a:solidFill>
                    <a:srgbClr val="FFD141"/>
                  </a:solidFill>
                  <a:effectLst/>
                  <a:uLnTx/>
                  <a:uFillTx/>
                  <a:latin typeface="Arial"/>
                  <a:ea typeface="阿里巴巴普惠体 Medium"/>
                  <a:cs typeface="阿里巴巴普惠体 Medium"/>
                  <a:sym typeface="Arial"/>
                </a:rPr>
                <a:t>Add title text</a:t>
              </a:r>
            </a:p>
            <a:p>
              <a:pPr marL="0" marR="0" lvl="0" indent="0" defTabSz="914400" eaLnBrk="1" fontAlgn="auto" latinLnBrk="0" hangingPunct="1">
                <a:lnSpc>
                  <a:spcPts val="20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Arial"/>
                  <a:ea typeface="阿里巴巴普惠体 Medium"/>
                  <a:cs typeface="阿里巴巴普惠体 Medium"/>
                  <a:sym typeface="Arial"/>
                </a:rPr>
                <a:t>Click here to add content, content to match the title. </a:t>
              </a: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46" name="PA-矩形 4">
              <a:extLst>
                <a:ext uri="{FF2B5EF4-FFF2-40B4-BE49-F238E27FC236}">
                  <a16:creationId xmlns:a16="http://schemas.microsoft.com/office/drawing/2014/main" id="{5C9B35BA-0C58-4F06-5EA2-DD7D885A70E2}"/>
                </a:ext>
              </a:extLst>
            </p:cNvPr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6692138" y="3760287"/>
              <a:ext cx="4932359" cy="512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t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ts val="20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b="1" i="0" u="none" strike="noStrike" kern="0" cap="none" spc="30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阿里巴巴普惠体 Medium"/>
                  <a:cs typeface="阿里巴巴普惠体 Medium"/>
                  <a:sym typeface="Arial"/>
                </a:rPr>
                <a:t>Add title text</a:t>
              </a:r>
            </a:p>
            <a:p>
              <a:pPr marL="0" marR="0" lvl="0" indent="0" defTabSz="914400" eaLnBrk="1" fontAlgn="auto" latinLnBrk="0" hangingPunct="1">
                <a:lnSpc>
                  <a:spcPts val="20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阿里巴巴普惠体 Medium"/>
                  <a:cs typeface="阿里巴巴普惠体 Medium"/>
                  <a:sym typeface="Arial"/>
                </a:rPr>
                <a:t>Click here to add content, content to match the title. </a:t>
              </a: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47" name="PA-矩形 4">
              <a:extLst>
                <a:ext uri="{FF2B5EF4-FFF2-40B4-BE49-F238E27FC236}">
                  <a16:creationId xmlns:a16="http://schemas.microsoft.com/office/drawing/2014/main" id="{6AF6FC45-8B3F-3B3B-E1C8-C4840E834394}"/>
                </a:ext>
              </a:extLst>
            </p:cNvPr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6692138" y="5424887"/>
              <a:ext cx="4932359" cy="512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t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ts val="20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b="1" i="0" u="none" strike="noStrike" kern="0" cap="none" spc="300" normalizeH="0" baseline="0" noProof="0" dirty="0">
                  <a:ln>
                    <a:noFill/>
                  </a:ln>
                  <a:solidFill>
                    <a:srgbClr val="2458C1"/>
                  </a:solidFill>
                  <a:effectLst/>
                  <a:uLnTx/>
                  <a:uFillTx/>
                  <a:latin typeface="Arial"/>
                  <a:ea typeface="阿里巴巴普惠体 Medium"/>
                  <a:cs typeface="阿里巴巴普惠体 Medium"/>
                  <a:sym typeface="Arial"/>
                </a:rPr>
                <a:t>Add title text</a:t>
              </a:r>
            </a:p>
            <a:p>
              <a:pPr marL="0" marR="0" lvl="0" indent="0" defTabSz="914400" eaLnBrk="1" fontAlgn="auto" latinLnBrk="0" hangingPunct="1">
                <a:lnSpc>
                  <a:spcPts val="20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Arial"/>
                  <a:ea typeface="阿里巴巴普惠体 Medium"/>
                  <a:cs typeface="阿里巴巴普惠体 Medium"/>
                  <a:sym typeface="Arial"/>
                </a:rPr>
                <a:t>Click here to add content, content to match the title. </a:t>
              </a: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21757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>
            <a:extLst>
              <a:ext uri="{FF2B5EF4-FFF2-40B4-BE49-F238E27FC236}">
                <a16:creationId xmlns:a16="http://schemas.microsoft.com/office/drawing/2014/main" id="{A0DECB9D-9F5B-CBC6-FA63-D10637BD7D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4313"/>
          <a:stretch/>
        </p:blipFill>
        <p:spPr>
          <a:xfrm>
            <a:off x="8590103" y="-2428"/>
            <a:ext cx="3598208" cy="6860428"/>
          </a:xfrm>
          <a:prstGeom prst="rect">
            <a:avLst/>
          </a:prstGeom>
        </p:spPr>
      </p:pic>
      <p:sp>
        <p:nvSpPr>
          <p:cNvPr id="9" name="标题 8">
            <a:extLst>
              <a:ext uri="{FF2B5EF4-FFF2-40B4-BE49-F238E27FC236}">
                <a16:creationId xmlns:a16="http://schemas.microsoft.com/office/drawing/2014/main" id="{6C2532AA-A647-48FF-8A25-36777AF5B18D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593850" y="2425111"/>
            <a:ext cx="8020183" cy="2086725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zh-CN" sz="8000" b="1" dirty="0">
                <a:solidFill>
                  <a:srgbClr val="2458C1"/>
                </a:solidFill>
                <a:latin typeface="思源宋体 CN Heavy" pitchFamily="18" charset="-122"/>
                <a:ea typeface="思源宋体 CN Heavy" pitchFamily="18" charset="-122"/>
                <a:cs typeface="阿里巴巴普惠体 Medium"/>
                <a:sym typeface="Arial"/>
              </a:rPr>
              <a:t>THANK YOU</a:t>
            </a:r>
            <a:endParaRPr lang="zh-CN" altLang="en-US" sz="8000" b="1" dirty="0">
              <a:solidFill>
                <a:srgbClr val="2458C1"/>
              </a:solidFill>
              <a:latin typeface="思源宋体 CN Heavy" pitchFamily="18" charset="-122"/>
              <a:ea typeface="思源宋体 CN Heavy" pitchFamily="18" charset="-122"/>
              <a:cs typeface="阿里巴巴普惠体 Medium"/>
              <a:sym typeface="Arial"/>
            </a:endParaRPr>
          </a:p>
        </p:txBody>
      </p:sp>
      <p:grpSp>
        <p:nvGrpSpPr>
          <p:cNvPr id="56" name="组合 55">
            <a:extLst>
              <a:ext uri="{FF2B5EF4-FFF2-40B4-BE49-F238E27FC236}">
                <a16:creationId xmlns:a16="http://schemas.microsoft.com/office/drawing/2014/main" id="{FEFC6D4C-390D-3F19-BFEB-C1A367B8A39F}"/>
              </a:ext>
            </a:extLst>
          </p:cNvPr>
          <p:cNvGrpSpPr/>
          <p:nvPr/>
        </p:nvGrpSpPr>
        <p:grpSpPr>
          <a:xfrm>
            <a:off x="709703" y="5988068"/>
            <a:ext cx="2879480" cy="346919"/>
            <a:chOff x="4296560" y="4875258"/>
            <a:chExt cx="2879480" cy="346919"/>
          </a:xfrm>
        </p:grpSpPr>
        <p:sp>
          <p:nvSpPr>
            <p:cNvPr id="52" name="圆角矩形 51">
              <a:extLst>
                <a:ext uri="{FF2B5EF4-FFF2-40B4-BE49-F238E27FC236}">
                  <a16:creationId xmlns:a16="http://schemas.microsoft.com/office/drawing/2014/main" id="{32BCB31A-2F7D-269C-99C0-CDD0217FC031}"/>
                </a:ext>
              </a:extLst>
            </p:cNvPr>
            <p:cNvSpPr/>
            <p:nvPr/>
          </p:nvSpPr>
          <p:spPr>
            <a:xfrm>
              <a:off x="4296560" y="4875258"/>
              <a:ext cx="2879480" cy="346919"/>
            </a:xfrm>
            <a:prstGeom prst="roundRect">
              <a:avLst>
                <a:gd name="adj" fmla="val 50000"/>
              </a:avLst>
            </a:prstGeom>
            <a:solidFill>
              <a:srgbClr val="2458C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48" name="文本占位符 11">
              <a:extLst>
                <a:ext uri="{FF2B5EF4-FFF2-40B4-BE49-F238E27FC236}">
                  <a16:creationId xmlns:a16="http://schemas.microsoft.com/office/drawing/2014/main" id="{EFFB5DE9-11AD-7F02-D189-71F2ADF5CD00}"/>
                </a:ext>
              </a:extLst>
            </p:cNvPr>
            <p:cNvSpPr txBox="1">
              <a:spLocks/>
            </p:cNvSpPr>
            <p:nvPr/>
          </p:nvSpPr>
          <p:spPr>
            <a:xfrm>
              <a:off x="4634799" y="4915826"/>
              <a:ext cx="2495005" cy="30480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zh-CN" sz="1400" b="1" dirty="0">
                  <a:ln w="9525">
                    <a:noFill/>
                  </a:ln>
                  <a:solidFill>
                    <a:schemeClr val="bg1"/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www.freeppt7.com</a:t>
              </a:r>
              <a:endParaRPr lang="en-GB" altLang="zh-CN" sz="1400" b="1" dirty="0">
                <a:solidFill>
                  <a:schemeClr val="bg1"/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</p:grpSp>
      <p:cxnSp>
        <p:nvCxnSpPr>
          <p:cNvPr id="74" name="直线连接符 73">
            <a:extLst>
              <a:ext uri="{FF2B5EF4-FFF2-40B4-BE49-F238E27FC236}">
                <a16:creationId xmlns:a16="http://schemas.microsoft.com/office/drawing/2014/main" id="{0C4170D4-3C3D-FE94-1499-A38540F6800D}"/>
              </a:ext>
            </a:extLst>
          </p:cNvPr>
          <p:cNvCxnSpPr>
            <a:cxnSpLocks/>
          </p:cNvCxnSpPr>
          <p:nvPr/>
        </p:nvCxnSpPr>
        <p:spPr>
          <a:xfrm>
            <a:off x="803489" y="4608818"/>
            <a:ext cx="7217753" cy="0"/>
          </a:xfrm>
          <a:prstGeom prst="line">
            <a:avLst/>
          </a:prstGeom>
          <a:ln w="38100">
            <a:solidFill>
              <a:srgbClr val="F0F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>
            <a:extLst>
              <a:ext uri="{FF2B5EF4-FFF2-40B4-BE49-F238E27FC236}">
                <a16:creationId xmlns:a16="http://schemas.microsoft.com/office/drawing/2014/main" id="{1143E074-787F-5107-C7E9-9B4812A01372}"/>
              </a:ext>
            </a:extLst>
          </p:cNvPr>
          <p:cNvSpPr/>
          <p:nvPr/>
        </p:nvSpPr>
        <p:spPr>
          <a:xfrm>
            <a:off x="709703" y="1365650"/>
            <a:ext cx="1206675" cy="278467"/>
          </a:xfrm>
          <a:prstGeom prst="rect">
            <a:avLst/>
          </a:prstGeom>
          <a:solidFill>
            <a:srgbClr val="FFD1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sp>
        <p:nvSpPr>
          <p:cNvPr id="2" name="椭圆 1">
            <a:extLst>
              <a:ext uri="{FF2B5EF4-FFF2-40B4-BE49-F238E27FC236}">
                <a16:creationId xmlns:a16="http://schemas.microsoft.com/office/drawing/2014/main" id="{B72D1459-A635-99AB-8DC5-CF02D25269FA}"/>
              </a:ext>
            </a:extLst>
          </p:cNvPr>
          <p:cNvSpPr/>
          <p:nvPr/>
        </p:nvSpPr>
        <p:spPr>
          <a:xfrm rot="448207">
            <a:off x="455367" y="461407"/>
            <a:ext cx="514137" cy="514137"/>
          </a:xfrm>
          <a:prstGeom prst="ellipse">
            <a:avLst/>
          </a:prstGeom>
          <a:solidFill>
            <a:srgbClr val="2458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F6A1AD30-73E8-699A-3007-1D2FAEC65B67}"/>
              </a:ext>
            </a:extLst>
          </p:cNvPr>
          <p:cNvSpPr txBox="1"/>
          <p:nvPr/>
        </p:nvSpPr>
        <p:spPr>
          <a:xfrm>
            <a:off x="709703" y="4846329"/>
            <a:ext cx="731153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Arial"/>
                <a:ea typeface="阿里巴巴普惠体 Medium"/>
                <a:cs typeface="阿里巴巴普惠体 Medium"/>
                <a:sym typeface="Arial"/>
              </a:rPr>
              <a:t>Please Click Here To Add Appropriate Text To Explain, You Can Directly Copy And Paste The Text Content.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F85E217C-31E1-7C60-8F82-C659748ABA5C}"/>
              </a:ext>
            </a:extLst>
          </p:cNvPr>
          <p:cNvSpPr/>
          <p:nvPr/>
        </p:nvSpPr>
        <p:spPr>
          <a:xfrm>
            <a:off x="7570972" y="3392489"/>
            <a:ext cx="438430" cy="1253149"/>
          </a:xfrm>
          <a:prstGeom prst="rect">
            <a:avLst/>
          </a:prstGeom>
          <a:solidFill>
            <a:srgbClr val="FFD1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1746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 animBg="1"/>
      <p:bldP spid="2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6E43E27-F1B0-02E8-1946-73FF63AFFE33}"/>
              </a:ext>
            </a:extLst>
          </p:cNvPr>
          <p:cNvGrpSpPr/>
          <p:nvPr/>
        </p:nvGrpSpPr>
        <p:grpSpPr>
          <a:xfrm>
            <a:off x="1659925" y="1576395"/>
            <a:ext cx="8872151" cy="3560070"/>
            <a:chOff x="1659925" y="1622451"/>
            <a:chExt cx="8872151" cy="356007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D85D155-BED2-ACEB-3769-8DCFF91CDB3A}"/>
                </a:ext>
              </a:extLst>
            </p:cNvPr>
            <p:cNvSpPr txBox="1"/>
            <p:nvPr/>
          </p:nvSpPr>
          <p:spPr>
            <a:xfrm>
              <a:off x="1659925" y="1622451"/>
              <a:ext cx="887215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We respect your valuable time with </a:t>
              </a:r>
              <a:r>
                <a:rPr kumimoji="0" lang="en-US" altLang="zh-CN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freeppt7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!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If you have any questions, please reach us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45DEF97-E3F3-DD1E-C544-B2026124D939}"/>
                </a:ext>
              </a:extLst>
            </p:cNvPr>
            <p:cNvGrpSpPr/>
            <p:nvPr/>
          </p:nvGrpSpPr>
          <p:grpSpPr>
            <a:xfrm>
              <a:off x="4744357" y="2961726"/>
              <a:ext cx="2878228" cy="444237"/>
              <a:chOff x="3649099" y="2657323"/>
              <a:chExt cx="4767227" cy="735794"/>
            </a:xfrm>
          </p:grpSpPr>
          <p:pic>
            <p:nvPicPr>
              <p:cNvPr id="8" name="Picture 4" descr="Facebook icon circle Logo PNG Vector (EPS) Free Download">
                <a:hlinkClick r:id="rId2"/>
                <a:extLst>
                  <a:ext uri="{FF2B5EF4-FFF2-40B4-BE49-F238E27FC236}">
                    <a16:creationId xmlns:a16="http://schemas.microsoft.com/office/drawing/2014/main" id="{602876B6-B1F8-A41A-F81C-A10A3E7EDB9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9099" y="2657323"/>
                <a:ext cx="730592" cy="7305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6" descr="Instagram Logo Icon Png #96303 - Free Icons Library">
                <a:hlinkClick r:id="rId4"/>
                <a:extLst>
                  <a:ext uri="{FF2B5EF4-FFF2-40B4-BE49-F238E27FC236}">
                    <a16:creationId xmlns:a16="http://schemas.microsoft.com/office/drawing/2014/main" id="{6041D0AE-538D-F0DF-C0B2-6B86D00F12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0569" y="2657323"/>
                <a:ext cx="730592" cy="721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8" descr="Youtube PNG images free download">
                <a:hlinkClick r:id="rId6"/>
                <a:extLst>
                  <a:ext uri="{FF2B5EF4-FFF2-40B4-BE49-F238E27FC236}">
                    <a16:creationId xmlns:a16="http://schemas.microsoft.com/office/drawing/2014/main" id="{6D36331A-0349-69CC-F35A-C6E152B11F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77912" y="2671927"/>
                <a:ext cx="1019843" cy="721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10" descr="Download Twitter Logo Png Transparent Background - Logo Twitter Png PNG  Image with No Background - PNGkey.com">
                <a:hlinkClick r:id="rId8"/>
                <a:extLst>
                  <a:ext uri="{FF2B5EF4-FFF2-40B4-BE49-F238E27FC236}">
                    <a16:creationId xmlns:a16="http://schemas.microsoft.com/office/drawing/2014/main" id="{DEFC2ED4-7A85-4B63-AA58-3742E8C4C6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47455" y="2671928"/>
                <a:ext cx="715988" cy="7159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2" descr="LinkedIn Logo – Free PNG format download (2022)">
                <a:hlinkClick r:id="rId10"/>
                <a:extLst>
                  <a:ext uri="{FF2B5EF4-FFF2-40B4-BE49-F238E27FC236}">
                    <a16:creationId xmlns:a16="http://schemas.microsoft.com/office/drawing/2014/main" id="{6305F8BE-4A1B-D495-8890-5153C8455B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22895" y="2663501"/>
                <a:ext cx="1293431" cy="7275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923B166-2FB1-3537-5651-CEDA59A06144}"/>
                </a:ext>
              </a:extLst>
            </p:cNvPr>
            <p:cNvSpPr/>
            <p:nvPr/>
          </p:nvSpPr>
          <p:spPr>
            <a:xfrm>
              <a:off x="2668859" y="4659301"/>
              <a:ext cx="685428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CREDIT: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 Freeppt7.com created this PowerPoint template.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Let this slide be kept for attribution.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CD92F99-F9BB-4F0B-8C48-7B2315895202}"/>
                </a:ext>
              </a:extLst>
            </p:cNvPr>
            <p:cNvSpPr/>
            <p:nvPr/>
          </p:nvSpPr>
          <p:spPr>
            <a:xfrm>
              <a:off x="2129246" y="4098910"/>
              <a:ext cx="825572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Do you have a design request, please visit our </a:t>
              </a:r>
              <a:r>
                <a:rPr kumimoji="0" lang="en-US" b="1" i="0" u="sng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  <a:hlinkClick r:id="rId1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redesign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 page.</a:t>
              </a:r>
            </a:p>
          </p:txBody>
        </p:sp>
      </p:grpSp>
      <p:sp>
        <p:nvSpPr>
          <p:cNvPr id="13" name="TextBox 3">
            <a:hlinkClick r:id="rId13"/>
            <a:extLst>
              <a:ext uri="{FF2B5EF4-FFF2-40B4-BE49-F238E27FC236}">
                <a16:creationId xmlns:a16="http://schemas.microsoft.com/office/drawing/2014/main" id="{BD3C2092-DA25-3AA4-C25B-983997217607}"/>
              </a:ext>
            </a:extLst>
          </p:cNvPr>
          <p:cNvSpPr txBox="1"/>
          <p:nvPr/>
        </p:nvSpPr>
        <p:spPr>
          <a:xfrm>
            <a:off x="3672301" y="5669848"/>
            <a:ext cx="5169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cs typeface="Arial" panose="020B0604020202020204" pitchFamily="34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www.freeppt7.com</a:t>
            </a:r>
            <a:endParaRPr lang="ko-KR" altLang="en-US" sz="2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965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6580AE81-AE45-B52A-7CEC-3BA2CAA8B084}"/>
              </a:ext>
            </a:extLst>
          </p:cNvPr>
          <p:cNvSpPr/>
          <p:nvPr/>
        </p:nvSpPr>
        <p:spPr>
          <a:xfrm>
            <a:off x="709703" y="1365650"/>
            <a:ext cx="1206675" cy="278467"/>
          </a:xfrm>
          <a:prstGeom prst="rect">
            <a:avLst/>
          </a:prstGeom>
          <a:solidFill>
            <a:srgbClr val="FFD1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D3C884DC-C58C-4D83-9157-478A0AECA00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38663" y="2925893"/>
            <a:ext cx="4306439" cy="951057"/>
          </a:xfrm>
        </p:spPr>
        <p:txBody>
          <a:bodyPr>
            <a:noAutofit/>
          </a:bodyPr>
          <a:lstStyle/>
          <a:p>
            <a:r>
              <a:rPr lang="en-US" altLang="zh-CN" sz="4800" b="1" dirty="0">
                <a:solidFill>
                  <a:srgbClr val="2458C1"/>
                </a:solidFill>
                <a:latin typeface="思源宋体 CN Heavy" pitchFamily="18" charset="-122"/>
                <a:ea typeface="思源宋体 CN Heavy" pitchFamily="18" charset="-122"/>
                <a:cs typeface="阿里巴巴普惠体 Medium"/>
                <a:sym typeface="Arial"/>
              </a:rPr>
              <a:t>Add title text</a:t>
            </a:r>
            <a:endParaRPr lang="zh-CN" altLang="en-US" sz="4800" b="1" dirty="0">
              <a:solidFill>
                <a:srgbClr val="2458C1"/>
              </a:solidFill>
              <a:latin typeface="思源宋体 CN Heavy" pitchFamily="18" charset="-122"/>
              <a:ea typeface="思源宋体 CN Heavy" pitchFamily="18" charset="-122"/>
              <a:cs typeface="阿里巴巴普惠体 Medium"/>
              <a:sym typeface="Arial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D8BC6C1A-37D2-39D5-EE24-D53C2D7AED7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4313"/>
          <a:stretch/>
        </p:blipFill>
        <p:spPr>
          <a:xfrm>
            <a:off x="8590103" y="-2428"/>
            <a:ext cx="3598208" cy="6860428"/>
          </a:xfrm>
          <a:prstGeom prst="rect">
            <a:avLst/>
          </a:prstGeom>
        </p:spPr>
      </p:pic>
      <p:grpSp>
        <p:nvGrpSpPr>
          <p:cNvPr id="38" name="组合 37">
            <a:extLst>
              <a:ext uri="{FF2B5EF4-FFF2-40B4-BE49-F238E27FC236}">
                <a16:creationId xmlns:a16="http://schemas.microsoft.com/office/drawing/2014/main" id="{04137EA4-6D1A-67AD-C118-2394A554B5BE}"/>
              </a:ext>
            </a:extLst>
          </p:cNvPr>
          <p:cNvGrpSpPr/>
          <p:nvPr/>
        </p:nvGrpSpPr>
        <p:grpSpPr>
          <a:xfrm>
            <a:off x="455366" y="414514"/>
            <a:ext cx="3276663" cy="1189174"/>
            <a:chOff x="455366" y="461406"/>
            <a:chExt cx="3076194" cy="1189174"/>
          </a:xfrm>
        </p:grpSpPr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B261213B-2991-AAE0-E84E-FEE6324264B4}"/>
                </a:ext>
              </a:extLst>
            </p:cNvPr>
            <p:cNvSpPr/>
            <p:nvPr/>
          </p:nvSpPr>
          <p:spPr>
            <a:xfrm rot="448207">
              <a:off x="455366" y="461406"/>
              <a:ext cx="514137" cy="514137"/>
            </a:xfrm>
            <a:prstGeom prst="ellipse">
              <a:avLst/>
            </a:prstGeom>
            <a:solidFill>
              <a:srgbClr val="2458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A73573B2-8413-1541-ACE9-D1B13008EE6C}"/>
                </a:ext>
              </a:extLst>
            </p:cNvPr>
            <p:cNvSpPr txBox="1"/>
            <p:nvPr/>
          </p:nvSpPr>
          <p:spPr>
            <a:xfrm>
              <a:off x="638663" y="696473"/>
              <a:ext cx="289289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800" b="1" spc="300">
                  <a:solidFill>
                    <a:schemeClr val="bg1"/>
                  </a:solidFill>
                  <a:latin typeface="Arial Black" pitchFamily="34" charset="0"/>
                  <a:ea typeface="阿里巴巴普惠体 Medium"/>
                  <a:cs typeface="阿里巴巴普惠体 Medium"/>
                </a:defRPr>
              </a:lvl1pPr>
            </a:lstStyle>
            <a:p>
              <a:r>
                <a:rPr lang="en-US" altLang="zh-CN" dirty="0">
                  <a:sym typeface="Arial"/>
                </a:rPr>
                <a:t>Part</a:t>
              </a:r>
            </a:p>
            <a:p>
              <a:r>
                <a:rPr lang="en-US" altLang="zh-CN" dirty="0">
                  <a:sym typeface="Arial"/>
                </a:rPr>
                <a:t>One</a:t>
              </a:r>
              <a:endParaRPr lang="zh-CN" altLang="en-US" dirty="0">
                <a:sym typeface="Arial"/>
              </a:endParaRPr>
            </a:p>
          </p:txBody>
        </p:sp>
      </p:grpSp>
      <p:sp>
        <p:nvSpPr>
          <p:cNvPr id="12" name="文本框 11">
            <a:extLst>
              <a:ext uri="{FF2B5EF4-FFF2-40B4-BE49-F238E27FC236}">
                <a16:creationId xmlns:a16="http://schemas.microsoft.com/office/drawing/2014/main" id="{0C159A70-2F3A-DE34-6A15-36D00018DFB4}"/>
              </a:ext>
            </a:extLst>
          </p:cNvPr>
          <p:cNvSpPr txBox="1"/>
          <p:nvPr/>
        </p:nvSpPr>
        <p:spPr>
          <a:xfrm>
            <a:off x="638663" y="3985645"/>
            <a:ext cx="588018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Arial"/>
                <a:ea typeface="阿里巴巴普惠体 Medium"/>
                <a:cs typeface="阿里巴巴普惠体 Medium"/>
                <a:sym typeface="Arial"/>
              </a:rPr>
              <a:t>Please Click Here To Add Appropriate Text To Explain, You Can Directly Copy And Paste The Text Content.</a:t>
            </a:r>
          </a:p>
        </p:txBody>
      </p:sp>
      <p:cxnSp>
        <p:nvCxnSpPr>
          <p:cNvPr id="14" name="直线连接符 13">
            <a:extLst>
              <a:ext uri="{FF2B5EF4-FFF2-40B4-BE49-F238E27FC236}">
                <a16:creationId xmlns:a16="http://schemas.microsoft.com/office/drawing/2014/main" id="{F3ACE5A2-CF05-E8F4-69EB-D6D736410375}"/>
              </a:ext>
            </a:extLst>
          </p:cNvPr>
          <p:cNvCxnSpPr>
            <a:cxnSpLocks/>
          </p:cNvCxnSpPr>
          <p:nvPr/>
        </p:nvCxnSpPr>
        <p:spPr>
          <a:xfrm>
            <a:off x="732446" y="3960699"/>
            <a:ext cx="5236171" cy="0"/>
          </a:xfrm>
          <a:prstGeom prst="line">
            <a:avLst/>
          </a:prstGeom>
          <a:ln w="38100">
            <a:gradFill flip="none" rotWithShape="1">
              <a:gsLst>
                <a:gs pos="15000">
                  <a:schemeClr val="bg1"/>
                </a:gs>
                <a:gs pos="99000">
                  <a:schemeClr val="bg1">
                    <a:alpha val="22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标题 1">
            <a:extLst>
              <a:ext uri="{FF2B5EF4-FFF2-40B4-BE49-F238E27FC236}">
                <a16:creationId xmlns:a16="http://schemas.microsoft.com/office/drawing/2014/main" id="{B15797C9-E04D-C0D3-18E3-CE0F9CDA1F81}"/>
              </a:ext>
            </a:extLst>
          </p:cNvPr>
          <p:cNvSpPr txBox="1">
            <a:spLocks/>
          </p:cNvSpPr>
          <p:nvPr/>
        </p:nvSpPr>
        <p:spPr>
          <a:xfrm>
            <a:off x="4962025" y="2409797"/>
            <a:ext cx="2097995" cy="9510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7200" b="1" dirty="0">
                <a:solidFill>
                  <a:schemeClr val="bg1"/>
                </a:solidFill>
                <a:latin typeface="Arial Black" pitchFamily="34" charset="0"/>
                <a:ea typeface="阿里巴巴普惠体 Medium"/>
                <a:cs typeface="阿里巴巴普惠体 Medium"/>
                <a:sym typeface="Arial"/>
              </a:rPr>
              <a:t>0</a:t>
            </a:r>
            <a:r>
              <a:rPr lang="en-US" altLang="zh-CN" sz="7200" b="1" dirty="0">
                <a:solidFill>
                  <a:srgbClr val="2458C1"/>
                </a:solidFill>
                <a:latin typeface="Arial Black" pitchFamily="34" charset="0"/>
                <a:ea typeface="阿里巴巴普惠体 Medium"/>
                <a:cs typeface="阿里巴巴普惠体 Medium"/>
                <a:sym typeface="Arial"/>
              </a:rPr>
              <a:t>1 .</a:t>
            </a:r>
            <a:endParaRPr lang="zh-CN" altLang="en-US" sz="7200" b="1" dirty="0">
              <a:solidFill>
                <a:srgbClr val="2458C1"/>
              </a:solidFill>
              <a:latin typeface="Arial Black" pitchFamily="34" charset="0"/>
              <a:ea typeface="阿里巴巴普惠体 Medium"/>
              <a:cs typeface="阿里巴巴普惠体 Medium"/>
              <a:sym typeface="Arial"/>
            </a:endParaRPr>
          </a:p>
        </p:txBody>
      </p: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46A06AF1-8B7D-9FAA-0BCF-D95B54FDE78A}"/>
              </a:ext>
            </a:extLst>
          </p:cNvPr>
          <p:cNvGrpSpPr/>
          <p:nvPr/>
        </p:nvGrpSpPr>
        <p:grpSpPr>
          <a:xfrm>
            <a:off x="709703" y="6010508"/>
            <a:ext cx="2879480" cy="346919"/>
            <a:chOff x="4296560" y="4897698"/>
            <a:chExt cx="2879480" cy="346919"/>
          </a:xfrm>
        </p:grpSpPr>
        <p:sp>
          <p:nvSpPr>
            <p:cNvPr id="36" name="圆角矩形 35">
              <a:extLst>
                <a:ext uri="{FF2B5EF4-FFF2-40B4-BE49-F238E27FC236}">
                  <a16:creationId xmlns:a16="http://schemas.microsoft.com/office/drawing/2014/main" id="{09ED89ED-2B93-4005-AA7C-C57E43ECA4AB}"/>
                </a:ext>
              </a:extLst>
            </p:cNvPr>
            <p:cNvSpPr/>
            <p:nvPr/>
          </p:nvSpPr>
          <p:spPr>
            <a:xfrm>
              <a:off x="4296560" y="4897698"/>
              <a:ext cx="2879480" cy="346919"/>
            </a:xfrm>
            <a:prstGeom prst="roundRect">
              <a:avLst>
                <a:gd name="adj" fmla="val 50000"/>
              </a:avLst>
            </a:prstGeom>
            <a:solidFill>
              <a:srgbClr val="2458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37" name="文本占位符 11">
              <a:extLst>
                <a:ext uri="{FF2B5EF4-FFF2-40B4-BE49-F238E27FC236}">
                  <a16:creationId xmlns:a16="http://schemas.microsoft.com/office/drawing/2014/main" id="{A803F17F-03F5-2819-BD2E-CDC20BE3783D}"/>
                </a:ext>
              </a:extLst>
            </p:cNvPr>
            <p:cNvSpPr txBox="1">
              <a:spLocks/>
            </p:cNvSpPr>
            <p:nvPr/>
          </p:nvSpPr>
          <p:spPr>
            <a:xfrm>
              <a:off x="4634799" y="4915826"/>
              <a:ext cx="2495005" cy="30480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zh-CN" sz="1400" b="1" dirty="0">
                  <a:ln w="9525">
                    <a:noFill/>
                  </a:ln>
                  <a:solidFill>
                    <a:schemeClr val="bg1"/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www.freeppt7.com</a:t>
              </a:r>
              <a:endParaRPr lang="en-GB" altLang="zh-CN" sz="1400" b="1" dirty="0">
                <a:solidFill>
                  <a:schemeClr val="bg1"/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54145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  <p:bldP spid="12" grpId="1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8BCF7A1A-E49F-8724-2800-C6BBAA6CB256}"/>
              </a:ext>
            </a:extLst>
          </p:cNvPr>
          <p:cNvGrpSpPr/>
          <p:nvPr/>
        </p:nvGrpSpPr>
        <p:grpSpPr>
          <a:xfrm>
            <a:off x="455365" y="383276"/>
            <a:ext cx="8732586" cy="584775"/>
            <a:chOff x="455366" y="430166"/>
            <a:chExt cx="8732585" cy="584775"/>
          </a:xfrm>
        </p:grpSpPr>
        <p:sp>
          <p:nvSpPr>
            <p:cNvPr id="4" name="椭圆 3">
              <a:extLst>
                <a:ext uri="{FF2B5EF4-FFF2-40B4-BE49-F238E27FC236}">
                  <a16:creationId xmlns:a16="http://schemas.microsoft.com/office/drawing/2014/main" id="{5D530995-7D0A-C4AC-F7D6-B19C93C39EEF}"/>
                </a:ext>
              </a:extLst>
            </p:cNvPr>
            <p:cNvSpPr/>
            <p:nvPr/>
          </p:nvSpPr>
          <p:spPr>
            <a:xfrm rot="448207">
              <a:off x="455366" y="461406"/>
              <a:ext cx="514137" cy="514137"/>
            </a:xfrm>
            <a:prstGeom prst="ellipse">
              <a:avLst/>
            </a:prstGeom>
            <a:solidFill>
              <a:srgbClr val="2458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FDE5E87F-8D5F-C5A0-6F90-37F9EA84FD38}"/>
                </a:ext>
              </a:extLst>
            </p:cNvPr>
            <p:cNvSpPr txBox="1"/>
            <p:nvPr/>
          </p:nvSpPr>
          <p:spPr>
            <a:xfrm>
              <a:off x="1110950" y="430166"/>
              <a:ext cx="807700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spc="300" dirty="0">
                  <a:solidFill>
                    <a:schemeClr val="bg1"/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Add title text</a:t>
              </a:r>
              <a:endParaRPr lang="zh-CN" altLang="en-US" sz="3200" b="1" spc="300" dirty="0">
                <a:solidFill>
                  <a:schemeClr val="bg1"/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04EE9E09-2772-66F8-7817-5F17EA3612A2}"/>
              </a:ext>
            </a:extLst>
          </p:cNvPr>
          <p:cNvGrpSpPr/>
          <p:nvPr/>
        </p:nvGrpSpPr>
        <p:grpSpPr>
          <a:xfrm>
            <a:off x="0" y="1240357"/>
            <a:ext cx="12192000" cy="5021064"/>
            <a:chOff x="0" y="1240357"/>
            <a:chExt cx="12192000" cy="5021064"/>
          </a:xfrm>
        </p:grpSpPr>
        <p:sp>
          <p:nvSpPr>
            <p:cNvPr id="64" name="矩形 63">
              <a:extLst>
                <a:ext uri="{FF2B5EF4-FFF2-40B4-BE49-F238E27FC236}">
                  <a16:creationId xmlns:a16="http://schemas.microsoft.com/office/drawing/2014/main" id="{BD512CC3-3600-C9E9-C5C5-E403C7C4F3EB}"/>
                </a:ext>
              </a:extLst>
            </p:cNvPr>
            <p:cNvSpPr/>
            <p:nvPr/>
          </p:nvSpPr>
          <p:spPr>
            <a:xfrm>
              <a:off x="0" y="1240357"/>
              <a:ext cx="12192000" cy="5021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31" name="矩形: 圆角 30">
              <a:extLst>
                <a:ext uri="{FF2B5EF4-FFF2-40B4-BE49-F238E27FC236}">
                  <a16:creationId xmlns:a16="http://schemas.microsoft.com/office/drawing/2014/main" id="{C393C046-AB8A-B1FA-8E8D-3B01766F6FCB}"/>
                </a:ext>
              </a:extLst>
            </p:cNvPr>
            <p:cNvSpPr>
              <a:spLocks/>
            </p:cNvSpPr>
            <p:nvPr/>
          </p:nvSpPr>
          <p:spPr>
            <a:xfrm>
              <a:off x="411011" y="2056319"/>
              <a:ext cx="4469156" cy="1645885"/>
            </a:xfrm>
            <a:prstGeom prst="roundRect">
              <a:avLst>
                <a:gd name="adj" fmla="val 0"/>
              </a:avLst>
            </a:prstGeom>
            <a:solidFill>
              <a:schemeClr val="bg1">
                <a:alpha val="15000"/>
              </a:schemeClr>
            </a:solidFill>
            <a:ln w="60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42" name="矩形: 圆角 30">
              <a:extLst>
                <a:ext uri="{FF2B5EF4-FFF2-40B4-BE49-F238E27FC236}">
                  <a16:creationId xmlns:a16="http://schemas.microsoft.com/office/drawing/2014/main" id="{F3C2835B-2FD3-91F3-4093-EABF8905F410}"/>
                </a:ext>
              </a:extLst>
            </p:cNvPr>
            <p:cNvSpPr>
              <a:spLocks/>
            </p:cNvSpPr>
            <p:nvPr/>
          </p:nvSpPr>
          <p:spPr>
            <a:xfrm>
              <a:off x="411011" y="4381722"/>
              <a:ext cx="4469156" cy="1645885"/>
            </a:xfrm>
            <a:prstGeom prst="roundRect">
              <a:avLst>
                <a:gd name="adj" fmla="val 0"/>
              </a:avLst>
            </a:prstGeom>
            <a:solidFill>
              <a:schemeClr val="bg1">
                <a:alpha val="15000"/>
              </a:schemeClr>
            </a:solidFill>
            <a:ln w="60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47" name="矩形: 圆角 30">
              <a:extLst>
                <a:ext uri="{FF2B5EF4-FFF2-40B4-BE49-F238E27FC236}">
                  <a16:creationId xmlns:a16="http://schemas.microsoft.com/office/drawing/2014/main" id="{B7CD0672-CFAD-03BA-1EE4-1D565D476BE2}"/>
                </a:ext>
              </a:extLst>
            </p:cNvPr>
            <p:cNvSpPr>
              <a:spLocks/>
            </p:cNvSpPr>
            <p:nvPr/>
          </p:nvSpPr>
          <p:spPr>
            <a:xfrm>
              <a:off x="7318043" y="2056319"/>
              <a:ext cx="4469156" cy="1645885"/>
            </a:xfrm>
            <a:prstGeom prst="roundRect">
              <a:avLst>
                <a:gd name="adj" fmla="val 0"/>
              </a:avLst>
            </a:prstGeom>
            <a:solidFill>
              <a:schemeClr val="bg1">
                <a:alpha val="60000"/>
              </a:schemeClr>
            </a:solidFill>
            <a:ln w="60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55" name="矩形: 圆角 30">
              <a:extLst>
                <a:ext uri="{FF2B5EF4-FFF2-40B4-BE49-F238E27FC236}">
                  <a16:creationId xmlns:a16="http://schemas.microsoft.com/office/drawing/2014/main" id="{3D5C4695-7998-30D6-53AF-87FB4096C8C1}"/>
                </a:ext>
              </a:extLst>
            </p:cNvPr>
            <p:cNvSpPr>
              <a:spLocks/>
            </p:cNvSpPr>
            <p:nvPr/>
          </p:nvSpPr>
          <p:spPr>
            <a:xfrm>
              <a:off x="7318043" y="4381722"/>
              <a:ext cx="4469156" cy="1645885"/>
            </a:xfrm>
            <a:prstGeom prst="roundRect">
              <a:avLst>
                <a:gd name="adj" fmla="val 0"/>
              </a:avLst>
            </a:prstGeom>
            <a:solidFill>
              <a:schemeClr val="bg1">
                <a:alpha val="60000"/>
              </a:schemeClr>
            </a:solidFill>
            <a:ln w="60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grpSp>
          <p:nvGrpSpPr>
            <p:cNvPr id="63" name="组合 62">
              <a:extLst>
                <a:ext uri="{FF2B5EF4-FFF2-40B4-BE49-F238E27FC236}">
                  <a16:creationId xmlns:a16="http://schemas.microsoft.com/office/drawing/2014/main" id="{2BA6E7B8-53B2-E1B7-C4E2-503DD974881B}"/>
                </a:ext>
              </a:extLst>
            </p:cNvPr>
            <p:cNvGrpSpPr/>
            <p:nvPr/>
          </p:nvGrpSpPr>
          <p:grpSpPr>
            <a:xfrm>
              <a:off x="4864718" y="2788209"/>
              <a:ext cx="2437876" cy="2437876"/>
              <a:chOff x="4864718" y="2788209"/>
              <a:chExt cx="2437876" cy="2437876"/>
            </a:xfrm>
          </p:grpSpPr>
          <p:sp>
            <p:nvSpPr>
              <p:cNvPr id="61" name="椭圆 60">
                <a:extLst>
                  <a:ext uri="{FF2B5EF4-FFF2-40B4-BE49-F238E27FC236}">
                    <a16:creationId xmlns:a16="http://schemas.microsoft.com/office/drawing/2014/main" id="{B14ED6E0-C44C-999B-0F2F-1DEE0DE6D1C6}"/>
                  </a:ext>
                </a:extLst>
              </p:cNvPr>
              <p:cNvSpPr/>
              <p:nvPr/>
            </p:nvSpPr>
            <p:spPr>
              <a:xfrm>
                <a:off x="4864718" y="2788209"/>
                <a:ext cx="2437876" cy="2437876"/>
              </a:xfrm>
              <a:prstGeom prst="ellipse">
                <a:avLst/>
              </a:prstGeom>
              <a:noFill/>
              <a:ln w="25400">
                <a:solidFill>
                  <a:srgbClr val="FFD14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>
                  <a:latin typeface="Arial"/>
                  <a:ea typeface="阿里巴巴普惠体 Medium"/>
                  <a:cs typeface="阿里巴巴普惠体 Medium"/>
                  <a:sym typeface="Arial"/>
                </a:endParaRPr>
              </a:p>
            </p:txBody>
          </p:sp>
          <p:sp>
            <p:nvSpPr>
              <p:cNvPr id="62" name="椭圆 61">
                <a:extLst>
                  <a:ext uri="{FF2B5EF4-FFF2-40B4-BE49-F238E27FC236}">
                    <a16:creationId xmlns:a16="http://schemas.microsoft.com/office/drawing/2014/main" id="{9079489A-328A-FF7D-AE09-05E0F7EB3EB3}"/>
                  </a:ext>
                </a:extLst>
              </p:cNvPr>
              <p:cNvSpPr/>
              <p:nvPr/>
            </p:nvSpPr>
            <p:spPr>
              <a:xfrm>
                <a:off x="5149450" y="3072941"/>
                <a:ext cx="1868413" cy="1868413"/>
              </a:xfrm>
              <a:prstGeom prst="ellipse">
                <a:avLst/>
              </a:prstGeom>
              <a:solidFill>
                <a:srgbClr val="2458C1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>
                  <a:latin typeface="Arial"/>
                  <a:ea typeface="阿里巴巴普惠体 Medium"/>
                  <a:cs typeface="阿里巴巴普惠体 Medium"/>
                  <a:sym typeface="Arial"/>
                </a:endParaRPr>
              </a:p>
            </p:txBody>
          </p:sp>
          <p:sp>
            <p:nvSpPr>
              <p:cNvPr id="34" name="任意多边形: 形状 33">
                <a:extLst>
                  <a:ext uri="{FF2B5EF4-FFF2-40B4-BE49-F238E27FC236}">
                    <a16:creationId xmlns:a16="http://schemas.microsoft.com/office/drawing/2014/main" id="{84329490-EFF1-B3D7-796E-B7C238BF7EBD}"/>
                  </a:ext>
                </a:extLst>
              </p:cNvPr>
              <p:cNvSpPr/>
              <p:nvPr/>
            </p:nvSpPr>
            <p:spPr bwMode="auto">
              <a:xfrm>
                <a:off x="5705327" y="3679815"/>
                <a:ext cx="756658" cy="654664"/>
              </a:xfrm>
              <a:custGeom>
                <a:avLst/>
                <a:gdLst>
                  <a:gd name="connsiteX0" fmla="*/ 111815 w 605169"/>
                  <a:gd name="connsiteY0" fmla="*/ 401305 h 523595"/>
                  <a:gd name="connsiteX1" fmla="*/ 427799 w 605169"/>
                  <a:gd name="connsiteY1" fmla="*/ 401305 h 523595"/>
                  <a:gd name="connsiteX2" fmla="*/ 451266 w 605169"/>
                  <a:gd name="connsiteY2" fmla="*/ 424732 h 523595"/>
                  <a:gd name="connsiteX3" fmla="*/ 427799 w 605169"/>
                  <a:gd name="connsiteY3" fmla="*/ 448159 h 523595"/>
                  <a:gd name="connsiteX4" fmla="*/ 420172 w 605169"/>
                  <a:gd name="connsiteY4" fmla="*/ 448159 h 523595"/>
                  <a:gd name="connsiteX5" fmla="*/ 425335 w 605169"/>
                  <a:gd name="connsiteY5" fmla="*/ 471001 h 523595"/>
                  <a:gd name="connsiteX6" fmla="*/ 372651 w 605169"/>
                  <a:gd name="connsiteY6" fmla="*/ 523595 h 523595"/>
                  <a:gd name="connsiteX7" fmla="*/ 319851 w 605169"/>
                  <a:gd name="connsiteY7" fmla="*/ 471001 h 523595"/>
                  <a:gd name="connsiteX8" fmla="*/ 325013 w 605169"/>
                  <a:gd name="connsiteY8" fmla="*/ 448159 h 523595"/>
                  <a:gd name="connsiteX9" fmla="*/ 220585 w 605169"/>
                  <a:gd name="connsiteY9" fmla="*/ 448159 h 523595"/>
                  <a:gd name="connsiteX10" fmla="*/ 225865 w 605169"/>
                  <a:gd name="connsiteY10" fmla="*/ 471001 h 523595"/>
                  <a:gd name="connsiteX11" fmla="*/ 173064 w 605169"/>
                  <a:gd name="connsiteY11" fmla="*/ 523595 h 523595"/>
                  <a:gd name="connsiteX12" fmla="*/ 120381 w 605169"/>
                  <a:gd name="connsiteY12" fmla="*/ 471001 h 523595"/>
                  <a:gd name="connsiteX13" fmla="*/ 125543 w 605169"/>
                  <a:gd name="connsiteY13" fmla="*/ 448159 h 523595"/>
                  <a:gd name="connsiteX14" fmla="*/ 111815 w 605169"/>
                  <a:gd name="connsiteY14" fmla="*/ 448159 h 523595"/>
                  <a:gd name="connsiteX15" fmla="*/ 88348 w 605169"/>
                  <a:gd name="connsiteY15" fmla="*/ 424732 h 523595"/>
                  <a:gd name="connsiteX16" fmla="*/ 111815 w 605169"/>
                  <a:gd name="connsiteY16" fmla="*/ 401305 h 523595"/>
                  <a:gd name="connsiteX17" fmla="*/ 130818 w 605169"/>
                  <a:gd name="connsiteY17" fmla="*/ 90535 h 523595"/>
                  <a:gd name="connsiteX18" fmla="*/ 132812 w 605169"/>
                  <a:gd name="connsiteY18" fmla="*/ 90535 h 523595"/>
                  <a:gd name="connsiteX19" fmla="*/ 147705 w 605169"/>
                  <a:gd name="connsiteY19" fmla="*/ 106119 h 523595"/>
                  <a:gd name="connsiteX20" fmla="*/ 147705 w 605169"/>
                  <a:gd name="connsiteY20" fmla="*/ 118423 h 523595"/>
                  <a:gd name="connsiteX21" fmla="*/ 148408 w 605169"/>
                  <a:gd name="connsiteY21" fmla="*/ 118657 h 523595"/>
                  <a:gd name="connsiteX22" fmla="*/ 160252 w 605169"/>
                  <a:gd name="connsiteY22" fmla="*/ 118657 h 523595"/>
                  <a:gd name="connsiteX23" fmla="*/ 175849 w 605169"/>
                  <a:gd name="connsiteY23" fmla="*/ 134593 h 523595"/>
                  <a:gd name="connsiteX24" fmla="*/ 175849 w 605169"/>
                  <a:gd name="connsiteY24" fmla="*/ 136585 h 523595"/>
                  <a:gd name="connsiteX25" fmla="*/ 160252 w 605169"/>
                  <a:gd name="connsiteY25" fmla="*/ 151466 h 523595"/>
                  <a:gd name="connsiteX26" fmla="*/ 148643 w 605169"/>
                  <a:gd name="connsiteY26" fmla="*/ 151466 h 523595"/>
                  <a:gd name="connsiteX27" fmla="*/ 147705 w 605169"/>
                  <a:gd name="connsiteY27" fmla="*/ 152286 h 523595"/>
                  <a:gd name="connsiteX28" fmla="*/ 147705 w 605169"/>
                  <a:gd name="connsiteY28" fmla="*/ 164004 h 523595"/>
                  <a:gd name="connsiteX29" fmla="*/ 132812 w 605169"/>
                  <a:gd name="connsiteY29" fmla="*/ 179588 h 523595"/>
                  <a:gd name="connsiteX30" fmla="*/ 130818 w 605169"/>
                  <a:gd name="connsiteY30" fmla="*/ 179588 h 523595"/>
                  <a:gd name="connsiteX31" fmla="*/ 114869 w 605169"/>
                  <a:gd name="connsiteY31" fmla="*/ 164004 h 523595"/>
                  <a:gd name="connsiteX32" fmla="*/ 114869 w 605169"/>
                  <a:gd name="connsiteY32" fmla="*/ 152169 h 523595"/>
                  <a:gd name="connsiteX33" fmla="*/ 114752 w 605169"/>
                  <a:gd name="connsiteY33" fmla="*/ 151466 h 523595"/>
                  <a:gd name="connsiteX34" fmla="*/ 102439 w 605169"/>
                  <a:gd name="connsiteY34" fmla="*/ 151466 h 523595"/>
                  <a:gd name="connsiteX35" fmla="*/ 86725 w 605169"/>
                  <a:gd name="connsiteY35" fmla="*/ 136585 h 523595"/>
                  <a:gd name="connsiteX36" fmla="*/ 86725 w 605169"/>
                  <a:gd name="connsiteY36" fmla="*/ 134593 h 523595"/>
                  <a:gd name="connsiteX37" fmla="*/ 102439 w 605169"/>
                  <a:gd name="connsiteY37" fmla="*/ 118657 h 523595"/>
                  <a:gd name="connsiteX38" fmla="*/ 114869 w 605169"/>
                  <a:gd name="connsiteY38" fmla="*/ 118657 h 523595"/>
                  <a:gd name="connsiteX39" fmla="*/ 114869 w 605169"/>
                  <a:gd name="connsiteY39" fmla="*/ 106119 h 523595"/>
                  <a:gd name="connsiteX40" fmla="*/ 130818 w 605169"/>
                  <a:gd name="connsiteY40" fmla="*/ 90535 h 523595"/>
                  <a:gd name="connsiteX41" fmla="*/ 131875 w 605169"/>
                  <a:gd name="connsiteY41" fmla="*/ 57396 h 523595"/>
                  <a:gd name="connsiteX42" fmla="*/ 54205 w 605169"/>
                  <a:gd name="connsiteY42" fmla="*/ 134939 h 523595"/>
                  <a:gd name="connsiteX43" fmla="*/ 131875 w 605169"/>
                  <a:gd name="connsiteY43" fmla="*/ 212483 h 523595"/>
                  <a:gd name="connsiteX44" fmla="*/ 209545 w 605169"/>
                  <a:gd name="connsiteY44" fmla="*/ 134939 h 523595"/>
                  <a:gd name="connsiteX45" fmla="*/ 131875 w 605169"/>
                  <a:gd name="connsiteY45" fmla="*/ 57396 h 523595"/>
                  <a:gd name="connsiteX46" fmla="*/ 515297 w 605169"/>
                  <a:gd name="connsiteY46" fmla="*/ 0 h 523595"/>
                  <a:gd name="connsiteX47" fmla="*/ 581704 w 605169"/>
                  <a:gd name="connsiteY47" fmla="*/ 0 h 523595"/>
                  <a:gd name="connsiteX48" fmla="*/ 605169 w 605169"/>
                  <a:gd name="connsiteY48" fmla="*/ 23427 h 523595"/>
                  <a:gd name="connsiteX49" fmla="*/ 581704 w 605169"/>
                  <a:gd name="connsiteY49" fmla="*/ 46854 h 523595"/>
                  <a:gd name="connsiteX50" fmla="*/ 517761 w 605169"/>
                  <a:gd name="connsiteY50" fmla="*/ 46854 h 523595"/>
                  <a:gd name="connsiteX51" fmla="*/ 475758 w 605169"/>
                  <a:gd name="connsiteY51" fmla="*/ 204283 h 523595"/>
                  <a:gd name="connsiteX52" fmla="*/ 473646 w 605169"/>
                  <a:gd name="connsiteY52" fmla="*/ 209203 h 523595"/>
                  <a:gd name="connsiteX53" fmla="*/ 440091 w 605169"/>
                  <a:gd name="connsiteY53" fmla="*/ 333366 h 523595"/>
                  <a:gd name="connsiteX54" fmla="*/ 412871 w 605169"/>
                  <a:gd name="connsiteY54" fmla="*/ 354450 h 523595"/>
                  <a:gd name="connsiteX55" fmla="*/ 125891 w 605169"/>
                  <a:gd name="connsiteY55" fmla="*/ 354450 h 523595"/>
                  <a:gd name="connsiteX56" fmla="*/ 100901 w 605169"/>
                  <a:gd name="connsiteY56" fmla="*/ 331609 h 523595"/>
                  <a:gd name="connsiteX57" fmla="*/ 93978 w 605169"/>
                  <a:gd name="connsiteY57" fmla="*/ 260976 h 523595"/>
                  <a:gd name="connsiteX58" fmla="*/ 0 w 605169"/>
                  <a:gd name="connsiteY58" fmla="*/ 134939 h 523595"/>
                  <a:gd name="connsiteX59" fmla="*/ 131875 w 605169"/>
                  <a:gd name="connsiteY59" fmla="*/ 3280 h 523595"/>
                  <a:gd name="connsiteX60" fmla="*/ 263515 w 605169"/>
                  <a:gd name="connsiteY60" fmla="*/ 126506 h 523595"/>
                  <a:gd name="connsiteX61" fmla="*/ 447834 w 605169"/>
                  <a:gd name="connsiteY61" fmla="*/ 126506 h 523595"/>
                  <a:gd name="connsiteX62" fmla="*/ 472942 w 605169"/>
                  <a:gd name="connsiteY62" fmla="*/ 32095 h 523595"/>
                  <a:gd name="connsiteX63" fmla="*/ 515297 w 605169"/>
                  <a:gd name="connsiteY63" fmla="*/ 0 h 523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605169" h="523595">
                    <a:moveTo>
                      <a:pt x="111815" y="401305"/>
                    </a:moveTo>
                    <a:lnTo>
                      <a:pt x="427799" y="401305"/>
                    </a:lnTo>
                    <a:cubicBezTo>
                      <a:pt x="440823" y="401305"/>
                      <a:pt x="451266" y="411847"/>
                      <a:pt x="451266" y="424732"/>
                    </a:cubicBezTo>
                    <a:cubicBezTo>
                      <a:pt x="451266" y="437734"/>
                      <a:pt x="440823" y="448159"/>
                      <a:pt x="427799" y="448159"/>
                    </a:cubicBezTo>
                    <a:lnTo>
                      <a:pt x="420172" y="448159"/>
                    </a:lnTo>
                    <a:cubicBezTo>
                      <a:pt x="423458" y="455070"/>
                      <a:pt x="425335" y="462801"/>
                      <a:pt x="425335" y="471001"/>
                    </a:cubicBezTo>
                    <a:cubicBezTo>
                      <a:pt x="425335" y="500051"/>
                      <a:pt x="401633" y="523595"/>
                      <a:pt x="372651" y="523595"/>
                    </a:cubicBezTo>
                    <a:cubicBezTo>
                      <a:pt x="343552" y="523595"/>
                      <a:pt x="319851" y="500051"/>
                      <a:pt x="319851" y="471001"/>
                    </a:cubicBezTo>
                    <a:cubicBezTo>
                      <a:pt x="319851" y="462801"/>
                      <a:pt x="321728" y="455070"/>
                      <a:pt x="325013" y="448159"/>
                    </a:cubicBezTo>
                    <a:lnTo>
                      <a:pt x="220585" y="448159"/>
                    </a:lnTo>
                    <a:cubicBezTo>
                      <a:pt x="223988" y="455070"/>
                      <a:pt x="225865" y="462801"/>
                      <a:pt x="225865" y="471001"/>
                    </a:cubicBezTo>
                    <a:cubicBezTo>
                      <a:pt x="225865" y="500051"/>
                      <a:pt x="202163" y="523595"/>
                      <a:pt x="173064" y="523595"/>
                    </a:cubicBezTo>
                    <a:cubicBezTo>
                      <a:pt x="143965" y="523595"/>
                      <a:pt x="120381" y="500051"/>
                      <a:pt x="120381" y="471001"/>
                    </a:cubicBezTo>
                    <a:cubicBezTo>
                      <a:pt x="120381" y="462801"/>
                      <a:pt x="122141" y="455070"/>
                      <a:pt x="125543" y="448159"/>
                    </a:cubicBezTo>
                    <a:lnTo>
                      <a:pt x="111815" y="448159"/>
                    </a:lnTo>
                    <a:cubicBezTo>
                      <a:pt x="98791" y="448159"/>
                      <a:pt x="88348" y="437734"/>
                      <a:pt x="88348" y="424732"/>
                    </a:cubicBezTo>
                    <a:cubicBezTo>
                      <a:pt x="88348" y="411847"/>
                      <a:pt x="98791" y="401305"/>
                      <a:pt x="111815" y="401305"/>
                    </a:cubicBezTo>
                    <a:close/>
                    <a:moveTo>
                      <a:pt x="130818" y="90535"/>
                    </a:moveTo>
                    <a:lnTo>
                      <a:pt x="132812" y="90535"/>
                    </a:lnTo>
                    <a:cubicBezTo>
                      <a:pt x="141255" y="90535"/>
                      <a:pt x="147705" y="97448"/>
                      <a:pt x="147705" y="106119"/>
                    </a:cubicBezTo>
                    <a:lnTo>
                      <a:pt x="147705" y="118423"/>
                    </a:lnTo>
                    <a:cubicBezTo>
                      <a:pt x="147939" y="118540"/>
                      <a:pt x="148174" y="118657"/>
                      <a:pt x="148408" y="118657"/>
                    </a:cubicBezTo>
                    <a:lnTo>
                      <a:pt x="160252" y="118657"/>
                    </a:lnTo>
                    <a:cubicBezTo>
                      <a:pt x="168696" y="118657"/>
                      <a:pt x="175849" y="125922"/>
                      <a:pt x="175849" y="134593"/>
                    </a:cubicBezTo>
                    <a:lnTo>
                      <a:pt x="175849" y="136585"/>
                    </a:lnTo>
                    <a:cubicBezTo>
                      <a:pt x="175849" y="144904"/>
                      <a:pt x="169047" y="151466"/>
                      <a:pt x="160252" y="151466"/>
                    </a:cubicBezTo>
                    <a:lnTo>
                      <a:pt x="148643" y="151466"/>
                    </a:lnTo>
                    <a:cubicBezTo>
                      <a:pt x="148291" y="151583"/>
                      <a:pt x="147822" y="152052"/>
                      <a:pt x="147705" y="152286"/>
                    </a:cubicBezTo>
                    <a:lnTo>
                      <a:pt x="147705" y="164004"/>
                    </a:lnTo>
                    <a:cubicBezTo>
                      <a:pt x="147705" y="172675"/>
                      <a:pt x="141255" y="179588"/>
                      <a:pt x="132812" y="179588"/>
                    </a:cubicBezTo>
                    <a:lnTo>
                      <a:pt x="130818" y="179588"/>
                    </a:lnTo>
                    <a:cubicBezTo>
                      <a:pt x="122257" y="179588"/>
                      <a:pt x="114869" y="172440"/>
                      <a:pt x="114869" y="164004"/>
                    </a:cubicBezTo>
                    <a:lnTo>
                      <a:pt x="114869" y="152169"/>
                    </a:lnTo>
                    <a:cubicBezTo>
                      <a:pt x="114869" y="151935"/>
                      <a:pt x="114752" y="151583"/>
                      <a:pt x="114752" y="151466"/>
                    </a:cubicBezTo>
                    <a:lnTo>
                      <a:pt x="102439" y="151466"/>
                    </a:lnTo>
                    <a:cubicBezTo>
                      <a:pt x="93644" y="151466"/>
                      <a:pt x="86725" y="144904"/>
                      <a:pt x="86725" y="136585"/>
                    </a:cubicBezTo>
                    <a:lnTo>
                      <a:pt x="86725" y="134593"/>
                    </a:lnTo>
                    <a:cubicBezTo>
                      <a:pt x="86725" y="125922"/>
                      <a:pt x="93878" y="118657"/>
                      <a:pt x="102439" y="118657"/>
                    </a:cubicBezTo>
                    <a:lnTo>
                      <a:pt x="114869" y="118657"/>
                    </a:lnTo>
                    <a:lnTo>
                      <a:pt x="114869" y="106119"/>
                    </a:lnTo>
                    <a:cubicBezTo>
                      <a:pt x="114869" y="97683"/>
                      <a:pt x="122257" y="90535"/>
                      <a:pt x="130818" y="90535"/>
                    </a:cubicBezTo>
                    <a:close/>
                    <a:moveTo>
                      <a:pt x="131875" y="57396"/>
                    </a:moveTo>
                    <a:cubicBezTo>
                      <a:pt x="89051" y="57396"/>
                      <a:pt x="54205" y="92185"/>
                      <a:pt x="54205" y="134939"/>
                    </a:cubicBezTo>
                    <a:cubicBezTo>
                      <a:pt x="54205" y="177694"/>
                      <a:pt x="89051" y="212483"/>
                      <a:pt x="131875" y="212483"/>
                    </a:cubicBezTo>
                    <a:cubicBezTo>
                      <a:pt x="174699" y="212483"/>
                      <a:pt x="209545" y="177694"/>
                      <a:pt x="209545" y="134939"/>
                    </a:cubicBezTo>
                    <a:cubicBezTo>
                      <a:pt x="209545" y="92185"/>
                      <a:pt x="174699" y="57396"/>
                      <a:pt x="131875" y="57396"/>
                    </a:cubicBezTo>
                    <a:close/>
                    <a:moveTo>
                      <a:pt x="515297" y="0"/>
                    </a:moveTo>
                    <a:lnTo>
                      <a:pt x="581704" y="0"/>
                    </a:lnTo>
                    <a:cubicBezTo>
                      <a:pt x="594610" y="0"/>
                      <a:pt x="605169" y="10425"/>
                      <a:pt x="605169" y="23427"/>
                    </a:cubicBezTo>
                    <a:cubicBezTo>
                      <a:pt x="605169" y="36312"/>
                      <a:pt x="594610" y="46854"/>
                      <a:pt x="581704" y="46854"/>
                    </a:cubicBezTo>
                    <a:lnTo>
                      <a:pt x="517761" y="46854"/>
                    </a:lnTo>
                    <a:lnTo>
                      <a:pt x="475758" y="204283"/>
                    </a:lnTo>
                    <a:cubicBezTo>
                      <a:pt x="475289" y="206157"/>
                      <a:pt x="474585" y="207563"/>
                      <a:pt x="473646" y="209203"/>
                    </a:cubicBezTo>
                    <a:lnTo>
                      <a:pt x="440091" y="333366"/>
                    </a:lnTo>
                    <a:cubicBezTo>
                      <a:pt x="436923" y="345196"/>
                      <a:pt x="424956" y="354450"/>
                      <a:pt x="412871" y="354450"/>
                    </a:cubicBezTo>
                    <a:lnTo>
                      <a:pt x="125891" y="354450"/>
                    </a:lnTo>
                    <a:cubicBezTo>
                      <a:pt x="113337" y="354450"/>
                      <a:pt x="102191" y="344259"/>
                      <a:pt x="100901" y="331609"/>
                    </a:cubicBezTo>
                    <a:lnTo>
                      <a:pt x="93978" y="260976"/>
                    </a:lnTo>
                    <a:cubicBezTo>
                      <a:pt x="39656" y="244695"/>
                      <a:pt x="0" y="194327"/>
                      <a:pt x="0" y="134939"/>
                    </a:cubicBezTo>
                    <a:cubicBezTo>
                      <a:pt x="0" y="62316"/>
                      <a:pt x="59132" y="3280"/>
                      <a:pt x="131875" y="3280"/>
                    </a:cubicBezTo>
                    <a:cubicBezTo>
                      <a:pt x="201801" y="3280"/>
                      <a:pt x="259056" y="57747"/>
                      <a:pt x="263515" y="126506"/>
                    </a:cubicBezTo>
                    <a:lnTo>
                      <a:pt x="447834" y="126506"/>
                    </a:lnTo>
                    <a:lnTo>
                      <a:pt x="472942" y="32095"/>
                    </a:lnTo>
                    <a:cubicBezTo>
                      <a:pt x="477870" y="13588"/>
                      <a:pt x="496173" y="0"/>
                      <a:pt x="51529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dirty="0">
                  <a:latin typeface="Arial"/>
                  <a:ea typeface="阿里巴巴普惠体 Medium"/>
                  <a:cs typeface="阿里巴巴普惠体 Medium"/>
                  <a:sym typeface="Arial"/>
                </a:endParaRPr>
              </a:p>
            </p:txBody>
          </p:sp>
        </p:grpSp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57029674-E567-8DB5-14A9-39012609535E}"/>
                </a:ext>
              </a:extLst>
            </p:cNvPr>
            <p:cNvGrpSpPr/>
            <p:nvPr/>
          </p:nvGrpSpPr>
          <p:grpSpPr>
            <a:xfrm>
              <a:off x="391722" y="2096171"/>
              <a:ext cx="7428375" cy="2692838"/>
              <a:chOff x="422202" y="2248516"/>
              <a:chExt cx="7428375" cy="2692838"/>
            </a:xfrm>
          </p:grpSpPr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E570A3DF-D4F0-644A-4A43-D085FBF367B8}"/>
                  </a:ext>
                </a:extLst>
              </p:cNvPr>
              <p:cNvSpPr/>
              <p:nvPr/>
            </p:nvSpPr>
            <p:spPr>
              <a:xfrm>
                <a:off x="432687" y="2248516"/>
                <a:ext cx="404278" cy="378534"/>
              </a:xfrm>
              <a:prstGeom prst="rect">
                <a:avLst/>
              </a:prstGeom>
              <a:solidFill>
                <a:srgbClr val="FFD1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>
                  <a:latin typeface="Arial"/>
                  <a:ea typeface="阿里巴巴普惠体 Medium"/>
                  <a:cs typeface="阿里巴巴普惠体 Medium"/>
                  <a:sym typeface="Arial"/>
                </a:endParaRPr>
              </a:p>
            </p:txBody>
          </p:sp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0C4AB4F7-D12B-A95A-371F-8E4D8BDBDBD5}"/>
                  </a:ext>
                </a:extLst>
              </p:cNvPr>
              <p:cNvSpPr/>
              <p:nvPr/>
            </p:nvSpPr>
            <p:spPr>
              <a:xfrm>
                <a:off x="422202" y="4562820"/>
                <a:ext cx="404278" cy="378534"/>
              </a:xfrm>
              <a:prstGeom prst="rect">
                <a:avLst/>
              </a:prstGeom>
              <a:solidFill>
                <a:srgbClr val="FFD1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>
                  <a:latin typeface="Arial"/>
                  <a:ea typeface="阿里巴巴普惠体 Medium"/>
                  <a:cs typeface="阿里巴巴普惠体 Medium"/>
                  <a:sym typeface="Arial"/>
                </a:endParaRPr>
              </a:p>
            </p:txBody>
          </p:sp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BE561D27-B9B5-A634-E76B-2928DB566DD4}"/>
                  </a:ext>
                </a:extLst>
              </p:cNvPr>
              <p:cNvSpPr/>
              <p:nvPr/>
            </p:nvSpPr>
            <p:spPr>
              <a:xfrm>
                <a:off x="7446299" y="2248516"/>
                <a:ext cx="404278" cy="378534"/>
              </a:xfrm>
              <a:prstGeom prst="rect">
                <a:avLst/>
              </a:prstGeom>
              <a:solidFill>
                <a:srgbClr val="FFD1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>
                  <a:latin typeface="Arial"/>
                  <a:ea typeface="阿里巴巴普惠体 Medium"/>
                  <a:cs typeface="阿里巴巴普惠体 Medium"/>
                  <a:sym typeface="Arial"/>
                </a:endParaRPr>
              </a:p>
            </p:txBody>
          </p:sp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4D0DEA70-8223-C124-2B70-A74F9AE6FDDD}"/>
                  </a:ext>
                </a:extLst>
              </p:cNvPr>
              <p:cNvSpPr/>
              <p:nvPr/>
            </p:nvSpPr>
            <p:spPr>
              <a:xfrm>
                <a:off x="7435814" y="4562820"/>
                <a:ext cx="404278" cy="378534"/>
              </a:xfrm>
              <a:prstGeom prst="rect">
                <a:avLst/>
              </a:prstGeom>
              <a:solidFill>
                <a:srgbClr val="FFD1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>
                  <a:latin typeface="Arial"/>
                  <a:ea typeface="阿里巴巴普惠体 Medium"/>
                  <a:cs typeface="阿里巴巴普惠体 Medium"/>
                  <a:sym typeface="Arial"/>
                </a:endParaRPr>
              </a:p>
            </p:txBody>
          </p:sp>
        </p:grpSp>
        <p:sp>
          <p:nvSpPr>
            <p:cNvPr id="43" name="PA-矩形 4">
              <a:extLst>
                <a:ext uri="{FF2B5EF4-FFF2-40B4-BE49-F238E27FC236}">
                  <a16:creationId xmlns:a16="http://schemas.microsoft.com/office/drawing/2014/main" id="{25191746-F406-6FAA-5DB7-15902EBCE889}"/>
                </a:ext>
              </a:extLst>
            </p:cNvPr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639791" y="4867989"/>
              <a:ext cx="4058491" cy="512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t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ts val="20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b="1" i="0" u="none" strike="noStrike" kern="0" cap="none" spc="300" normalizeH="0" baseline="0" noProof="0" dirty="0">
                  <a:ln>
                    <a:noFill/>
                  </a:ln>
                  <a:solidFill>
                    <a:srgbClr val="2458C1"/>
                  </a:solidFill>
                  <a:effectLst/>
                  <a:uLnTx/>
                  <a:uFillTx/>
                  <a:latin typeface="Arial"/>
                  <a:ea typeface="阿里巴巴普惠体 Medium"/>
                  <a:cs typeface="阿里巴巴普惠体 Medium"/>
                  <a:sym typeface="Arial"/>
                </a:rPr>
                <a:t>Add title text</a:t>
              </a:r>
            </a:p>
            <a:p>
              <a:pPr marL="0" marR="0" lvl="0" indent="0" defTabSz="914400" eaLnBrk="1" fontAlgn="auto" latinLnBrk="0" hangingPunct="1">
                <a:lnSpc>
                  <a:spcPts val="20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Arial"/>
                  <a:ea typeface="阿里巴巴普惠体 Medium"/>
                  <a:cs typeface="阿里巴巴普惠体 Medium"/>
                  <a:sym typeface="Arial"/>
                </a:rPr>
                <a:t>Click here to add content, content to match the title. </a:t>
              </a: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59" name="PA-矩形 4">
              <a:extLst>
                <a:ext uri="{FF2B5EF4-FFF2-40B4-BE49-F238E27FC236}">
                  <a16:creationId xmlns:a16="http://schemas.microsoft.com/office/drawing/2014/main" id="{8E69F39A-8D41-E653-FFB5-640C7CE3AD0D}"/>
                </a:ext>
              </a:extLst>
            </p:cNvPr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7587504" y="2544509"/>
              <a:ext cx="4058491" cy="512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t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ts val="20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b="1" i="0" u="none" strike="noStrike" kern="0" cap="none" spc="300" normalizeH="0" baseline="0" noProof="0" dirty="0">
                  <a:ln>
                    <a:noFill/>
                  </a:ln>
                  <a:solidFill>
                    <a:srgbClr val="2458C1"/>
                  </a:solidFill>
                  <a:effectLst/>
                  <a:uLnTx/>
                  <a:uFillTx/>
                  <a:latin typeface="Arial"/>
                  <a:ea typeface="阿里巴巴普惠体 Medium"/>
                  <a:cs typeface="阿里巴巴普惠体 Medium"/>
                  <a:sym typeface="Arial"/>
                </a:rPr>
                <a:t>Add title text</a:t>
              </a:r>
            </a:p>
            <a:p>
              <a:pPr marL="0" marR="0" lvl="0" indent="0" defTabSz="914400" eaLnBrk="1" fontAlgn="auto" latinLnBrk="0" hangingPunct="1">
                <a:lnSpc>
                  <a:spcPts val="20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Arial"/>
                  <a:ea typeface="阿里巴巴普惠体 Medium"/>
                  <a:cs typeface="阿里巴巴普惠体 Medium"/>
                  <a:sym typeface="Arial"/>
                </a:rPr>
                <a:t>Click here to add content, content to match the title. </a:t>
              </a: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60" name="PA-矩形 4">
              <a:extLst>
                <a:ext uri="{FF2B5EF4-FFF2-40B4-BE49-F238E27FC236}">
                  <a16:creationId xmlns:a16="http://schemas.microsoft.com/office/drawing/2014/main" id="{D8510CDC-B826-634C-D6AF-7A4F749C1C9F}"/>
                </a:ext>
              </a:extLst>
            </p:cNvPr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7587504" y="4847960"/>
              <a:ext cx="4058491" cy="512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t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ts val="20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b="1" i="0" u="none" strike="noStrike" kern="0" cap="none" spc="300" normalizeH="0" baseline="0" noProof="0" dirty="0">
                  <a:ln>
                    <a:noFill/>
                  </a:ln>
                  <a:solidFill>
                    <a:srgbClr val="2458C1"/>
                  </a:solidFill>
                  <a:effectLst/>
                  <a:uLnTx/>
                  <a:uFillTx/>
                  <a:latin typeface="Arial"/>
                  <a:ea typeface="阿里巴巴普惠体 Medium"/>
                  <a:cs typeface="阿里巴巴普惠体 Medium"/>
                  <a:sym typeface="Arial"/>
                </a:rPr>
                <a:t>Add title text</a:t>
              </a:r>
            </a:p>
            <a:p>
              <a:pPr marL="0" marR="0" lvl="0" indent="0" defTabSz="914400" eaLnBrk="1" fontAlgn="auto" latinLnBrk="0" hangingPunct="1">
                <a:lnSpc>
                  <a:spcPts val="20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Arial"/>
                  <a:ea typeface="阿里巴巴普惠体 Medium"/>
                  <a:cs typeface="阿里巴巴普惠体 Medium"/>
                  <a:sym typeface="Arial"/>
                </a:rPr>
                <a:t>Click here to add content, content to match the title. </a:t>
              </a: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27" name="PA-矩形 4">
              <a:extLst>
                <a:ext uri="{FF2B5EF4-FFF2-40B4-BE49-F238E27FC236}">
                  <a16:creationId xmlns:a16="http://schemas.microsoft.com/office/drawing/2014/main" id="{7D0B04DD-A77B-0165-0981-23B9B1DF37A8}"/>
                </a:ext>
              </a:extLst>
            </p:cNvPr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639791" y="2564538"/>
              <a:ext cx="4058491" cy="512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t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ts val="20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b="1" i="0" u="none" strike="noStrike" kern="0" cap="none" spc="300" normalizeH="0" baseline="0" noProof="0" dirty="0">
                  <a:ln>
                    <a:noFill/>
                  </a:ln>
                  <a:solidFill>
                    <a:srgbClr val="2458C1"/>
                  </a:solidFill>
                  <a:effectLst/>
                  <a:uLnTx/>
                  <a:uFillTx/>
                  <a:latin typeface="Arial"/>
                  <a:ea typeface="阿里巴巴普惠体 Medium"/>
                  <a:cs typeface="阿里巴巴普惠体 Medium"/>
                  <a:sym typeface="Arial"/>
                </a:rPr>
                <a:t>Add title text</a:t>
              </a:r>
            </a:p>
            <a:p>
              <a:pPr marL="0" marR="0" lvl="0" indent="0" defTabSz="914400" eaLnBrk="1" fontAlgn="auto" latinLnBrk="0" hangingPunct="1">
                <a:lnSpc>
                  <a:spcPts val="20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Arial"/>
                  <a:ea typeface="阿里巴巴普惠体 Medium"/>
                  <a:cs typeface="阿里巴巴普惠体 Medium"/>
                  <a:sym typeface="Arial"/>
                </a:rPr>
                <a:t>Click here to add content, content to match the title. </a:t>
              </a: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934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>
            <a:extLst>
              <a:ext uri="{FF2B5EF4-FFF2-40B4-BE49-F238E27FC236}">
                <a16:creationId xmlns:a16="http://schemas.microsoft.com/office/drawing/2014/main" id="{8BA9A9F0-F843-CE1A-374E-BCB1028FC560}"/>
              </a:ext>
            </a:extLst>
          </p:cNvPr>
          <p:cNvGrpSpPr/>
          <p:nvPr/>
        </p:nvGrpSpPr>
        <p:grpSpPr>
          <a:xfrm>
            <a:off x="5233072" y="1664014"/>
            <a:ext cx="6285829" cy="4337201"/>
            <a:chOff x="5233071" y="1664013"/>
            <a:chExt cx="6285829" cy="4337201"/>
          </a:xfrm>
        </p:grpSpPr>
        <p:sp>
          <p:nvSpPr>
            <p:cNvPr id="22" name="矩形: 圆角 21">
              <a:extLst>
                <a:ext uri="{FF2B5EF4-FFF2-40B4-BE49-F238E27FC236}">
                  <a16:creationId xmlns:a16="http://schemas.microsoft.com/office/drawing/2014/main" id="{23905270-3722-870C-E76C-4B80B7A0C35A}"/>
                </a:ext>
              </a:extLst>
            </p:cNvPr>
            <p:cNvSpPr>
              <a:spLocks/>
            </p:cNvSpPr>
            <p:nvPr/>
          </p:nvSpPr>
          <p:spPr>
            <a:xfrm>
              <a:off x="5233071" y="1664013"/>
              <a:ext cx="6285829" cy="1288075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lt1"/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grpSp>
          <p:nvGrpSpPr>
            <p:cNvPr id="24" name="组合 23">
              <a:extLst>
                <a:ext uri="{FF2B5EF4-FFF2-40B4-BE49-F238E27FC236}">
                  <a16:creationId xmlns:a16="http://schemas.microsoft.com/office/drawing/2014/main" id="{1EB35267-2E34-2046-0707-A8C264C7ADF0}"/>
                </a:ext>
              </a:extLst>
            </p:cNvPr>
            <p:cNvGrpSpPr>
              <a:grpSpLocks/>
            </p:cNvGrpSpPr>
            <p:nvPr/>
          </p:nvGrpSpPr>
          <p:grpSpPr>
            <a:xfrm>
              <a:off x="5449071" y="2038050"/>
              <a:ext cx="540000" cy="540000"/>
              <a:chOff x="2832175" y="5599496"/>
              <a:chExt cx="540000" cy="540000"/>
            </a:xfrm>
          </p:grpSpPr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F38D42A6-02E6-FBE5-C2C2-2616F9700129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2832175" y="5599496"/>
                <a:ext cx="540000" cy="540000"/>
              </a:xfrm>
              <a:prstGeom prst="roundRect">
                <a:avLst>
                  <a:gd name="adj" fmla="val 50000"/>
                </a:avLst>
              </a:prstGeom>
              <a:solidFill>
                <a:srgbClr val="2458C1"/>
              </a:solidFill>
            </p:spPr>
            <p:txBody>
              <a:bodyPr wrap="none" lIns="108000" tIns="108000" rIns="108000" bIns="108000" rtlCol="0" anchor="ctr" anchorCtr="0">
                <a:noAutofit/>
              </a:bodyPr>
              <a:lstStyle/>
              <a:p>
                <a:pPr algn="ctr"/>
                <a:endParaRPr kumimoji="1" lang="zh-CN" altLang="en-US" sz="2000" b="1" dirty="0">
                  <a:noFill/>
                  <a:latin typeface="Arial"/>
                  <a:ea typeface="阿里巴巴普惠体 Medium"/>
                  <a:cs typeface="阿里巴巴普惠体 Medium"/>
                  <a:sym typeface="Arial"/>
                </a:endParaRPr>
              </a:p>
            </p:txBody>
          </p:sp>
          <p:sp>
            <p:nvSpPr>
              <p:cNvPr id="26" name="任意多边形: 形状 25">
                <a:extLst>
                  <a:ext uri="{FF2B5EF4-FFF2-40B4-BE49-F238E27FC236}">
                    <a16:creationId xmlns:a16="http://schemas.microsoft.com/office/drawing/2014/main" id="{FAAEE21B-1582-1138-8E7F-60AA49242628}"/>
                  </a:ext>
                </a:extLst>
              </p:cNvPr>
              <p:cNvSpPr/>
              <p:nvPr/>
            </p:nvSpPr>
            <p:spPr>
              <a:xfrm>
                <a:off x="2989061" y="5731793"/>
                <a:ext cx="226228" cy="275406"/>
              </a:xfrm>
              <a:custGeom>
                <a:avLst/>
                <a:gdLst>
                  <a:gd name="connsiteX0" fmla="*/ 284197 w 438150"/>
                  <a:gd name="connsiteY0" fmla="*/ 621 h 533400"/>
                  <a:gd name="connsiteX1" fmla="*/ 286102 w 438150"/>
                  <a:gd name="connsiteY1" fmla="*/ 621 h 533400"/>
                  <a:gd name="connsiteX2" fmla="*/ 286102 w 438150"/>
                  <a:gd name="connsiteY2" fmla="*/ 124446 h 533400"/>
                  <a:gd name="connsiteX3" fmla="*/ 286102 w 438150"/>
                  <a:gd name="connsiteY3" fmla="*/ 126351 h 533400"/>
                  <a:gd name="connsiteX4" fmla="*/ 314677 w 438150"/>
                  <a:gd name="connsiteY4" fmla="*/ 153021 h 533400"/>
                  <a:gd name="connsiteX5" fmla="*/ 314677 w 438150"/>
                  <a:gd name="connsiteY5" fmla="*/ 153021 h 533400"/>
                  <a:gd name="connsiteX6" fmla="*/ 438502 w 438150"/>
                  <a:gd name="connsiteY6" fmla="*/ 153021 h 533400"/>
                  <a:gd name="connsiteX7" fmla="*/ 438502 w 438150"/>
                  <a:gd name="connsiteY7" fmla="*/ 154926 h 533400"/>
                  <a:gd name="connsiteX8" fmla="*/ 438502 w 438150"/>
                  <a:gd name="connsiteY8" fmla="*/ 505446 h 533400"/>
                  <a:gd name="connsiteX9" fmla="*/ 409927 w 438150"/>
                  <a:gd name="connsiteY9" fmla="*/ 534021 h 533400"/>
                  <a:gd name="connsiteX10" fmla="*/ 28927 w 438150"/>
                  <a:gd name="connsiteY10" fmla="*/ 534021 h 533400"/>
                  <a:gd name="connsiteX11" fmla="*/ 352 w 438150"/>
                  <a:gd name="connsiteY11" fmla="*/ 505446 h 533400"/>
                  <a:gd name="connsiteX12" fmla="*/ 352 w 438150"/>
                  <a:gd name="connsiteY12" fmla="*/ 29196 h 533400"/>
                  <a:gd name="connsiteX13" fmla="*/ 28927 w 438150"/>
                  <a:gd name="connsiteY13" fmla="*/ 621 h 533400"/>
                  <a:gd name="connsiteX14" fmla="*/ 284197 w 438150"/>
                  <a:gd name="connsiteY14" fmla="*/ 621 h 533400"/>
                  <a:gd name="connsiteX15" fmla="*/ 248002 w 438150"/>
                  <a:gd name="connsiteY15" fmla="*/ 200646 h 533400"/>
                  <a:gd name="connsiteX16" fmla="*/ 152752 w 438150"/>
                  <a:gd name="connsiteY16" fmla="*/ 200646 h 533400"/>
                  <a:gd name="connsiteX17" fmla="*/ 152752 w 438150"/>
                  <a:gd name="connsiteY17" fmla="*/ 410196 h 533400"/>
                  <a:gd name="connsiteX18" fmla="*/ 171802 w 438150"/>
                  <a:gd name="connsiteY18" fmla="*/ 410196 h 533400"/>
                  <a:gd name="connsiteX19" fmla="*/ 171802 w 438150"/>
                  <a:gd name="connsiteY19" fmla="*/ 314946 h 533400"/>
                  <a:gd name="connsiteX20" fmla="*/ 248002 w 438150"/>
                  <a:gd name="connsiteY20" fmla="*/ 314946 h 533400"/>
                  <a:gd name="connsiteX21" fmla="*/ 249907 w 438150"/>
                  <a:gd name="connsiteY21" fmla="*/ 314946 h 533400"/>
                  <a:gd name="connsiteX22" fmla="*/ 305152 w 438150"/>
                  <a:gd name="connsiteY22" fmla="*/ 257796 h 533400"/>
                  <a:gd name="connsiteX23" fmla="*/ 248002 w 438150"/>
                  <a:gd name="connsiteY23" fmla="*/ 200646 h 533400"/>
                  <a:gd name="connsiteX24" fmla="*/ 248002 w 438150"/>
                  <a:gd name="connsiteY24" fmla="*/ 200646 h 533400"/>
                  <a:gd name="connsiteX25" fmla="*/ 248002 w 438150"/>
                  <a:gd name="connsiteY25" fmla="*/ 219696 h 533400"/>
                  <a:gd name="connsiteX26" fmla="*/ 286102 w 438150"/>
                  <a:gd name="connsiteY26" fmla="*/ 257796 h 533400"/>
                  <a:gd name="connsiteX27" fmla="*/ 248002 w 438150"/>
                  <a:gd name="connsiteY27" fmla="*/ 295896 h 533400"/>
                  <a:gd name="connsiteX28" fmla="*/ 248002 w 438150"/>
                  <a:gd name="connsiteY28" fmla="*/ 295896 h 533400"/>
                  <a:gd name="connsiteX29" fmla="*/ 171802 w 438150"/>
                  <a:gd name="connsiteY29" fmla="*/ 295896 h 533400"/>
                  <a:gd name="connsiteX30" fmla="*/ 171802 w 438150"/>
                  <a:gd name="connsiteY30" fmla="*/ 219696 h 533400"/>
                  <a:gd name="connsiteX31" fmla="*/ 248002 w 438150"/>
                  <a:gd name="connsiteY31" fmla="*/ 219696 h 533400"/>
                  <a:gd name="connsiteX32" fmla="*/ 428977 w 438150"/>
                  <a:gd name="connsiteY32" fmla="*/ 133971 h 533400"/>
                  <a:gd name="connsiteX33" fmla="*/ 314677 w 438150"/>
                  <a:gd name="connsiteY33" fmla="*/ 133971 h 533400"/>
                  <a:gd name="connsiteX34" fmla="*/ 313724 w 438150"/>
                  <a:gd name="connsiteY34" fmla="*/ 133971 h 533400"/>
                  <a:gd name="connsiteX35" fmla="*/ 305152 w 438150"/>
                  <a:gd name="connsiteY35" fmla="*/ 124446 h 533400"/>
                  <a:gd name="connsiteX36" fmla="*/ 305152 w 438150"/>
                  <a:gd name="connsiteY36" fmla="*/ 124446 h 533400"/>
                  <a:gd name="connsiteX37" fmla="*/ 305152 w 438150"/>
                  <a:gd name="connsiteY37" fmla="*/ 10146 h 533400"/>
                  <a:gd name="connsiteX38" fmla="*/ 428977 w 438150"/>
                  <a:gd name="connsiteY38" fmla="*/ 133971 h 533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438150" h="533400">
                    <a:moveTo>
                      <a:pt x="284197" y="621"/>
                    </a:moveTo>
                    <a:cubicBezTo>
                      <a:pt x="285149" y="621"/>
                      <a:pt x="286102" y="621"/>
                      <a:pt x="286102" y="621"/>
                    </a:cubicBezTo>
                    <a:lnTo>
                      <a:pt x="286102" y="124446"/>
                    </a:lnTo>
                    <a:lnTo>
                      <a:pt x="286102" y="126351"/>
                    </a:lnTo>
                    <a:cubicBezTo>
                      <a:pt x="287055" y="141591"/>
                      <a:pt x="299437" y="153021"/>
                      <a:pt x="314677" y="153021"/>
                    </a:cubicBezTo>
                    <a:lnTo>
                      <a:pt x="314677" y="153021"/>
                    </a:lnTo>
                    <a:lnTo>
                      <a:pt x="438502" y="153021"/>
                    </a:lnTo>
                    <a:cubicBezTo>
                      <a:pt x="438502" y="153974"/>
                      <a:pt x="438502" y="154926"/>
                      <a:pt x="438502" y="154926"/>
                    </a:cubicBezTo>
                    <a:lnTo>
                      <a:pt x="438502" y="505446"/>
                    </a:lnTo>
                    <a:cubicBezTo>
                      <a:pt x="438502" y="521639"/>
                      <a:pt x="426120" y="534021"/>
                      <a:pt x="409927" y="534021"/>
                    </a:cubicBezTo>
                    <a:lnTo>
                      <a:pt x="28927" y="534021"/>
                    </a:lnTo>
                    <a:cubicBezTo>
                      <a:pt x="12734" y="534021"/>
                      <a:pt x="352" y="521639"/>
                      <a:pt x="352" y="505446"/>
                    </a:cubicBezTo>
                    <a:lnTo>
                      <a:pt x="352" y="29196"/>
                    </a:lnTo>
                    <a:cubicBezTo>
                      <a:pt x="352" y="13004"/>
                      <a:pt x="12734" y="621"/>
                      <a:pt x="28927" y="621"/>
                    </a:cubicBezTo>
                    <a:lnTo>
                      <a:pt x="284197" y="621"/>
                    </a:lnTo>
                    <a:close/>
                    <a:moveTo>
                      <a:pt x="248002" y="200646"/>
                    </a:moveTo>
                    <a:lnTo>
                      <a:pt x="152752" y="200646"/>
                    </a:lnTo>
                    <a:lnTo>
                      <a:pt x="152752" y="410196"/>
                    </a:lnTo>
                    <a:lnTo>
                      <a:pt x="171802" y="410196"/>
                    </a:lnTo>
                    <a:lnTo>
                      <a:pt x="171802" y="314946"/>
                    </a:lnTo>
                    <a:lnTo>
                      <a:pt x="248002" y="314946"/>
                    </a:lnTo>
                    <a:lnTo>
                      <a:pt x="249907" y="314946"/>
                    </a:lnTo>
                    <a:cubicBezTo>
                      <a:pt x="280387" y="313994"/>
                      <a:pt x="305152" y="288276"/>
                      <a:pt x="305152" y="257796"/>
                    </a:cubicBezTo>
                    <a:cubicBezTo>
                      <a:pt x="305152" y="226364"/>
                      <a:pt x="279434" y="200646"/>
                      <a:pt x="248002" y="200646"/>
                    </a:cubicBezTo>
                    <a:lnTo>
                      <a:pt x="248002" y="200646"/>
                    </a:lnTo>
                    <a:close/>
                    <a:moveTo>
                      <a:pt x="248002" y="219696"/>
                    </a:moveTo>
                    <a:cubicBezTo>
                      <a:pt x="268957" y="219696"/>
                      <a:pt x="286102" y="236841"/>
                      <a:pt x="286102" y="257796"/>
                    </a:cubicBezTo>
                    <a:cubicBezTo>
                      <a:pt x="286102" y="278751"/>
                      <a:pt x="268957" y="295896"/>
                      <a:pt x="248002" y="295896"/>
                    </a:cubicBezTo>
                    <a:lnTo>
                      <a:pt x="248002" y="295896"/>
                    </a:lnTo>
                    <a:lnTo>
                      <a:pt x="171802" y="295896"/>
                    </a:lnTo>
                    <a:lnTo>
                      <a:pt x="171802" y="219696"/>
                    </a:lnTo>
                    <a:lnTo>
                      <a:pt x="248002" y="219696"/>
                    </a:lnTo>
                    <a:close/>
                    <a:moveTo>
                      <a:pt x="428977" y="133971"/>
                    </a:moveTo>
                    <a:lnTo>
                      <a:pt x="314677" y="133971"/>
                    </a:lnTo>
                    <a:lnTo>
                      <a:pt x="313724" y="133971"/>
                    </a:lnTo>
                    <a:cubicBezTo>
                      <a:pt x="308962" y="133019"/>
                      <a:pt x="305152" y="129209"/>
                      <a:pt x="305152" y="124446"/>
                    </a:cubicBezTo>
                    <a:lnTo>
                      <a:pt x="305152" y="124446"/>
                    </a:lnTo>
                    <a:lnTo>
                      <a:pt x="305152" y="10146"/>
                    </a:lnTo>
                    <a:lnTo>
                      <a:pt x="428977" y="133971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latin typeface="Arial"/>
                  <a:ea typeface="阿里巴巴普惠体 Medium"/>
                  <a:cs typeface="阿里巴巴普惠体 Medium"/>
                  <a:sym typeface="Arial"/>
                </a:endParaRPr>
              </a:p>
            </p:txBody>
          </p:sp>
        </p:grpSp>
        <p:sp>
          <p:nvSpPr>
            <p:cNvPr id="17" name="矩形: 圆角 16">
              <a:extLst>
                <a:ext uri="{FF2B5EF4-FFF2-40B4-BE49-F238E27FC236}">
                  <a16:creationId xmlns:a16="http://schemas.microsoft.com/office/drawing/2014/main" id="{A5B18FA2-84D6-7711-2CDA-540EBA67D814}"/>
                </a:ext>
              </a:extLst>
            </p:cNvPr>
            <p:cNvSpPr>
              <a:spLocks/>
            </p:cNvSpPr>
            <p:nvPr/>
          </p:nvSpPr>
          <p:spPr>
            <a:xfrm>
              <a:off x="5233071" y="3188576"/>
              <a:ext cx="6285829" cy="1288075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lt1"/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5F2E384C-22D8-3F42-3719-7630A8BDFEC5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449071" y="3562613"/>
              <a:ext cx="540000" cy="540000"/>
            </a:xfrm>
            <a:prstGeom prst="roundRect">
              <a:avLst>
                <a:gd name="adj" fmla="val 50000"/>
              </a:avLst>
            </a:prstGeom>
            <a:solidFill>
              <a:srgbClr val="2458C1"/>
            </a:solidFill>
          </p:spPr>
          <p:txBody>
            <a:bodyPr wrap="none" lIns="108000" tIns="108000" rIns="108000" bIns="108000" rtlCol="0" anchor="ctr" anchorCtr="0">
              <a:noAutofit/>
            </a:bodyPr>
            <a:lstStyle/>
            <a:p>
              <a:pPr algn="ctr"/>
              <a:endParaRPr kumimoji="1" lang="zh-CN" altLang="en-US" sz="2000" b="1" dirty="0">
                <a:noFill/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12" name="矩形: 圆角 11">
              <a:extLst>
                <a:ext uri="{FF2B5EF4-FFF2-40B4-BE49-F238E27FC236}">
                  <a16:creationId xmlns:a16="http://schemas.microsoft.com/office/drawing/2014/main" id="{5F67228A-8ECA-C729-AEAE-24980D6FCA72}"/>
                </a:ext>
              </a:extLst>
            </p:cNvPr>
            <p:cNvSpPr>
              <a:spLocks/>
            </p:cNvSpPr>
            <p:nvPr/>
          </p:nvSpPr>
          <p:spPr>
            <a:xfrm>
              <a:off x="5233071" y="4713139"/>
              <a:ext cx="6285829" cy="1288075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lt1"/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0372D10C-414A-A43C-7CC3-1A4E480BF80B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449071" y="5087176"/>
              <a:ext cx="540000" cy="540000"/>
            </a:xfrm>
            <a:prstGeom prst="roundRect">
              <a:avLst>
                <a:gd name="adj" fmla="val 50000"/>
              </a:avLst>
            </a:prstGeom>
            <a:solidFill>
              <a:srgbClr val="2458C1"/>
            </a:solidFill>
          </p:spPr>
          <p:txBody>
            <a:bodyPr wrap="none" lIns="108000" tIns="108000" rIns="108000" bIns="108000" rtlCol="0" anchor="ctr" anchorCtr="0">
              <a:noAutofit/>
            </a:bodyPr>
            <a:lstStyle/>
            <a:p>
              <a:pPr algn="ctr"/>
              <a:endParaRPr kumimoji="1" lang="zh-CN" altLang="en-US" sz="2000" b="1" dirty="0">
                <a:noFill/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29" name="任意多边形: 形状 28">
              <a:extLst>
                <a:ext uri="{FF2B5EF4-FFF2-40B4-BE49-F238E27FC236}">
                  <a16:creationId xmlns:a16="http://schemas.microsoft.com/office/drawing/2014/main" id="{60F05386-01E4-2651-72E0-48D801A0EDB2}"/>
                </a:ext>
              </a:extLst>
            </p:cNvPr>
            <p:cNvSpPr/>
            <p:nvPr/>
          </p:nvSpPr>
          <p:spPr>
            <a:xfrm>
              <a:off x="5591203" y="3687910"/>
              <a:ext cx="255736" cy="280324"/>
            </a:xfrm>
            <a:custGeom>
              <a:avLst/>
              <a:gdLst>
                <a:gd name="connsiteX0" fmla="*/ 248770 w 495300"/>
                <a:gd name="connsiteY0" fmla="*/ 621 h 542925"/>
                <a:gd name="connsiteX1" fmla="*/ 496420 w 495300"/>
                <a:gd name="connsiteY1" fmla="*/ 248271 h 542925"/>
                <a:gd name="connsiteX2" fmla="*/ 324017 w 495300"/>
                <a:gd name="connsiteY2" fmla="*/ 484491 h 542925"/>
                <a:gd name="connsiteX3" fmla="*/ 346877 w 495300"/>
                <a:gd name="connsiteY3" fmla="*/ 524496 h 542925"/>
                <a:gd name="connsiteX4" fmla="*/ 420220 w 495300"/>
                <a:gd name="connsiteY4" fmla="*/ 524496 h 542925"/>
                <a:gd name="connsiteX5" fmla="*/ 420220 w 495300"/>
                <a:gd name="connsiteY5" fmla="*/ 543546 h 542925"/>
                <a:gd name="connsiteX6" fmla="*/ 77320 w 495300"/>
                <a:gd name="connsiteY6" fmla="*/ 543546 h 542925"/>
                <a:gd name="connsiteX7" fmla="*/ 77320 w 495300"/>
                <a:gd name="connsiteY7" fmla="*/ 524496 h 542925"/>
                <a:gd name="connsiteX8" fmla="*/ 150663 w 495300"/>
                <a:gd name="connsiteY8" fmla="*/ 524496 h 542925"/>
                <a:gd name="connsiteX9" fmla="*/ 173523 w 495300"/>
                <a:gd name="connsiteY9" fmla="*/ 484491 h 542925"/>
                <a:gd name="connsiteX10" fmla="*/ 1120 w 495300"/>
                <a:gd name="connsiteY10" fmla="*/ 248271 h 542925"/>
                <a:gd name="connsiteX11" fmla="*/ 248770 w 495300"/>
                <a:gd name="connsiteY11" fmla="*/ 621 h 542925"/>
                <a:gd name="connsiteX12" fmla="*/ 192573 w 495300"/>
                <a:gd name="connsiteY12" fmla="*/ 489254 h 542925"/>
                <a:gd name="connsiteX13" fmla="*/ 172570 w 495300"/>
                <a:gd name="connsiteY13" fmla="*/ 524496 h 542925"/>
                <a:gd name="connsiteX14" fmla="*/ 324970 w 495300"/>
                <a:gd name="connsiteY14" fmla="*/ 524496 h 542925"/>
                <a:gd name="connsiteX15" fmla="*/ 304967 w 495300"/>
                <a:gd name="connsiteY15" fmla="*/ 489254 h 542925"/>
                <a:gd name="connsiteX16" fmla="*/ 248770 w 495300"/>
                <a:gd name="connsiteY16" fmla="*/ 495921 h 542925"/>
                <a:gd name="connsiteX17" fmla="*/ 192573 w 495300"/>
                <a:gd name="connsiteY17" fmla="*/ 489254 h 542925"/>
                <a:gd name="connsiteX18" fmla="*/ 248770 w 495300"/>
                <a:gd name="connsiteY18" fmla="*/ 143496 h 542925"/>
                <a:gd name="connsiteX19" fmla="*/ 143995 w 495300"/>
                <a:gd name="connsiteY19" fmla="*/ 248271 h 542925"/>
                <a:gd name="connsiteX20" fmla="*/ 248770 w 495300"/>
                <a:gd name="connsiteY20" fmla="*/ 353046 h 542925"/>
                <a:gd name="connsiteX21" fmla="*/ 353545 w 495300"/>
                <a:gd name="connsiteY21" fmla="*/ 248271 h 542925"/>
                <a:gd name="connsiteX22" fmla="*/ 248770 w 495300"/>
                <a:gd name="connsiteY22" fmla="*/ 143496 h 542925"/>
                <a:gd name="connsiteX23" fmla="*/ 367833 w 495300"/>
                <a:gd name="connsiteY23" fmla="*/ 114921 h 542925"/>
                <a:gd name="connsiteX24" fmla="*/ 353545 w 495300"/>
                <a:gd name="connsiteY24" fmla="*/ 129209 h 542925"/>
                <a:gd name="connsiteX25" fmla="*/ 367833 w 495300"/>
                <a:gd name="connsiteY25" fmla="*/ 143496 h 542925"/>
                <a:gd name="connsiteX26" fmla="*/ 382120 w 495300"/>
                <a:gd name="connsiteY26" fmla="*/ 129209 h 542925"/>
                <a:gd name="connsiteX27" fmla="*/ 367833 w 495300"/>
                <a:gd name="connsiteY27" fmla="*/ 114921 h 542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95300" h="542925">
                  <a:moveTo>
                    <a:pt x="248770" y="621"/>
                  </a:moveTo>
                  <a:cubicBezTo>
                    <a:pt x="385930" y="621"/>
                    <a:pt x="496420" y="111111"/>
                    <a:pt x="496420" y="248271"/>
                  </a:cubicBezTo>
                  <a:cubicBezTo>
                    <a:pt x="496420" y="358761"/>
                    <a:pt x="424030" y="452106"/>
                    <a:pt x="324017" y="484491"/>
                  </a:cubicBezTo>
                  <a:lnTo>
                    <a:pt x="346877" y="524496"/>
                  </a:lnTo>
                  <a:lnTo>
                    <a:pt x="420220" y="524496"/>
                  </a:lnTo>
                  <a:lnTo>
                    <a:pt x="420220" y="543546"/>
                  </a:lnTo>
                  <a:lnTo>
                    <a:pt x="77320" y="543546"/>
                  </a:lnTo>
                  <a:lnTo>
                    <a:pt x="77320" y="524496"/>
                  </a:lnTo>
                  <a:lnTo>
                    <a:pt x="150663" y="524496"/>
                  </a:lnTo>
                  <a:lnTo>
                    <a:pt x="173523" y="484491"/>
                  </a:lnTo>
                  <a:cubicBezTo>
                    <a:pt x="73510" y="453059"/>
                    <a:pt x="1120" y="358761"/>
                    <a:pt x="1120" y="248271"/>
                  </a:cubicBezTo>
                  <a:cubicBezTo>
                    <a:pt x="1120" y="111111"/>
                    <a:pt x="111610" y="621"/>
                    <a:pt x="248770" y="621"/>
                  </a:cubicBezTo>
                  <a:close/>
                  <a:moveTo>
                    <a:pt x="192573" y="489254"/>
                  </a:moveTo>
                  <a:lnTo>
                    <a:pt x="172570" y="524496"/>
                  </a:lnTo>
                  <a:lnTo>
                    <a:pt x="324970" y="524496"/>
                  </a:lnTo>
                  <a:lnTo>
                    <a:pt x="304967" y="489254"/>
                  </a:lnTo>
                  <a:cubicBezTo>
                    <a:pt x="286870" y="493064"/>
                    <a:pt x="267820" y="495921"/>
                    <a:pt x="248770" y="495921"/>
                  </a:cubicBezTo>
                  <a:cubicBezTo>
                    <a:pt x="229720" y="495921"/>
                    <a:pt x="210670" y="493064"/>
                    <a:pt x="192573" y="489254"/>
                  </a:cubicBezTo>
                  <a:close/>
                  <a:moveTo>
                    <a:pt x="248770" y="143496"/>
                  </a:moveTo>
                  <a:cubicBezTo>
                    <a:pt x="190667" y="143496"/>
                    <a:pt x="143995" y="190169"/>
                    <a:pt x="143995" y="248271"/>
                  </a:cubicBezTo>
                  <a:cubicBezTo>
                    <a:pt x="143995" y="306374"/>
                    <a:pt x="190667" y="353046"/>
                    <a:pt x="248770" y="353046"/>
                  </a:cubicBezTo>
                  <a:cubicBezTo>
                    <a:pt x="306873" y="353046"/>
                    <a:pt x="353545" y="306374"/>
                    <a:pt x="353545" y="248271"/>
                  </a:cubicBezTo>
                  <a:cubicBezTo>
                    <a:pt x="353545" y="190169"/>
                    <a:pt x="306873" y="143496"/>
                    <a:pt x="248770" y="143496"/>
                  </a:cubicBezTo>
                  <a:close/>
                  <a:moveTo>
                    <a:pt x="367833" y="114921"/>
                  </a:moveTo>
                  <a:cubicBezTo>
                    <a:pt x="360213" y="114921"/>
                    <a:pt x="353545" y="121589"/>
                    <a:pt x="353545" y="129209"/>
                  </a:cubicBezTo>
                  <a:cubicBezTo>
                    <a:pt x="353545" y="136829"/>
                    <a:pt x="360213" y="143496"/>
                    <a:pt x="367833" y="143496"/>
                  </a:cubicBezTo>
                  <a:cubicBezTo>
                    <a:pt x="375452" y="143496"/>
                    <a:pt x="382120" y="136829"/>
                    <a:pt x="382120" y="129209"/>
                  </a:cubicBezTo>
                  <a:cubicBezTo>
                    <a:pt x="382120" y="121589"/>
                    <a:pt x="375452" y="114921"/>
                    <a:pt x="367833" y="114921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30" name="任意多边形: 形状 29">
              <a:extLst>
                <a:ext uri="{FF2B5EF4-FFF2-40B4-BE49-F238E27FC236}">
                  <a16:creationId xmlns:a16="http://schemas.microsoft.com/office/drawing/2014/main" id="{A5C49F93-770C-42C5-1F82-9099CBCC97C2}"/>
                </a:ext>
              </a:extLst>
            </p:cNvPr>
            <p:cNvSpPr/>
            <p:nvPr/>
          </p:nvSpPr>
          <p:spPr>
            <a:xfrm>
              <a:off x="5586286" y="5272707"/>
              <a:ext cx="265570" cy="211472"/>
            </a:xfrm>
            <a:custGeom>
              <a:avLst/>
              <a:gdLst>
                <a:gd name="connsiteX0" fmla="*/ 486767 w 514350"/>
                <a:gd name="connsiteY0" fmla="*/ 621 h 409575"/>
                <a:gd name="connsiteX1" fmla="*/ 515342 w 514350"/>
                <a:gd name="connsiteY1" fmla="*/ 29196 h 409575"/>
                <a:gd name="connsiteX2" fmla="*/ 515342 w 514350"/>
                <a:gd name="connsiteY2" fmla="*/ 324471 h 409575"/>
                <a:gd name="connsiteX3" fmla="*/ 486767 w 514350"/>
                <a:gd name="connsiteY3" fmla="*/ 353046 h 409575"/>
                <a:gd name="connsiteX4" fmla="*/ 192445 w 514350"/>
                <a:gd name="connsiteY4" fmla="*/ 353046 h 409575"/>
                <a:gd name="connsiteX5" fmla="*/ 115292 w 514350"/>
                <a:gd name="connsiteY5" fmla="*/ 410196 h 409575"/>
                <a:gd name="connsiteX6" fmla="*/ 115292 w 514350"/>
                <a:gd name="connsiteY6" fmla="*/ 353046 h 409575"/>
                <a:gd name="connsiteX7" fmla="*/ 29567 w 514350"/>
                <a:gd name="connsiteY7" fmla="*/ 353046 h 409575"/>
                <a:gd name="connsiteX8" fmla="*/ 992 w 514350"/>
                <a:gd name="connsiteY8" fmla="*/ 324471 h 409575"/>
                <a:gd name="connsiteX9" fmla="*/ 992 w 514350"/>
                <a:gd name="connsiteY9" fmla="*/ 29196 h 409575"/>
                <a:gd name="connsiteX10" fmla="*/ 29567 w 514350"/>
                <a:gd name="connsiteY10" fmla="*/ 621 h 409575"/>
                <a:gd name="connsiteX11" fmla="*/ 486767 w 514350"/>
                <a:gd name="connsiteY11" fmla="*/ 621 h 409575"/>
                <a:gd name="connsiteX12" fmla="*/ 124817 w 514350"/>
                <a:gd name="connsiteY12" fmla="*/ 143496 h 409575"/>
                <a:gd name="connsiteX13" fmla="*/ 91480 w 514350"/>
                <a:gd name="connsiteY13" fmla="*/ 176834 h 409575"/>
                <a:gd name="connsiteX14" fmla="*/ 124817 w 514350"/>
                <a:gd name="connsiteY14" fmla="*/ 210171 h 409575"/>
                <a:gd name="connsiteX15" fmla="*/ 158155 w 514350"/>
                <a:gd name="connsiteY15" fmla="*/ 176834 h 409575"/>
                <a:gd name="connsiteX16" fmla="*/ 124817 w 514350"/>
                <a:gd name="connsiteY16" fmla="*/ 143496 h 409575"/>
                <a:gd name="connsiteX17" fmla="*/ 258167 w 514350"/>
                <a:gd name="connsiteY17" fmla="*/ 143496 h 409575"/>
                <a:gd name="connsiteX18" fmla="*/ 224830 w 514350"/>
                <a:gd name="connsiteY18" fmla="*/ 176834 h 409575"/>
                <a:gd name="connsiteX19" fmla="*/ 258167 w 514350"/>
                <a:gd name="connsiteY19" fmla="*/ 210171 h 409575"/>
                <a:gd name="connsiteX20" fmla="*/ 291505 w 514350"/>
                <a:gd name="connsiteY20" fmla="*/ 176834 h 409575"/>
                <a:gd name="connsiteX21" fmla="*/ 258167 w 514350"/>
                <a:gd name="connsiteY21" fmla="*/ 143496 h 409575"/>
                <a:gd name="connsiteX22" fmla="*/ 391517 w 514350"/>
                <a:gd name="connsiteY22" fmla="*/ 143496 h 409575"/>
                <a:gd name="connsiteX23" fmla="*/ 358180 w 514350"/>
                <a:gd name="connsiteY23" fmla="*/ 176834 h 409575"/>
                <a:gd name="connsiteX24" fmla="*/ 391517 w 514350"/>
                <a:gd name="connsiteY24" fmla="*/ 210171 h 409575"/>
                <a:gd name="connsiteX25" fmla="*/ 424855 w 514350"/>
                <a:gd name="connsiteY25" fmla="*/ 176834 h 409575"/>
                <a:gd name="connsiteX26" fmla="*/ 391517 w 514350"/>
                <a:gd name="connsiteY26" fmla="*/ 143496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14350" h="409575">
                  <a:moveTo>
                    <a:pt x="486767" y="621"/>
                  </a:moveTo>
                  <a:cubicBezTo>
                    <a:pt x="502960" y="621"/>
                    <a:pt x="515342" y="13004"/>
                    <a:pt x="515342" y="29196"/>
                  </a:cubicBezTo>
                  <a:lnTo>
                    <a:pt x="515342" y="324471"/>
                  </a:lnTo>
                  <a:cubicBezTo>
                    <a:pt x="515342" y="340664"/>
                    <a:pt x="502960" y="353046"/>
                    <a:pt x="486767" y="353046"/>
                  </a:cubicBezTo>
                  <a:lnTo>
                    <a:pt x="192445" y="353046"/>
                  </a:lnTo>
                  <a:lnTo>
                    <a:pt x="115292" y="410196"/>
                  </a:lnTo>
                  <a:lnTo>
                    <a:pt x="115292" y="353046"/>
                  </a:lnTo>
                  <a:lnTo>
                    <a:pt x="29567" y="353046"/>
                  </a:lnTo>
                  <a:cubicBezTo>
                    <a:pt x="13374" y="353046"/>
                    <a:pt x="992" y="340664"/>
                    <a:pt x="992" y="324471"/>
                  </a:cubicBezTo>
                  <a:lnTo>
                    <a:pt x="992" y="29196"/>
                  </a:lnTo>
                  <a:cubicBezTo>
                    <a:pt x="992" y="13004"/>
                    <a:pt x="13374" y="621"/>
                    <a:pt x="29567" y="621"/>
                  </a:cubicBezTo>
                  <a:lnTo>
                    <a:pt x="486767" y="621"/>
                  </a:lnTo>
                  <a:close/>
                  <a:moveTo>
                    <a:pt x="124817" y="143496"/>
                  </a:moveTo>
                  <a:cubicBezTo>
                    <a:pt x="106720" y="143496"/>
                    <a:pt x="91480" y="158736"/>
                    <a:pt x="91480" y="176834"/>
                  </a:cubicBezTo>
                  <a:cubicBezTo>
                    <a:pt x="91480" y="194931"/>
                    <a:pt x="106720" y="210171"/>
                    <a:pt x="124817" y="210171"/>
                  </a:cubicBezTo>
                  <a:cubicBezTo>
                    <a:pt x="142914" y="210171"/>
                    <a:pt x="158155" y="194931"/>
                    <a:pt x="158155" y="176834"/>
                  </a:cubicBezTo>
                  <a:cubicBezTo>
                    <a:pt x="158155" y="157784"/>
                    <a:pt x="142914" y="143496"/>
                    <a:pt x="124817" y="143496"/>
                  </a:cubicBezTo>
                  <a:close/>
                  <a:moveTo>
                    <a:pt x="258167" y="143496"/>
                  </a:moveTo>
                  <a:cubicBezTo>
                    <a:pt x="240070" y="143496"/>
                    <a:pt x="224830" y="158736"/>
                    <a:pt x="224830" y="176834"/>
                  </a:cubicBezTo>
                  <a:cubicBezTo>
                    <a:pt x="224830" y="194931"/>
                    <a:pt x="240070" y="210171"/>
                    <a:pt x="258167" y="210171"/>
                  </a:cubicBezTo>
                  <a:cubicBezTo>
                    <a:pt x="276264" y="210171"/>
                    <a:pt x="291505" y="194931"/>
                    <a:pt x="291505" y="176834"/>
                  </a:cubicBezTo>
                  <a:cubicBezTo>
                    <a:pt x="291505" y="157784"/>
                    <a:pt x="276264" y="143496"/>
                    <a:pt x="258167" y="143496"/>
                  </a:cubicBezTo>
                  <a:close/>
                  <a:moveTo>
                    <a:pt x="391517" y="143496"/>
                  </a:moveTo>
                  <a:cubicBezTo>
                    <a:pt x="373420" y="143496"/>
                    <a:pt x="358180" y="158736"/>
                    <a:pt x="358180" y="176834"/>
                  </a:cubicBezTo>
                  <a:cubicBezTo>
                    <a:pt x="358180" y="194931"/>
                    <a:pt x="373420" y="210171"/>
                    <a:pt x="391517" y="210171"/>
                  </a:cubicBezTo>
                  <a:cubicBezTo>
                    <a:pt x="409614" y="210171"/>
                    <a:pt x="424855" y="194931"/>
                    <a:pt x="424855" y="176834"/>
                  </a:cubicBezTo>
                  <a:cubicBezTo>
                    <a:pt x="424855" y="157784"/>
                    <a:pt x="409614" y="143496"/>
                    <a:pt x="391517" y="14349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4" name="PA-矩形 4">
              <a:extLst>
                <a:ext uri="{FF2B5EF4-FFF2-40B4-BE49-F238E27FC236}">
                  <a16:creationId xmlns:a16="http://schemas.microsoft.com/office/drawing/2014/main" id="{95C9EEF8-DBC9-6C6A-8474-65726ADFDD83}"/>
                </a:ext>
              </a:extLst>
            </p:cNvPr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6287806" y="1916308"/>
              <a:ext cx="4932358" cy="512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t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ts val="20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b="1" i="0" u="none" strike="noStrike" kern="0" cap="none" spc="300" normalizeH="0" baseline="0" noProof="0" dirty="0">
                  <a:ln>
                    <a:noFill/>
                  </a:ln>
                  <a:solidFill>
                    <a:srgbClr val="2458C1"/>
                  </a:solidFill>
                  <a:effectLst/>
                  <a:uLnTx/>
                  <a:uFillTx/>
                  <a:latin typeface="Arial"/>
                  <a:ea typeface="阿里巴巴普惠体 Medium"/>
                  <a:cs typeface="阿里巴巴普惠体 Medium"/>
                  <a:sym typeface="Arial"/>
                </a:rPr>
                <a:t>Add title text</a:t>
              </a:r>
            </a:p>
            <a:p>
              <a:pPr marL="0" marR="0" lvl="0" indent="0" defTabSz="914400" eaLnBrk="1" fontAlgn="auto" latinLnBrk="0" hangingPunct="1">
                <a:lnSpc>
                  <a:spcPts val="20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Arial"/>
                  <a:ea typeface="阿里巴巴普惠体 Medium"/>
                  <a:cs typeface="阿里巴巴普惠体 Medium"/>
                  <a:sym typeface="Arial"/>
                </a:rPr>
                <a:t>Click here to add content, content to match the title. </a:t>
              </a: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8" name="PA-矩形 4">
              <a:extLst>
                <a:ext uri="{FF2B5EF4-FFF2-40B4-BE49-F238E27FC236}">
                  <a16:creationId xmlns:a16="http://schemas.microsoft.com/office/drawing/2014/main" id="{67D13EB6-58BF-E48A-2502-72EBE68CFAF0}"/>
                </a:ext>
              </a:extLst>
            </p:cNvPr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6346740" y="3436330"/>
              <a:ext cx="4932358" cy="512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t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ts val="20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b="1" i="0" u="none" strike="noStrike" kern="0" cap="none" spc="300" normalizeH="0" baseline="0" noProof="0" dirty="0">
                  <a:ln>
                    <a:noFill/>
                  </a:ln>
                  <a:solidFill>
                    <a:srgbClr val="2458C1"/>
                  </a:solidFill>
                  <a:effectLst/>
                  <a:uLnTx/>
                  <a:uFillTx/>
                  <a:latin typeface="Arial"/>
                  <a:ea typeface="阿里巴巴普惠体 Medium"/>
                  <a:cs typeface="阿里巴巴普惠体 Medium"/>
                  <a:sym typeface="Arial"/>
                </a:rPr>
                <a:t>Add title text</a:t>
              </a:r>
            </a:p>
            <a:p>
              <a:pPr marL="0" marR="0" lvl="0" indent="0" defTabSz="914400" eaLnBrk="1" fontAlgn="auto" latinLnBrk="0" hangingPunct="1">
                <a:lnSpc>
                  <a:spcPts val="20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Arial"/>
                  <a:ea typeface="阿里巴巴普惠体 Medium"/>
                  <a:cs typeface="阿里巴巴普惠体 Medium"/>
                  <a:sym typeface="Arial"/>
                </a:rPr>
                <a:t>Click here to add content, content to match the title. </a:t>
              </a: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9" name="PA-矩形 4">
              <a:extLst>
                <a:ext uri="{FF2B5EF4-FFF2-40B4-BE49-F238E27FC236}">
                  <a16:creationId xmlns:a16="http://schemas.microsoft.com/office/drawing/2014/main" id="{257E919E-86FF-3760-B53E-DDF4A56FCC75}"/>
                </a:ext>
              </a:extLst>
            </p:cNvPr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6346740" y="4986701"/>
              <a:ext cx="4932358" cy="512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t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ts val="20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b="1" i="0" u="none" strike="noStrike" kern="0" cap="none" spc="300" normalizeH="0" baseline="0" noProof="0" dirty="0">
                  <a:ln>
                    <a:noFill/>
                  </a:ln>
                  <a:solidFill>
                    <a:srgbClr val="2458C1"/>
                  </a:solidFill>
                  <a:effectLst/>
                  <a:uLnTx/>
                  <a:uFillTx/>
                  <a:latin typeface="Arial"/>
                  <a:ea typeface="阿里巴巴普惠体 Medium"/>
                  <a:cs typeface="阿里巴巴普惠体 Medium"/>
                  <a:sym typeface="Arial"/>
                </a:rPr>
                <a:t>Add title text</a:t>
              </a:r>
            </a:p>
            <a:p>
              <a:pPr marL="0" marR="0" lvl="0" indent="0" defTabSz="914400" eaLnBrk="1" fontAlgn="auto" latinLnBrk="0" hangingPunct="1">
                <a:lnSpc>
                  <a:spcPts val="20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Arial"/>
                  <a:ea typeface="阿里巴巴普惠体 Medium"/>
                  <a:cs typeface="阿里巴巴普惠体 Medium"/>
                  <a:sym typeface="Arial"/>
                </a:rPr>
                <a:t>Click here to add content, content to match the title. </a:t>
              </a: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45D83B17-AC1D-3C1A-829B-1E85E050D18D}"/>
              </a:ext>
            </a:extLst>
          </p:cNvPr>
          <p:cNvGrpSpPr/>
          <p:nvPr/>
        </p:nvGrpSpPr>
        <p:grpSpPr>
          <a:xfrm>
            <a:off x="455365" y="383276"/>
            <a:ext cx="8622379" cy="584775"/>
            <a:chOff x="455366" y="430166"/>
            <a:chExt cx="8622378" cy="584775"/>
          </a:xfrm>
        </p:grpSpPr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AD3F9FEB-0A4B-A4F8-C6B4-2094B4F6F543}"/>
                </a:ext>
              </a:extLst>
            </p:cNvPr>
            <p:cNvSpPr/>
            <p:nvPr/>
          </p:nvSpPr>
          <p:spPr>
            <a:xfrm rot="448207">
              <a:off x="455366" y="461406"/>
              <a:ext cx="514137" cy="514137"/>
            </a:xfrm>
            <a:prstGeom prst="ellipse">
              <a:avLst/>
            </a:prstGeom>
            <a:solidFill>
              <a:srgbClr val="2458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D5C035C2-5522-E024-B255-BE3770DB1CD1}"/>
                </a:ext>
              </a:extLst>
            </p:cNvPr>
            <p:cNvSpPr txBox="1"/>
            <p:nvPr/>
          </p:nvSpPr>
          <p:spPr>
            <a:xfrm>
              <a:off x="1000743" y="430166"/>
              <a:ext cx="807700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spc="300" dirty="0">
                  <a:solidFill>
                    <a:schemeClr val="bg1"/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Add title text</a:t>
              </a:r>
              <a:endParaRPr lang="zh-CN" altLang="en-US" sz="3200" b="1" spc="300" dirty="0">
                <a:solidFill>
                  <a:schemeClr val="bg1"/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2A8093D8-30CE-3770-69A9-DC5451824CC6}"/>
              </a:ext>
            </a:extLst>
          </p:cNvPr>
          <p:cNvGrpSpPr/>
          <p:nvPr/>
        </p:nvGrpSpPr>
        <p:grpSpPr>
          <a:xfrm>
            <a:off x="912903" y="1662723"/>
            <a:ext cx="3405097" cy="4330700"/>
            <a:chOff x="912902" y="1662722"/>
            <a:chExt cx="3405097" cy="4330700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74D40E4E-ACA7-7E9D-99C4-BE6781DB8832}"/>
                </a:ext>
              </a:extLst>
            </p:cNvPr>
            <p:cNvSpPr/>
            <p:nvPr/>
          </p:nvSpPr>
          <p:spPr>
            <a:xfrm>
              <a:off x="912902" y="1662722"/>
              <a:ext cx="3405097" cy="4330700"/>
            </a:xfrm>
            <a:prstGeom prst="rect">
              <a:avLst/>
            </a:prstGeom>
            <a:solidFill>
              <a:srgbClr val="2458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D338CACB-7A81-C76E-8E35-D2945341FB92}"/>
                </a:ext>
              </a:extLst>
            </p:cNvPr>
            <p:cNvSpPr>
              <a:spLocks/>
            </p:cNvSpPr>
            <p:nvPr/>
          </p:nvSpPr>
          <p:spPr>
            <a:xfrm>
              <a:off x="1200525" y="3070974"/>
              <a:ext cx="2839058" cy="8620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t" anchorCtr="0">
              <a:spAutoFit/>
            </a:bodyPr>
            <a:lstStyle/>
            <a:p>
              <a:pPr>
                <a:lnSpc>
                  <a:spcPts val="2060"/>
                </a:lnSpc>
                <a:defRPr/>
              </a:pPr>
              <a:r>
                <a:rPr kumimoji="0" lang="en-US" altLang="zh-CN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阿里巴巴普惠体 Medium"/>
                  <a:cs typeface="阿里巴巴普惠体 Medium"/>
                  <a:sym typeface="Arial"/>
                </a:rPr>
                <a:t>Click here to add content, content to match the title. Click here to add content, content to match the title. </a:t>
              </a: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D56BB40B-A111-F43A-F8FB-A91441173DE3}"/>
                </a:ext>
              </a:extLst>
            </p:cNvPr>
            <p:cNvSpPr>
              <a:spLocks/>
            </p:cNvSpPr>
            <p:nvPr/>
          </p:nvSpPr>
          <p:spPr>
            <a:xfrm>
              <a:off x="1191317" y="2045832"/>
              <a:ext cx="2848266" cy="101566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b" anchorCtr="0">
              <a:spAutoFit/>
            </a:bodyPr>
            <a:lstStyle/>
            <a:p>
              <a:r>
                <a:rPr kumimoji="1" lang="en-US" altLang="zh-CN" sz="3000" b="1" dirty="0">
                  <a:solidFill>
                    <a:srgbClr val="FFFFFF"/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Supporting text here.</a:t>
              </a:r>
            </a:p>
          </p:txBody>
        </p:sp>
        <p:sp>
          <p:nvSpPr>
            <p:cNvPr id="7" name="矩形: 圆角 6">
              <a:extLst>
                <a:ext uri="{FF2B5EF4-FFF2-40B4-BE49-F238E27FC236}">
                  <a16:creationId xmlns:a16="http://schemas.microsoft.com/office/drawing/2014/main" id="{24E02E8A-5754-DDD7-10E3-8FDC156B13BA}"/>
                </a:ext>
              </a:extLst>
            </p:cNvPr>
            <p:cNvSpPr>
              <a:spLocks/>
            </p:cNvSpPr>
            <p:nvPr/>
          </p:nvSpPr>
          <p:spPr>
            <a:xfrm>
              <a:off x="1257301" y="5016511"/>
              <a:ext cx="969211" cy="303788"/>
            </a:xfrm>
            <a:prstGeom prst="roundRect">
              <a:avLst>
                <a:gd name="adj" fmla="val 16000"/>
              </a:avLst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 anchorCtr="0">
              <a:spAutoFit/>
            </a:bodyPr>
            <a:lstStyle/>
            <a:p>
              <a:r>
                <a:rPr kumimoji="1" lang="en-US" altLang="zh-CN" sz="1200" b="1" dirty="0">
                  <a:solidFill>
                    <a:schemeClr val="accent1"/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Text</a:t>
              </a:r>
              <a:r>
                <a:rPr kumimoji="1" lang="zh-CN" altLang="en-US" sz="1200" b="1" dirty="0">
                  <a:solidFill>
                    <a:schemeClr val="accent1"/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 </a:t>
              </a:r>
              <a:r>
                <a:rPr kumimoji="1" lang="en-US" altLang="zh-CN" sz="1200" b="1" dirty="0">
                  <a:solidFill>
                    <a:schemeClr val="accent1"/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here</a:t>
              </a:r>
            </a:p>
          </p:txBody>
        </p:sp>
        <p:sp>
          <p:nvSpPr>
            <p:cNvPr id="2" name="矩形 1">
              <a:extLst>
                <a:ext uri="{FF2B5EF4-FFF2-40B4-BE49-F238E27FC236}">
                  <a16:creationId xmlns:a16="http://schemas.microsoft.com/office/drawing/2014/main" id="{825E0074-8F19-8107-7EEE-FF33D4E54B72}"/>
                </a:ext>
              </a:extLst>
            </p:cNvPr>
            <p:cNvSpPr/>
            <p:nvPr/>
          </p:nvSpPr>
          <p:spPr>
            <a:xfrm>
              <a:off x="3582534" y="1666396"/>
              <a:ext cx="404278" cy="1015662"/>
            </a:xfrm>
            <a:prstGeom prst="rect">
              <a:avLst/>
            </a:prstGeom>
            <a:solidFill>
              <a:srgbClr val="FFD1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1778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>
            <a:extLst>
              <a:ext uri="{FF2B5EF4-FFF2-40B4-BE49-F238E27FC236}">
                <a16:creationId xmlns:a16="http://schemas.microsoft.com/office/drawing/2014/main" id="{CB805E02-927C-912E-CC54-E7714059E55A}"/>
              </a:ext>
            </a:extLst>
          </p:cNvPr>
          <p:cNvGrpSpPr/>
          <p:nvPr/>
        </p:nvGrpSpPr>
        <p:grpSpPr>
          <a:xfrm>
            <a:off x="455365" y="413606"/>
            <a:ext cx="8630134" cy="584775"/>
            <a:chOff x="455366" y="460496"/>
            <a:chExt cx="8630133" cy="584775"/>
          </a:xfrm>
        </p:grpSpPr>
        <p:sp>
          <p:nvSpPr>
            <p:cNvPr id="38" name="椭圆 37">
              <a:extLst>
                <a:ext uri="{FF2B5EF4-FFF2-40B4-BE49-F238E27FC236}">
                  <a16:creationId xmlns:a16="http://schemas.microsoft.com/office/drawing/2014/main" id="{C432A5F1-9BA2-4693-6D9A-2DDF986EEF88}"/>
                </a:ext>
              </a:extLst>
            </p:cNvPr>
            <p:cNvSpPr/>
            <p:nvPr/>
          </p:nvSpPr>
          <p:spPr>
            <a:xfrm rot="448207">
              <a:off x="455366" y="461406"/>
              <a:ext cx="514137" cy="514137"/>
            </a:xfrm>
            <a:prstGeom prst="ellipse">
              <a:avLst/>
            </a:prstGeom>
            <a:solidFill>
              <a:srgbClr val="2458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11369551-73AC-51FA-3954-48D82C086E4F}"/>
                </a:ext>
              </a:extLst>
            </p:cNvPr>
            <p:cNvSpPr txBox="1"/>
            <p:nvPr/>
          </p:nvSpPr>
          <p:spPr>
            <a:xfrm>
              <a:off x="1008498" y="460496"/>
              <a:ext cx="807700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spc="300" dirty="0">
                  <a:solidFill>
                    <a:schemeClr val="bg1"/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Add title text</a:t>
              </a:r>
              <a:endParaRPr lang="zh-CN" altLang="en-US" sz="3200" b="1" spc="300" dirty="0">
                <a:solidFill>
                  <a:schemeClr val="bg1"/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</p:grpSp>
      <p:grpSp>
        <p:nvGrpSpPr>
          <p:cNvPr id="54" name="组合 53">
            <a:extLst>
              <a:ext uri="{FF2B5EF4-FFF2-40B4-BE49-F238E27FC236}">
                <a16:creationId xmlns:a16="http://schemas.microsoft.com/office/drawing/2014/main" id="{9B545396-1918-0D86-2F42-E7DE1C4B041E}"/>
              </a:ext>
            </a:extLst>
          </p:cNvPr>
          <p:cNvGrpSpPr/>
          <p:nvPr/>
        </p:nvGrpSpPr>
        <p:grpSpPr>
          <a:xfrm>
            <a:off x="638664" y="1674103"/>
            <a:ext cx="10831251" cy="2101259"/>
            <a:chOff x="638663" y="1674102"/>
            <a:chExt cx="10831251" cy="2101259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EA4F0A3B-B1A1-C184-4B54-7E45C177B321}"/>
                </a:ext>
              </a:extLst>
            </p:cNvPr>
            <p:cNvSpPr/>
            <p:nvPr/>
          </p:nvSpPr>
          <p:spPr>
            <a:xfrm>
              <a:off x="638663" y="1682109"/>
              <a:ext cx="3060700" cy="20932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F82D9DF9-71C7-629F-D30F-3F66144314A6}"/>
                </a:ext>
              </a:extLst>
            </p:cNvPr>
            <p:cNvSpPr txBox="1">
              <a:spLocks/>
            </p:cNvSpPr>
            <p:nvPr/>
          </p:nvSpPr>
          <p:spPr>
            <a:xfrm>
              <a:off x="906577" y="1871062"/>
              <a:ext cx="639919" cy="584775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ctr" anchorCtr="0">
              <a:spAutoFit/>
            </a:bodyPr>
            <a:lstStyle/>
            <a:p>
              <a:pPr algn="r"/>
              <a:r>
                <a:rPr kumimoji="1" lang="en-US" altLang="zh-CN" sz="3200" b="1" dirty="0">
                  <a:solidFill>
                    <a:srgbClr val="FFD141"/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01</a:t>
              </a:r>
              <a:endParaRPr kumimoji="1" lang="zh-CN" altLang="en-US" sz="3200" b="1" dirty="0">
                <a:solidFill>
                  <a:srgbClr val="FFD141"/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902DC527-FC75-BEBB-7D3A-3C1454FC7478}"/>
                </a:ext>
              </a:extLst>
            </p:cNvPr>
            <p:cNvSpPr/>
            <p:nvPr/>
          </p:nvSpPr>
          <p:spPr>
            <a:xfrm>
              <a:off x="4563484" y="1674102"/>
              <a:ext cx="3060700" cy="20932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4D7C7894-D670-1F6A-83B2-F8527A9A7158}"/>
                </a:ext>
              </a:extLst>
            </p:cNvPr>
            <p:cNvSpPr txBox="1">
              <a:spLocks/>
            </p:cNvSpPr>
            <p:nvPr/>
          </p:nvSpPr>
          <p:spPr>
            <a:xfrm>
              <a:off x="4792569" y="1834975"/>
              <a:ext cx="639919" cy="584775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ctr" anchorCtr="0">
              <a:spAutoFit/>
            </a:bodyPr>
            <a:lstStyle/>
            <a:p>
              <a:pPr algn="r"/>
              <a:r>
                <a:rPr kumimoji="1" lang="en-US" altLang="zh-CN" sz="3200" b="1" dirty="0">
                  <a:solidFill>
                    <a:srgbClr val="FFD141"/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02</a:t>
              </a:r>
              <a:endParaRPr kumimoji="1" lang="zh-CN" altLang="en-US" sz="3200" b="1" dirty="0">
                <a:solidFill>
                  <a:srgbClr val="FFD141"/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39FFC6DC-CB42-1683-EC4A-F40308A87C30}"/>
                </a:ext>
              </a:extLst>
            </p:cNvPr>
            <p:cNvSpPr/>
            <p:nvPr/>
          </p:nvSpPr>
          <p:spPr>
            <a:xfrm>
              <a:off x="8409214" y="1674102"/>
              <a:ext cx="3060700" cy="20932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3BA01C79-00BC-31A6-7444-5593291733AA}"/>
                </a:ext>
              </a:extLst>
            </p:cNvPr>
            <p:cNvSpPr txBox="1">
              <a:spLocks/>
            </p:cNvSpPr>
            <p:nvPr/>
          </p:nvSpPr>
          <p:spPr>
            <a:xfrm>
              <a:off x="8678561" y="1871065"/>
              <a:ext cx="639919" cy="584775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ctr" anchorCtr="0">
              <a:spAutoFit/>
            </a:bodyPr>
            <a:lstStyle/>
            <a:p>
              <a:pPr algn="r"/>
              <a:r>
                <a:rPr kumimoji="1" lang="en-US" altLang="zh-CN" sz="3200" b="1" dirty="0">
                  <a:solidFill>
                    <a:srgbClr val="FFD141"/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03</a:t>
              </a:r>
              <a:endParaRPr kumimoji="1" lang="zh-CN" altLang="en-US" sz="3200" b="1" dirty="0">
                <a:solidFill>
                  <a:srgbClr val="FFD141"/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26" name="任意多边形: 形状 25">
              <a:extLst>
                <a:ext uri="{FF2B5EF4-FFF2-40B4-BE49-F238E27FC236}">
                  <a16:creationId xmlns:a16="http://schemas.microsoft.com/office/drawing/2014/main" id="{0457E7ED-8691-C3C1-76D1-100E7A132C7C}"/>
                </a:ext>
              </a:extLst>
            </p:cNvPr>
            <p:cNvSpPr/>
            <p:nvPr/>
          </p:nvSpPr>
          <p:spPr>
            <a:xfrm>
              <a:off x="3927697" y="2588297"/>
              <a:ext cx="365758" cy="264862"/>
            </a:xfrm>
            <a:custGeom>
              <a:avLst/>
              <a:gdLst>
                <a:gd name="connsiteX0" fmla="*/ 1186163 w 1196834"/>
                <a:gd name="connsiteY0" fmla="*/ 458978 h 866682"/>
                <a:gd name="connsiteX1" fmla="*/ 1186163 w 1196834"/>
                <a:gd name="connsiteY1" fmla="*/ 407593 h 866682"/>
                <a:gd name="connsiteX2" fmla="*/ 789147 w 1196834"/>
                <a:gd name="connsiteY2" fmla="*/ 10578 h 866682"/>
                <a:gd name="connsiteX3" fmla="*/ 737702 w 1196834"/>
                <a:gd name="connsiteY3" fmla="*/ 10610 h 866682"/>
                <a:gd name="connsiteX4" fmla="*/ 727098 w 1196834"/>
                <a:gd name="connsiteY4" fmla="*/ 36330 h 866682"/>
                <a:gd name="connsiteX5" fmla="*/ 727098 w 1196834"/>
                <a:gd name="connsiteY5" fmla="*/ 160610 h 866682"/>
                <a:gd name="connsiteX6" fmla="*/ 36320 w 1196834"/>
                <a:gd name="connsiteY6" fmla="*/ 160610 h 866682"/>
                <a:gd name="connsiteX7" fmla="*/ -37 w 1196834"/>
                <a:gd name="connsiteY7" fmla="*/ 196967 h 866682"/>
                <a:gd name="connsiteX8" fmla="*/ -37 w 1196834"/>
                <a:gd name="connsiteY8" fmla="*/ 669605 h 866682"/>
                <a:gd name="connsiteX9" fmla="*/ 36320 w 1196834"/>
                <a:gd name="connsiteY9" fmla="*/ 705961 h 866682"/>
                <a:gd name="connsiteX10" fmla="*/ 727098 w 1196834"/>
                <a:gd name="connsiteY10" fmla="*/ 705961 h 866682"/>
                <a:gd name="connsiteX11" fmla="*/ 727098 w 1196834"/>
                <a:gd name="connsiteY11" fmla="*/ 830241 h 866682"/>
                <a:gd name="connsiteX12" fmla="*/ 763455 w 1196834"/>
                <a:gd name="connsiteY12" fmla="*/ 866628 h 866682"/>
                <a:gd name="connsiteX13" fmla="*/ 789147 w 1196834"/>
                <a:gd name="connsiteY13" fmla="*/ 855994 h 866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96834" h="866682">
                  <a:moveTo>
                    <a:pt x="1186163" y="458978"/>
                  </a:moveTo>
                  <a:cubicBezTo>
                    <a:pt x="1200342" y="444780"/>
                    <a:pt x="1200342" y="421791"/>
                    <a:pt x="1186163" y="407593"/>
                  </a:cubicBezTo>
                  <a:lnTo>
                    <a:pt x="789147" y="10578"/>
                  </a:lnTo>
                  <a:cubicBezTo>
                    <a:pt x="774968" y="-3612"/>
                    <a:pt x="751942" y="-3597"/>
                    <a:pt x="737702" y="10610"/>
                  </a:cubicBezTo>
                  <a:cubicBezTo>
                    <a:pt x="730916" y="17433"/>
                    <a:pt x="727098" y="26686"/>
                    <a:pt x="727098" y="36330"/>
                  </a:cubicBezTo>
                  <a:lnTo>
                    <a:pt x="727098" y="160610"/>
                  </a:lnTo>
                  <a:lnTo>
                    <a:pt x="36320" y="160610"/>
                  </a:lnTo>
                  <a:cubicBezTo>
                    <a:pt x="16263" y="160610"/>
                    <a:pt x="-37" y="176886"/>
                    <a:pt x="-37" y="196967"/>
                  </a:cubicBezTo>
                  <a:lnTo>
                    <a:pt x="-37" y="669605"/>
                  </a:lnTo>
                  <a:cubicBezTo>
                    <a:pt x="-37" y="689686"/>
                    <a:pt x="16263" y="705961"/>
                    <a:pt x="36320" y="705961"/>
                  </a:cubicBezTo>
                  <a:lnTo>
                    <a:pt x="727098" y="705961"/>
                  </a:lnTo>
                  <a:lnTo>
                    <a:pt x="727098" y="830241"/>
                  </a:lnTo>
                  <a:cubicBezTo>
                    <a:pt x="727098" y="850322"/>
                    <a:pt x="743338" y="866610"/>
                    <a:pt x="763455" y="866628"/>
                  </a:cubicBezTo>
                  <a:cubicBezTo>
                    <a:pt x="773089" y="866634"/>
                    <a:pt x="782300" y="862810"/>
                    <a:pt x="789147" y="855994"/>
                  </a:cubicBezTo>
                  <a:close/>
                </a:path>
              </a:pathLst>
            </a:custGeom>
            <a:solidFill>
              <a:srgbClr val="2458C1">
                <a:alpha val="80000"/>
              </a:srgbClr>
            </a:solidFill>
            <a:ln w="60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b="1" dirty="0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27" name="任意多边形: 形状 26">
              <a:extLst>
                <a:ext uri="{FF2B5EF4-FFF2-40B4-BE49-F238E27FC236}">
                  <a16:creationId xmlns:a16="http://schemas.microsoft.com/office/drawing/2014/main" id="{E4126952-3CFD-FC74-CBB2-16EBE0318307}"/>
                </a:ext>
              </a:extLst>
            </p:cNvPr>
            <p:cNvSpPr/>
            <p:nvPr/>
          </p:nvSpPr>
          <p:spPr>
            <a:xfrm>
              <a:off x="7813689" y="2588297"/>
              <a:ext cx="365758" cy="264862"/>
            </a:xfrm>
            <a:custGeom>
              <a:avLst/>
              <a:gdLst>
                <a:gd name="connsiteX0" fmla="*/ 1186163 w 1196834"/>
                <a:gd name="connsiteY0" fmla="*/ 458978 h 866682"/>
                <a:gd name="connsiteX1" fmla="*/ 1186163 w 1196834"/>
                <a:gd name="connsiteY1" fmla="*/ 407593 h 866682"/>
                <a:gd name="connsiteX2" fmla="*/ 789147 w 1196834"/>
                <a:gd name="connsiteY2" fmla="*/ 10578 h 866682"/>
                <a:gd name="connsiteX3" fmla="*/ 737702 w 1196834"/>
                <a:gd name="connsiteY3" fmla="*/ 10610 h 866682"/>
                <a:gd name="connsiteX4" fmla="*/ 727098 w 1196834"/>
                <a:gd name="connsiteY4" fmla="*/ 36330 h 866682"/>
                <a:gd name="connsiteX5" fmla="*/ 727098 w 1196834"/>
                <a:gd name="connsiteY5" fmla="*/ 160610 h 866682"/>
                <a:gd name="connsiteX6" fmla="*/ 36320 w 1196834"/>
                <a:gd name="connsiteY6" fmla="*/ 160610 h 866682"/>
                <a:gd name="connsiteX7" fmla="*/ -37 w 1196834"/>
                <a:gd name="connsiteY7" fmla="*/ 196967 h 866682"/>
                <a:gd name="connsiteX8" fmla="*/ -37 w 1196834"/>
                <a:gd name="connsiteY8" fmla="*/ 669605 h 866682"/>
                <a:gd name="connsiteX9" fmla="*/ 36320 w 1196834"/>
                <a:gd name="connsiteY9" fmla="*/ 705961 h 866682"/>
                <a:gd name="connsiteX10" fmla="*/ 727098 w 1196834"/>
                <a:gd name="connsiteY10" fmla="*/ 705961 h 866682"/>
                <a:gd name="connsiteX11" fmla="*/ 727098 w 1196834"/>
                <a:gd name="connsiteY11" fmla="*/ 830241 h 866682"/>
                <a:gd name="connsiteX12" fmla="*/ 763455 w 1196834"/>
                <a:gd name="connsiteY12" fmla="*/ 866628 h 866682"/>
                <a:gd name="connsiteX13" fmla="*/ 789147 w 1196834"/>
                <a:gd name="connsiteY13" fmla="*/ 855994 h 866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96834" h="866682">
                  <a:moveTo>
                    <a:pt x="1186163" y="458978"/>
                  </a:moveTo>
                  <a:cubicBezTo>
                    <a:pt x="1200342" y="444780"/>
                    <a:pt x="1200342" y="421791"/>
                    <a:pt x="1186163" y="407593"/>
                  </a:cubicBezTo>
                  <a:lnTo>
                    <a:pt x="789147" y="10578"/>
                  </a:lnTo>
                  <a:cubicBezTo>
                    <a:pt x="774968" y="-3612"/>
                    <a:pt x="751942" y="-3597"/>
                    <a:pt x="737702" y="10610"/>
                  </a:cubicBezTo>
                  <a:cubicBezTo>
                    <a:pt x="730916" y="17433"/>
                    <a:pt x="727098" y="26686"/>
                    <a:pt x="727098" y="36330"/>
                  </a:cubicBezTo>
                  <a:lnTo>
                    <a:pt x="727098" y="160610"/>
                  </a:lnTo>
                  <a:lnTo>
                    <a:pt x="36320" y="160610"/>
                  </a:lnTo>
                  <a:cubicBezTo>
                    <a:pt x="16263" y="160610"/>
                    <a:pt x="-37" y="176886"/>
                    <a:pt x="-37" y="196967"/>
                  </a:cubicBezTo>
                  <a:lnTo>
                    <a:pt x="-37" y="669605"/>
                  </a:lnTo>
                  <a:cubicBezTo>
                    <a:pt x="-37" y="689686"/>
                    <a:pt x="16263" y="705961"/>
                    <a:pt x="36320" y="705961"/>
                  </a:cubicBezTo>
                  <a:lnTo>
                    <a:pt x="727098" y="705961"/>
                  </a:lnTo>
                  <a:lnTo>
                    <a:pt x="727098" y="830241"/>
                  </a:lnTo>
                  <a:cubicBezTo>
                    <a:pt x="727098" y="850322"/>
                    <a:pt x="743338" y="866610"/>
                    <a:pt x="763455" y="866628"/>
                  </a:cubicBezTo>
                  <a:cubicBezTo>
                    <a:pt x="773089" y="866634"/>
                    <a:pt x="782300" y="862810"/>
                    <a:pt x="789147" y="855994"/>
                  </a:cubicBezTo>
                  <a:close/>
                </a:path>
              </a:pathLst>
            </a:custGeom>
            <a:solidFill>
              <a:srgbClr val="2458C1">
                <a:alpha val="80000"/>
              </a:srgbClr>
            </a:solidFill>
            <a:ln w="60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b="1" dirty="0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48" name="PA-矩形 4">
              <a:extLst>
                <a:ext uri="{FF2B5EF4-FFF2-40B4-BE49-F238E27FC236}">
                  <a16:creationId xmlns:a16="http://schemas.microsoft.com/office/drawing/2014/main" id="{DE589B6F-ED1C-529E-D466-46A10F5D4A43}"/>
                </a:ext>
              </a:extLst>
            </p:cNvPr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1008496" y="2468984"/>
              <a:ext cx="2350771" cy="781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t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ts val="20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b="1" i="0" u="none" strike="noStrike" kern="0" cap="none" spc="300" normalizeH="0" baseline="0" noProof="0" dirty="0">
                  <a:ln>
                    <a:noFill/>
                  </a:ln>
                  <a:solidFill>
                    <a:srgbClr val="FFD141"/>
                  </a:solidFill>
                  <a:effectLst/>
                  <a:uLnTx/>
                  <a:uFillTx/>
                  <a:latin typeface="Arial"/>
                  <a:ea typeface="阿里巴巴普惠体 Medium"/>
                  <a:cs typeface="阿里巴巴普惠体 Medium"/>
                  <a:sym typeface="Arial"/>
                </a:rPr>
                <a:t>Add title text</a:t>
              </a:r>
            </a:p>
            <a:p>
              <a:pPr marL="0" marR="0" lvl="0" indent="0" defTabSz="914400" eaLnBrk="1" fontAlgn="auto" latinLnBrk="0" hangingPunct="1">
                <a:lnSpc>
                  <a:spcPts val="20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Arial"/>
                  <a:ea typeface="阿里巴巴普惠体 Medium"/>
                  <a:cs typeface="阿里巴巴普惠体 Medium"/>
                  <a:sym typeface="Arial"/>
                </a:rPr>
                <a:t>Click here to add content, content to match the title. </a:t>
              </a: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49" name="PA-矩形 4">
              <a:extLst>
                <a:ext uri="{FF2B5EF4-FFF2-40B4-BE49-F238E27FC236}">
                  <a16:creationId xmlns:a16="http://schemas.microsoft.com/office/drawing/2014/main" id="{F32B5758-FFF7-29B8-2B17-9B0C3ADA2B58}"/>
                </a:ext>
              </a:extLst>
            </p:cNvPr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4984775" y="2455838"/>
              <a:ext cx="2350771" cy="781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t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ts val="20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b="1" i="0" u="none" strike="noStrike" kern="0" cap="none" spc="300" normalizeH="0" baseline="0" noProof="0" dirty="0">
                  <a:ln>
                    <a:noFill/>
                  </a:ln>
                  <a:solidFill>
                    <a:srgbClr val="FFD141"/>
                  </a:solidFill>
                  <a:effectLst/>
                  <a:uLnTx/>
                  <a:uFillTx/>
                  <a:latin typeface="Arial"/>
                  <a:ea typeface="阿里巴巴普惠体 Medium"/>
                  <a:cs typeface="阿里巴巴普惠体 Medium"/>
                  <a:sym typeface="Arial"/>
                </a:rPr>
                <a:t>Add title text</a:t>
              </a:r>
            </a:p>
            <a:p>
              <a:pPr marL="0" marR="0" lvl="0" indent="0" defTabSz="914400" eaLnBrk="1" fontAlgn="auto" latinLnBrk="0" hangingPunct="1">
                <a:lnSpc>
                  <a:spcPts val="20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Arial"/>
                  <a:ea typeface="阿里巴巴普惠体 Medium"/>
                  <a:cs typeface="阿里巴巴普惠体 Medium"/>
                  <a:sym typeface="Arial"/>
                </a:rPr>
                <a:t>Click here to add content, content to match the title. </a:t>
              </a: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50" name="PA-矩形 4">
              <a:extLst>
                <a:ext uri="{FF2B5EF4-FFF2-40B4-BE49-F238E27FC236}">
                  <a16:creationId xmlns:a16="http://schemas.microsoft.com/office/drawing/2014/main" id="{7881A5F2-3F3F-1645-70B6-AC0A6927E58F}"/>
                </a:ext>
              </a:extLst>
            </p:cNvPr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8909095" y="2455837"/>
              <a:ext cx="2350771" cy="781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t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ts val="20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b="1" i="0" u="none" strike="noStrike" kern="0" cap="none" spc="300" normalizeH="0" baseline="0" noProof="0" dirty="0">
                  <a:ln>
                    <a:noFill/>
                  </a:ln>
                  <a:solidFill>
                    <a:srgbClr val="FFD141"/>
                  </a:solidFill>
                  <a:effectLst/>
                  <a:uLnTx/>
                  <a:uFillTx/>
                  <a:latin typeface="Arial"/>
                  <a:ea typeface="阿里巴巴普惠体 Medium"/>
                  <a:cs typeface="阿里巴巴普惠体 Medium"/>
                  <a:sym typeface="Arial"/>
                </a:rPr>
                <a:t>Add title text</a:t>
              </a:r>
            </a:p>
            <a:p>
              <a:pPr marL="0" marR="0" lvl="0" indent="0" defTabSz="914400" eaLnBrk="1" fontAlgn="auto" latinLnBrk="0" hangingPunct="1">
                <a:lnSpc>
                  <a:spcPts val="20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Arial"/>
                  <a:ea typeface="阿里巴巴普惠体 Medium"/>
                  <a:cs typeface="阿里巴巴普惠体 Medium"/>
                  <a:sym typeface="Arial"/>
                </a:rPr>
                <a:t>Click here to add content, content to match the title. </a:t>
              </a: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</p:grp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BD3D10AA-6B5D-A941-07D2-7FB7017567DD}"/>
              </a:ext>
            </a:extLst>
          </p:cNvPr>
          <p:cNvGrpSpPr/>
          <p:nvPr/>
        </p:nvGrpSpPr>
        <p:grpSpPr>
          <a:xfrm>
            <a:off x="3033133" y="4030473"/>
            <a:ext cx="7564979" cy="2177946"/>
            <a:chOff x="3033134" y="4030473"/>
            <a:chExt cx="7564978" cy="2177946"/>
          </a:xfrm>
        </p:grpSpPr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8FA900CF-E2C7-CA76-69A8-06A4BEBA5934}"/>
                </a:ext>
              </a:extLst>
            </p:cNvPr>
            <p:cNvSpPr/>
            <p:nvPr/>
          </p:nvSpPr>
          <p:spPr>
            <a:xfrm>
              <a:off x="3033134" y="4030473"/>
              <a:ext cx="3060700" cy="2177946"/>
            </a:xfrm>
            <a:prstGeom prst="rect">
              <a:avLst/>
            </a:prstGeom>
            <a:solidFill>
              <a:srgbClr val="2458C1"/>
            </a:solidFill>
            <a:ln>
              <a:noFill/>
            </a:ln>
            <a:effectLst>
              <a:outerShdw blurRad="254000" dist="127000" dir="13500000" algn="br" rotWithShape="0">
                <a:schemeClr val="bg1">
                  <a:alpha val="8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534F47BA-7B5D-D0EA-933D-11AFFB5AFEA2}"/>
                </a:ext>
              </a:extLst>
            </p:cNvPr>
            <p:cNvSpPr txBox="1">
              <a:spLocks/>
            </p:cNvSpPr>
            <p:nvPr/>
          </p:nvSpPr>
          <p:spPr>
            <a:xfrm>
              <a:off x="3263965" y="4125842"/>
              <a:ext cx="639919" cy="584775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ctr" anchorCtr="0">
              <a:spAutoFit/>
            </a:bodyPr>
            <a:lstStyle/>
            <a:p>
              <a:pPr algn="r"/>
              <a:r>
                <a:rPr kumimoji="1" lang="en-US" altLang="zh-CN" sz="3200" b="1" dirty="0">
                  <a:solidFill>
                    <a:schemeClr val="bg1"/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05</a:t>
              </a:r>
              <a:endParaRPr kumimoji="1" lang="zh-CN" altLang="en-US" sz="3200" b="1" dirty="0">
                <a:solidFill>
                  <a:schemeClr val="bg1"/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37" name="任意多边形: 形状 36">
              <a:extLst>
                <a:ext uri="{FF2B5EF4-FFF2-40B4-BE49-F238E27FC236}">
                  <a16:creationId xmlns:a16="http://schemas.microsoft.com/office/drawing/2014/main" id="{CD75586B-03B3-A384-CB52-61F35FE39799}"/>
                </a:ext>
              </a:extLst>
            </p:cNvPr>
            <p:cNvSpPr/>
            <p:nvPr/>
          </p:nvSpPr>
          <p:spPr>
            <a:xfrm flipH="1">
              <a:off x="6323601" y="4987015"/>
              <a:ext cx="365758" cy="264862"/>
            </a:xfrm>
            <a:custGeom>
              <a:avLst/>
              <a:gdLst>
                <a:gd name="connsiteX0" fmla="*/ 1186163 w 1196834"/>
                <a:gd name="connsiteY0" fmla="*/ 458978 h 866682"/>
                <a:gd name="connsiteX1" fmla="*/ 1186163 w 1196834"/>
                <a:gd name="connsiteY1" fmla="*/ 407593 h 866682"/>
                <a:gd name="connsiteX2" fmla="*/ 789147 w 1196834"/>
                <a:gd name="connsiteY2" fmla="*/ 10578 h 866682"/>
                <a:gd name="connsiteX3" fmla="*/ 737702 w 1196834"/>
                <a:gd name="connsiteY3" fmla="*/ 10610 h 866682"/>
                <a:gd name="connsiteX4" fmla="*/ 727098 w 1196834"/>
                <a:gd name="connsiteY4" fmla="*/ 36330 h 866682"/>
                <a:gd name="connsiteX5" fmla="*/ 727098 w 1196834"/>
                <a:gd name="connsiteY5" fmla="*/ 160610 h 866682"/>
                <a:gd name="connsiteX6" fmla="*/ 36320 w 1196834"/>
                <a:gd name="connsiteY6" fmla="*/ 160610 h 866682"/>
                <a:gd name="connsiteX7" fmla="*/ -37 w 1196834"/>
                <a:gd name="connsiteY7" fmla="*/ 196967 h 866682"/>
                <a:gd name="connsiteX8" fmla="*/ -37 w 1196834"/>
                <a:gd name="connsiteY8" fmla="*/ 669605 h 866682"/>
                <a:gd name="connsiteX9" fmla="*/ 36320 w 1196834"/>
                <a:gd name="connsiteY9" fmla="*/ 705961 h 866682"/>
                <a:gd name="connsiteX10" fmla="*/ 727098 w 1196834"/>
                <a:gd name="connsiteY10" fmla="*/ 705961 h 866682"/>
                <a:gd name="connsiteX11" fmla="*/ 727098 w 1196834"/>
                <a:gd name="connsiteY11" fmla="*/ 830241 h 866682"/>
                <a:gd name="connsiteX12" fmla="*/ 763455 w 1196834"/>
                <a:gd name="connsiteY12" fmla="*/ 866628 h 866682"/>
                <a:gd name="connsiteX13" fmla="*/ 789147 w 1196834"/>
                <a:gd name="connsiteY13" fmla="*/ 855994 h 866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96834" h="866682">
                  <a:moveTo>
                    <a:pt x="1186163" y="458978"/>
                  </a:moveTo>
                  <a:cubicBezTo>
                    <a:pt x="1200342" y="444780"/>
                    <a:pt x="1200342" y="421791"/>
                    <a:pt x="1186163" y="407593"/>
                  </a:cubicBezTo>
                  <a:lnTo>
                    <a:pt x="789147" y="10578"/>
                  </a:lnTo>
                  <a:cubicBezTo>
                    <a:pt x="774968" y="-3612"/>
                    <a:pt x="751942" y="-3597"/>
                    <a:pt x="737702" y="10610"/>
                  </a:cubicBezTo>
                  <a:cubicBezTo>
                    <a:pt x="730916" y="17433"/>
                    <a:pt x="727098" y="26686"/>
                    <a:pt x="727098" y="36330"/>
                  </a:cubicBezTo>
                  <a:lnTo>
                    <a:pt x="727098" y="160610"/>
                  </a:lnTo>
                  <a:lnTo>
                    <a:pt x="36320" y="160610"/>
                  </a:lnTo>
                  <a:cubicBezTo>
                    <a:pt x="16263" y="160610"/>
                    <a:pt x="-37" y="176886"/>
                    <a:pt x="-37" y="196967"/>
                  </a:cubicBezTo>
                  <a:lnTo>
                    <a:pt x="-37" y="669605"/>
                  </a:lnTo>
                  <a:cubicBezTo>
                    <a:pt x="-37" y="689686"/>
                    <a:pt x="16263" y="705961"/>
                    <a:pt x="36320" y="705961"/>
                  </a:cubicBezTo>
                  <a:lnTo>
                    <a:pt x="727098" y="705961"/>
                  </a:lnTo>
                  <a:lnTo>
                    <a:pt x="727098" y="830241"/>
                  </a:lnTo>
                  <a:cubicBezTo>
                    <a:pt x="727098" y="850322"/>
                    <a:pt x="743338" y="866610"/>
                    <a:pt x="763455" y="866628"/>
                  </a:cubicBezTo>
                  <a:cubicBezTo>
                    <a:pt x="773089" y="866634"/>
                    <a:pt x="782300" y="862810"/>
                    <a:pt x="789147" y="855994"/>
                  </a:cubicBezTo>
                  <a:close/>
                </a:path>
              </a:pathLst>
            </a:custGeom>
            <a:solidFill>
              <a:srgbClr val="2458C1">
                <a:alpha val="80000"/>
              </a:srgbClr>
            </a:solidFill>
            <a:ln w="60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b="1" dirty="0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DC64B6D6-0106-3407-50A0-905525A4F600}"/>
                </a:ext>
              </a:extLst>
            </p:cNvPr>
            <p:cNvSpPr/>
            <p:nvPr/>
          </p:nvSpPr>
          <p:spPr>
            <a:xfrm>
              <a:off x="6944942" y="4030473"/>
              <a:ext cx="3060700" cy="21779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id="{7A67B285-5B38-7E93-B5CE-B8E2CBE9C6A0}"/>
                </a:ext>
              </a:extLst>
            </p:cNvPr>
            <p:cNvSpPr txBox="1">
              <a:spLocks/>
            </p:cNvSpPr>
            <p:nvPr/>
          </p:nvSpPr>
          <p:spPr>
            <a:xfrm>
              <a:off x="7175773" y="4144905"/>
              <a:ext cx="639919" cy="584775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ctr" anchorCtr="0">
              <a:spAutoFit/>
            </a:bodyPr>
            <a:lstStyle/>
            <a:p>
              <a:pPr algn="r"/>
              <a:r>
                <a:rPr kumimoji="1" lang="en-US" altLang="zh-CN" sz="3200" b="1" dirty="0">
                  <a:solidFill>
                    <a:srgbClr val="FFD141"/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04</a:t>
              </a:r>
              <a:endParaRPr kumimoji="1" lang="zh-CN" altLang="en-US" sz="3200" b="1" dirty="0">
                <a:solidFill>
                  <a:srgbClr val="FFD141"/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47" name="任意多边形: 形状 36">
              <a:extLst>
                <a:ext uri="{FF2B5EF4-FFF2-40B4-BE49-F238E27FC236}">
                  <a16:creationId xmlns:a16="http://schemas.microsoft.com/office/drawing/2014/main" id="{5B06097F-5F8F-66E5-BCAD-1B4F87893889}"/>
                </a:ext>
              </a:extLst>
            </p:cNvPr>
            <p:cNvSpPr/>
            <p:nvPr/>
          </p:nvSpPr>
          <p:spPr>
            <a:xfrm flipH="1">
              <a:off x="10232354" y="4987015"/>
              <a:ext cx="365758" cy="264862"/>
            </a:xfrm>
            <a:custGeom>
              <a:avLst/>
              <a:gdLst>
                <a:gd name="connsiteX0" fmla="*/ 1186163 w 1196834"/>
                <a:gd name="connsiteY0" fmla="*/ 458978 h 866682"/>
                <a:gd name="connsiteX1" fmla="*/ 1186163 w 1196834"/>
                <a:gd name="connsiteY1" fmla="*/ 407593 h 866682"/>
                <a:gd name="connsiteX2" fmla="*/ 789147 w 1196834"/>
                <a:gd name="connsiteY2" fmla="*/ 10578 h 866682"/>
                <a:gd name="connsiteX3" fmla="*/ 737702 w 1196834"/>
                <a:gd name="connsiteY3" fmla="*/ 10610 h 866682"/>
                <a:gd name="connsiteX4" fmla="*/ 727098 w 1196834"/>
                <a:gd name="connsiteY4" fmla="*/ 36330 h 866682"/>
                <a:gd name="connsiteX5" fmla="*/ 727098 w 1196834"/>
                <a:gd name="connsiteY5" fmla="*/ 160610 h 866682"/>
                <a:gd name="connsiteX6" fmla="*/ 36320 w 1196834"/>
                <a:gd name="connsiteY6" fmla="*/ 160610 h 866682"/>
                <a:gd name="connsiteX7" fmla="*/ -37 w 1196834"/>
                <a:gd name="connsiteY7" fmla="*/ 196967 h 866682"/>
                <a:gd name="connsiteX8" fmla="*/ -37 w 1196834"/>
                <a:gd name="connsiteY8" fmla="*/ 669605 h 866682"/>
                <a:gd name="connsiteX9" fmla="*/ 36320 w 1196834"/>
                <a:gd name="connsiteY9" fmla="*/ 705961 h 866682"/>
                <a:gd name="connsiteX10" fmla="*/ 727098 w 1196834"/>
                <a:gd name="connsiteY10" fmla="*/ 705961 h 866682"/>
                <a:gd name="connsiteX11" fmla="*/ 727098 w 1196834"/>
                <a:gd name="connsiteY11" fmla="*/ 830241 h 866682"/>
                <a:gd name="connsiteX12" fmla="*/ 763455 w 1196834"/>
                <a:gd name="connsiteY12" fmla="*/ 866628 h 866682"/>
                <a:gd name="connsiteX13" fmla="*/ 789147 w 1196834"/>
                <a:gd name="connsiteY13" fmla="*/ 855994 h 866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96834" h="866682">
                  <a:moveTo>
                    <a:pt x="1186163" y="458978"/>
                  </a:moveTo>
                  <a:cubicBezTo>
                    <a:pt x="1200342" y="444780"/>
                    <a:pt x="1200342" y="421791"/>
                    <a:pt x="1186163" y="407593"/>
                  </a:cubicBezTo>
                  <a:lnTo>
                    <a:pt x="789147" y="10578"/>
                  </a:lnTo>
                  <a:cubicBezTo>
                    <a:pt x="774968" y="-3612"/>
                    <a:pt x="751942" y="-3597"/>
                    <a:pt x="737702" y="10610"/>
                  </a:cubicBezTo>
                  <a:cubicBezTo>
                    <a:pt x="730916" y="17433"/>
                    <a:pt x="727098" y="26686"/>
                    <a:pt x="727098" y="36330"/>
                  </a:cubicBezTo>
                  <a:lnTo>
                    <a:pt x="727098" y="160610"/>
                  </a:lnTo>
                  <a:lnTo>
                    <a:pt x="36320" y="160610"/>
                  </a:lnTo>
                  <a:cubicBezTo>
                    <a:pt x="16263" y="160610"/>
                    <a:pt x="-37" y="176886"/>
                    <a:pt x="-37" y="196967"/>
                  </a:cubicBezTo>
                  <a:lnTo>
                    <a:pt x="-37" y="669605"/>
                  </a:lnTo>
                  <a:cubicBezTo>
                    <a:pt x="-37" y="689686"/>
                    <a:pt x="16263" y="705961"/>
                    <a:pt x="36320" y="705961"/>
                  </a:cubicBezTo>
                  <a:lnTo>
                    <a:pt x="727098" y="705961"/>
                  </a:lnTo>
                  <a:lnTo>
                    <a:pt x="727098" y="830241"/>
                  </a:lnTo>
                  <a:cubicBezTo>
                    <a:pt x="727098" y="850322"/>
                    <a:pt x="743338" y="866610"/>
                    <a:pt x="763455" y="866628"/>
                  </a:cubicBezTo>
                  <a:cubicBezTo>
                    <a:pt x="773089" y="866634"/>
                    <a:pt x="782300" y="862810"/>
                    <a:pt x="789147" y="855994"/>
                  </a:cubicBezTo>
                  <a:close/>
                </a:path>
              </a:pathLst>
            </a:custGeom>
            <a:solidFill>
              <a:srgbClr val="2458C1">
                <a:alpha val="80000"/>
              </a:srgbClr>
            </a:solidFill>
            <a:ln w="60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b="1" dirty="0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51" name="PA-矩形 4">
              <a:extLst>
                <a:ext uri="{FF2B5EF4-FFF2-40B4-BE49-F238E27FC236}">
                  <a16:creationId xmlns:a16="http://schemas.microsoft.com/office/drawing/2014/main" id="{36067639-3C66-094B-8686-70783FC52B29}"/>
                </a:ext>
              </a:extLst>
            </p:cNvPr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3355865" y="4787117"/>
              <a:ext cx="2350770" cy="781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t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ts val="20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b="1" i="0" u="none" strike="noStrike" kern="0" cap="none" spc="30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阿里巴巴普惠体 Medium"/>
                  <a:cs typeface="阿里巴巴普惠体 Medium"/>
                  <a:sym typeface="Arial"/>
                </a:rPr>
                <a:t>Add title text</a:t>
              </a:r>
            </a:p>
            <a:p>
              <a:pPr marL="0" marR="0" lvl="0" indent="0" defTabSz="914400" eaLnBrk="1" fontAlgn="auto" latinLnBrk="0" hangingPunct="1">
                <a:lnSpc>
                  <a:spcPts val="20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阿里巴巴普惠体 Medium"/>
                  <a:cs typeface="阿里巴巴普惠体 Medium"/>
                  <a:sym typeface="Arial"/>
                </a:rPr>
                <a:t>Click here to add content, content to match the title. </a:t>
              </a: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52" name="PA-矩形 4">
              <a:extLst>
                <a:ext uri="{FF2B5EF4-FFF2-40B4-BE49-F238E27FC236}">
                  <a16:creationId xmlns:a16="http://schemas.microsoft.com/office/drawing/2014/main" id="{0B99D6E4-F454-9279-5E79-E076DDE278E2}"/>
                </a:ext>
              </a:extLst>
            </p:cNvPr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7332142" y="4773971"/>
              <a:ext cx="2350770" cy="781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t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ts val="20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b="1" i="0" u="none" strike="noStrike" kern="0" cap="none" spc="300" normalizeH="0" baseline="0" noProof="0" dirty="0">
                  <a:ln>
                    <a:noFill/>
                  </a:ln>
                  <a:solidFill>
                    <a:srgbClr val="FFD141"/>
                  </a:solidFill>
                  <a:effectLst/>
                  <a:uLnTx/>
                  <a:uFillTx/>
                  <a:latin typeface="Arial"/>
                  <a:ea typeface="阿里巴巴普惠体 Medium"/>
                  <a:cs typeface="阿里巴巴普惠体 Medium"/>
                  <a:sym typeface="Arial"/>
                </a:rPr>
                <a:t>Add title text</a:t>
              </a:r>
            </a:p>
            <a:p>
              <a:pPr marL="0" marR="0" lvl="0" indent="0" defTabSz="914400" eaLnBrk="1" fontAlgn="auto" latinLnBrk="0" hangingPunct="1">
                <a:lnSpc>
                  <a:spcPts val="20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Arial"/>
                  <a:ea typeface="阿里巴巴普惠体 Medium"/>
                  <a:cs typeface="阿里巴巴普惠体 Medium"/>
                  <a:sym typeface="Arial"/>
                </a:rPr>
                <a:t>Click here to add content, content to match the title. </a:t>
              </a: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4848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6BBA2D98-E759-9852-7DCB-94AD21003DD0}"/>
              </a:ext>
            </a:extLst>
          </p:cNvPr>
          <p:cNvGrpSpPr/>
          <p:nvPr/>
        </p:nvGrpSpPr>
        <p:grpSpPr>
          <a:xfrm>
            <a:off x="455365" y="409974"/>
            <a:ext cx="8669815" cy="584775"/>
            <a:chOff x="455366" y="456864"/>
            <a:chExt cx="8669814" cy="584775"/>
          </a:xfrm>
        </p:grpSpPr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BECB50C3-BFEC-B79F-9B61-928DC66A1031}"/>
                </a:ext>
              </a:extLst>
            </p:cNvPr>
            <p:cNvSpPr/>
            <p:nvPr/>
          </p:nvSpPr>
          <p:spPr>
            <a:xfrm rot="448207">
              <a:off x="455366" y="461406"/>
              <a:ext cx="514137" cy="514137"/>
            </a:xfrm>
            <a:prstGeom prst="ellipse">
              <a:avLst/>
            </a:prstGeom>
            <a:solidFill>
              <a:srgbClr val="2458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CE5ED02B-EED1-67B6-1550-9F1EB9C0BF6A}"/>
                </a:ext>
              </a:extLst>
            </p:cNvPr>
            <p:cNvSpPr txBox="1"/>
            <p:nvPr/>
          </p:nvSpPr>
          <p:spPr>
            <a:xfrm>
              <a:off x="1048179" y="456864"/>
              <a:ext cx="807700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spc="300" dirty="0">
                  <a:solidFill>
                    <a:schemeClr val="bg1"/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Add title text</a:t>
              </a:r>
              <a:endParaRPr lang="zh-CN" altLang="en-US" sz="3200" b="1" spc="300" dirty="0">
                <a:solidFill>
                  <a:schemeClr val="bg1"/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287BC564-E048-3A80-B80F-32A4169FADEA}"/>
              </a:ext>
            </a:extLst>
          </p:cNvPr>
          <p:cNvGrpSpPr/>
          <p:nvPr/>
        </p:nvGrpSpPr>
        <p:grpSpPr>
          <a:xfrm>
            <a:off x="1657487" y="1661450"/>
            <a:ext cx="9207981" cy="5196550"/>
            <a:chOff x="1657486" y="1661450"/>
            <a:chExt cx="9207981" cy="5196550"/>
          </a:xfrm>
        </p:grpSpPr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F30253C4-E654-B6D0-B346-B3CEA4E4484E}"/>
                </a:ext>
              </a:extLst>
            </p:cNvPr>
            <p:cNvGrpSpPr/>
            <p:nvPr/>
          </p:nvGrpSpPr>
          <p:grpSpPr>
            <a:xfrm>
              <a:off x="1657486" y="2169281"/>
              <a:ext cx="9207981" cy="4688719"/>
              <a:chOff x="1657486" y="2169281"/>
              <a:chExt cx="9207981" cy="4688719"/>
            </a:xfrm>
          </p:grpSpPr>
          <p:sp>
            <p:nvSpPr>
              <p:cNvPr id="21" name="矩形: 圆角 20">
                <a:extLst>
                  <a:ext uri="{FF2B5EF4-FFF2-40B4-BE49-F238E27FC236}">
                    <a16:creationId xmlns:a16="http://schemas.microsoft.com/office/drawing/2014/main" id="{5065A37C-C3BA-AD75-5B74-D56CF34210CC}"/>
                  </a:ext>
                </a:extLst>
              </p:cNvPr>
              <p:cNvSpPr/>
              <p:nvPr/>
            </p:nvSpPr>
            <p:spPr>
              <a:xfrm>
                <a:off x="1657486" y="3314442"/>
                <a:ext cx="2493817" cy="3543558"/>
              </a:xfrm>
              <a:prstGeom prst="roundRect">
                <a:avLst>
                  <a:gd name="adj" fmla="val 8000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dirty="0">
                  <a:solidFill>
                    <a:schemeClr val="tx1"/>
                  </a:solidFill>
                  <a:latin typeface="Arial"/>
                  <a:ea typeface="阿里巴巴普惠体 Medium"/>
                  <a:cs typeface="阿里巴巴普惠体 Medium"/>
                  <a:sym typeface="Arial"/>
                </a:endParaRPr>
              </a:p>
            </p:txBody>
          </p:sp>
          <p:grpSp>
            <p:nvGrpSpPr>
              <p:cNvPr id="25" name="组合 24">
                <a:extLst>
                  <a:ext uri="{FF2B5EF4-FFF2-40B4-BE49-F238E27FC236}">
                    <a16:creationId xmlns:a16="http://schemas.microsoft.com/office/drawing/2014/main" id="{9F49A80B-1129-51C4-CE0C-F1CDC5823CA4}"/>
                  </a:ext>
                </a:extLst>
              </p:cNvPr>
              <p:cNvGrpSpPr>
                <a:grpSpLocks/>
              </p:cNvGrpSpPr>
              <p:nvPr/>
            </p:nvGrpSpPr>
            <p:grpSpPr>
              <a:xfrm>
                <a:off x="2634394" y="3641179"/>
                <a:ext cx="540000" cy="540000"/>
                <a:chOff x="3134386" y="1840954"/>
                <a:chExt cx="540000" cy="540000"/>
              </a:xfrm>
            </p:grpSpPr>
            <p:sp>
              <p:nvSpPr>
                <p:cNvPr id="26" name="文本框 25">
                  <a:extLst>
                    <a:ext uri="{FF2B5EF4-FFF2-40B4-BE49-F238E27FC236}">
                      <a16:creationId xmlns:a16="http://schemas.microsoft.com/office/drawing/2014/main" id="{F675F55D-62DE-653C-32E6-10C6780F66C9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3134386" y="1840954"/>
                  <a:ext cx="540000" cy="54000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2458C1"/>
                </a:solidFill>
              </p:spPr>
              <p:txBody>
                <a:bodyPr wrap="none" lIns="108000" tIns="108000" rIns="108000" bIns="108000" rtlCol="0" anchor="ctr" anchorCtr="0">
                  <a:noAutofit/>
                </a:bodyPr>
                <a:lstStyle/>
                <a:p>
                  <a:pPr algn="ctr"/>
                  <a:endParaRPr kumimoji="1" lang="zh-CN" altLang="en-US" sz="2000" b="1" dirty="0">
                    <a:noFill/>
                    <a:latin typeface="Arial"/>
                    <a:ea typeface="阿里巴巴普惠体 Medium"/>
                    <a:cs typeface="阿里巴巴普惠体 Medium"/>
                    <a:sym typeface="Arial"/>
                  </a:endParaRPr>
                </a:p>
              </p:txBody>
            </p:sp>
            <p:sp>
              <p:nvSpPr>
                <p:cNvPr id="27" name="任意多边形: 形状 26">
                  <a:extLst>
                    <a:ext uri="{FF2B5EF4-FFF2-40B4-BE49-F238E27FC236}">
                      <a16:creationId xmlns:a16="http://schemas.microsoft.com/office/drawing/2014/main" id="{7C914C9D-C048-A612-0B27-7E01B3566209}"/>
                    </a:ext>
                  </a:extLst>
                </p:cNvPr>
                <p:cNvSpPr/>
                <p:nvPr/>
              </p:nvSpPr>
              <p:spPr>
                <a:xfrm>
                  <a:off x="3291272" y="1973251"/>
                  <a:ext cx="226228" cy="275406"/>
                </a:xfrm>
                <a:custGeom>
                  <a:avLst/>
                  <a:gdLst>
                    <a:gd name="connsiteX0" fmla="*/ 284197 w 438150"/>
                    <a:gd name="connsiteY0" fmla="*/ 621 h 533400"/>
                    <a:gd name="connsiteX1" fmla="*/ 286102 w 438150"/>
                    <a:gd name="connsiteY1" fmla="*/ 621 h 533400"/>
                    <a:gd name="connsiteX2" fmla="*/ 286102 w 438150"/>
                    <a:gd name="connsiteY2" fmla="*/ 124446 h 533400"/>
                    <a:gd name="connsiteX3" fmla="*/ 286102 w 438150"/>
                    <a:gd name="connsiteY3" fmla="*/ 126351 h 533400"/>
                    <a:gd name="connsiteX4" fmla="*/ 314677 w 438150"/>
                    <a:gd name="connsiteY4" fmla="*/ 153021 h 533400"/>
                    <a:gd name="connsiteX5" fmla="*/ 314677 w 438150"/>
                    <a:gd name="connsiteY5" fmla="*/ 153021 h 533400"/>
                    <a:gd name="connsiteX6" fmla="*/ 438502 w 438150"/>
                    <a:gd name="connsiteY6" fmla="*/ 153021 h 533400"/>
                    <a:gd name="connsiteX7" fmla="*/ 438502 w 438150"/>
                    <a:gd name="connsiteY7" fmla="*/ 154926 h 533400"/>
                    <a:gd name="connsiteX8" fmla="*/ 438502 w 438150"/>
                    <a:gd name="connsiteY8" fmla="*/ 505446 h 533400"/>
                    <a:gd name="connsiteX9" fmla="*/ 409927 w 438150"/>
                    <a:gd name="connsiteY9" fmla="*/ 534021 h 533400"/>
                    <a:gd name="connsiteX10" fmla="*/ 28927 w 438150"/>
                    <a:gd name="connsiteY10" fmla="*/ 534021 h 533400"/>
                    <a:gd name="connsiteX11" fmla="*/ 352 w 438150"/>
                    <a:gd name="connsiteY11" fmla="*/ 505446 h 533400"/>
                    <a:gd name="connsiteX12" fmla="*/ 352 w 438150"/>
                    <a:gd name="connsiteY12" fmla="*/ 29196 h 533400"/>
                    <a:gd name="connsiteX13" fmla="*/ 28927 w 438150"/>
                    <a:gd name="connsiteY13" fmla="*/ 621 h 533400"/>
                    <a:gd name="connsiteX14" fmla="*/ 284197 w 438150"/>
                    <a:gd name="connsiteY14" fmla="*/ 621 h 533400"/>
                    <a:gd name="connsiteX15" fmla="*/ 248002 w 438150"/>
                    <a:gd name="connsiteY15" fmla="*/ 200646 h 533400"/>
                    <a:gd name="connsiteX16" fmla="*/ 152752 w 438150"/>
                    <a:gd name="connsiteY16" fmla="*/ 200646 h 533400"/>
                    <a:gd name="connsiteX17" fmla="*/ 152752 w 438150"/>
                    <a:gd name="connsiteY17" fmla="*/ 410196 h 533400"/>
                    <a:gd name="connsiteX18" fmla="*/ 171802 w 438150"/>
                    <a:gd name="connsiteY18" fmla="*/ 410196 h 533400"/>
                    <a:gd name="connsiteX19" fmla="*/ 171802 w 438150"/>
                    <a:gd name="connsiteY19" fmla="*/ 314946 h 533400"/>
                    <a:gd name="connsiteX20" fmla="*/ 248002 w 438150"/>
                    <a:gd name="connsiteY20" fmla="*/ 314946 h 533400"/>
                    <a:gd name="connsiteX21" fmla="*/ 249907 w 438150"/>
                    <a:gd name="connsiteY21" fmla="*/ 314946 h 533400"/>
                    <a:gd name="connsiteX22" fmla="*/ 305152 w 438150"/>
                    <a:gd name="connsiteY22" fmla="*/ 257796 h 533400"/>
                    <a:gd name="connsiteX23" fmla="*/ 248002 w 438150"/>
                    <a:gd name="connsiteY23" fmla="*/ 200646 h 533400"/>
                    <a:gd name="connsiteX24" fmla="*/ 248002 w 438150"/>
                    <a:gd name="connsiteY24" fmla="*/ 200646 h 533400"/>
                    <a:gd name="connsiteX25" fmla="*/ 248002 w 438150"/>
                    <a:gd name="connsiteY25" fmla="*/ 219696 h 533400"/>
                    <a:gd name="connsiteX26" fmla="*/ 286102 w 438150"/>
                    <a:gd name="connsiteY26" fmla="*/ 257796 h 533400"/>
                    <a:gd name="connsiteX27" fmla="*/ 248002 w 438150"/>
                    <a:gd name="connsiteY27" fmla="*/ 295896 h 533400"/>
                    <a:gd name="connsiteX28" fmla="*/ 248002 w 438150"/>
                    <a:gd name="connsiteY28" fmla="*/ 295896 h 533400"/>
                    <a:gd name="connsiteX29" fmla="*/ 171802 w 438150"/>
                    <a:gd name="connsiteY29" fmla="*/ 295896 h 533400"/>
                    <a:gd name="connsiteX30" fmla="*/ 171802 w 438150"/>
                    <a:gd name="connsiteY30" fmla="*/ 219696 h 533400"/>
                    <a:gd name="connsiteX31" fmla="*/ 248002 w 438150"/>
                    <a:gd name="connsiteY31" fmla="*/ 219696 h 533400"/>
                    <a:gd name="connsiteX32" fmla="*/ 428977 w 438150"/>
                    <a:gd name="connsiteY32" fmla="*/ 133971 h 533400"/>
                    <a:gd name="connsiteX33" fmla="*/ 314677 w 438150"/>
                    <a:gd name="connsiteY33" fmla="*/ 133971 h 533400"/>
                    <a:gd name="connsiteX34" fmla="*/ 313724 w 438150"/>
                    <a:gd name="connsiteY34" fmla="*/ 133971 h 533400"/>
                    <a:gd name="connsiteX35" fmla="*/ 305152 w 438150"/>
                    <a:gd name="connsiteY35" fmla="*/ 124446 h 533400"/>
                    <a:gd name="connsiteX36" fmla="*/ 305152 w 438150"/>
                    <a:gd name="connsiteY36" fmla="*/ 124446 h 533400"/>
                    <a:gd name="connsiteX37" fmla="*/ 305152 w 438150"/>
                    <a:gd name="connsiteY37" fmla="*/ 10146 h 533400"/>
                    <a:gd name="connsiteX38" fmla="*/ 428977 w 438150"/>
                    <a:gd name="connsiteY38" fmla="*/ 133971 h 533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l" t="t" r="r" b="b"/>
                  <a:pathLst>
                    <a:path w="438150" h="533400">
                      <a:moveTo>
                        <a:pt x="284197" y="621"/>
                      </a:moveTo>
                      <a:cubicBezTo>
                        <a:pt x="285149" y="621"/>
                        <a:pt x="286102" y="621"/>
                        <a:pt x="286102" y="621"/>
                      </a:cubicBezTo>
                      <a:lnTo>
                        <a:pt x="286102" y="124446"/>
                      </a:lnTo>
                      <a:lnTo>
                        <a:pt x="286102" y="126351"/>
                      </a:lnTo>
                      <a:cubicBezTo>
                        <a:pt x="287055" y="141591"/>
                        <a:pt x="299437" y="153021"/>
                        <a:pt x="314677" y="153021"/>
                      </a:cubicBezTo>
                      <a:lnTo>
                        <a:pt x="314677" y="153021"/>
                      </a:lnTo>
                      <a:lnTo>
                        <a:pt x="438502" y="153021"/>
                      </a:lnTo>
                      <a:cubicBezTo>
                        <a:pt x="438502" y="153974"/>
                        <a:pt x="438502" y="154926"/>
                        <a:pt x="438502" y="154926"/>
                      </a:cubicBezTo>
                      <a:lnTo>
                        <a:pt x="438502" y="505446"/>
                      </a:lnTo>
                      <a:cubicBezTo>
                        <a:pt x="438502" y="521639"/>
                        <a:pt x="426120" y="534021"/>
                        <a:pt x="409927" y="534021"/>
                      </a:cubicBezTo>
                      <a:lnTo>
                        <a:pt x="28927" y="534021"/>
                      </a:lnTo>
                      <a:cubicBezTo>
                        <a:pt x="12734" y="534021"/>
                        <a:pt x="352" y="521639"/>
                        <a:pt x="352" y="505446"/>
                      </a:cubicBezTo>
                      <a:lnTo>
                        <a:pt x="352" y="29196"/>
                      </a:lnTo>
                      <a:cubicBezTo>
                        <a:pt x="352" y="13004"/>
                        <a:pt x="12734" y="621"/>
                        <a:pt x="28927" y="621"/>
                      </a:cubicBezTo>
                      <a:lnTo>
                        <a:pt x="284197" y="621"/>
                      </a:lnTo>
                      <a:close/>
                      <a:moveTo>
                        <a:pt x="248002" y="200646"/>
                      </a:moveTo>
                      <a:lnTo>
                        <a:pt x="152752" y="200646"/>
                      </a:lnTo>
                      <a:lnTo>
                        <a:pt x="152752" y="410196"/>
                      </a:lnTo>
                      <a:lnTo>
                        <a:pt x="171802" y="410196"/>
                      </a:lnTo>
                      <a:lnTo>
                        <a:pt x="171802" y="314946"/>
                      </a:lnTo>
                      <a:lnTo>
                        <a:pt x="248002" y="314946"/>
                      </a:lnTo>
                      <a:lnTo>
                        <a:pt x="249907" y="314946"/>
                      </a:lnTo>
                      <a:cubicBezTo>
                        <a:pt x="280387" y="313994"/>
                        <a:pt x="305152" y="288276"/>
                        <a:pt x="305152" y="257796"/>
                      </a:cubicBezTo>
                      <a:cubicBezTo>
                        <a:pt x="305152" y="226364"/>
                        <a:pt x="279434" y="200646"/>
                        <a:pt x="248002" y="200646"/>
                      </a:cubicBezTo>
                      <a:lnTo>
                        <a:pt x="248002" y="200646"/>
                      </a:lnTo>
                      <a:close/>
                      <a:moveTo>
                        <a:pt x="248002" y="219696"/>
                      </a:moveTo>
                      <a:cubicBezTo>
                        <a:pt x="268957" y="219696"/>
                        <a:pt x="286102" y="236841"/>
                        <a:pt x="286102" y="257796"/>
                      </a:cubicBezTo>
                      <a:cubicBezTo>
                        <a:pt x="286102" y="278751"/>
                        <a:pt x="268957" y="295896"/>
                        <a:pt x="248002" y="295896"/>
                      </a:cubicBezTo>
                      <a:lnTo>
                        <a:pt x="248002" y="295896"/>
                      </a:lnTo>
                      <a:lnTo>
                        <a:pt x="171802" y="295896"/>
                      </a:lnTo>
                      <a:lnTo>
                        <a:pt x="171802" y="219696"/>
                      </a:lnTo>
                      <a:lnTo>
                        <a:pt x="248002" y="219696"/>
                      </a:lnTo>
                      <a:close/>
                      <a:moveTo>
                        <a:pt x="428977" y="133971"/>
                      </a:moveTo>
                      <a:lnTo>
                        <a:pt x="314677" y="133971"/>
                      </a:lnTo>
                      <a:lnTo>
                        <a:pt x="313724" y="133971"/>
                      </a:lnTo>
                      <a:cubicBezTo>
                        <a:pt x="308962" y="133019"/>
                        <a:pt x="305152" y="129209"/>
                        <a:pt x="305152" y="124446"/>
                      </a:cubicBezTo>
                      <a:lnTo>
                        <a:pt x="305152" y="124446"/>
                      </a:lnTo>
                      <a:lnTo>
                        <a:pt x="305152" y="10146"/>
                      </a:lnTo>
                      <a:lnTo>
                        <a:pt x="428977" y="13397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latin typeface="Arial"/>
                    <a:ea typeface="阿里巴巴普惠体 Medium"/>
                    <a:cs typeface="阿里巴巴普惠体 Medium"/>
                    <a:sym typeface="Arial"/>
                  </a:endParaRPr>
                </a:p>
              </p:txBody>
            </p:sp>
          </p:grpSp>
          <p:sp>
            <p:nvSpPr>
              <p:cNvPr id="30" name="矩形: 圆角 29">
                <a:extLst>
                  <a:ext uri="{FF2B5EF4-FFF2-40B4-BE49-F238E27FC236}">
                    <a16:creationId xmlns:a16="http://schemas.microsoft.com/office/drawing/2014/main" id="{FB864109-312C-3327-E5CA-97CB18BCA52C}"/>
                  </a:ext>
                </a:extLst>
              </p:cNvPr>
              <p:cNvSpPr/>
              <p:nvPr/>
            </p:nvSpPr>
            <p:spPr>
              <a:xfrm>
                <a:off x="5014568" y="2169281"/>
                <a:ext cx="2493817" cy="3759201"/>
              </a:xfrm>
              <a:prstGeom prst="roundRect">
                <a:avLst>
                  <a:gd name="adj" fmla="val 8000"/>
                </a:avLst>
              </a:prstGeom>
              <a:solidFill>
                <a:srgbClr val="2458C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accent1"/>
                  </a:solidFill>
                  <a:latin typeface="Arial"/>
                  <a:ea typeface="阿里巴巴普惠体 Medium"/>
                  <a:cs typeface="阿里巴巴普惠体 Medium"/>
                  <a:sym typeface="Arial"/>
                </a:endParaRPr>
              </a:p>
            </p:txBody>
          </p:sp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508041E8-54B1-CD45-DCFF-5FA87C76FC19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5991476" y="2572177"/>
                <a:ext cx="540000" cy="540000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</p:spPr>
            <p:txBody>
              <a:bodyPr wrap="none" lIns="108000" tIns="108000" rIns="108000" bIns="108000" rtlCol="0" anchor="ctr" anchorCtr="0">
                <a:noAutofit/>
              </a:bodyPr>
              <a:lstStyle/>
              <a:p>
                <a:pPr algn="ctr"/>
                <a:endParaRPr kumimoji="1" lang="zh-CN" altLang="en-US" sz="2000" b="1" dirty="0">
                  <a:noFill/>
                  <a:latin typeface="Arial"/>
                  <a:ea typeface="阿里巴巴普惠体 Medium"/>
                  <a:cs typeface="阿里巴巴普惠体 Medium"/>
                  <a:sym typeface="Arial"/>
                </a:endParaRPr>
              </a:p>
            </p:txBody>
          </p:sp>
          <p:sp>
            <p:nvSpPr>
              <p:cNvPr id="35" name="任意多边形: 形状 34">
                <a:extLst>
                  <a:ext uri="{FF2B5EF4-FFF2-40B4-BE49-F238E27FC236}">
                    <a16:creationId xmlns:a16="http://schemas.microsoft.com/office/drawing/2014/main" id="{FDC1D408-0846-C6F7-BDB0-59EEF72F168C}"/>
                  </a:ext>
                </a:extLst>
              </p:cNvPr>
              <p:cNvSpPr/>
              <p:nvPr/>
            </p:nvSpPr>
            <p:spPr>
              <a:xfrm>
                <a:off x="6123773" y="2738900"/>
                <a:ext cx="275406" cy="206554"/>
              </a:xfrm>
              <a:custGeom>
                <a:avLst/>
                <a:gdLst>
                  <a:gd name="connsiteX0" fmla="*/ 505433 w 533400"/>
                  <a:gd name="connsiteY0" fmla="*/ 621 h 400050"/>
                  <a:gd name="connsiteX1" fmla="*/ 534008 w 533400"/>
                  <a:gd name="connsiteY1" fmla="*/ 29196 h 400050"/>
                  <a:gd name="connsiteX2" fmla="*/ 534008 w 533400"/>
                  <a:gd name="connsiteY2" fmla="*/ 372096 h 400050"/>
                  <a:gd name="connsiteX3" fmla="*/ 505433 w 533400"/>
                  <a:gd name="connsiteY3" fmla="*/ 400671 h 400050"/>
                  <a:gd name="connsiteX4" fmla="*/ 29183 w 533400"/>
                  <a:gd name="connsiteY4" fmla="*/ 400671 h 400050"/>
                  <a:gd name="connsiteX5" fmla="*/ 608 w 533400"/>
                  <a:gd name="connsiteY5" fmla="*/ 372096 h 400050"/>
                  <a:gd name="connsiteX6" fmla="*/ 608 w 533400"/>
                  <a:gd name="connsiteY6" fmla="*/ 29196 h 400050"/>
                  <a:gd name="connsiteX7" fmla="*/ 29183 w 533400"/>
                  <a:gd name="connsiteY7" fmla="*/ 621 h 400050"/>
                  <a:gd name="connsiteX8" fmla="*/ 505433 w 533400"/>
                  <a:gd name="connsiteY8" fmla="*/ 621 h 400050"/>
                  <a:gd name="connsiteX9" fmla="*/ 391133 w 533400"/>
                  <a:gd name="connsiteY9" fmla="*/ 198741 h 400050"/>
                  <a:gd name="connsiteX10" fmla="*/ 351128 w 533400"/>
                  <a:gd name="connsiteY10" fmla="*/ 204456 h 400050"/>
                  <a:gd name="connsiteX11" fmla="*/ 351128 w 533400"/>
                  <a:gd name="connsiteY11" fmla="*/ 204456 h 400050"/>
                  <a:gd name="connsiteX12" fmla="*/ 267308 w 533400"/>
                  <a:gd name="connsiteY12" fmla="*/ 315899 h 400050"/>
                  <a:gd name="connsiteX13" fmla="*/ 264451 w 533400"/>
                  <a:gd name="connsiteY13" fmla="*/ 318756 h 400050"/>
                  <a:gd name="connsiteX14" fmla="*/ 224446 w 533400"/>
                  <a:gd name="connsiteY14" fmla="*/ 318756 h 400050"/>
                  <a:gd name="connsiteX15" fmla="*/ 224446 w 533400"/>
                  <a:gd name="connsiteY15" fmla="*/ 318756 h 400050"/>
                  <a:gd name="connsiteX16" fmla="*/ 162533 w 533400"/>
                  <a:gd name="connsiteY16" fmla="*/ 257796 h 400050"/>
                  <a:gd name="connsiteX17" fmla="*/ 160628 w 533400"/>
                  <a:gd name="connsiteY17" fmla="*/ 255891 h 400050"/>
                  <a:gd name="connsiteX18" fmla="*/ 120623 w 533400"/>
                  <a:gd name="connsiteY18" fmla="*/ 259701 h 400050"/>
                  <a:gd name="connsiteX19" fmla="*/ 120623 w 533400"/>
                  <a:gd name="connsiteY19" fmla="*/ 259701 h 400050"/>
                  <a:gd name="connsiteX20" fmla="*/ 32993 w 533400"/>
                  <a:gd name="connsiteY20" fmla="*/ 366381 h 400050"/>
                  <a:gd name="connsiteX21" fmla="*/ 31088 w 533400"/>
                  <a:gd name="connsiteY21" fmla="*/ 372096 h 400050"/>
                  <a:gd name="connsiteX22" fmla="*/ 40613 w 533400"/>
                  <a:gd name="connsiteY22" fmla="*/ 381621 h 400050"/>
                  <a:gd name="connsiteX23" fmla="*/ 40613 w 533400"/>
                  <a:gd name="connsiteY23" fmla="*/ 381621 h 400050"/>
                  <a:gd name="connsiteX24" fmla="*/ 497813 w 533400"/>
                  <a:gd name="connsiteY24" fmla="*/ 381621 h 400050"/>
                  <a:gd name="connsiteX25" fmla="*/ 503528 w 533400"/>
                  <a:gd name="connsiteY25" fmla="*/ 379716 h 400050"/>
                  <a:gd name="connsiteX26" fmla="*/ 506386 w 533400"/>
                  <a:gd name="connsiteY26" fmla="*/ 366381 h 400050"/>
                  <a:gd name="connsiteX27" fmla="*/ 506386 w 533400"/>
                  <a:gd name="connsiteY27" fmla="*/ 366381 h 400050"/>
                  <a:gd name="connsiteX28" fmla="*/ 398753 w 533400"/>
                  <a:gd name="connsiteY28" fmla="*/ 205409 h 400050"/>
                  <a:gd name="connsiteX29" fmla="*/ 391133 w 533400"/>
                  <a:gd name="connsiteY29" fmla="*/ 198741 h 400050"/>
                  <a:gd name="connsiteX30" fmla="*/ 95858 w 533400"/>
                  <a:gd name="connsiteY30" fmla="*/ 57771 h 400050"/>
                  <a:gd name="connsiteX31" fmla="*/ 57758 w 533400"/>
                  <a:gd name="connsiteY31" fmla="*/ 95871 h 400050"/>
                  <a:gd name="connsiteX32" fmla="*/ 95858 w 533400"/>
                  <a:gd name="connsiteY32" fmla="*/ 133971 h 400050"/>
                  <a:gd name="connsiteX33" fmla="*/ 133958 w 533400"/>
                  <a:gd name="connsiteY33" fmla="*/ 95871 h 400050"/>
                  <a:gd name="connsiteX34" fmla="*/ 95858 w 533400"/>
                  <a:gd name="connsiteY34" fmla="*/ 57771 h 400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533400" h="400050">
                    <a:moveTo>
                      <a:pt x="505433" y="621"/>
                    </a:moveTo>
                    <a:cubicBezTo>
                      <a:pt x="521626" y="621"/>
                      <a:pt x="534008" y="13004"/>
                      <a:pt x="534008" y="29196"/>
                    </a:cubicBezTo>
                    <a:lnTo>
                      <a:pt x="534008" y="372096"/>
                    </a:lnTo>
                    <a:cubicBezTo>
                      <a:pt x="534008" y="388289"/>
                      <a:pt x="521626" y="400671"/>
                      <a:pt x="505433" y="400671"/>
                    </a:cubicBezTo>
                    <a:lnTo>
                      <a:pt x="29183" y="400671"/>
                    </a:lnTo>
                    <a:cubicBezTo>
                      <a:pt x="12990" y="400671"/>
                      <a:pt x="608" y="388289"/>
                      <a:pt x="608" y="372096"/>
                    </a:cubicBezTo>
                    <a:lnTo>
                      <a:pt x="608" y="29196"/>
                    </a:lnTo>
                    <a:cubicBezTo>
                      <a:pt x="608" y="13004"/>
                      <a:pt x="12990" y="621"/>
                      <a:pt x="29183" y="621"/>
                    </a:cubicBezTo>
                    <a:lnTo>
                      <a:pt x="505433" y="621"/>
                    </a:lnTo>
                    <a:close/>
                    <a:moveTo>
                      <a:pt x="391133" y="198741"/>
                    </a:moveTo>
                    <a:cubicBezTo>
                      <a:pt x="378751" y="189216"/>
                      <a:pt x="360653" y="192074"/>
                      <a:pt x="351128" y="204456"/>
                    </a:cubicBezTo>
                    <a:lnTo>
                      <a:pt x="351128" y="204456"/>
                    </a:lnTo>
                    <a:lnTo>
                      <a:pt x="267308" y="315899"/>
                    </a:lnTo>
                    <a:cubicBezTo>
                      <a:pt x="266355" y="316851"/>
                      <a:pt x="265403" y="317804"/>
                      <a:pt x="264451" y="318756"/>
                    </a:cubicBezTo>
                    <a:cubicBezTo>
                      <a:pt x="253021" y="330186"/>
                      <a:pt x="234923" y="330186"/>
                      <a:pt x="224446" y="318756"/>
                    </a:cubicBezTo>
                    <a:lnTo>
                      <a:pt x="224446" y="318756"/>
                    </a:lnTo>
                    <a:lnTo>
                      <a:pt x="162533" y="257796"/>
                    </a:lnTo>
                    <a:cubicBezTo>
                      <a:pt x="161580" y="256844"/>
                      <a:pt x="161580" y="256844"/>
                      <a:pt x="160628" y="255891"/>
                    </a:cubicBezTo>
                    <a:cubicBezTo>
                      <a:pt x="148246" y="245414"/>
                      <a:pt x="130148" y="247319"/>
                      <a:pt x="120623" y="259701"/>
                    </a:cubicBezTo>
                    <a:lnTo>
                      <a:pt x="120623" y="259701"/>
                    </a:lnTo>
                    <a:lnTo>
                      <a:pt x="32993" y="366381"/>
                    </a:lnTo>
                    <a:cubicBezTo>
                      <a:pt x="32040" y="368286"/>
                      <a:pt x="31088" y="370191"/>
                      <a:pt x="31088" y="372096"/>
                    </a:cubicBezTo>
                    <a:cubicBezTo>
                      <a:pt x="31088" y="377811"/>
                      <a:pt x="34898" y="381621"/>
                      <a:pt x="40613" y="381621"/>
                    </a:cubicBezTo>
                    <a:lnTo>
                      <a:pt x="40613" y="381621"/>
                    </a:lnTo>
                    <a:lnTo>
                      <a:pt x="497813" y="381621"/>
                    </a:lnTo>
                    <a:cubicBezTo>
                      <a:pt x="499718" y="381621"/>
                      <a:pt x="501623" y="380669"/>
                      <a:pt x="503528" y="379716"/>
                    </a:cubicBezTo>
                    <a:cubicBezTo>
                      <a:pt x="508290" y="376859"/>
                      <a:pt x="509243" y="371144"/>
                      <a:pt x="506386" y="366381"/>
                    </a:cubicBezTo>
                    <a:lnTo>
                      <a:pt x="506386" y="366381"/>
                    </a:lnTo>
                    <a:lnTo>
                      <a:pt x="398753" y="205409"/>
                    </a:lnTo>
                    <a:cubicBezTo>
                      <a:pt x="395896" y="202551"/>
                      <a:pt x="393990" y="200646"/>
                      <a:pt x="391133" y="198741"/>
                    </a:cubicBezTo>
                    <a:close/>
                    <a:moveTo>
                      <a:pt x="95858" y="57771"/>
                    </a:moveTo>
                    <a:cubicBezTo>
                      <a:pt x="74903" y="57771"/>
                      <a:pt x="57758" y="74916"/>
                      <a:pt x="57758" y="95871"/>
                    </a:cubicBezTo>
                    <a:cubicBezTo>
                      <a:pt x="57758" y="116826"/>
                      <a:pt x="74903" y="133971"/>
                      <a:pt x="95858" y="133971"/>
                    </a:cubicBezTo>
                    <a:cubicBezTo>
                      <a:pt x="116813" y="133971"/>
                      <a:pt x="133958" y="116826"/>
                      <a:pt x="133958" y="95871"/>
                    </a:cubicBezTo>
                    <a:cubicBezTo>
                      <a:pt x="133958" y="74916"/>
                      <a:pt x="116813" y="57771"/>
                      <a:pt x="95858" y="57771"/>
                    </a:cubicBezTo>
                    <a:close/>
                  </a:path>
                </a:pathLst>
              </a:custGeom>
              <a:solidFill>
                <a:srgbClr val="2458C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latin typeface="Arial"/>
                  <a:ea typeface="阿里巴巴普惠体 Medium"/>
                  <a:cs typeface="阿里巴巴普惠体 Medium"/>
                  <a:sym typeface="Arial"/>
                </a:endParaRPr>
              </a:p>
            </p:txBody>
          </p:sp>
          <p:sp>
            <p:nvSpPr>
              <p:cNvPr id="39" name="矩形: 圆角 38">
                <a:extLst>
                  <a:ext uri="{FF2B5EF4-FFF2-40B4-BE49-F238E27FC236}">
                    <a16:creationId xmlns:a16="http://schemas.microsoft.com/office/drawing/2014/main" id="{E2008E84-0BC4-0841-16F1-A3582CE487F3}"/>
                  </a:ext>
                </a:extLst>
              </p:cNvPr>
              <p:cNvSpPr/>
              <p:nvPr/>
            </p:nvSpPr>
            <p:spPr>
              <a:xfrm>
                <a:off x="8371650" y="3314442"/>
                <a:ext cx="2493817" cy="3543558"/>
              </a:xfrm>
              <a:prstGeom prst="roundRect">
                <a:avLst>
                  <a:gd name="adj" fmla="val 8000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dirty="0">
                  <a:solidFill>
                    <a:schemeClr val="tx1"/>
                  </a:solidFill>
                  <a:latin typeface="Arial"/>
                  <a:ea typeface="阿里巴巴普惠体 Medium"/>
                  <a:cs typeface="阿里巴巴普惠体 Medium"/>
                  <a:sym typeface="Arial"/>
                </a:endParaRPr>
              </a:p>
            </p:txBody>
          </p:sp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DA0BD238-B7FC-EB89-1E34-FF0F6A1CE7DD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9348558" y="3626200"/>
                <a:ext cx="540000" cy="540000"/>
              </a:xfrm>
              <a:prstGeom prst="roundRect">
                <a:avLst>
                  <a:gd name="adj" fmla="val 50000"/>
                </a:avLst>
              </a:prstGeom>
              <a:solidFill>
                <a:srgbClr val="2458C1"/>
              </a:solidFill>
            </p:spPr>
            <p:txBody>
              <a:bodyPr wrap="none" lIns="108000" tIns="108000" rIns="108000" bIns="108000" rtlCol="0" anchor="ctr" anchorCtr="0">
                <a:noAutofit/>
              </a:bodyPr>
              <a:lstStyle/>
              <a:p>
                <a:pPr algn="ctr"/>
                <a:endParaRPr kumimoji="1" lang="zh-CN" altLang="en-US" sz="2000" b="1" dirty="0">
                  <a:noFill/>
                  <a:latin typeface="Arial"/>
                  <a:ea typeface="阿里巴巴普惠体 Medium"/>
                  <a:cs typeface="阿里巴巴普惠体 Medium"/>
                  <a:sym typeface="Arial"/>
                </a:endParaRPr>
              </a:p>
            </p:txBody>
          </p:sp>
          <p:sp>
            <p:nvSpPr>
              <p:cNvPr id="43" name="任意多边形: 形状 42">
                <a:extLst>
                  <a:ext uri="{FF2B5EF4-FFF2-40B4-BE49-F238E27FC236}">
                    <a16:creationId xmlns:a16="http://schemas.microsoft.com/office/drawing/2014/main" id="{21C43BB5-5592-5685-1040-E31EAACD6165}"/>
                  </a:ext>
                </a:extLst>
              </p:cNvPr>
              <p:cNvSpPr/>
              <p:nvPr/>
            </p:nvSpPr>
            <p:spPr>
              <a:xfrm>
                <a:off x="9492709" y="3761201"/>
                <a:ext cx="251698" cy="269998"/>
              </a:xfrm>
              <a:custGeom>
                <a:avLst/>
                <a:gdLst>
                  <a:gd name="connsiteX0" fmla="*/ 8356 w 487477"/>
                  <a:gd name="connsiteY0" fmla="*/ 512114 h 522922"/>
                  <a:gd name="connsiteX1" fmla="*/ 8356 w 487477"/>
                  <a:gd name="connsiteY1" fmla="*/ 512114 h 522922"/>
                  <a:gd name="connsiteX2" fmla="*/ 8356 w 487477"/>
                  <a:gd name="connsiteY2" fmla="*/ 512114 h 522922"/>
                  <a:gd name="connsiteX3" fmla="*/ 7404 w 487477"/>
                  <a:gd name="connsiteY3" fmla="*/ 511161 h 522922"/>
                  <a:gd name="connsiteX4" fmla="*/ 5499 w 487477"/>
                  <a:gd name="connsiteY4" fmla="*/ 508303 h 522922"/>
                  <a:gd name="connsiteX5" fmla="*/ 5499 w 487477"/>
                  <a:gd name="connsiteY5" fmla="*/ 508303 h 522922"/>
                  <a:gd name="connsiteX6" fmla="*/ 5499 w 487477"/>
                  <a:gd name="connsiteY6" fmla="*/ 507351 h 522922"/>
                  <a:gd name="connsiteX7" fmla="*/ 4546 w 487477"/>
                  <a:gd name="connsiteY7" fmla="*/ 505446 h 522922"/>
                  <a:gd name="connsiteX8" fmla="*/ 3593 w 487477"/>
                  <a:gd name="connsiteY8" fmla="*/ 503541 h 522922"/>
                  <a:gd name="connsiteX9" fmla="*/ 3593 w 487477"/>
                  <a:gd name="connsiteY9" fmla="*/ 503541 h 522922"/>
                  <a:gd name="connsiteX10" fmla="*/ 3593 w 487477"/>
                  <a:gd name="connsiteY10" fmla="*/ 503541 h 522922"/>
                  <a:gd name="connsiteX11" fmla="*/ 3593 w 487477"/>
                  <a:gd name="connsiteY11" fmla="*/ 503541 h 522922"/>
                  <a:gd name="connsiteX12" fmla="*/ 2641 w 487477"/>
                  <a:gd name="connsiteY12" fmla="*/ 501636 h 522922"/>
                  <a:gd name="connsiteX13" fmla="*/ 2641 w 487477"/>
                  <a:gd name="connsiteY13" fmla="*/ 500684 h 522922"/>
                  <a:gd name="connsiteX14" fmla="*/ 1689 w 487477"/>
                  <a:gd name="connsiteY14" fmla="*/ 498778 h 522922"/>
                  <a:gd name="connsiteX15" fmla="*/ 736 w 487477"/>
                  <a:gd name="connsiteY15" fmla="*/ 494968 h 522922"/>
                  <a:gd name="connsiteX16" fmla="*/ 736 w 487477"/>
                  <a:gd name="connsiteY16" fmla="*/ 492111 h 522922"/>
                  <a:gd name="connsiteX17" fmla="*/ 736 w 487477"/>
                  <a:gd name="connsiteY17" fmla="*/ 485443 h 522922"/>
                  <a:gd name="connsiteX18" fmla="*/ 5499 w 487477"/>
                  <a:gd name="connsiteY18" fmla="*/ 467346 h 522922"/>
                  <a:gd name="connsiteX19" fmla="*/ 155041 w 487477"/>
                  <a:gd name="connsiteY19" fmla="*/ 151116 h 522922"/>
                  <a:gd name="connsiteX20" fmla="*/ 158851 w 487477"/>
                  <a:gd name="connsiteY20" fmla="*/ 134924 h 522922"/>
                  <a:gd name="connsiteX21" fmla="*/ 158851 w 487477"/>
                  <a:gd name="connsiteY21" fmla="*/ 19671 h 522922"/>
                  <a:gd name="connsiteX22" fmla="*/ 120751 w 487477"/>
                  <a:gd name="connsiteY22" fmla="*/ 19671 h 522922"/>
                  <a:gd name="connsiteX23" fmla="*/ 120751 w 487477"/>
                  <a:gd name="connsiteY23" fmla="*/ 621 h 522922"/>
                  <a:gd name="connsiteX24" fmla="*/ 368401 w 487477"/>
                  <a:gd name="connsiteY24" fmla="*/ 621 h 522922"/>
                  <a:gd name="connsiteX25" fmla="*/ 368401 w 487477"/>
                  <a:gd name="connsiteY25" fmla="*/ 19671 h 522922"/>
                  <a:gd name="connsiteX26" fmla="*/ 330301 w 487477"/>
                  <a:gd name="connsiteY26" fmla="*/ 19671 h 522922"/>
                  <a:gd name="connsiteX27" fmla="*/ 330301 w 487477"/>
                  <a:gd name="connsiteY27" fmla="*/ 134924 h 522922"/>
                  <a:gd name="connsiteX28" fmla="*/ 334111 w 487477"/>
                  <a:gd name="connsiteY28" fmla="*/ 151116 h 522922"/>
                  <a:gd name="connsiteX29" fmla="*/ 483654 w 487477"/>
                  <a:gd name="connsiteY29" fmla="*/ 467346 h 522922"/>
                  <a:gd name="connsiteX30" fmla="*/ 485558 w 487477"/>
                  <a:gd name="connsiteY30" fmla="*/ 504493 h 522922"/>
                  <a:gd name="connsiteX31" fmla="*/ 485558 w 487477"/>
                  <a:gd name="connsiteY31" fmla="*/ 504493 h 522922"/>
                  <a:gd name="connsiteX32" fmla="*/ 484606 w 487477"/>
                  <a:gd name="connsiteY32" fmla="*/ 506399 h 522922"/>
                  <a:gd name="connsiteX33" fmla="*/ 459841 w 487477"/>
                  <a:gd name="connsiteY33" fmla="*/ 523543 h 522922"/>
                  <a:gd name="connsiteX34" fmla="*/ 457936 w 487477"/>
                  <a:gd name="connsiteY34" fmla="*/ 523543 h 522922"/>
                  <a:gd name="connsiteX35" fmla="*/ 32168 w 487477"/>
                  <a:gd name="connsiteY35" fmla="*/ 523543 h 522922"/>
                  <a:gd name="connsiteX36" fmla="*/ 30264 w 487477"/>
                  <a:gd name="connsiteY36" fmla="*/ 523543 h 522922"/>
                  <a:gd name="connsiteX37" fmla="*/ 27406 w 487477"/>
                  <a:gd name="connsiteY37" fmla="*/ 523543 h 522922"/>
                  <a:gd name="connsiteX38" fmla="*/ 23596 w 487477"/>
                  <a:gd name="connsiteY38" fmla="*/ 522591 h 522922"/>
                  <a:gd name="connsiteX39" fmla="*/ 23596 w 487477"/>
                  <a:gd name="connsiteY39" fmla="*/ 522591 h 522922"/>
                  <a:gd name="connsiteX40" fmla="*/ 17881 w 487477"/>
                  <a:gd name="connsiteY40" fmla="*/ 520686 h 522922"/>
                  <a:gd name="connsiteX41" fmla="*/ 15976 w 487477"/>
                  <a:gd name="connsiteY41" fmla="*/ 519734 h 522922"/>
                  <a:gd name="connsiteX42" fmla="*/ 15024 w 487477"/>
                  <a:gd name="connsiteY42" fmla="*/ 518781 h 522922"/>
                  <a:gd name="connsiteX43" fmla="*/ 10261 w 487477"/>
                  <a:gd name="connsiteY43" fmla="*/ 514971 h 522922"/>
                  <a:gd name="connsiteX44" fmla="*/ 8356 w 487477"/>
                  <a:gd name="connsiteY44" fmla="*/ 512114 h 522922"/>
                  <a:gd name="connsiteX45" fmla="*/ 8356 w 487477"/>
                  <a:gd name="connsiteY45" fmla="*/ 512114 h 522922"/>
                  <a:gd name="connsiteX46" fmla="*/ 255054 w 487477"/>
                  <a:gd name="connsiteY46" fmla="*/ 402576 h 522922"/>
                  <a:gd name="connsiteX47" fmla="*/ 252196 w 487477"/>
                  <a:gd name="connsiteY47" fmla="*/ 404481 h 522922"/>
                  <a:gd name="connsiteX48" fmla="*/ 246481 w 487477"/>
                  <a:gd name="connsiteY48" fmla="*/ 408291 h 522922"/>
                  <a:gd name="connsiteX49" fmla="*/ 55029 w 487477"/>
                  <a:gd name="connsiteY49" fmla="*/ 414959 h 522922"/>
                  <a:gd name="connsiteX50" fmla="*/ 51218 w 487477"/>
                  <a:gd name="connsiteY50" fmla="*/ 413053 h 522922"/>
                  <a:gd name="connsiteX51" fmla="*/ 22643 w 487477"/>
                  <a:gd name="connsiteY51" fmla="*/ 474014 h 522922"/>
                  <a:gd name="connsiteX52" fmla="*/ 21691 w 487477"/>
                  <a:gd name="connsiteY52" fmla="*/ 475918 h 522922"/>
                  <a:gd name="connsiteX53" fmla="*/ 21691 w 487477"/>
                  <a:gd name="connsiteY53" fmla="*/ 495921 h 522922"/>
                  <a:gd name="connsiteX54" fmla="*/ 29311 w 487477"/>
                  <a:gd name="connsiteY54" fmla="*/ 502589 h 522922"/>
                  <a:gd name="connsiteX55" fmla="*/ 30264 w 487477"/>
                  <a:gd name="connsiteY55" fmla="*/ 502589 h 522922"/>
                  <a:gd name="connsiteX56" fmla="*/ 31216 w 487477"/>
                  <a:gd name="connsiteY56" fmla="*/ 502589 h 522922"/>
                  <a:gd name="connsiteX57" fmla="*/ 456983 w 487477"/>
                  <a:gd name="connsiteY57" fmla="*/ 502589 h 522922"/>
                  <a:gd name="connsiteX58" fmla="*/ 457936 w 487477"/>
                  <a:gd name="connsiteY58" fmla="*/ 502589 h 522922"/>
                  <a:gd name="connsiteX59" fmla="*/ 466508 w 487477"/>
                  <a:gd name="connsiteY59" fmla="*/ 495921 h 522922"/>
                  <a:gd name="connsiteX60" fmla="*/ 467461 w 487477"/>
                  <a:gd name="connsiteY60" fmla="*/ 477824 h 522922"/>
                  <a:gd name="connsiteX61" fmla="*/ 466508 w 487477"/>
                  <a:gd name="connsiteY61" fmla="*/ 475918 h 522922"/>
                  <a:gd name="connsiteX62" fmla="*/ 465556 w 487477"/>
                  <a:gd name="connsiteY62" fmla="*/ 474014 h 522922"/>
                  <a:gd name="connsiteX63" fmla="*/ 423646 w 487477"/>
                  <a:gd name="connsiteY63" fmla="*/ 385431 h 522922"/>
                  <a:gd name="connsiteX64" fmla="*/ 255054 w 487477"/>
                  <a:gd name="connsiteY64" fmla="*/ 402576 h 522922"/>
                  <a:gd name="connsiteX65" fmla="*/ 305536 w 487477"/>
                  <a:gd name="connsiteY65" fmla="*/ 255891 h 522922"/>
                  <a:gd name="connsiteX66" fmla="*/ 272199 w 487477"/>
                  <a:gd name="connsiteY66" fmla="*/ 289228 h 522922"/>
                  <a:gd name="connsiteX67" fmla="*/ 305536 w 487477"/>
                  <a:gd name="connsiteY67" fmla="*/ 322566 h 522922"/>
                  <a:gd name="connsiteX68" fmla="*/ 338874 w 487477"/>
                  <a:gd name="connsiteY68" fmla="*/ 289228 h 522922"/>
                  <a:gd name="connsiteX69" fmla="*/ 305536 w 487477"/>
                  <a:gd name="connsiteY69" fmla="*/ 255891 h 522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</a:cxnLst>
                <a:rect l="l" t="t" r="r" b="b"/>
                <a:pathLst>
                  <a:path w="487477" h="522922">
                    <a:moveTo>
                      <a:pt x="8356" y="512114"/>
                    </a:moveTo>
                    <a:lnTo>
                      <a:pt x="8356" y="512114"/>
                    </a:lnTo>
                    <a:lnTo>
                      <a:pt x="8356" y="512114"/>
                    </a:lnTo>
                    <a:lnTo>
                      <a:pt x="7404" y="511161"/>
                    </a:lnTo>
                    <a:cubicBezTo>
                      <a:pt x="6451" y="510209"/>
                      <a:pt x="6451" y="509256"/>
                      <a:pt x="5499" y="508303"/>
                    </a:cubicBezTo>
                    <a:lnTo>
                      <a:pt x="5499" y="508303"/>
                    </a:lnTo>
                    <a:lnTo>
                      <a:pt x="5499" y="507351"/>
                    </a:lnTo>
                    <a:lnTo>
                      <a:pt x="4546" y="505446"/>
                    </a:lnTo>
                    <a:lnTo>
                      <a:pt x="3593" y="503541"/>
                    </a:lnTo>
                    <a:lnTo>
                      <a:pt x="3593" y="503541"/>
                    </a:lnTo>
                    <a:lnTo>
                      <a:pt x="3593" y="503541"/>
                    </a:lnTo>
                    <a:lnTo>
                      <a:pt x="3593" y="503541"/>
                    </a:lnTo>
                    <a:lnTo>
                      <a:pt x="2641" y="501636"/>
                    </a:lnTo>
                    <a:cubicBezTo>
                      <a:pt x="2641" y="501636"/>
                      <a:pt x="2641" y="500684"/>
                      <a:pt x="2641" y="500684"/>
                    </a:cubicBezTo>
                    <a:cubicBezTo>
                      <a:pt x="2641" y="499731"/>
                      <a:pt x="2641" y="499731"/>
                      <a:pt x="1689" y="498778"/>
                    </a:cubicBezTo>
                    <a:cubicBezTo>
                      <a:pt x="1689" y="497826"/>
                      <a:pt x="736" y="495921"/>
                      <a:pt x="736" y="494968"/>
                    </a:cubicBezTo>
                    <a:lnTo>
                      <a:pt x="736" y="492111"/>
                    </a:lnTo>
                    <a:cubicBezTo>
                      <a:pt x="736" y="490206"/>
                      <a:pt x="736" y="487349"/>
                      <a:pt x="736" y="485443"/>
                    </a:cubicBezTo>
                    <a:cubicBezTo>
                      <a:pt x="736" y="478776"/>
                      <a:pt x="2641" y="473061"/>
                      <a:pt x="5499" y="467346"/>
                    </a:cubicBezTo>
                    <a:lnTo>
                      <a:pt x="155041" y="151116"/>
                    </a:lnTo>
                    <a:cubicBezTo>
                      <a:pt x="157899" y="146353"/>
                      <a:pt x="158851" y="140639"/>
                      <a:pt x="158851" y="134924"/>
                    </a:cubicBezTo>
                    <a:lnTo>
                      <a:pt x="158851" y="19671"/>
                    </a:lnTo>
                    <a:lnTo>
                      <a:pt x="120751" y="19671"/>
                    </a:lnTo>
                    <a:lnTo>
                      <a:pt x="120751" y="621"/>
                    </a:lnTo>
                    <a:lnTo>
                      <a:pt x="368401" y="621"/>
                    </a:lnTo>
                    <a:lnTo>
                      <a:pt x="368401" y="19671"/>
                    </a:lnTo>
                    <a:lnTo>
                      <a:pt x="330301" y="19671"/>
                    </a:lnTo>
                    <a:lnTo>
                      <a:pt x="330301" y="134924"/>
                    </a:lnTo>
                    <a:cubicBezTo>
                      <a:pt x="330301" y="140639"/>
                      <a:pt x="331254" y="146353"/>
                      <a:pt x="334111" y="151116"/>
                    </a:cubicBezTo>
                    <a:lnTo>
                      <a:pt x="483654" y="467346"/>
                    </a:lnTo>
                    <a:cubicBezTo>
                      <a:pt x="489368" y="478776"/>
                      <a:pt x="489368" y="492111"/>
                      <a:pt x="485558" y="504493"/>
                    </a:cubicBezTo>
                    <a:lnTo>
                      <a:pt x="485558" y="504493"/>
                    </a:lnTo>
                    <a:lnTo>
                      <a:pt x="484606" y="506399"/>
                    </a:lnTo>
                    <a:cubicBezTo>
                      <a:pt x="479843" y="515924"/>
                      <a:pt x="470318" y="522591"/>
                      <a:pt x="459841" y="523543"/>
                    </a:cubicBezTo>
                    <a:lnTo>
                      <a:pt x="457936" y="523543"/>
                    </a:lnTo>
                    <a:lnTo>
                      <a:pt x="32168" y="523543"/>
                    </a:lnTo>
                    <a:lnTo>
                      <a:pt x="30264" y="523543"/>
                    </a:lnTo>
                    <a:cubicBezTo>
                      <a:pt x="29311" y="523543"/>
                      <a:pt x="28358" y="523543"/>
                      <a:pt x="27406" y="523543"/>
                    </a:cubicBezTo>
                    <a:cubicBezTo>
                      <a:pt x="26454" y="523543"/>
                      <a:pt x="24549" y="523543"/>
                      <a:pt x="23596" y="522591"/>
                    </a:cubicBezTo>
                    <a:lnTo>
                      <a:pt x="23596" y="522591"/>
                    </a:lnTo>
                    <a:cubicBezTo>
                      <a:pt x="21691" y="521639"/>
                      <a:pt x="19786" y="521639"/>
                      <a:pt x="17881" y="520686"/>
                    </a:cubicBezTo>
                    <a:lnTo>
                      <a:pt x="15976" y="519734"/>
                    </a:lnTo>
                    <a:cubicBezTo>
                      <a:pt x="15976" y="519734"/>
                      <a:pt x="15024" y="519734"/>
                      <a:pt x="15024" y="518781"/>
                    </a:cubicBezTo>
                    <a:cubicBezTo>
                      <a:pt x="13118" y="517828"/>
                      <a:pt x="11214" y="515924"/>
                      <a:pt x="10261" y="514971"/>
                    </a:cubicBezTo>
                    <a:lnTo>
                      <a:pt x="8356" y="512114"/>
                    </a:lnTo>
                    <a:lnTo>
                      <a:pt x="8356" y="512114"/>
                    </a:lnTo>
                    <a:close/>
                    <a:moveTo>
                      <a:pt x="255054" y="402576"/>
                    </a:moveTo>
                    <a:lnTo>
                      <a:pt x="252196" y="404481"/>
                    </a:lnTo>
                    <a:lnTo>
                      <a:pt x="246481" y="408291"/>
                    </a:lnTo>
                    <a:cubicBezTo>
                      <a:pt x="198856" y="439724"/>
                      <a:pt x="119799" y="440676"/>
                      <a:pt x="55029" y="414959"/>
                    </a:cubicBezTo>
                    <a:lnTo>
                      <a:pt x="51218" y="413053"/>
                    </a:lnTo>
                    <a:lnTo>
                      <a:pt x="22643" y="474014"/>
                    </a:lnTo>
                    <a:lnTo>
                      <a:pt x="21691" y="475918"/>
                    </a:lnTo>
                    <a:cubicBezTo>
                      <a:pt x="18833" y="482586"/>
                      <a:pt x="18833" y="490206"/>
                      <a:pt x="21691" y="495921"/>
                    </a:cubicBezTo>
                    <a:cubicBezTo>
                      <a:pt x="22643" y="498778"/>
                      <a:pt x="25501" y="501636"/>
                      <a:pt x="29311" y="502589"/>
                    </a:cubicBezTo>
                    <a:lnTo>
                      <a:pt x="30264" y="502589"/>
                    </a:lnTo>
                    <a:lnTo>
                      <a:pt x="31216" y="502589"/>
                    </a:lnTo>
                    <a:lnTo>
                      <a:pt x="456983" y="502589"/>
                    </a:lnTo>
                    <a:lnTo>
                      <a:pt x="457936" y="502589"/>
                    </a:lnTo>
                    <a:cubicBezTo>
                      <a:pt x="461746" y="502589"/>
                      <a:pt x="464604" y="499731"/>
                      <a:pt x="466508" y="495921"/>
                    </a:cubicBezTo>
                    <a:cubicBezTo>
                      <a:pt x="468414" y="490206"/>
                      <a:pt x="469366" y="483539"/>
                      <a:pt x="467461" y="477824"/>
                    </a:cubicBezTo>
                    <a:lnTo>
                      <a:pt x="466508" y="475918"/>
                    </a:lnTo>
                    <a:lnTo>
                      <a:pt x="465556" y="474014"/>
                    </a:lnTo>
                    <a:lnTo>
                      <a:pt x="423646" y="385431"/>
                    </a:lnTo>
                    <a:cubicBezTo>
                      <a:pt x="365543" y="372096"/>
                      <a:pt x="296011" y="376859"/>
                      <a:pt x="255054" y="402576"/>
                    </a:cubicBezTo>
                    <a:close/>
                    <a:moveTo>
                      <a:pt x="305536" y="255891"/>
                    </a:moveTo>
                    <a:cubicBezTo>
                      <a:pt x="287439" y="255891"/>
                      <a:pt x="272199" y="271131"/>
                      <a:pt x="272199" y="289228"/>
                    </a:cubicBezTo>
                    <a:cubicBezTo>
                      <a:pt x="272199" y="307326"/>
                      <a:pt x="287439" y="322566"/>
                      <a:pt x="305536" y="322566"/>
                    </a:cubicBezTo>
                    <a:cubicBezTo>
                      <a:pt x="323633" y="322566"/>
                      <a:pt x="338874" y="307326"/>
                      <a:pt x="338874" y="289228"/>
                    </a:cubicBezTo>
                    <a:cubicBezTo>
                      <a:pt x="338874" y="270178"/>
                      <a:pt x="323633" y="255891"/>
                      <a:pt x="305536" y="25589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latin typeface="Arial"/>
                  <a:ea typeface="阿里巴巴普惠体 Medium"/>
                  <a:cs typeface="阿里巴巴普惠体 Medium"/>
                  <a:sym typeface="Arial"/>
                </a:endParaRPr>
              </a:p>
            </p:txBody>
          </p:sp>
          <p:sp>
            <p:nvSpPr>
              <p:cNvPr id="12" name="PA-矩形 4">
                <a:extLst>
                  <a:ext uri="{FF2B5EF4-FFF2-40B4-BE49-F238E27FC236}">
                    <a16:creationId xmlns:a16="http://schemas.microsoft.com/office/drawing/2014/main" id="{D9791536-AA9E-75B1-08D7-B1E9304B7BEB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1"/>
                </p:custDataLst>
              </p:nvPr>
            </p:nvSpPr>
            <p:spPr bwMode="auto">
              <a:xfrm>
                <a:off x="2004759" y="4723890"/>
                <a:ext cx="1799269" cy="1589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t" anchorCtr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ts val="206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b="1" i="0" u="none" strike="noStrike" kern="0" cap="none" spc="300" normalizeH="0" baseline="0" noProof="0" dirty="0">
                    <a:ln>
                      <a:noFill/>
                    </a:ln>
                    <a:solidFill>
                      <a:srgbClr val="2458C1"/>
                    </a:solidFill>
                    <a:effectLst/>
                    <a:uLnTx/>
                    <a:uFillTx/>
                    <a:latin typeface="Arial"/>
                    <a:ea typeface="阿里巴巴普惠体 Medium"/>
                    <a:cs typeface="阿里巴巴普惠体 Medium"/>
                    <a:sym typeface="Arial"/>
                  </a:rPr>
                  <a:t>Add title text</a:t>
                </a:r>
              </a:p>
              <a:p>
                <a:pPr marL="0" marR="0" lvl="0" indent="0" algn="ctr" defTabSz="914400" eaLnBrk="1" fontAlgn="auto" latinLnBrk="0" hangingPunct="1">
                  <a:lnSpc>
                    <a:spcPts val="206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zh-CN" b="1" i="0" u="none" strike="noStrike" kern="0" cap="none" spc="300" normalizeH="0" baseline="0" noProof="0" dirty="0">
                  <a:ln>
                    <a:noFill/>
                  </a:ln>
                  <a:solidFill>
                    <a:srgbClr val="125EFD"/>
                  </a:solidFill>
                  <a:effectLst/>
                  <a:uLnTx/>
                  <a:uFillTx/>
                  <a:latin typeface="Arial"/>
                  <a:ea typeface="阿里巴巴普惠体 Medium"/>
                  <a:cs typeface="阿里巴巴普惠体 Medium"/>
                  <a:sym typeface="Arial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ts val="206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Arial"/>
                    <a:ea typeface="阿里巴巴普惠体 Medium"/>
                    <a:cs typeface="阿里巴巴普惠体 Medium"/>
                    <a:sym typeface="Arial"/>
                  </a:rPr>
                  <a:t>Click here to add content, content to match the title. </a:t>
                </a:r>
                <a:endPara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Arial"/>
                  <a:ea typeface="阿里巴巴普惠体 Medium"/>
                  <a:cs typeface="阿里巴巴普惠体 Medium"/>
                  <a:sym typeface="Arial"/>
                </a:endParaRPr>
              </a:p>
            </p:txBody>
          </p:sp>
          <p:sp>
            <p:nvSpPr>
              <p:cNvPr id="13" name="PA-矩形 4">
                <a:extLst>
                  <a:ext uri="{FF2B5EF4-FFF2-40B4-BE49-F238E27FC236}">
                    <a16:creationId xmlns:a16="http://schemas.microsoft.com/office/drawing/2014/main" id="{D6E5CCB6-5EDD-486E-7660-ADE2D45380AA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2"/>
                </p:custDataLst>
              </p:nvPr>
            </p:nvSpPr>
            <p:spPr bwMode="auto">
              <a:xfrm>
                <a:off x="8718924" y="4716401"/>
                <a:ext cx="1799269" cy="1589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t" anchorCtr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ts val="206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b="1" i="0" u="none" strike="noStrike" kern="0" cap="none" spc="300" normalizeH="0" baseline="0" noProof="0" dirty="0">
                    <a:ln>
                      <a:noFill/>
                    </a:ln>
                    <a:solidFill>
                      <a:srgbClr val="2458C1"/>
                    </a:solidFill>
                    <a:effectLst/>
                    <a:uLnTx/>
                    <a:uFillTx/>
                    <a:latin typeface="Arial"/>
                    <a:ea typeface="阿里巴巴普惠体 Medium"/>
                    <a:cs typeface="阿里巴巴普惠体 Medium"/>
                    <a:sym typeface="Arial"/>
                  </a:rPr>
                  <a:t>Add title text</a:t>
                </a:r>
              </a:p>
              <a:p>
                <a:pPr marL="0" marR="0" lvl="0" indent="0" algn="ctr" defTabSz="914400" eaLnBrk="1" fontAlgn="auto" latinLnBrk="0" hangingPunct="1">
                  <a:lnSpc>
                    <a:spcPts val="206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zh-CN" b="1" i="0" u="none" strike="noStrike" kern="0" cap="none" spc="300" normalizeH="0" baseline="0" noProof="0" dirty="0">
                  <a:ln>
                    <a:noFill/>
                  </a:ln>
                  <a:solidFill>
                    <a:srgbClr val="125EFD"/>
                  </a:solidFill>
                  <a:effectLst/>
                  <a:uLnTx/>
                  <a:uFillTx/>
                  <a:latin typeface="Arial"/>
                  <a:ea typeface="阿里巴巴普惠体 Medium"/>
                  <a:cs typeface="阿里巴巴普惠体 Medium"/>
                  <a:sym typeface="Arial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ts val="206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Arial"/>
                    <a:ea typeface="阿里巴巴普惠体 Medium"/>
                    <a:cs typeface="阿里巴巴普惠体 Medium"/>
                    <a:sym typeface="Arial"/>
                  </a:rPr>
                  <a:t>Click here to add content, content to match the title. </a:t>
                </a:r>
                <a:endPara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Arial"/>
                  <a:ea typeface="阿里巴巴普惠体 Medium"/>
                  <a:cs typeface="阿里巴巴普惠体 Medium"/>
                  <a:sym typeface="Arial"/>
                </a:endParaRPr>
              </a:p>
            </p:txBody>
          </p:sp>
          <p:sp>
            <p:nvSpPr>
              <p:cNvPr id="14" name="PA-矩形 4">
                <a:extLst>
                  <a:ext uri="{FF2B5EF4-FFF2-40B4-BE49-F238E27FC236}">
                    <a16:creationId xmlns:a16="http://schemas.microsoft.com/office/drawing/2014/main" id="{505071A7-8D05-919C-AC86-2D181F80005A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3"/>
                </p:custDataLst>
              </p:nvPr>
            </p:nvSpPr>
            <p:spPr bwMode="auto">
              <a:xfrm>
                <a:off x="5361842" y="3551181"/>
                <a:ext cx="1799269" cy="1589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t" anchorCtr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ts val="206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b="1" i="0" u="none" strike="noStrike" kern="0" cap="none" spc="30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/>
                    <a:ea typeface="阿里巴巴普惠体 Medium"/>
                    <a:cs typeface="阿里巴巴普惠体 Medium"/>
                    <a:sym typeface="Arial"/>
                  </a:rPr>
                  <a:t>Add title text</a:t>
                </a:r>
              </a:p>
              <a:p>
                <a:pPr marL="0" marR="0" lvl="0" indent="0" algn="ctr" defTabSz="914400" eaLnBrk="1" fontAlgn="auto" latinLnBrk="0" hangingPunct="1">
                  <a:lnSpc>
                    <a:spcPts val="206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zh-CN" b="1" i="0" u="none" strike="noStrike" kern="0" cap="none" spc="30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阿里巴巴普惠体 Medium"/>
                  <a:cs typeface="阿里巴巴普惠体 Medium"/>
                  <a:sym typeface="Arial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ts val="206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4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/>
                    <a:ea typeface="阿里巴巴普惠体 Medium"/>
                    <a:cs typeface="阿里巴巴普惠体 Medium"/>
                    <a:sym typeface="Arial"/>
                  </a:rPr>
                  <a:t>Click here to add content, content to match the title. </a:t>
                </a:r>
                <a:endPara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阿里巴巴普惠体 Medium"/>
                  <a:cs typeface="阿里巴巴普惠体 Medium"/>
                  <a:sym typeface="Arial"/>
                </a:endParaRPr>
              </a:p>
            </p:txBody>
          </p:sp>
        </p:grpSp>
        <p:sp>
          <p:nvSpPr>
            <p:cNvPr id="2" name="矩形 1">
              <a:extLst>
                <a:ext uri="{FF2B5EF4-FFF2-40B4-BE49-F238E27FC236}">
                  <a16:creationId xmlns:a16="http://schemas.microsoft.com/office/drawing/2014/main" id="{17B429CB-643B-4F63-BAA9-A59EAA555DD8}"/>
                </a:ext>
              </a:extLst>
            </p:cNvPr>
            <p:cNvSpPr/>
            <p:nvPr/>
          </p:nvSpPr>
          <p:spPr>
            <a:xfrm>
              <a:off x="5300883" y="1661450"/>
              <a:ext cx="404278" cy="1015662"/>
            </a:xfrm>
            <a:prstGeom prst="rect">
              <a:avLst/>
            </a:prstGeom>
            <a:solidFill>
              <a:srgbClr val="FFD1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3826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CF086E36-9247-BCEC-BD8F-25CCCAC56706}"/>
              </a:ext>
            </a:extLst>
          </p:cNvPr>
          <p:cNvGrpSpPr/>
          <p:nvPr/>
        </p:nvGrpSpPr>
        <p:grpSpPr>
          <a:xfrm>
            <a:off x="455365" y="399716"/>
            <a:ext cx="8622379" cy="584775"/>
            <a:chOff x="455366" y="446606"/>
            <a:chExt cx="8622378" cy="584775"/>
          </a:xfrm>
        </p:grpSpPr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692441F0-7018-AE53-2C9A-AC2E357F8DC5}"/>
                </a:ext>
              </a:extLst>
            </p:cNvPr>
            <p:cNvSpPr/>
            <p:nvPr/>
          </p:nvSpPr>
          <p:spPr>
            <a:xfrm rot="448207">
              <a:off x="455366" y="461406"/>
              <a:ext cx="514137" cy="514137"/>
            </a:xfrm>
            <a:prstGeom prst="ellipse">
              <a:avLst/>
            </a:prstGeom>
            <a:solidFill>
              <a:srgbClr val="2458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CDE27201-99B3-4953-5749-1EEDB302BBBA}"/>
                </a:ext>
              </a:extLst>
            </p:cNvPr>
            <p:cNvSpPr txBox="1"/>
            <p:nvPr/>
          </p:nvSpPr>
          <p:spPr>
            <a:xfrm>
              <a:off x="1000743" y="446606"/>
              <a:ext cx="807700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spc="300" dirty="0">
                  <a:solidFill>
                    <a:schemeClr val="bg1"/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Add title text</a:t>
              </a:r>
              <a:endParaRPr lang="zh-CN" altLang="en-US" sz="3200" b="1" spc="300" dirty="0">
                <a:solidFill>
                  <a:schemeClr val="bg1"/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48062B19-18CD-F1AD-FB53-B1C48C4E798C}"/>
              </a:ext>
            </a:extLst>
          </p:cNvPr>
          <p:cNvGrpSpPr/>
          <p:nvPr/>
        </p:nvGrpSpPr>
        <p:grpSpPr>
          <a:xfrm>
            <a:off x="638664" y="1675493"/>
            <a:ext cx="10631319" cy="2204680"/>
            <a:chOff x="638663" y="1675493"/>
            <a:chExt cx="10631319" cy="2204680"/>
          </a:xfrm>
        </p:grpSpPr>
        <p:graphicFrame>
          <p:nvGraphicFramePr>
            <p:cNvPr id="5" name="图表 4">
              <a:extLst>
                <a:ext uri="{FF2B5EF4-FFF2-40B4-BE49-F238E27FC236}">
                  <a16:creationId xmlns:a16="http://schemas.microsoft.com/office/drawing/2014/main" id="{AF6D74EA-1327-D4DB-2081-A3AF508E741C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603875430"/>
                </p:ext>
              </p:extLst>
            </p:nvPr>
          </p:nvGraphicFramePr>
          <p:xfrm>
            <a:off x="4458680" y="1675493"/>
            <a:ext cx="6811302" cy="22046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10875C28-5EDA-3BAF-083E-B372D09F1BBC}"/>
                </a:ext>
              </a:extLst>
            </p:cNvPr>
            <p:cNvSpPr txBox="1"/>
            <p:nvPr/>
          </p:nvSpPr>
          <p:spPr>
            <a:xfrm>
              <a:off x="8668773" y="1675493"/>
              <a:ext cx="2248509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buSzPct val="25000"/>
              </a:pPr>
              <a:r>
                <a:rPr lang="en-US" altLang="zh-CN" sz="3200" b="1" dirty="0">
                  <a:solidFill>
                    <a:srgbClr val="2458C1"/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1888.8K</a:t>
              </a:r>
            </a:p>
          </p:txBody>
        </p:sp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0F82ECA4-2A3C-7FF6-1F31-9CC1E1E23320}"/>
                </a:ext>
              </a:extLst>
            </p:cNvPr>
            <p:cNvGrpSpPr/>
            <p:nvPr/>
          </p:nvGrpSpPr>
          <p:grpSpPr>
            <a:xfrm>
              <a:off x="638663" y="1922537"/>
              <a:ext cx="3014614" cy="1569915"/>
              <a:chOff x="712434" y="4665784"/>
              <a:chExt cx="3014614" cy="1569915"/>
            </a:xfrm>
          </p:grpSpPr>
          <p:sp>
            <p:nvSpPr>
              <p:cNvPr id="18" name="矩形: 圆角 30">
                <a:extLst>
                  <a:ext uri="{FF2B5EF4-FFF2-40B4-BE49-F238E27FC236}">
                    <a16:creationId xmlns:a16="http://schemas.microsoft.com/office/drawing/2014/main" id="{C98144C4-F550-988C-44DB-A3D10D1DFF82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712434" y="4665784"/>
                <a:ext cx="3014614" cy="1569915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 w="60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/>
                  <a:ea typeface="阿里巴巴普惠体 Medium"/>
                  <a:cs typeface="阿里巴巴普惠体 Medium"/>
                  <a:sym typeface="Arial"/>
                </a:endParaRPr>
              </a:p>
            </p:txBody>
          </p:sp>
          <p:sp>
            <p:nvSpPr>
              <p:cNvPr id="19" name="PA-矩形 4">
                <a:extLst>
                  <a:ext uri="{FF2B5EF4-FFF2-40B4-BE49-F238E27FC236}">
                    <a16:creationId xmlns:a16="http://schemas.microsoft.com/office/drawing/2014/main" id="{11CDF7EC-497C-6511-09F4-D21A287E6C11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2"/>
                </p:custDataLst>
              </p:nvPr>
            </p:nvSpPr>
            <p:spPr bwMode="auto">
              <a:xfrm>
                <a:off x="926150" y="4924347"/>
                <a:ext cx="2587182" cy="781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t" anchorCtr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ts val="206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b="1" i="0" u="none" strike="noStrike" kern="0" cap="none" spc="300" normalizeH="0" baseline="0" noProof="0" dirty="0">
                    <a:ln>
                      <a:noFill/>
                    </a:ln>
                    <a:solidFill>
                      <a:srgbClr val="2458C1"/>
                    </a:solidFill>
                    <a:effectLst/>
                    <a:uLnTx/>
                    <a:uFillTx/>
                    <a:latin typeface="Arial"/>
                    <a:ea typeface="阿里巴巴普惠体 Medium"/>
                    <a:cs typeface="阿里巴巴普惠体 Medium"/>
                    <a:sym typeface="Arial"/>
                  </a:rPr>
                  <a:t>Add title text</a:t>
                </a:r>
              </a:p>
              <a:p>
                <a:pPr marL="0" marR="0" lvl="0" indent="0" defTabSz="914400" eaLnBrk="1" fontAlgn="auto" latinLnBrk="0" hangingPunct="1">
                  <a:lnSpc>
                    <a:spcPts val="206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4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latin typeface="Arial"/>
                    <a:ea typeface="阿里巴巴普惠体 Medium"/>
                    <a:cs typeface="阿里巴巴普惠体 Medium"/>
                    <a:sym typeface="Arial"/>
                  </a:rPr>
                  <a:t>Click here to add content, content to match the title. </a:t>
                </a:r>
                <a:endPara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Arial"/>
                  <a:ea typeface="阿里巴巴普惠体 Medium"/>
                  <a:cs typeface="阿里巴巴普惠体 Medium"/>
                  <a:sym typeface="Arial"/>
                </a:endParaRPr>
              </a:p>
            </p:txBody>
          </p:sp>
        </p:grp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5A0B7F81-E038-2648-B3B1-A12EA905129F}"/>
              </a:ext>
            </a:extLst>
          </p:cNvPr>
          <p:cNvGrpSpPr/>
          <p:nvPr/>
        </p:nvGrpSpPr>
        <p:grpSpPr>
          <a:xfrm>
            <a:off x="638664" y="4002404"/>
            <a:ext cx="10631319" cy="2233296"/>
            <a:chOff x="638663" y="4002404"/>
            <a:chExt cx="10631319" cy="2233296"/>
          </a:xfrm>
        </p:grpSpPr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2FCB44EC-4F35-AF3D-64F4-5904D25969D0}"/>
                </a:ext>
              </a:extLst>
            </p:cNvPr>
            <p:cNvGrpSpPr/>
            <p:nvPr/>
          </p:nvGrpSpPr>
          <p:grpSpPr>
            <a:xfrm>
              <a:off x="638663" y="4348402"/>
              <a:ext cx="3014614" cy="1569915"/>
              <a:chOff x="712434" y="4665784"/>
              <a:chExt cx="3014614" cy="1569915"/>
            </a:xfrm>
          </p:grpSpPr>
          <p:sp>
            <p:nvSpPr>
              <p:cNvPr id="14" name="矩形: 圆角 30">
                <a:extLst>
                  <a:ext uri="{FF2B5EF4-FFF2-40B4-BE49-F238E27FC236}">
                    <a16:creationId xmlns:a16="http://schemas.microsoft.com/office/drawing/2014/main" id="{D02E63DE-F026-5E9E-9448-1286B0FA1C4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712434" y="4665784"/>
                <a:ext cx="3014614" cy="1569915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 w="60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/>
                  <a:ea typeface="阿里巴巴普惠体 Medium"/>
                  <a:cs typeface="阿里巴巴普惠体 Medium"/>
                  <a:sym typeface="Arial"/>
                </a:endParaRPr>
              </a:p>
            </p:txBody>
          </p:sp>
          <p:sp>
            <p:nvSpPr>
              <p:cNvPr id="15" name="PA-矩形 4">
                <a:extLst>
                  <a:ext uri="{FF2B5EF4-FFF2-40B4-BE49-F238E27FC236}">
                    <a16:creationId xmlns:a16="http://schemas.microsoft.com/office/drawing/2014/main" id="{A524155B-46D6-1C2F-7144-B91AF3BF385C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1"/>
                </p:custDataLst>
              </p:nvPr>
            </p:nvSpPr>
            <p:spPr bwMode="auto">
              <a:xfrm>
                <a:off x="926150" y="4924347"/>
                <a:ext cx="2587182" cy="781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t" anchorCtr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ts val="206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b="1" i="0" u="none" strike="noStrike" kern="0" cap="none" spc="300" normalizeH="0" baseline="0" noProof="0" dirty="0">
                    <a:ln>
                      <a:noFill/>
                    </a:ln>
                    <a:solidFill>
                      <a:srgbClr val="FFD141"/>
                    </a:solidFill>
                    <a:effectLst/>
                    <a:uLnTx/>
                    <a:uFillTx/>
                    <a:latin typeface="Arial"/>
                    <a:ea typeface="阿里巴巴普惠体 Medium"/>
                    <a:cs typeface="阿里巴巴普惠体 Medium"/>
                    <a:sym typeface="Arial"/>
                  </a:rPr>
                  <a:t>Add title text</a:t>
                </a:r>
              </a:p>
              <a:p>
                <a:pPr marL="0" marR="0" lvl="0" indent="0" defTabSz="914400" eaLnBrk="1" fontAlgn="auto" latinLnBrk="0" hangingPunct="1">
                  <a:lnSpc>
                    <a:spcPts val="206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4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latin typeface="Arial"/>
                    <a:ea typeface="阿里巴巴普惠体 Medium"/>
                    <a:cs typeface="阿里巴巴普惠体 Medium"/>
                    <a:sym typeface="Arial"/>
                  </a:rPr>
                  <a:t>Click here to add content, content to match the title. </a:t>
                </a:r>
                <a:endPara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Arial"/>
                  <a:ea typeface="阿里巴巴普惠体 Medium"/>
                  <a:cs typeface="阿里巴巴普惠体 Medium"/>
                  <a:sym typeface="Arial"/>
                </a:endParaRPr>
              </a:p>
            </p:txBody>
          </p:sp>
        </p:grpSp>
        <p:graphicFrame>
          <p:nvGraphicFramePr>
            <p:cNvPr id="4" name="图表 3">
              <a:extLst>
                <a:ext uri="{FF2B5EF4-FFF2-40B4-BE49-F238E27FC236}">
                  <a16:creationId xmlns:a16="http://schemas.microsoft.com/office/drawing/2014/main" id="{E5738031-98BC-7DEB-6FED-4F55D798B6AC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030487182"/>
                </p:ext>
              </p:extLst>
            </p:nvPr>
          </p:nvGraphicFramePr>
          <p:xfrm>
            <a:off x="4458680" y="4031020"/>
            <a:ext cx="6811302" cy="22046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E37AD84A-4D86-F0E8-8E90-B09340378F08}"/>
                </a:ext>
              </a:extLst>
            </p:cNvPr>
            <p:cNvSpPr txBox="1"/>
            <p:nvPr/>
          </p:nvSpPr>
          <p:spPr>
            <a:xfrm>
              <a:off x="8668773" y="4002404"/>
              <a:ext cx="2248509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buSzPct val="25000"/>
              </a:pPr>
              <a:r>
                <a:rPr lang="en-US" altLang="zh-CN" sz="3200" b="1" dirty="0">
                  <a:solidFill>
                    <a:srgbClr val="FFD141"/>
                  </a:solidFill>
                  <a:effectLst>
                    <a:outerShdw blurRad="50800" dist="38100" dir="2700000" algn="tl" rotWithShape="0">
                      <a:schemeClr val="tx1">
                        <a:alpha val="81000"/>
                      </a:schemeClr>
                    </a:outerShdw>
                  </a:effectLst>
                  <a:latin typeface="Arial"/>
                  <a:ea typeface="阿里巴巴普惠体 Medium"/>
                  <a:cs typeface="阿里巴巴普惠体 Medium"/>
                  <a:sym typeface="Arial"/>
                </a:rPr>
                <a:t>88888</a:t>
              </a:r>
              <a:r>
                <a:rPr lang="zh-CN" altLang="en-US" sz="3200" b="1" dirty="0">
                  <a:solidFill>
                    <a:srgbClr val="FFD141"/>
                  </a:solidFill>
                  <a:effectLst>
                    <a:outerShdw blurRad="50800" dist="38100" dir="2700000" algn="tl" rotWithShape="0">
                      <a:schemeClr val="tx1">
                        <a:alpha val="81000"/>
                      </a:schemeClr>
                    </a:outerShdw>
                  </a:effectLst>
                  <a:latin typeface="Arial"/>
                  <a:ea typeface="阿里巴巴普惠体 Medium"/>
                  <a:cs typeface="阿里巴巴普惠体 Medium"/>
                  <a:sym typeface="Arial"/>
                </a:rPr>
                <a:t> </a:t>
              </a:r>
              <a:r>
                <a:rPr lang="en-US" altLang="zh-CN" sz="3200" b="1" dirty="0">
                  <a:solidFill>
                    <a:srgbClr val="FFD141"/>
                  </a:solidFill>
                  <a:effectLst>
                    <a:outerShdw blurRad="50800" dist="38100" dir="2700000" algn="tl" rotWithShape="0">
                      <a:schemeClr val="tx1">
                        <a:alpha val="81000"/>
                      </a:schemeClr>
                    </a:outerShdw>
                  </a:effectLst>
                  <a:latin typeface="Arial"/>
                  <a:ea typeface="阿里巴巴普惠体 Medium"/>
                  <a:cs typeface="阿里巴巴普惠体 Medium"/>
                  <a:sym typeface="Arial"/>
                </a:rPr>
                <a:t>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4977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图表 6">
            <a:extLst>
              <a:ext uri="{FF2B5EF4-FFF2-40B4-BE49-F238E27FC236}">
                <a16:creationId xmlns:a16="http://schemas.microsoft.com/office/drawing/2014/main" id="{6FE6DEE6-F21C-D2A9-3267-E35B3AC4B7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16654075"/>
              </p:ext>
            </p:extLst>
          </p:nvPr>
        </p:nvGraphicFramePr>
        <p:xfrm>
          <a:off x="4665541" y="1786023"/>
          <a:ext cx="6747764" cy="45158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" name="组合 1">
            <a:extLst>
              <a:ext uri="{FF2B5EF4-FFF2-40B4-BE49-F238E27FC236}">
                <a16:creationId xmlns:a16="http://schemas.microsoft.com/office/drawing/2014/main" id="{0ACAED2E-1C9E-869F-4396-32229BE512A3}"/>
              </a:ext>
            </a:extLst>
          </p:cNvPr>
          <p:cNvGrpSpPr/>
          <p:nvPr/>
        </p:nvGrpSpPr>
        <p:grpSpPr>
          <a:xfrm>
            <a:off x="660400" y="1604656"/>
            <a:ext cx="3447143" cy="4697186"/>
            <a:chOff x="660400" y="1604656"/>
            <a:chExt cx="3447143" cy="4697186"/>
          </a:xfrm>
        </p:grpSpPr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id="{B9F1A316-7406-7518-4D2D-3813FE55225C}"/>
                </a:ext>
              </a:extLst>
            </p:cNvPr>
            <p:cNvSpPr/>
            <p:nvPr/>
          </p:nvSpPr>
          <p:spPr>
            <a:xfrm>
              <a:off x="660400" y="1604656"/>
              <a:ext cx="3447143" cy="4697186"/>
            </a:xfrm>
            <a:prstGeom prst="roundRect">
              <a:avLst>
                <a:gd name="adj" fmla="val 362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8" name="任意多边形: 形状 7">
              <a:extLst>
                <a:ext uri="{FF2B5EF4-FFF2-40B4-BE49-F238E27FC236}">
                  <a16:creationId xmlns:a16="http://schemas.microsoft.com/office/drawing/2014/main" id="{8BA0004D-3D0C-CF00-86EB-A1383E3F0A1A}"/>
                </a:ext>
              </a:extLst>
            </p:cNvPr>
            <p:cNvSpPr/>
            <p:nvPr/>
          </p:nvSpPr>
          <p:spPr>
            <a:xfrm>
              <a:off x="1218397" y="1881396"/>
              <a:ext cx="190500" cy="354793"/>
            </a:xfrm>
            <a:custGeom>
              <a:avLst/>
              <a:gdLst>
                <a:gd name="connsiteX0" fmla="*/ 190500 w 190500"/>
                <a:gd name="connsiteY0" fmla="*/ 377952 h 377952"/>
                <a:gd name="connsiteX1" fmla="*/ 190500 w 190500"/>
                <a:gd name="connsiteY1" fmla="*/ 187452 h 377952"/>
                <a:gd name="connsiteX2" fmla="*/ 81820 w 190500"/>
                <a:gd name="connsiteY2" fmla="*/ 187452 h 377952"/>
                <a:gd name="connsiteX3" fmla="*/ 190500 w 190500"/>
                <a:gd name="connsiteY3" fmla="*/ 81725 h 377952"/>
                <a:gd name="connsiteX4" fmla="*/ 190500 w 190500"/>
                <a:gd name="connsiteY4" fmla="*/ 0 h 377952"/>
                <a:gd name="connsiteX5" fmla="*/ 0 w 190500"/>
                <a:gd name="connsiteY5" fmla="*/ 187452 h 377952"/>
                <a:gd name="connsiteX6" fmla="*/ 0 w 190500"/>
                <a:gd name="connsiteY6" fmla="*/ 187452 h 377952"/>
                <a:gd name="connsiteX7" fmla="*/ 0 w 190500"/>
                <a:gd name="connsiteY7" fmla="*/ 377952 h 377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0500" h="377952">
                  <a:moveTo>
                    <a:pt x="190500" y="377952"/>
                  </a:moveTo>
                  <a:lnTo>
                    <a:pt x="190500" y="187452"/>
                  </a:lnTo>
                  <a:lnTo>
                    <a:pt x="81820" y="187452"/>
                  </a:lnTo>
                  <a:cubicBezTo>
                    <a:pt x="83469" y="128608"/>
                    <a:pt x="131633" y="81753"/>
                    <a:pt x="190500" y="81725"/>
                  </a:cubicBezTo>
                  <a:lnTo>
                    <a:pt x="190500" y="0"/>
                  </a:lnTo>
                  <a:cubicBezTo>
                    <a:pt x="86469" y="-13"/>
                    <a:pt x="1665" y="83434"/>
                    <a:pt x="0" y="187452"/>
                  </a:cubicBezTo>
                  <a:lnTo>
                    <a:pt x="0" y="187452"/>
                  </a:lnTo>
                  <a:lnTo>
                    <a:pt x="0" y="377952"/>
                  </a:lnTo>
                  <a:close/>
                </a:path>
              </a:pathLst>
            </a:custGeom>
            <a:solidFill>
              <a:srgbClr val="FFD141"/>
            </a:solidFill>
            <a:ln w="60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9" name="任意多边形: 形状 8">
              <a:extLst>
                <a:ext uri="{FF2B5EF4-FFF2-40B4-BE49-F238E27FC236}">
                  <a16:creationId xmlns:a16="http://schemas.microsoft.com/office/drawing/2014/main" id="{D65011BA-94D8-5803-C72A-167FFDE051F3}"/>
                </a:ext>
              </a:extLst>
            </p:cNvPr>
            <p:cNvSpPr/>
            <p:nvPr/>
          </p:nvSpPr>
          <p:spPr>
            <a:xfrm>
              <a:off x="932647" y="1881396"/>
              <a:ext cx="190500" cy="354793"/>
            </a:xfrm>
            <a:custGeom>
              <a:avLst/>
              <a:gdLst>
                <a:gd name="connsiteX0" fmla="*/ 190500 w 190500"/>
                <a:gd name="connsiteY0" fmla="*/ 377952 h 377952"/>
                <a:gd name="connsiteX1" fmla="*/ 190500 w 190500"/>
                <a:gd name="connsiteY1" fmla="*/ 187452 h 377952"/>
                <a:gd name="connsiteX2" fmla="*/ 81820 w 190500"/>
                <a:gd name="connsiteY2" fmla="*/ 187452 h 377952"/>
                <a:gd name="connsiteX3" fmla="*/ 190500 w 190500"/>
                <a:gd name="connsiteY3" fmla="*/ 81725 h 377952"/>
                <a:gd name="connsiteX4" fmla="*/ 190500 w 190500"/>
                <a:gd name="connsiteY4" fmla="*/ 0 h 377952"/>
                <a:gd name="connsiteX5" fmla="*/ 0 w 190500"/>
                <a:gd name="connsiteY5" fmla="*/ 187452 h 377952"/>
                <a:gd name="connsiteX6" fmla="*/ 0 w 190500"/>
                <a:gd name="connsiteY6" fmla="*/ 187452 h 377952"/>
                <a:gd name="connsiteX7" fmla="*/ 0 w 190500"/>
                <a:gd name="connsiteY7" fmla="*/ 377952 h 377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0500" h="377952">
                  <a:moveTo>
                    <a:pt x="190500" y="377952"/>
                  </a:moveTo>
                  <a:lnTo>
                    <a:pt x="190500" y="187452"/>
                  </a:lnTo>
                  <a:lnTo>
                    <a:pt x="81820" y="187452"/>
                  </a:lnTo>
                  <a:cubicBezTo>
                    <a:pt x="83469" y="128608"/>
                    <a:pt x="131633" y="81753"/>
                    <a:pt x="190500" y="81725"/>
                  </a:cubicBezTo>
                  <a:lnTo>
                    <a:pt x="190500" y="0"/>
                  </a:lnTo>
                  <a:cubicBezTo>
                    <a:pt x="86469" y="-13"/>
                    <a:pt x="1665" y="83434"/>
                    <a:pt x="0" y="187452"/>
                  </a:cubicBezTo>
                  <a:lnTo>
                    <a:pt x="0" y="187452"/>
                  </a:lnTo>
                  <a:lnTo>
                    <a:pt x="0" y="377952"/>
                  </a:lnTo>
                  <a:close/>
                </a:path>
              </a:pathLst>
            </a:custGeom>
            <a:solidFill>
              <a:srgbClr val="FFD141"/>
            </a:solidFill>
            <a:ln w="60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3" name="PA-矩形 4">
              <a:extLst>
                <a:ext uri="{FF2B5EF4-FFF2-40B4-BE49-F238E27FC236}">
                  <a16:creationId xmlns:a16="http://schemas.microsoft.com/office/drawing/2014/main" id="{04C9A040-1A21-59DF-214D-C0B70D0F6533}"/>
                </a:ext>
              </a:extLst>
            </p:cNvPr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1218397" y="2614842"/>
              <a:ext cx="2447066" cy="21279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t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ts val="20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b="1" i="0" u="none" strike="noStrike" kern="0" cap="none" spc="300" normalizeH="0" baseline="0" noProof="0" dirty="0">
                  <a:ln>
                    <a:noFill/>
                  </a:ln>
                  <a:solidFill>
                    <a:srgbClr val="2458C1"/>
                  </a:solidFill>
                  <a:effectLst/>
                  <a:uLnTx/>
                  <a:uFillTx/>
                  <a:latin typeface="Arial"/>
                  <a:ea typeface="阿里巴巴普惠体 Medium"/>
                  <a:cs typeface="阿里巴巴普惠体 Medium"/>
                  <a:sym typeface="Arial"/>
                </a:rPr>
                <a:t>Add title text</a:t>
              </a:r>
            </a:p>
            <a:p>
              <a:pPr marL="0" marR="0" lvl="0" indent="0" defTabSz="914400" eaLnBrk="1" fontAlgn="auto" latinLnBrk="0" hangingPunct="1">
                <a:lnSpc>
                  <a:spcPts val="20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b="1" i="0" u="none" strike="noStrike" kern="0" cap="none" spc="300" normalizeH="0" baseline="0" noProof="0" dirty="0">
                <a:ln>
                  <a:noFill/>
                </a:ln>
                <a:solidFill>
                  <a:srgbClr val="125EFD"/>
                </a:solidFill>
                <a:effectLst/>
                <a:uLnTx/>
                <a:uFillTx/>
                <a:latin typeface="Arial"/>
                <a:ea typeface="阿里巴巴普惠体 Medium"/>
                <a:cs typeface="阿里巴巴普惠体 Medium"/>
                <a:sym typeface="Arial"/>
              </a:endParaRPr>
            </a:p>
            <a:p>
              <a:pPr marL="0" marR="0" lvl="0" indent="0" defTabSz="914400" eaLnBrk="1" fontAlgn="auto" latinLnBrk="0" hangingPunct="1">
                <a:lnSpc>
                  <a:spcPts val="20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Arial"/>
                  <a:ea typeface="阿里巴巴普惠体 Medium"/>
                  <a:cs typeface="阿里巴巴普惠体 Medium"/>
                  <a:sym typeface="Arial"/>
                </a:rPr>
                <a:t>Click here to add content, content to match the title. </a:t>
              </a:r>
            </a:p>
            <a:p>
              <a:pPr marL="0" marR="0" lvl="0" indent="0" defTabSz="914400" eaLnBrk="1" fontAlgn="auto" latinLnBrk="0" hangingPunct="1">
                <a:lnSpc>
                  <a:spcPts val="20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400" b="1" i="0" u="none" strike="noStrike" kern="0" cap="none" spc="300" normalizeH="0" baseline="0" noProof="0" dirty="0">
                <a:ln>
                  <a:noFill/>
                </a:ln>
                <a:solidFill>
                  <a:srgbClr val="125EFD"/>
                </a:solidFill>
                <a:effectLst/>
                <a:uLnTx/>
                <a:uFillTx/>
                <a:latin typeface="Arial"/>
                <a:ea typeface="阿里巴巴普惠体 Medium"/>
                <a:cs typeface="阿里巴巴普惠体 Medium"/>
                <a:sym typeface="Arial"/>
              </a:endParaRPr>
            </a:p>
            <a:p>
              <a:pPr marL="0" marR="0" lvl="0" indent="0" defTabSz="914400" eaLnBrk="1" fontAlgn="auto" latinLnBrk="0" hangingPunct="1">
                <a:lnSpc>
                  <a:spcPts val="20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Arial"/>
                  <a:ea typeface="阿里巴巴普惠体 Medium"/>
                  <a:cs typeface="阿里巴巴普惠体 Medium"/>
                  <a:sym typeface="Arial"/>
                </a:rPr>
                <a:t>Click here to add content, content to match the title. </a:t>
              </a: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/>
                <a:ea typeface="阿里巴巴普惠体 Medium"/>
                <a:cs typeface="阿里巴巴普惠体 Medium"/>
                <a:sym typeface="Arial"/>
              </a:endParaRPr>
            </a:p>
            <a:p>
              <a:pPr marL="0" marR="0" lvl="0" indent="0" defTabSz="914400" eaLnBrk="1" fontAlgn="auto" latinLnBrk="0" hangingPunct="1">
                <a:lnSpc>
                  <a:spcPts val="20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1D4D6A74-C047-4488-8EF3-FA2FDB3CEE14}"/>
              </a:ext>
            </a:extLst>
          </p:cNvPr>
          <p:cNvGrpSpPr/>
          <p:nvPr/>
        </p:nvGrpSpPr>
        <p:grpSpPr>
          <a:xfrm>
            <a:off x="455365" y="383276"/>
            <a:ext cx="8622379" cy="584775"/>
            <a:chOff x="455366" y="430166"/>
            <a:chExt cx="8622378" cy="584775"/>
          </a:xfrm>
        </p:grpSpPr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8A1655CE-75F0-320A-B44D-19A8AC0D6DA9}"/>
                </a:ext>
              </a:extLst>
            </p:cNvPr>
            <p:cNvSpPr/>
            <p:nvPr/>
          </p:nvSpPr>
          <p:spPr>
            <a:xfrm rot="448207">
              <a:off x="455366" y="461406"/>
              <a:ext cx="514137" cy="514137"/>
            </a:xfrm>
            <a:prstGeom prst="ellipse">
              <a:avLst/>
            </a:prstGeom>
            <a:solidFill>
              <a:srgbClr val="2458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25FD1F43-DA13-5EC4-F237-C4A6C2331D6E}"/>
                </a:ext>
              </a:extLst>
            </p:cNvPr>
            <p:cNvSpPr txBox="1"/>
            <p:nvPr/>
          </p:nvSpPr>
          <p:spPr>
            <a:xfrm>
              <a:off x="1000743" y="430166"/>
              <a:ext cx="807700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spc="300" dirty="0">
                  <a:solidFill>
                    <a:schemeClr val="bg1"/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Add title text</a:t>
              </a:r>
              <a:endParaRPr lang="zh-CN" altLang="en-US" sz="3200" b="1" spc="300" dirty="0">
                <a:solidFill>
                  <a:schemeClr val="bg1"/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1581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heme/theme1.xml><?xml version="1.0" encoding="utf-8"?>
<a:theme xmlns:a="http://schemas.openxmlformats.org/drawingml/2006/main" name="www.freeppt7.com">
  <a:themeElements>
    <a:clrScheme name="自定义 4">
      <a:dk1>
        <a:srgbClr val="000000"/>
      </a:dk1>
      <a:lt1>
        <a:srgbClr val="FFFFFF"/>
      </a:lt1>
      <a:dk2>
        <a:srgbClr val="F4F7FB"/>
      </a:dk2>
      <a:lt2>
        <a:srgbClr val="E7E6E6"/>
      </a:lt2>
      <a:accent1>
        <a:srgbClr val="115CF7"/>
      </a:accent1>
      <a:accent2>
        <a:srgbClr val="F4F7FB"/>
      </a:accent2>
      <a:accent3>
        <a:srgbClr val="009BF0"/>
      </a:accent3>
      <a:accent4>
        <a:srgbClr val="2C6FF0"/>
      </a:accent4>
      <a:accent5>
        <a:srgbClr val="1E56C2"/>
      </a:accent5>
      <a:accent6>
        <a:srgbClr val="F5F6F5"/>
      </a:accent6>
      <a:hlink>
        <a:srgbClr val="0DADF0"/>
      </a:hlink>
      <a:folHlink>
        <a:srgbClr val="0C38E7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932</Words>
  <Application>Microsoft Office PowerPoint</Application>
  <PresentationFormat>宽屏</PresentationFormat>
  <Paragraphs>173</Paragraphs>
  <Slides>22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22</vt:i4>
      </vt:variant>
    </vt:vector>
  </HeadingPairs>
  <TitlesOfParts>
    <vt:vector size="32" baseType="lpstr">
      <vt:lpstr>等线</vt:lpstr>
      <vt:lpstr>等线 Light</vt:lpstr>
      <vt:lpstr>思源宋体 CN Heavy</vt:lpstr>
      <vt:lpstr>微软雅黑</vt:lpstr>
      <vt:lpstr>Arial</vt:lpstr>
      <vt:lpstr>Arial Black</vt:lpstr>
      <vt:lpstr>Calibri</vt:lpstr>
      <vt:lpstr>MS Reference Sans Serif</vt:lpstr>
      <vt:lpstr>www.freeppt7.com</vt:lpstr>
      <vt:lpstr>自定义设计方案</vt:lpstr>
      <vt:lpstr>Free PPT Templates</vt:lpstr>
      <vt:lpstr>PowerPoint 演示文稿</vt:lpstr>
      <vt:lpstr>Add title text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Add title text</vt:lpstr>
      <vt:lpstr>PowerPoint 演示文稿</vt:lpstr>
      <vt:lpstr>PowerPoint 演示文稿</vt:lpstr>
      <vt:lpstr>PowerPoint 演示文稿</vt:lpstr>
      <vt:lpstr>Add title text</vt:lpstr>
      <vt:lpstr>PowerPoint 演示文稿</vt:lpstr>
      <vt:lpstr>PowerPoint 演示文稿</vt:lpstr>
      <vt:lpstr>PowerPoint 演示文稿</vt:lpstr>
      <vt:lpstr>Add title text</vt:lpstr>
      <vt:lpstr>PowerPoint 演示文稿</vt:lpstr>
      <vt:lpstr>PowerPoint 演示文稿</vt:lpstr>
      <vt:lpstr>THANK YOU</vt:lpstr>
      <vt:lpstr>PowerPoint 演示文稿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商业融资计划书 通用PPT模板</dc:title>
  <cp:lastModifiedBy>kaiweiliu9209@outlook.com</cp:lastModifiedBy>
  <cp:revision>17</cp:revision>
  <dcterms:created xsi:type="dcterms:W3CDTF">2023-12-07T14:24:17Z</dcterms:created>
  <dcterms:modified xsi:type="dcterms:W3CDTF">2024-08-22T02:41:43Z</dcterms:modified>
</cp:coreProperties>
</file>