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28"/>
  </p:notesMasterIdLst>
  <p:sldIdLst>
    <p:sldId id="3058" r:id="rId3"/>
    <p:sldId id="3046" r:id="rId4"/>
    <p:sldId id="3048" r:id="rId5"/>
    <p:sldId id="3060" r:id="rId6"/>
    <p:sldId id="3079" r:id="rId7"/>
    <p:sldId id="3080" r:id="rId8"/>
    <p:sldId id="3078" r:id="rId9"/>
    <p:sldId id="3014" r:id="rId10"/>
    <p:sldId id="3082" r:id="rId11"/>
    <p:sldId id="3062" r:id="rId12"/>
    <p:sldId id="3064" r:id="rId13"/>
    <p:sldId id="3063" r:id="rId14"/>
    <p:sldId id="3081" r:id="rId15"/>
    <p:sldId id="3083" r:id="rId16"/>
    <p:sldId id="3066" r:id="rId17"/>
    <p:sldId id="3075" r:id="rId18"/>
    <p:sldId id="3076" r:id="rId19"/>
    <p:sldId id="3059" r:id="rId20"/>
    <p:sldId id="3084" r:id="rId21"/>
    <p:sldId id="3057" r:id="rId22"/>
    <p:sldId id="3061" r:id="rId23"/>
    <p:sldId id="3065" r:id="rId24"/>
    <p:sldId id="3077" r:id="rId25"/>
    <p:sldId id="3085" r:id="rId26"/>
    <p:sldId id="32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2" autoAdjust="0"/>
    <p:restoredTop sz="95625" autoAdjust="0"/>
  </p:normalViewPr>
  <p:slideViewPr>
    <p:cSldViewPr snapToGrid="0" showGuides="1">
      <p:cViewPr varScale="1">
        <p:scale>
          <a:sx n="89" d="100"/>
          <a:sy n="89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281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85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0-49FB-952D-96A46B38FB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0-49FB-952D-96A46B38FB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494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50-49FB-952D-96A46B38F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423104"/>
        <c:axId val="22915328"/>
      </c:barChart>
      <c:catAx>
        <c:axId val="3274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22915328"/>
        <c:crosses val="autoZero"/>
        <c:auto val="0"/>
        <c:lblAlgn val="ctr"/>
        <c:lblOffset val="100"/>
        <c:noMultiLvlLbl val="0"/>
      </c:catAx>
      <c:valAx>
        <c:axId val="2291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32742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A-4C4E-8822-1939379A0C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4947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A-4C4E-8822-1939379A0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3988096"/>
        <c:axId val="533989632"/>
      </c:areaChart>
      <c:dateAx>
        <c:axId val="5339880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33989632"/>
        <c:crosses val="autoZero"/>
        <c:auto val="0"/>
        <c:lblOffset val="100"/>
        <c:baseTimeUnit val="days"/>
      </c:dateAx>
      <c:valAx>
        <c:axId val="53398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33988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smtId="4294967295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97C7-8059-44E2-BF49-7155E4857D98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A182D-2660-4C14-AADC-0411677D0A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914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60315A3-A5FD-4B36-A625-E2CCC6B7F6DD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hf sldNum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47549" y="-2958824"/>
            <a:ext cx="6806971" cy="5783272"/>
            <a:chOff x="2435662" y="-3551101"/>
            <a:chExt cx="7440997" cy="6321946"/>
          </a:xfrm>
        </p:grpSpPr>
        <p:sp>
          <p:nvSpPr>
            <p:cNvPr id="10" name="圆角矩形 9"/>
            <p:cNvSpPr/>
            <p:nvPr/>
          </p:nvSpPr>
          <p:spPr>
            <a:xfrm rot="2700000">
              <a:off x="2935027" y="-3551101"/>
              <a:ext cx="6321946" cy="63219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35662" y="1193898"/>
              <a:ext cx="7440997" cy="110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600" normalizeH="0" baseline="0" noProof="0" dirty="0">
                  <a:ln>
                    <a:noFill/>
                  </a:ln>
                  <a:solidFill>
                    <a:srgbClr val="004947"/>
                  </a:solidFill>
                  <a:effectLst/>
                  <a:uLnTx/>
                  <a:uFillTx/>
                  <a:cs typeface="+mn-ea"/>
                  <a:sym typeface="+mn-lt"/>
                </a:rPr>
                <a:t>LOGO</a:t>
              </a:r>
              <a:endPara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0049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37480" y="3850962"/>
            <a:ext cx="6917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400" spc="600" noProof="0" dirty="0">
                <a:solidFill>
                  <a:prstClr val="white"/>
                </a:solidFill>
                <a:cs typeface="+mn-ea"/>
                <a:sym typeface="+mn-lt"/>
              </a:rPr>
              <a:t>Free PPT Templates</a:t>
            </a:r>
            <a:endParaRPr kumimoji="0" lang="zh-CN" altLang="en-US" sz="4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09528" y="4655937"/>
            <a:ext cx="6172944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spc="300" dirty="0">
                <a:solidFill>
                  <a:prstClr val="whit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948518" y="5834530"/>
            <a:ext cx="2592593" cy="427746"/>
          </a:xfrm>
          <a:prstGeom prst="roundRect">
            <a:avLst>
              <a:gd name="adj" fmla="val 45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www.freeppt7.com</a:t>
            </a:r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矩形 1"/>
          <p:cNvSpPr/>
          <p:nvPr/>
        </p:nvSpPr>
        <p:spPr>
          <a:xfrm>
            <a:off x="2919902" y="14"/>
            <a:ext cx="9272098" cy="6858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314" y="1371600"/>
            <a:ext cx="5943600" cy="4963863"/>
          </a:xfrm>
          <a:prstGeom prst="rect">
            <a:avLst/>
          </a:prstGeom>
          <a:solidFill>
            <a:srgbClr val="00685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17"/>
          <p:cNvSpPr/>
          <p:nvPr/>
        </p:nvSpPr>
        <p:spPr>
          <a:xfrm flipH="1">
            <a:off x="1509860" y="4150426"/>
            <a:ext cx="381000" cy="381000"/>
          </a:xfrm>
          <a:custGeom>
            <a:avLst/>
            <a:gdLst>
              <a:gd name="connsiteX0" fmla="*/ 238126 w 331788"/>
              <a:gd name="connsiteY0" fmla="*/ 55562 h 331788"/>
              <a:gd name="connsiteX1" fmla="*/ 55563 w 331788"/>
              <a:gd name="connsiteY1" fmla="*/ 165100 h 331788"/>
              <a:gd name="connsiteX2" fmla="*/ 238126 w 331788"/>
              <a:gd name="connsiteY2" fmla="*/ 276225 h 331788"/>
              <a:gd name="connsiteX3" fmla="*/ 179388 w 331788"/>
              <a:gd name="connsiteY3" fmla="*/ 165100 h 331788"/>
              <a:gd name="connsiteX4" fmla="*/ 165894 w 331788"/>
              <a:gd name="connsiteY4" fmla="*/ 0 h 331788"/>
              <a:gd name="connsiteX5" fmla="*/ 331788 w 331788"/>
              <a:gd name="connsiteY5" fmla="*/ 165894 h 331788"/>
              <a:gd name="connsiteX6" fmla="*/ 165894 w 331788"/>
              <a:gd name="connsiteY6" fmla="*/ 331788 h 331788"/>
              <a:gd name="connsiteX7" fmla="*/ 0 w 331788"/>
              <a:gd name="connsiteY7" fmla="*/ 165894 h 331788"/>
              <a:gd name="connsiteX8" fmla="*/ 165894 w 331788"/>
              <a:gd name="connsiteY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788" h="331788">
                <a:moveTo>
                  <a:pt x="238126" y="55562"/>
                </a:moveTo>
                <a:lnTo>
                  <a:pt x="55563" y="165100"/>
                </a:lnTo>
                <a:lnTo>
                  <a:pt x="238126" y="276225"/>
                </a:lnTo>
                <a:lnTo>
                  <a:pt x="179388" y="165100"/>
                </a:lnTo>
                <a:close/>
                <a:moveTo>
                  <a:pt x="165894" y="0"/>
                </a:moveTo>
                <a:cubicBezTo>
                  <a:pt x="257515" y="0"/>
                  <a:pt x="331788" y="74273"/>
                  <a:pt x="331788" y="165894"/>
                </a:cubicBezTo>
                <a:cubicBezTo>
                  <a:pt x="331788" y="257515"/>
                  <a:pt x="257515" y="331788"/>
                  <a:pt x="165894" y="331788"/>
                </a:cubicBezTo>
                <a:cubicBezTo>
                  <a:pt x="74273" y="331788"/>
                  <a:pt x="0" y="257515"/>
                  <a:pt x="0" y="165894"/>
                </a:cubicBezTo>
                <a:cubicBezTo>
                  <a:pt x="0" y="74273"/>
                  <a:pt x="74273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<p:cNvSpPr txBox="1"/>
          <p:nvPr/>
        </p:nvSpPr>
        <p:spPr>
          <a:xfrm>
            <a:off x="1493626" y="1603386"/>
            <a:ext cx="28110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SUNFLOWER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<p:cNvSpPr/>
          <p:nvPr/>
        </p:nvSpPr>
        <p:spPr>
          <a:xfrm>
            <a:off x="1493627" y="2243771"/>
            <a:ext cx="4602373" cy="155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TW" sz="110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Vincent Willem van Gogh 30 March 1853 – 29 July 1890) was a Dutch Post-Impressionist painter who is among the most famous and influential figures in the history of Western art.</a:t>
            </a:r>
          </a:p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TW" sz="110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In just over a decade he created about 2,100 artworks.</a:t>
            </a:r>
            <a:endParaRPr kumimoji="0" lang="zh-TW" altLang="en-US" sz="110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5737" y="3975975"/>
            <a:ext cx="20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矩形 11"/>
          <p:cNvSpPr/>
          <p:nvPr/>
        </p:nvSpPr>
        <p:spPr>
          <a:xfrm>
            <a:off x="2245737" y="4364337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bg1"/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16" name="椭圆 17"/>
          <p:cNvSpPr/>
          <p:nvPr/>
        </p:nvSpPr>
        <p:spPr>
          <a:xfrm flipH="1">
            <a:off x="1497090" y="5318548"/>
            <a:ext cx="381000" cy="381000"/>
          </a:xfrm>
          <a:custGeom>
            <a:avLst/>
            <a:gdLst>
              <a:gd name="connsiteX0" fmla="*/ 238126 w 331788"/>
              <a:gd name="connsiteY0" fmla="*/ 55562 h 331788"/>
              <a:gd name="connsiteX1" fmla="*/ 55563 w 331788"/>
              <a:gd name="connsiteY1" fmla="*/ 165100 h 331788"/>
              <a:gd name="connsiteX2" fmla="*/ 238126 w 331788"/>
              <a:gd name="connsiteY2" fmla="*/ 276225 h 331788"/>
              <a:gd name="connsiteX3" fmla="*/ 179388 w 331788"/>
              <a:gd name="connsiteY3" fmla="*/ 165100 h 331788"/>
              <a:gd name="connsiteX4" fmla="*/ 165894 w 331788"/>
              <a:gd name="connsiteY4" fmla="*/ 0 h 331788"/>
              <a:gd name="connsiteX5" fmla="*/ 331788 w 331788"/>
              <a:gd name="connsiteY5" fmla="*/ 165894 h 331788"/>
              <a:gd name="connsiteX6" fmla="*/ 165894 w 331788"/>
              <a:gd name="connsiteY6" fmla="*/ 331788 h 331788"/>
              <a:gd name="connsiteX7" fmla="*/ 0 w 331788"/>
              <a:gd name="connsiteY7" fmla="*/ 165894 h 331788"/>
              <a:gd name="connsiteX8" fmla="*/ 165894 w 331788"/>
              <a:gd name="connsiteY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788" h="331788">
                <a:moveTo>
                  <a:pt x="238126" y="55562"/>
                </a:moveTo>
                <a:lnTo>
                  <a:pt x="55563" y="165100"/>
                </a:lnTo>
                <a:lnTo>
                  <a:pt x="238126" y="276225"/>
                </a:lnTo>
                <a:lnTo>
                  <a:pt x="179388" y="165100"/>
                </a:lnTo>
                <a:close/>
                <a:moveTo>
                  <a:pt x="165894" y="0"/>
                </a:moveTo>
                <a:cubicBezTo>
                  <a:pt x="257515" y="0"/>
                  <a:pt x="331788" y="74273"/>
                  <a:pt x="331788" y="165894"/>
                </a:cubicBezTo>
                <a:cubicBezTo>
                  <a:pt x="331788" y="257515"/>
                  <a:pt x="257515" y="331788"/>
                  <a:pt x="165894" y="331788"/>
                </a:cubicBezTo>
                <a:cubicBezTo>
                  <a:pt x="74273" y="331788"/>
                  <a:pt x="0" y="257515"/>
                  <a:pt x="0" y="165894"/>
                </a:cubicBezTo>
                <a:cubicBezTo>
                  <a:pt x="0" y="74273"/>
                  <a:pt x="74273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32967" y="5144097"/>
            <a:ext cx="20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spc="3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17"/>
          <p:cNvSpPr/>
          <p:nvPr/>
        </p:nvSpPr>
        <p:spPr>
          <a:xfrm>
            <a:off x="2232967" y="5532459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bg1"/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1" grpId="0"/>
      <p:bldP spid="12" grpId="0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" name="2412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295650" y="2398826"/>
            <a:ext cx="5600700" cy="2479448"/>
            <a:chOff x="3295650" y="2398826"/>
            <a:chExt cx="5600700" cy="2479448"/>
          </a:xfrm>
        </p:grpSpPr>
        <p:grpSp>
          <p:nvGrpSpPr>
            <p:cNvPr id="6" name="î$lîḓe"/>
            <p:cNvGrpSpPr/>
            <p:nvPr/>
          </p:nvGrpSpPr>
          <p:grpSpPr>
            <a:xfrm>
              <a:off x="3295650" y="3367602"/>
              <a:ext cx="1686266" cy="1380633"/>
              <a:chOff x="3295650" y="3367602"/>
              <a:chExt cx="1686266" cy="1380633"/>
            </a:xfrm>
          </p:grpSpPr>
          <p:sp>
            <p:nvSpPr>
              <p:cNvPr id="36" name="ïṥlïdè"/>
              <p:cNvSpPr/>
              <p:nvPr/>
            </p:nvSpPr>
            <p:spPr>
              <a:xfrm>
                <a:off x="3711320" y="3477657"/>
                <a:ext cx="1270596" cy="1270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0" h="19331" extrusionOk="0">
                    <a:moveTo>
                      <a:pt x="424" y="12487"/>
                    </a:moveTo>
                    <a:cubicBezTo>
                      <a:pt x="1982" y="17591"/>
                      <a:pt x="7383" y="20465"/>
                      <a:pt x="12487" y="18907"/>
                    </a:cubicBezTo>
                    <a:cubicBezTo>
                      <a:pt x="17591" y="17348"/>
                      <a:pt x="20465" y="11947"/>
                      <a:pt x="18906" y="6843"/>
                    </a:cubicBezTo>
                    <a:cubicBezTo>
                      <a:pt x="17348" y="1739"/>
                      <a:pt x="11947" y="-1135"/>
                      <a:pt x="6843" y="424"/>
                    </a:cubicBezTo>
                    <a:cubicBezTo>
                      <a:pt x="1739" y="1982"/>
                      <a:pt x="-1135" y="7383"/>
                      <a:pt x="424" y="12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004947"/>
                </a:solidFill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íšḻîḋe"/>
              <p:cNvSpPr/>
              <p:nvPr/>
            </p:nvSpPr>
            <p:spPr>
              <a:xfrm rot="3695988">
                <a:off x="3784454" y="3018387"/>
                <a:ext cx="291108" cy="989538"/>
              </a:xfrm>
              <a:custGeom>
                <a:avLst/>
                <a:gdLst>
                  <a:gd name="connsiteX0" fmla="*/ 64360 w 291108"/>
                  <a:gd name="connsiteY0" fmla="*/ 29893 h 989538"/>
                  <a:gd name="connsiteX1" fmla="*/ 197060 w 291108"/>
                  <a:gd name="connsiteY1" fmla="*/ 0 h 989538"/>
                  <a:gd name="connsiteX2" fmla="*/ 197820 w 291108"/>
                  <a:gd name="connsiteY2" fmla="*/ 133682 h 989538"/>
                  <a:gd name="connsiteX3" fmla="*/ 154483 w 291108"/>
                  <a:gd name="connsiteY3" fmla="*/ 99979 h 989538"/>
                  <a:gd name="connsiteX4" fmla="*/ 111704 w 291108"/>
                  <a:gd name="connsiteY4" fmla="*/ 167894 h 989538"/>
                  <a:gd name="connsiteX5" fmla="*/ 291108 w 291108"/>
                  <a:gd name="connsiteY5" fmla="*/ 952925 h 989538"/>
                  <a:gd name="connsiteX6" fmla="*/ 262632 w 291108"/>
                  <a:gd name="connsiteY6" fmla="*/ 989538 h 989538"/>
                  <a:gd name="connsiteX7" fmla="*/ 71078 w 291108"/>
                  <a:gd name="connsiteY7" fmla="*/ 146053 h 989538"/>
                  <a:gd name="connsiteX8" fmla="*/ 117888 w 291108"/>
                  <a:gd name="connsiteY8" fmla="*/ 71521 h 9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108" h="989538">
                    <a:moveTo>
                      <a:pt x="64360" y="29893"/>
                    </a:moveTo>
                    <a:cubicBezTo>
                      <a:pt x="64360" y="29893"/>
                      <a:pt x="197060" y="0"/>
                      <a:pt x="197060" y="0"/>
                    </a:cubicBezTo>
                    <a:lnTo>
                      <a:pt x="197820" y="133682"/>
                    </a:lnTo>
                    <a:lnTo>
                      <a:pt x="154483" y="99979"/>
                    </a:lnTo>
                    <a:lnTo>
                      <a:pt x="111704" y="167894"/>
                    </a:lnTo>
                    <a:cubicBezTo>
                      <a:pt x="-21801" y="436213"/>
                      <a:pt x="48317" y="764053"/>
                      <a:pt x="291108" y="952925"/>
                    </a:cubicBezTo>
                    <a:lnTo>
                      <a:pt x="262632" y="989538"/>
                    </a:lnTo>
                    <a:cubicBezTo>
                      <a:pt x="2127" y="786925"/>
                      <a:pt x="-70312" y="431583"/>
                      <a:pt x="71078" y="146053"/>
                    </a:cubicBezTo>
                    <a:lnTo>
                      <a:pt x="117888" y="71521"/>
                    </a:lnTo>
                    <a:close/>
                  </a:path>
                </a:pathLst>
              </a:custGeom>
              <a:solidFill>
                <a:srgbClr val="006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îśḷîḑé"/>
              <p:cNvSpPr/>
              <p:nvPr/>
            </p:nvSpPr>
            <p:spPr>
              <a:xfrm>
                <a:off x="3295650" y="4140723"/>
                <a:ext cx="294987" cy="294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0" h="19331" extrusionOk="0">
                    <a:moveTo>
                      <a:pt x="424" y="12487"/>
                    </a:moveTo>
                    <a:cubicBezTo>
                      <a:pt x="1982" y="17591"/>
                      <a:pt x="7383" y="20465"/>
                      <a:pt x="12487" y="18907"/>
                    </a:cubicBezTo>
                    <a:cubicBezTo>
                      <a:pt x="17591" y="17348"/>
                      <a:pt x="20465" y="11947"/>
                      <a:pt x="18906" y="6843"/>
                    </a:cubicBezTo>
                    <a:cubicBezTo>
                      <a:pt x="17348" y="1739"/>
                      <a:pt x="11947" y="-1135"/>
                      <a:pt x="6843" y="424"/>
                    </a:cubicBezTo>
                    <a:cubicBezTo>
                      <a:pt x="1739" y="1982"/>
                      <a:pt x="-1135" y="7383"/>
                      <a:pt x="424" y="1248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ṧlíďè"/>
              <p:cNvSpPr/>
              <p:nvPr/>
            </p:nvSpPr>
            <p:spPr>
              <a:xfrm>
                <a:off x="4021648" y="3788354"/>
                <a:ext cx="649940" cy="649184"/>
              </a:xfrm>
              <a:custGeom>
                <a:avLst/>
                <a:gdLst>
                  <a:gd name="connsiteX0" fmla="*/ 285664 w 607709"/>
                  <a:gd name="connsiteY0" fmla="*/ 459028 h 607004"/>
                  <a:gd name="connsiteX1" fmla="*/ 303937 w 607709"/>
                  <a:gd name="connsiteY1" fmla="*/ 460157 h 607004"/>
                  <a:gd name="connsiteX2" fmla="*/ 322116 w 607709"/>
                  <a:gd name="connsiteY2" fmla="*/ 459028 h 607004"/>
                  <a:gd name="connsiteX3" fmla="*/ 322116 w 607709"/>
                  <a:gd name="connsiteY3" fmla="*/ 467683 h 607004"/>
                  <a:gd name="connsiteX4" fmla="*/ 322116 w 607709"/>
                  <a:gd name="connsiteY4" fmla="*/ 504559 h 607004"/>
                  <a:gd name="connsiteX5" fmla="*/ 356778 w 607709"/>
                  <a:gd name="connsiteY5" fmla="*/ 554230 h 607004"/>
                  <a:gd name="connsiteX6" fmla="*/ 303937 w 607709"/>
                  <a:gd name="connsiteY6" fmla="*/ 607004 h 607004"/>
                  <a:gd name="connsiteX7" fmla="*/ 251001 w 607709"/>
                  <a:gd name="connsiteY7" fmla="*/ 554230 h 607004"/>
                  <a:gd name="connsiteX8" fmla="*/ 285664 w 607709"/>
                  <a:gd name="connsiteY8" fmla="*/ 504559 h 607004"/>
                  <a:gd name="connsiteX9" fmla="*/ 285664 w 607709"/>
                  <a:gd name="connsiteY9" fmla="*/ 467683 h 607004"/>
                  <a:gd name="connsiteX10" fmla="*/ 426971 w 607709"/>
                  <a:gd name="connsiteY10" fmla="*/ 400600 h 607004"/>
                  <a:gd name="connsiteX11" fmla="*/ 459183 w 607709"/>
                  <a:gd name="connsiteY11" fmla="*/ 432678 h 607004"/>
                  <a:gd name="connsiteX12" fmla="*/ 481411 w 607709"/>
                  <a:gd name="connsiteY12" fmla="*/ 427786 h 607004"/>
                  <a:gd name="connsiteX13" fmla="*/ 534250 w 607709"/>
                  <a:gd name="connsiteY13" fmla="*/ 480843 h 607004"/>
                  <a:gd name="connsiteX14" fmla="*/ 481411 w 607709"/>
                  <a:gd name="connsiteY14" fmla="*/ 533616 h 607004"/>
                  <a:gd name="connsiteX15" fmla="*/ 428478 w 607709"/>
                  <a:gd name="connsiteY15" fmla="*/ 480843 h 607004"/>
                  <a:gd name="connsiteX16" fmla="*/ 433376 w 607709"/>
                  <a:gd name="connsiteY16" fmla="*/ 458641 h 607004"/>
                  <a:gd name="connsiteX17" fmla="*/ 401164 w 607709"/>
                  <a:gd name="connsiteY17" fmla="*/ 426375 h 607004"/>
                  <a:gd name="connsiteX18" fmla="*/ 426971 w 607709"/>
                  <a:gd name="connsiteY18" fmla="*/ 400600 h 607004"/>
                  <a:gd name="connsiteX19" fmla="*/ 180789 w 607709"/>
                  <a:gd name="connsiteY19" fmla="*/ 400600 h 607004"/>
                  <a:gd name="connsiteX20" fmla="*/ 206686 w 607709"/>
                  <a:gd name="connsiteY20" fmla="*/ 426182 h 607004"/>
                  <a:gd name="connsiteX21" fmla="*/ 174385 w 607709"/>
                  <a:gd name="connsiteY21" fmla="*/ 458349 h 607004"/>
                  <a:gd name="connsiteX22" fmla="*/ 179282 w 607709"/>
                  <a:gd name="connsiteY22" fmla="*/ 480546 h 607004"/>
                  <a:gd name="connsiteX23" fmla="*/ 126453 w 607709"/>
                  <a:gd name="connsiteY23" fmla="*/ 533404 h 607004"/>
                  <a:gd name="connsiteX24" fmla="*/ 73529 w 607709"/>
                  <a:gd name="connsiteY24" fmla="*/ 480546 h 607004"/>
                  <a:gd name="connsiteX25" fmla="*/ 126453 w 607709"/>
                  <a:gd name="connsiteY25" fmla="*/ 427781 h 607004"/>
                  <a:gd name="connsiteX26" fmla="*/ 148677 w 607709"/>
                  <a:gd name="connsiteY26" fmla="*/ 432672 h 607004"/>
                  <a:gd name="connsiteX27" fmla="*/ 361571 w 607709"/>
                  <a:gd name="connsiteY27" fmla="*/ 349156 h 607004"/>
                  <a:gd name="connsiteX28" fmla="*/ 341320 w 607709"/>
                  <a:gd name="connsiteY28" fmla="*/ 390073 h 607004"/>
                  <a:gd name="connsiteX29" fmla="*/ 386438 w 607709"/>
                  <a:gd name="connsiteY29" fmla="*/ 349156 h 607004"/>
                  <a:gd name="connsiteX30" fmla="*/ 313439 w 607709"/>
                  <a:gd name="connsiteY30" fmla="*/ 349156 h 607004"/>
                  <a:gd name="connsiteX31" fmla="*/ 313439 w 607709"/>
                  <a:gd name="connsiteY31" fmla="*/ 393835 h 607004"/>
                  <a:gd name="connsiteX32" fmla="*/ 341603 w 607709"/>
                  <a:gd name="connsiteY32" fmla="*/ 349156 h 607004"/>
                  <a:gd name="connsiteX33" fmla="*/ 266249 w 607709"/>
                  <a:gd name="connsiteY33" fmla="*/ 349156 h 607004"/>
                  <a:gd name="connsiteX34" fmla="*/ 294318 w 607709"/>
                  <a:gd name="connsiteY34" fmla="*/ 393647 h 607004"/>
                  <a:gd name="connsiteX35" fmla="*/ 294318 w 607709"/>
                  <a:gd name="connsiteY35" fmla="*/ 349156 h 607004"/>
                  <a:gd name="connsiteX36" fmla="*/ 221413 w 607709"/>
                  <a:gd name="connsiteY36" fmla="*/ 349156 h 607004"/>
                  <a:gd name="connsiteX37" fmla="*/ 266437 w 607709"/>
                  <a:gd name="connsiteY37" fmla="*/ 390073 h 607004"/>
                  <a:gd name="connsiteX38" fmla="*/ 246280 w 607709"/>
                  <a:gd name="connsiteY38" fmla="*/ 349156 h 607004"/>
                  <a:gd name="connsiteX39" fmla="*/ 365904 w 607709"/>
                  <a:gd name="connsiteY39" fmla="*/ 276823 h 607004"/>
                  <a:gd name="connsiteX40" fmla="*/ 368165 w 607709"/>
                  <a:gd name="connsiteY40" fmla="*/ 303537 h 607004"/>
                  <a:gd name="connsiteX41" fmla="*/ 365904 w 607709"/>
                  <a:gd name="connsiteY41" fmla="*/ 330250 h 607004"/>
                  <a:gd name="connsiteX42" fmla="*/ 394350 w 607709"/>
                  <a:gd name="connsiteY42" fmla="*/ 330250 h 607004"/>
                  <a:gd name="connsiteX43" fmla="*/ 398212 w 607709"/>
                  <a:gd name="connsiteY43" fmla="*/ 303537 h 607004"/>
                  <a:gd name="connsiteX44" fmla="*/ 394350 w 607709"/>
                  <a:gd name="connsiteY44" fmla="*/ 276823 h 607004"/>
                  <a:gd name="connsiteX45" fmla="*/ 313439 w 607709"/>
                  <a:gd name="connsiteY45" fmla="*/ 276823 h 607004"/>
                  <a:gd name="connsiteX46" fmla="*/ 313439 w 607709"/>
                  <a:gd name="connsiteY46" fmla="*/ 330250 h 607004"/>
                  <a:gd name="connsiteX47" fmla="*/ 346689 w 607709"/>
                  <a:gd name="connsiteY47" fmla="*/ 330250 h 607004"/>
                  <a:gd name="connsiteX48" fmla="*/ 349232 w 607709"/>
                  <a:gd name="connsiteY48" fmla="*/ 303537 h 607004"/>
                  <a:gd name="connsiteX49" fmla="*/ 346689 w 607709"/>
                  <a:gd name="connsiteY49" fmla="*/ 276823 h 607004"/>
                  <a:gd name="connsiteX50" fmla="*/ 261068 w 607709"/>
                  <a:gd name="connsiteY50" fmla="*/ 276823 h 607004"/>
                  <a:gd name="connsiteX51" fmla="*/ 258525 w 607709"/>
                  <a:gd name="connsiteY51" fmla="*/ 303537 h 607004"/>
                  <a:gd name="connsiteX52" fmla="*/ 261068 w 607709"/>
                  <a:gd name="connsiteY52" fmla="*/ 330250 h 607004"/>
                  <a:gd name="connsiteX53" fmla="*/ 294318 w 607709"/>
                  <a:gd name="connsiteY53" fmla="*/ 330250 h 607004"/>
                  <a:gd name="connsiteX54" fmla="*/ 294318 w 607709"/>
                  <a:gd name="connsiteY54" fmla="*/ 276823 h 607004"/>
                  <a:gd name="connsiteX55" fmla="*/ 213312 w 607709"/>
                  <a:gd name="connsiteY55" fmla="*/ 276823 h 607004"/>
                  <a:gd name="connsiteX56" fmla="*/ 209450 w 607709"/>
                  <a:gd name="connsiteY56" fmla="*/ 303537 h 607004"/>
                  <a:gd name="connsiteX57" fmla="*/ 213312 w 607709"/>
                  <a:gd name="connsiteY57" fmla="*/ 330250 h 607004"/>
                  <a:gd name="connsiteX58" fmla="*/ 241758 w 607709"/>
                  <a:gd name="connsiteY58" fmla="*/ 330250 h 607004"/>
                  <a:gd name="connsiteX59" fmla="*/ 239498 w 607709"/>
                  <a:gd name="connsiteY59" fmla="*/ 303537 h 607004"/>
                  <a:gd name="connsiteX60" fmla="*/ 241758 w 607709"/>
                  <a:gd name="connsiteY60" fmla="*/ 276823 h 607004"/>
                  <a:gd name="connsiteX61" fmla="*/ 52952 w 607709"/>
                  <a:gd name="connsiteY61" fmla="*/ 253683 h 607004"/>
                  <a:gd name="connsiteX62" fmla="*/ 102701 w 607709"/>
                  <a:gd name="connsiteY62" fmla="*/ 288291 h 607004"/>
                  <a:gd name="connsiteX63" fmla="*/ 147927 w 607709"/>
                  <a:gd name="connsiteY63" fmla="*/ 288291 h 607004"/>
                  <a:gd name="connsiteX64" fmla="*/ 147173 w 607709"/>
                  <a:gd name="connsiteY64" fmla="*/ 303527 h 607004"/>
                  <a:gd name="connsiteX65" fmla="*/ 148681 w 607709"/>
                  <a:gd name="connsiteY65" fmla="*/ 324781 h 607004"/>
                  <a:gd name="connsiteX66" fmla="*/ 102701 w 607709"/>
                  <a:gd name="connsiteY66" fmla="*/ 324781 h 607004"/>
                  <a:gd name="connsiteX67" fmla="*/ 52952 w 607709"/>
                  <a:gd name="connsiteY67" fmla="*/ 359296 h 607004"/>
                  <a:gd name="connsiteX68" fmla="*/ 0 w 607709"/>
                  <a:gd name="connsiteY68" fmla="*/ 306536 h 607004"/>
                  <a:gd name="connsiteX69" fmla="*/ 52952 w 607709"/>
                  <a:gd name="connsiteY69" fmla="*/ 253683 h 607004"/>
                  <a:gd name="connsiteX70" fmla="*/ 554868 w 607709"/>
                  <a:gd name="connsiteY70" fmla="*/ 250648 h 607004"/>
                  <a:gd name="connsiteX71" fmla="*/ 607709 w 607709"/>
                  <a:gd name="connsiteY71" fmla="*/ 303631 h 607004"/>
                  <a:gd name="connsiteX72" fmla="*/ 554868 w 607709"/>
                  <a:gd name="connsiteY72" fmla="*/ 356426 h 607004"/>
                  <a:gd name="connsiteX73" fmla="*/ 506359 w 607709"/>
                  <a:gd name="connsiteY73" fmla="*/ 324805 h 607004"/>
                  <a:gd name="connsiteX74" fmla="*/ 459169 w 607709"/>
                  <a:gd name="connsiteY74" fmla="*/ 324805 h 607004"/>
                  <a:gd name="connsiteX75" fmla="*/ 460676 w 607709"/>
                  <a:gd name="connsiteY75" fmla="*/ 303537 h 607004"/>
                  <a:gd name="connsiteX76" fmla="*/ 459923 w 607709"/>
                  <a:gd name="connsiteY76" fmla="*/ 288291 h 607004"/>
                  <a:gd name="connsiteX77" fmla="*/ 504098 w 607709"/>
                  <a:gd name="connsiteY77" fmla="*/ 288291 h 607004"/>
                  <a:gd name="connsiteX78" fmla="*/ 554868 w 607709"/>
                  <a:gd name="connsiteY78" fmla="*/ 250648 h 607004"/>
                  <a:gd name="connsiteX79" fmla="*/ 341320 w 607709"/>
                  <a:gd name="connsiteY79" fmla="*/ 217001 h 607004"/>
                  <a:gd name="connsiteX80" fmla="*/ 361571 w 607709"/>
                  <a:gd name="connsiteY80" fmla="*/ 257823 h 607004"/>
                  <a:gd name="connsiteX81" fmla="*/ 386438 w 607709"/>
                  <a:gd name="connsiteY81" fmla="*/ 257823 h 607004"/>
                  <a:gd name="connsiteX82" fmla="*/ 341320 w 607709"/>
                  <a:gd name="connsiteY82" fmla="*/ 217001 h 607004"/>
                  <a:gd name="connsiteX83" fmla="*/ 266437 w 607709"/>
                  <a:gd name="connsiteY83" fmla="*/ 217001 h 607004"/>
                  <a:gd name="connsiteX84" fmla="*/ 221413 w 607709"/>
                  <a:gd name="connsiteY84" fmla="*/ 257823 h 607004"/>
                  <a:gd name="connsiteX85" fmla="*/ 246280 w 607709"/>
                  <a:gd name="connsiteY85" fmla="*/ 257823 h 607004"/>
                  <a:gd name="connsiteX86" fmla="*/ 266437 w 607709"/>
                  <a:gd name="connsiteY86" fmla="*/ 217001 h 607004"/>
                  <a:gd name="connsiteX87" fmla="*/ 313439 w 607709"/>
                  <a:gd name="connsiteY87" fmla="*/ 213332 h 607004"/>
                  <a:gd name="connsiteX88" fmla="*/ 313439 w 607709"/>
                  <a:gd name="connsiteY88" fmla="*/ 257823 h 607004"/>
                  <a:gd name="connsiteX89" fmla="*/ 341603 w 607709"/>
                  <a:gd name="connsiteY89" fmla="*/ 257823 h 607004"/>
                  <a:gd name="connsiteX90" fmla="*/ 313439 w 607709"/>
                  <a:gd name="connsiteY90" fmla="*/ 213332 h 607004"/>
                  <a:gd name="connsiteX91" fmla="*/ 294318 w 607709"/>
                  <a:gd name="connsiteY91" fmla="*/ 213238 h 607004"/>
                  <a:gd name="connsiteX92" fmla="*/ 266249 w 607709"/>
                  <a:gd name="connsiteY92" fmla="*/ 257823 h 607004"/>
                  <a:gd name="connsiteX93" fmla="*/ 294318 w 607709"/>
                  <a:gd name="connsiteY93" fmla="*/ 257823 h 607004"/>
                  <a:gd name="connsiteX94" fmla="*/ 303926 w 607709"/>
                  <a:gd name="connsiteY94" fmla="*/ 177119 h 607004"/>
                  <a:gd name="connsiteX95" fmla="*/ 430520 w 607709"/>
                  <a:gd name="connsiteY95" fmla="*/ 303537 h 607004"/>
                  <a:gd name="connsiteX96" fmla="*/ 303926 w 607709"/>
                  <a:gd name="connsiteY96" fmla="*/ 429955 h 607004"/>
                  <a:gd name="connsiteX97" fmla="*/ 177331 w 607709"/>
                  <a:gd name="connsiteY97" fmla="*/ 303537 h 607004"/>
                  <a:gd name="connsiteX98" fmla="*/ 303926 w 607709"/>
                  <a:gd name="connsiteY98" fmla="*/ 177119 h 607004"/>
                  <a:gd name="connsiteX99" fmla="*/ 481407 w 607709"/>
                  <a:gd name="connsiteY99" fmla="*/ 73505 h 607004"/>
                  <a:gd name="connsiteX100" fmla="*/ 518779 w 607709"/>
                  <a:gd name="connsiteY100" fmla="*/ 88885 h 607004"/>
                  <a:gd name="connsiteX101" fmla="*/ 518779 w 607709"/>
                  <a:gd name="connsiteY101" fmla="*/ 163578 h 607004"/>
                  <a:gd name="connsiteX102" fmla="*/ 459266 w 607709"/>
                  <a:gd name="connsiteY102" fmla="*/ 174208 h 607004"/>
                  <a:gd name="connsiteX103" fmla="*/ 426966 w 607709"/>
                  <a:gd name="connsiteY103" fmla="*/ 206475 h 607004"/>
                  <a:gd name="connsiteX104" fmla="*/ 401164 w 607709"/>
                  <a:gd name="connsiteY104" fmla="*/ 180605 h 607004"/>
                  <a:gd name="connsiteX105" fmla="*/ 406438 w 607709"/>
                  <a:gd name="connsiteY105" fmla="*/ 175337 h 607004"/>
                  <a:gd name="connsiteX106" fmla="*/ 433369 w 607709"/>
                  <a:gd name="connsiteY106" fmla="*/ 148339 h 607004"/>
                  <a:gd name="connsiteX107" fmla="*/ 444105 w 607709"/>
                  <a:gd name="connsiteY107" fmla="*/ 88885 h 607004"/>
                  <a:gd name="connsiteX108" fmla="*/ 481407 w 607709"/>
                  <a:gd name="connsiteY108" fmla="*/ 73505 h 607004"/>
                  <a:gd name="connsiteX109" fmla="*/ 126565 w 607709"/>
                  <a:gd name="connsiteY109" fmla="*/ 73459 h 607004"/>
                  <a:gd name="connsiteX110" fmla="*/ 179414 w 607709"/>
                  <a:gd name="connsiteY110" fmla="*/ 126317 h 607004"/>
                  <a:gd name="connsiteX111" fmla="*/ 174515 w 607709"/>
                  <a:gd name="connsiteY111" fmla="*/ 148514 h 607004"/>
                  <a:gd name="connsiteX112" fmla="*/ 206827 w 607709"/>
                  <a:gd name="connsiteY112" fmla="*/ 180680 h 607004"/>
                  <a:gd name="connsiteX113" fmla="*/ 180921 w 607709"/>
                  <a:gd name="connsiteY113" fmla="*/ 206545 h 607004"/>
                  <a:gd name="connsiteX114" fmla="*/ 148703 w 607709"/>
                  <a:gd name="connsiteY114" fmla="*/ 174284 h 607004"/>
                  <a:gd name="connsiteX115" fmla="*/ 126471 w 607709"/>
                  <a:gd name="connsiteY115" fmla="*/ 179175 h 607004"/>
                  <a:gd name="connsiteX116" fmla="*/ 73717 w 607709"/>
                  <a:gd name="connsiteY116" fmla="*/ 126317 h 607004"/>
                  <a:gd name="connsiteX117" fmla="*/ 126565 w 607709"/>
                  <a:gd name="connsiteY117" fmla="*/ 73459 h 607004"/>
                  <a:gd name="connsiteX118" fmla="*/ 303937 w 607709"/>
                  <a:gd name="connsiteY118" fmla="*/ 0 h 607004"/>
                  <a:gd name="connsiteX119" fmla="*/ 356778 w 607709"/>
                  <a:gd name="connsiteY119" fmla="*/ 52774 h 607004"/>
                  <a:gd name="connsiteX120" fmla="*/ 322116 w 607709"/>
                  <a:gd name="connsiteY120" fmla="*/ 102445 h 607004"/>
                  <a:gd name="connsiteX121" fmla="*/ 322116 w 607709"/>
                  <a:gd name="connsiteY121" fmla="*/ 147976 h 607004"/>
                  <a:gd name="connsiteX122" fmla="*/ 303937 w 607709"/>
                  <a:gd name="connsiteY122" fmla="*/ 146847 h 607004"/>
                  <a:gd name="connsiteX123" fmla="*/ 285664 w 607709"/>
                  <a:gd name="connsiteY123" fmla="*/ 147976 h 607004"/>
                  <a:gd name="connsiteX124" fmla="*/ 285664 w 607709"/>
                  <a:gd name="connsiteY124" fmla="*/ 102633 h 607004"/>
                  <a:gd name="connsiteX125" fmla="*/ 251001 w 607709"/>
                  <a:gd name="connsiteY125" fmla="*/ 52774 h 607004"/>
                  <a:gd name="connsiteX126" fmla="*/ 303937 w 607709"/>
                  <a:gd name="connsiteY126" fmla="*/ 0 h 60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607709" h="607004">
                    <a:moveTo>
                      <a:pt x="285664" y="459028"/>
                    </a:moveTo>
                    <a:cubicBezTo>
                      <a:pt x="291598" y="459781"/>
                      <a:pt x="297720" y="460157"/>
                      <a:pt x="303937" y="460157"/>
                    </a:cubicBezTo>
                    <a:cubicBezTo>
                      <a:pt x="310059" y="460157"/>
                      <a:pt x="316087" y="459781"/>
                      <a:pt x="322116" y="459028"/>
                    </a:cubicBezTo>
                    <a:lnTo>
                      <a:pt x="322116" y="467683"/>
                    </a:lnTo>
                    <a:lnTo>
                      <a:pt x="322116" y="504559"/>
                    </a:lnTo>
                    <a:cubicBezTo>
                      <a:pt x="342367" y="511991"/>
                      <a:pt x="356778" y="531276"/>
                      <a:pt x="356778" y="554230"/>
                    </a:cubicBezTo>
                    <a:cubicBezTo>
                      <a:pt x="356778" y="583298"/>
                      <a:pt x="333136" y="607004"/>
                      <a:pt x="303937" y="607004"/>
                    </a:cubicBezTo>
                    <a:cubicBezTo>
                      <a:pt x="274737" y="607004"/>
                      <a:pt x="251001" y="583486"/>
                      <a:pt x="251001" y="554230"/>
                    </a:cubicBezTo>
                    <a:cubicBezTo>
                      <a:pt x="251001" y="531370"/>
                      <a:pt x="265507" y="511991"/>
                      <a:pt x="285664" y="504559"/>
                    </a:cubicBezTo>
                    <a:lnTo>
                      <a:pt x="285664" y="467683"/>
                    </a:lnTo>
                    <a:close/>
                    <a:moveTo>
                      <a:pt x="426971" y="400600"/>
                    </a:moveTo>
                    <a:lnTo>
                      <a:pt x="459183" y="432678"/>
                    </a:lnTo>
                    <a:cubicBezTo>
                      <a:pt x="465965" y="429574"/>
                      <a:pt x="473500" y="427786"/>
                      <a:pt x="481411" y="427786"/>
                    </a:cubicBezTo>
                    <a:cubicBezTo>
                      <a:pt x="510609" y="427786"/>
                      <a:pt x="534250" y="451492"/>
                      <a:pt x="534250" y="480843"/>
                    </a:cubicBezTo>
                    <a:cubicBezTo>
                      <a:pt x="534250" y="509910"/>
                      <a:pt x="510609" y="533616"/>
                      <a:pt x="481411" y="533616"/>
                    </a:cubicBezTo>
                    <a:cubicBezTo>
                      <a:pt x="452213" y="533616"/>
                      <a:pt x="428478" y="510099"/>
                      <a:pt x="428478" y="480843"/>
                    </a:cubicBezTo>
                    <a:cubicBezTo>
                      <a:pt x="428478" y="472941"/>
                      <a:pt x="430268" y="465415"/>
                      <a:pt x="433376" y="458641"/>
                    </a:cubicBezTo>
                    <a:lnTo>
                      <a:pt x="401164" y="426375"/>
                    </a:lnTo>
                    <a:cubicBezTo>
                      <a:pt x="410771" y="418755"/>
                      <a:pt x="419436" y="410101"/>
                      <a:pt x="426971" y="400600"/>
                    </a:cubicBezTo>
                    <a:close/>
                    <a:moveTo>
                      <a:pt x="180789" y="400600"/>
                    </a:moveTo>
                    <a:cubicBezTo>
                      <a:pt x="188417" y="410099"/>
                      <a:pt x="197080" y="418752"/>
                      <a:pt x="206686" y="426182"/>
                    </a:cubicBezTo>
                    <a:lnTo>
                      <a:pt x="174385" y="458349"/>
                    </a:lnTo>
                    <a:cubicBezTo>
                      <a:pt x="177493" y="465121"/>
                      <a:pt x="179282" y="472645"/>
                      <a:pt x="179282" y="480546"/>
                    </a:cubicBezTo>
                    <a:cubicBezTo>
                      <a:pt x="179282" y="509703"/>
                      <a:pt x="155645" y="533404"/>
                      <a:pt x="126453" y="533404"/>
                    </a:cubicBezTo>
                    <a:cubicBezTo>
                      <a:pt x="97260" y="533404"/>
                      <a:pt x="73529" y="509797"/>
                      <a:pt x="73529" y="480546"/>
                    </a:cubicBezTo>
                    <a:cubicBezTo>
                      <a:pt x="73529" y="451483"/>
                      <a:pt x="97166" y="427781"/>
                      <a:pt x="126453" y="427781"/>
                    </a:cubicBezTo>
                    <a:cubicBezTo>
                      <a:pt x="134363" y="427781"/>
                      <a:pt x="141897" y="429568"/>
                      <a:pt x="148677" y="432672"/>
                    </a:cubicBezTo>
                    <a:close/>
                    <a:moveTo>
                      <a:pt x="361571" y="349156"/>
                    </a:moveTo>
                    <a:cubicBezTo>
                      <a:pt x="356485" y="365711"/>
                      <a:pt x="348950" y="379350"/>
                      <a:pt x="341320" y="390073"/>
                    </a:cubicBezTo>
                    <a:cubicBezTo>
                      <a:pt x="360441" y="381796"/>
                      <a:pt x="376360" y="367310"/>
                      <a:pt x="386438" y="349156"/>
                    </a:cubicBezTo>
                    <a:close/>
                    <a:moveTo>
                      <a:pt x="313439" y="349156"/>
                    </a:moveTo>
                    <a:lnTo>
                      <a:pt x="313439" y="393835"/>
                    </a:lnTo>
                    <a:cubicBezTo>
                      <a:pt x="322576" y="384523"/>
                      <a:pt x="334161" y="369944"/>
                      <a:pt x="341603" y="349156"/>
                    </a:cubicBezTo>
                    <a:close/>
                    <a:moveTo>
                      <a:pt x="266249" y="349156"/>
                    </a:moveTo>
                    <a:cubicBezTo>
                      <a:pt x="273784" y="369850"/>
                      <a:pt x="285181" y="384429"/>
                      <a:pt x="294318" y="393647"/>
                    </a:cubicBezTo>
                    <a:lnTo>
                      <a:pt x="294318" y="349156"/>
                    </a:lnTo>
                    <a:close/>
                    <a:moveTo>
                      <a:pt x="221413" y="349156"/>
                    </a:moveTo>
                    <a:cubicBezTo>
                      <a:pt x="231397" y="367310"/>
                      <a:pt x="247410" y="381796"/>
                      <a:pt x="266437" y="390073"/>
                    </a:cubicBezTo>
                    <a:cubicBezTo>
                      <a:pt x="258807" y="379256"/>
                      <a:pt x="251366" y="365711"/>
                      <a:pt x="246280" y="349156"/>
                    </a:cubicBezTo>
                    <a:close/>
                    <a:moveTo>
                      <a:pt x="365904" y="276823"/>
                    </a:moveTo>
                    <a:cubicBezTo>
                      <a:pt x="367411" y="285101"/>
                      <a:pt x="368165" y="293943"/>
                      <a:pt x="368165" y="303537"/>
                    </a:cubicBezTo>
                    <a:cubicBezTo>
                      <a:pt x="368165" y="313037"/>
                      <a:pt x="367317" y="321973"/>
                      <a:pt x="365904" y="330250"/>
                    </a:cubicBezTo>
                    <a:lnTo>
                      <a:pt x="394350" y="330250"/>
                    </a:lnTo>
                    <a:cubicBezTo>
                      <a:pt x="396799" y="321785"/>
                      <a:pt x="398212" y="312755"/>
                      <a:pt x="398212" y="303537"/>
                    </a:cubicBezTo>
                    <a:cubicBezTo>
                      <a:pt x="398212" y="294225"/>
                      <a:pt x="396799" y="285289"/>
                      <a:pt x="394350" y="276823"/>
                    </a:cubicBezTo>
                    <a:close/>
                    <a:moveTo>
                      <a:pt x="313439" y="276823"/>
                    </a:moveTo>
                    <a:lnTo>
                      <a:pt x="313439" y="330250"/>
                    </a:lnTo>
                    <a:lnTo>
                      <a:pt x="346689" y="330250"/>
                    </a:lnTo>
                    <a:cubicBezTo>
                      <a:pt x="348384" y="322067"/>
                      <a:pt x="349232" y="313131"/>
                      <a:pt x="349232" y="303537"/>
                    </a:cubicBezTo>
                    <a:cubicBezTo>
                      <a:pt x="349232" y="293848"/>
                      <a:pt x="348384" y="284913"/>
                      <a:pt x="346689" y="276823"/>
                    </a:cubicBezTo>
                    <a:close/>
                    <a:moveTo>
                      <a:pt x="261068" y="276823"/>
                    </a:moveTo>
                    <a:cubicBezTo>
                      <a:pt x="259467" y="284913"/>
                      <a:pt x="258525" y="293848"/>
                      <a:pt x="258525" y="303537"/>
                    </a:cubicBezTo>
                    <a:cubicBezTo>
                      <a:pt x="258525" y="313131"/>
                      <a:pt x="259467" y="322067"/>
                      <a:pt x="261068" y="330250"/>
                    </a:cubicBezTo>
                    <a:lnTo>
                      <a:pt x="294318" y="330250"/>
                    </a:lnTo>
                    <a:lnTo>
                      <a:pt x="294318" y="276823"/>
                    </a:lnTo>
                    <a:close/>
                    <a:moveTo>
                      <a:pt x="213312" y="276823"/>
                    </a:moveTo>
                    <a:cubicBezTo>
                      <a:pt x="210863" y="285195"/>
                      <a:pt x="209450" y="294225"/>
                      <a:pt x="209450" y="303537"/>
                    </a:cubicBezTo>
                    <a:cubicBezTo>
                      <a:pt x="209450" y="312755"/>
                      <a:pt x="210863" y="321691"/>
                      <a:pt x="213312" y="330250"/>
                    </a:cubicBezTo>
                    <a:lnTo>
                      <a:pt x="241758" y="330250"/>
                    </a:lnTo>
                    <a:cubicBezTo>
                      <a:pt x="240251" y="321973"/>
                      <a:pt x="239498" y="313037"/>
                      <a:pt x="239498" y="303537"/>
                    </a:cubicBezTo>
                    <a:cubicBezTo>
                      <a:pt x="239498" y="293943"/>
                      <a:pt x="240346" y="285101"/>
                      <a:pt x="241758" y="276823"/>
                    </a:cubicBezTo>
                    <a:close/>
                    <a:moveTo>
                      <a:pt x="52952" y="253683"/>
                    </a:moveTo>
                    <a:cubicBezTo>
                      <a:pt x="75754" y="253683"/>
                      <a:pt x="95257" y="268166"/>
                      <a:pt x="102701" y="288291"/>
                    </a:cubicBezTo>
                    <a:lnTo>
                      <a:pt x="147927" y="288291"/>
                    </a:lnTo>
                    <a:cubicBezTo>
                      <a:pt x="147362" y="293370"/>
                      <a:pt x="147173" y="298354"/>
                      <a:pt x="147173" y="303527"/>
                    </a:cubicBezTo>
                    <a:cubicBezTo>
                      <a:pt x="147173" y="310768"/>
                      <a:pt x="147644" y="317822"/>
                      <a:pt x="148681" y="324781"/>
                    </a:cubicBezTo>
                    <a:lnTo>
                      <a:pt x="102701" y="324781"/>
                    </a:lnTo>
                    <a:cubicBezTo>
                      <a:pt x="95163" y="345001"/>
                      <a:pt x="75754" y="359390"/>
                      <a:pt x="52952" y="359296"/>
                    </a:cubicBezTo>
                    <a:cubicBezTo>
                      <a:pt x="23744" y="359296"/>
                      <a:pt x="0" y="335690"/>
                      <a:pt x="0" y="306536"/>
                    </a:cubicBezTo>
                    <a:cubicBezTo>
                      <a:pt x="0" y="277382"/>
                      <a:pt x="23649" y="253683"/>
                      <a:pt x="52952" y="253683"/>
                    </a:cubicBezTo>
                    <a:close/>
                    <a:moveTo>
                      <a:pt x="554868" y="250648"/>
                    </a:moveTo>
                    <a:cubicBezTo>
                      <a:pt x="584067" y="250648"/>
                      <a:pt x="607709" y="274551"/>
                      <a:pt x="607709" y="303631"/>
                    </a:cubicBezTo>
                    <a:cubicBezTo>
                      <a:pt x="607709" y="332710"/>
                      <a:pt x="584067" y="356426"/>
                      <a:pt x="554868" y="356426"/>
                    </a:cubicBezTo>
                    <a:cubicBezTo>
                      <a:pt x="533109" y="356426"/>
                      <a:pt x="514554" y="343439"/>
                      <a:pt x="506359" y="324805"/>
                    </a:cubicBezTo>
                    <a:lnTo>
                      <a:pt x="459169" y="324805"/>
                    </a:lnTo>
                    <a:cubicBezTo>
                      <a:pt x="460111" y="317841"/>
                      <a:pt x="460676" y="310783"/>
                      <a:pt x="460676" y="303537"/>
                    </a:cubicBezTo>
                    <a:cubicBezTo>
                      <a:pt x="460676" y="298361"/>
                      <a:pt x="460394" y="293373"/>
                      <a:pt x="459923" y="288291"/>
                    </a:cubicBezTo>
                    <a:lnTo>
                      <a:pt x="504098" y="288291"/>
                    </a:lnTo>
                    <a:cubicBezTo>
                      <a:pt x="510598" y="266646"/>
                      <a:pt x="530849" y="250648"/>
                      <a:pt x="554868" y="250648"/>
                    </a:cubicBezTo>
                    <a:close/>
                    <a:moveTo>
                      <a:pt x="341320" y="217001"/>
                    </a:moveTo>
                    <a:cubicBezTo>
                      <a:pt x="348950" y="227724"/>
                      <a:pt x="356391" y="241268"/>
                      <a:pt x="361571" y="257823"/>
                    </a:cubicBezTo>
                    <a:lnTo>
                      <a:pt x="386438" y="257823"/>
                    </a:lnTo>
                    <a:cubicBezTo>
                      <a:pt x="376360" y="239669"/>
                      <a:pt x="360441" y="225278"/>
                      <a:pt x="341320" y="217001"/>
                    </a:cubicBezTo>
                    <a:close/>
                    <a:moveTo>
                      <a:pt x="266437" y="217001"/>
                    </a:moveTo>
                    <a:cubicBezTo>
                      <a:pt x="247410" y="225278"/>
                      <a:pt x="231397" y="239669"/>
                      <a:pt x="221413" y="257823"/>
                    </a:cubicBezTo>
                    <a:lnTo>
                      <a:pt x="246280" y="257823"/>
                    </a:lnTo>
                    <a:cubicBezTo>
                      <a:pt x="251272" y="241268"/>
                      <a:pt x="258807" y="227630"/>
                      <a:pt x="266437" y="217001"/>
                    </a:cubicBezTo>
                    <a:close/>
                    <a:moveTo>
                      <a:pt x="313439" y="213332"/>
                    </a:moveTo>
                    <a:lnTo>
                      <a:pt x="313439" y="257823"/>
                    </a:lnTo>
                    <a:lnTo>
                      <a:pt x="341603" y="257823"/>
                    </a:lnTo>
                    <a:cubicBezTo>
                      <a:pt x="334067" y="237130"/>
                      <a:pt x="322576" y="222644"/>
                      <a:pt x="313439" y="213332"/>
                    </a:cubicBezTo>
                    <a:close/>
                    <a:moveTo>
                      <a:pt x="294318" y="213238"/>
                    </a:moveTo>
                    <a:cubicBezTo>
                      <a:pt x="285181" y="222456"/>
                      <a:pt x="273596" y="237036"/>
                      <a:pt x="266249" y="257823"/>
                    </a:cubicBezTo>
                    <a:lnTo>
                      <a:pt x="294318" y="257823"/>
                    </a:lnTo>
                    <a:close/>
                    <a:moveTo>
                      <a:pt x="303926" y="177119"/>
                    </a:moveTo>
                    <a:cubicBezTo>
                      <a:pt x="373722" y="177119"/>
                      <a:pt x="430520" y="233743"/>
                      <a:pt x="430520" y="303537"/>
                    </a:cubicBezTo>
                    <a:cubicBezTo>
                      <a:pt x="430520" y="373236"/>
                      <a:pt x="373722" y="429955"/>
                      <a:pt x="303926" y="429955"/>
                    </a:cubicBezTo>
                    <a:cubicBezTo>
                      <a:pt x="234035" y="429955"/>
                      <a:pt x="177331" y="373236"/>
                      <a:pt x="177331" y="303537"/>
                    </a:cubicBezTo>
                    <a:cubicBezTo>
                      <a:pt x="177331" y="233743"/>
                      <a:pt x="234035" y="177119"/>
                      <a:pt x="303926" y="177119"/>
                    </a:cubicBezTo>
                    <a:close/>
                    <a:moveTo>
                      <a:pt x="481407" y="73505"/>
                    </a:moveTo>
                    <a:cubicBezTo>
                      <a:pt x="494931" y="73505"/>
                      <a:pt x="508468" y="78632"/>
                      <a:pt x="518779" y="88885"/>
                    </a:cubicBezTo>
                    <a:cubicBezTo>
                      <a:pt x="539402" y="109487"/>
                      <a:pt x="539402" y="142976"/>
                      <a:pt x="518779" y="163578"/>
                    </a:cubicBezTo>
                    <a:cubicBezTo>
                      <a:pt x="502677" y="179758"/>
                      <a:pt x="478758" y="183239"/>
                      <a:pt x="459266" y="174208"/>
                    </a:cubicBezTo>
                    <a:lnTo>
                      <a:pt x="426966" y="206475"/>
                    </a:lnTo>
                    <a:cubicBezTo>
                      <a:pt x="419338" y="196879"/>
                      <a:pt x="410675" y="188225"/>
                      <a:pt x="401164" y="180605"/>
                    </a:cubicBezTo>
                    <a:lnTo>
                      <a:pt x="406438" y="175337"/>
                    </a:lnTo>
                    <a:lnTo>
                      <a:pt x="433369" y="148339"/>
                    </a:lnTo>
                    <a:cubicBezTo>
                      <a:pt x="424518" y="128772"/>
                      <a:pt x="428002" y="104972"/>
                      <a:pt x="444105" y="88885"/>
                    </a:cubicBezTo>
                    <a:cubicBezTo>
                      <a:pt x="454369" y="78632"/>
                      <a:pt x="467882" y="73505"/>
                      <a:pt x="481407" y="73505"/>
                    </a:cubicBezTo>
                    <a:close/>
                    <a:moveTo>
                      <a:pt x="126565" y="73459"/>
                    </a:moveTo>
                    <a:cubicBezTo>
                      <a:pt x="155674" y="73459"/>
                      <a:pt x="179414" y="97066"/>
                      <a:pt x="179414" y="126317"/>
                    </a:cubicBezTo>
                    <a:cubicBezTo>
                      <a:pt x="179414" y="134217"/>
                      <a:pt x="177718" y="141742"/>
                      <a:pt x="174515" y="148514"/>
                    </a:cubicBezTo>
                    <a:lnTo>
                      <a:pt x="206827" y="180680"/>
                    </a:lnTo>
                    <a:cubicBezTo>
                      <a:pt x="197124" y="188392"/>
                      <a:pt x="188457" y="197045"/>
                      <a:pt x="180921" y="206545"/>
                    </a:cubicBezTo>
                    <a:lnTo>
                      <a:pt x="148703" y="174284"/>
                    </a:lnTo>
                    <a:cubicBezTo>
                      <a:pt x="141921" y="177482"/>
                      <a:pt x="134384" y="179175"/>
                      <a:pt x="126471" y="179175"/>
                    </a:cubicBezTo>
                    <a:cubicBezTo>
                      <a:pt x="97174" y="179175"/>
                      <a:pt x="73529" y="155474"/>
                      <a:pt x="73717" y="126317"/>
                    </a:cubicBezTo>
                    <a:cubicBezTo>
                      <a:pt x="73717" y="97160"/>
                      <a:pt x="97268" y="73459"/>
                      <a:pt x="126565" y="73459"/>
                    </a:cubicBezTo>
                    <a:close/>
                    <a:moveTo>
                      <a:pt x="303937" y="0"/>
                    </a:moveTo>
                    <a:cubicBezTo>
                      <a:pt x="333042" y="0"/>
                      <a:pt x="356778" y="23612"/>
                      <a:pt x="356778" y="52774"/>
                    </a:cubicBezTo>
                    <a:cubicBezTo>
                      <a:pt x="356778" y="75634"/>
                      <a:pt x="342367" y="95107"/>
                      <a:pt x="322116" y="102445"/>
                    </a:cubicBezTo>
                    <a:lnTo>
                      <a:pt x="322116" y="147976"/>
                    </a:lnTo>
                    <a:cubicBezTo>
                      <a:pt x="316182" y="147223"/>
                      <a:pt x="310059" y="146847"/>
                      <a:pt x="303937" y="146847"/>
                    </a:cubicBezTo>
                    <a:cubicBezTo>
                      <a:pt x="297720" y="146847"/>
                      <a:pt x="291692" y="147223"/>
                      <a:pt x="285664" y="147976"/>
                    </a:cubicBezTo>
                    <a:lnTo>
                      <a:pt x="285664" y="102633"/>
                    </a:lnTo>
                    <a:cubicBezTo>
                      <a:pt x="265507" y="95107"/>
                      <a:pt x="251001" y="75728"/>
                      <a:pt x="251001" y="52774"/>
                    </a:cubicBezTo>
                    <a:cubicBezTo>
                      <a:pt x="251001" y="23706"/>
                      <a:pt x="274643" y="0"/>
                      <a:pt x="303937" y="0"/>
                    </a:cubicBezTo>
                    <a:close/>
                  </a:path>
                </a:pathLst>
              </a:custGeom>
              <a:solidFill>
                <a:srgbClr val="004947"/>
              </a:solidFill>
              <a:ln w="57150">
                <a:noFill/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iślïḍê"/>
            <p:cNvGrpSpPr/>
            <p:nvPr/>
          </p:nvGrpSpPr>
          <p:grpSpPr>
            <a:xfrm>
              <a:off x="4705450" y="2398826"/>
              <a:ext cx="1670227" cy="1391074"/>
              <a:chOff x="4705450" y="2398826"/>
              <a:chExt cx="1670227" cy="1391074"/>
            </a:xfrm>
          </p:grpSpPr>
          <p:sp>
            <p:nvSpPr>
              <p:cNvPr id="32" name="îś1ïḓê"/>
              <p:cNvSpPr/>
              <p:nvPr/>
            </p:nvSpPr>
            <p:spPr>
              <a:xfrm>
                <a:off x="4916241" y="2519327"/>
                <a:ext cx="1270595" cy="127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1" h="19331" extrusionOk="0">
                    <a:moveTo>
                      <a:pt x="424" y="12487"/>
                    </a:moveTo>
                    <a:cubicBezTo>
                      <a:pt x="1982" y="17591"/>
                      <a:pt x="7383" y="20465"/>
                      <a:pt x="12487" y="18906"/>
                    </a:cubicBezTo>
                    <a:cubicBezTo>
                      <a:pt x="17591" y="17348"/>
                      <a:pt x="20465" y="11947"/>
                      <a:pt x="18907" y="6843"/>
                    </a:cubicBezTo>
                    <a:cubicBezTo>
                      <a:pt x="17348" y="1739"/>
                      <a:pt x="11947" y="-1135"/>
                      <a:pt x="6843" y="423"/>
                    </a:cubicBezTo>
                    <a:cubicBezTo>
                      <a:pt x="1739" y="1982"/>
                      <a:pt x="-1135" y="7383"/>
                      <a:pt x="424" y="12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00685F"/>
                </a:solidFill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slïḍe"/>
              <p:cNvSpPr/>
              <p:nvPr/>
            </p:nvSpPr>
            <p:spPr>
              <a:xfrm rot="3695988">
                <a:off x="5730356" y="2729352"/>
                <a:ext cx="975848" cy="314795"/>
              </a:xfrm>
              <a:custGeom>
                <a:avLst/>
                <a:gdLst>
                  <a:gd name="connsiteX0" fmla="*/ 0 w 975848"/>
                  <a:gd name="connsiteY0" fmla="*/ 149385 h 314795"/>
                  <a:gd name="connsiteX1" fmla="*/ 864937 w 975848"/>
                  <a:gd name="connsiteY1" fmla="*/ 158450 h 314795"/>
                  <a:gd name="connsiteX2" fmla="*/ 924973 w 975848"/>
                  <a:gd name="connsiteY2" fmla="*/ 219597 h 314795"/>
                  <a:gd name="connsiteX3" fmla="*/ 975848 w 975848"/>
                  <a:gd name="connsiteY3" fmla="*/ 178794 h 314795"/>
                  <a:gd name="connsiteX4" fmla="*/ 974187 w 975848"/>
                  <a:gd name="connsiteY4" fmla="*/ 314795 h 314795"/>
                  <a:gd name="connsiteX5" fmla="*/ 843952 w 975848"/>
                  <a:gd name="connsiteY5" fmla="*/ 284579 h 314795"/>
                  <a:gd name="connsiteX6" fmla="*/ 888821 w 975848"/>
                  <a:gd name="connsiteY6" fmla="*/ 248593 h 314795"/>
                  <a:gd name="connsiteX7" fmla="*/ 834288 w 975848"/>
                  <a:gd name="connsiteY7" fmla="*/ 192905 h 314795"/>
                  <a:gd name="connsiteX8" fmla="*/ 29041 w 975848"/>
                  <a:gd name="connsiteY8" fmla="*/ 185585 h 3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5848" h="314795">
                    <a:moveTo>
                      <a:pt x="0" y="149385"/>
                    </a:moveTo>
                    <a:cubicBezTo>
                      <a:pt x="257462" y="-57104"/>
                      <a:pt x="619926" y="-45243"/>
                      <a:pt x="864937" y="158450"/>
                    </a:cubicBezTo>
                    <a:lnTo>
                      <a:pt x="924973" y="219597"/>
                    </a:lnTo>
                    <a:lnTo>
                      <a:pt x="975848" y="178794"/>
                    </a:lnTo>
                    <a:cubicBezTo>
                      <a:pt x="975848" y="178794"/>
                      <a:pt x="974187" y="314795"/>
                      <a:pt x="974187" y="314795"/>
                    </a:cubicBezTo>
                    <a:lnTo>
                      <a:pt x="843952" y="284579"/>
                    </a:lnTo>
                    <a:lnTo>
                      <a:pt x="888821" y="248593"/>
                    </a:lnTo>
                    <a:lnTo>
                      <a:pt x="834288" y="192905"/>
                    </a:lnTo>
                    <a:cubicBezTo>
                      <a:pt x="604181" y="862"/>
                      <a:pt x="269004" y="-6881"/>
                      <a:pt x="29041" y="185585"/>
                    </a:cubicBezTo>
                    <a:close/>
                  </a:path>
                </a:pathLst>
              </a:custGeom>
              <a:solidFill>
                <a:srgbClr val="006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55000" lnSpcReduction="20000"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iSḷiḑè"/>
              <p:cNvSpPr/>
              <p:nvPr/>
            </p:nvSpPr>
            <p:spPr>
              <a:xfrm>
                <a:off x="4705450" y="2609632"/>
                <a:ext cx="212390" cy="21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0" h="19331" extrusionOk="0">
                    <a:moveTo>
                      <a:pt x="424" y="12487"/>
                    </a:moveTo>
                    <a:cubicBezTo>
                      <a:pt x="1982" y="17591"/>
                      <a:pt x="7383" y="20465"/>
                      <a:pt x="12487" y="18907"/>
                    </a:cubicBezTo>
                    <a:cubicBezTo>
                      <a:pt x="17591" y="17348"/>
                      <a:pt x="20465" y="11947"/>
                      <a:pt x="18906" y="6843"/>
                    </a:cubicBezTo>
                    <a:cubicBezTo>
                      <a:pt x="17348" y="1739"/>
                      <a:pt x="11947" y="-1135"/>
                      <a:pt x="6843" y="424"/>
                    </a:cubicBezTo>
                    <a:cubicBezTo>
                      <a:pt x="1739" y="1982"/>
                      <a:pt x="-1135" y="7383"/>
                      <a:pt x="424" y="1248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ṣlîḑé"/>
              <p:cNvSpPr/>
              <p:nvPr/>
            </p:nvSpPr>
            <p:spPr>
              <a:xfrm>
                <a:off x="5226568" y="2830096"/>
                <a:ext cx="649940" cy="649034"/>
              </a:xfrm>
              <a:custGeom>
                <a:avLst/>
                <a:gdLst>
                  <a:gd name="T0" fmla="*/ 0 w 6126"/>
                  <a:gd name="T1" fmla="*/ 3063 h 6126"/>
                  <a:gd name="T2" fmla="*/ 6126 w 6126"/>
                  <a:gd name="T3" fmla="*/ 3063 h 6126"/>
                  <a:gd name="T4" fmla="*/ 3063 w 6126"/>
                  <a:gd name="T5" fmla="*/ 5753 h 6126"/>
                  <a:gd name="T6" fmla="*/ 3063 w 6126"/>
                  <a:gd name="T7" fmla="*/ 374 h 6126"/>
                  <a:gd name="T8" fmla="*/ 3063 w 6126"/>
                  <a:gd name="T9" fmla="*/ 5753 h 6126"/>
                  <a:gd name="T10" fmla="*/ 2421 w 6126"/>
                  <a:gd name="T11" fmla="*/ 5020 h 6126"/>
                  <a:gd name="T12" fmla="*/ 2100 w 6126"/>
                  <a:gd name="T13" fmla="*/ 5468 h 6126"/>
                  <a:gd name="T14" fmla="*/ 1670 w 6126"/>
                  <a:gd name="T15" fmla="*/ 4576 h 6126"/>
                  <a:gd name="T16" fmla="*/ 1444 w 6126"/>
                  <a:gd name="T17" fmla="*/ 5079 h 6126"/>
                  <a:gd name="T18" fmla="*/ 1670 w 6126"/>
                  <a:gd name="T19" fmla="*/ 4576 h 6126"/>
                  <a:gd name="T20" fmla="*/ 1306 w 6126"/>
                  <a:gd name="T21" fmla="*/ 4128 h 6126"/>
                  <a:gd name="T22" fmla="*/ 772 w 6126"/>
                  <a:gd name="T23" fmla="*/ 4265 h 6126"/>
                  <a:gd name="T24" fmla="*/ 1042 w 6126"/>
                  <a:gd name="T25" fmla="*/ 3454 h 6126"/>
                  <a:gd name="T26" fmla="*/ 493 w 6126"/>
                  <a:gd name="T27" fmla="*/ 3399 h 6126"/>
                  <a:gd name="T28" fmla="*/ 1042 w 6126"/>
                  <a:gd name="T29" fmla="*/ 3454 h 6126"/>
                  <a:gd name="T30" fmla="*/ 502 w 6126"/>
                  <a:gd name="T31" fmla="*/ 2637 h 6126"/>
                  <a:gd name="T32" fmla="*/ 1050 w 6126"/>
                  <a:gd name="T33" fmla="*/ 2582 h 6126"/>
                  <a:gd name="T34" fmla="*/ 1256 w 6126"/>
                  <a:gd name="T35" fmla="*/ 2042 h 6126"/>
                  <a:gd name="T36" fmla="*/ 871 w 6126"/>
                  <a:gd name="T37" fmla="*/ 1648 h 6126"/>
                  <a:gd name="T38" fmla="*/ 1256 w 6126"/>
                  <a:gd name="T39" fmla="*/ 2042 h 6126"/>
                  <a:gd name="T40" fmla="*/ 1823 w 6126"/>
                  <a:gd name="T41" fmla="*/ 1380 h 6126"/>
                  <a:gd name="T42" fmla="*/ 1367 w 6126"/>
                  <a:gd name="T43" fmla="*/ 1070 h 6126"/>
                  <a:gd name="T44" fmla="*/ 2286 w 6126"/>
                  <a:gd name="T45" fmla="*/ 549 h 6126"/>
                  <a:gd name="T46" fmla="*/ 2327 w 6126"/>
                  <a:gd name="T47" fmla="*/ 1099 h 6126"/>
                  <a:gd name="T48" fmla="*/ 2286 w 6126"/>
                  <a:gd name="T49" fmla="*/ 549 h 6126"/>
                  <a:gd name="T50" fmla="*/ 3038 w 6126"/>
                  <a:gd name="T51" fmla="*/ 956 h 6126"/>
                  <a:gd name="T52" fmla="*/ 3187 w 6126"/>
                  <a:gd name="T53" fmla="*/ 425 h 6126"/>
                  <a:gd name="T54" fmla="*/ 3936 w 6126"/>
                  <a:gd name="T55" fmla="*/ 566 h 6126"/>
                  <a:gd name="T56" fmla="*/ 3895 w 6126"/>
                  <a:gd name="T57" fmla="*/ 1116 h 6126"/>
                  <a:gd name="T58" fmla="*/ 3936 w 6126"/>
                  <a:gd name="T59" fmla="*/ 566 h 6126"/>
                  <a:gd name="T60" fmla="*/ 4390 w 6126"/>
                  <a:gd name="T61" fmla="*/ 1411 h 6126"/>
                  <a:gd name="T62" fmla="*/ 4846 w 6126"/>
                  <a:gd name="T63" fmla="*/ 1101 h 6126"/>
                  <a:gd name="T64" fmla="*/ 4944 w 6126"/>
                  <a:gd name="T65" fmla="*/ 2085 h 6126"/>
                  <a:gd name="T66" fmla="*/ 5329 w 6126"/>
                  <a:gd name="T67" fmla="*/ 1690 h 6126"/>
                  <a:gd name="T68" fmla="*/ 4944 w 6126"/>
                  <a:gd name="T69" fmla="*/ 2085 h 6126"/>
                  <a:gd name="T70" fmla="*/ 5656 w 6126"/>
                  <a:gd name="T71" fmla="*/ 2539 h 6126"/>
                  <a:gd name="T72" fmla="*/ 5160 w 6126"/>
                  <a:gd name="T73" fmla="*/ 2778 h 6126"/>
                  <a:gd name="T74" fmla="*/ 5151 w 6126"/>
                  <a:gd name="T75" fmla="*/ 3355 h 6126"/>
                  <a:gd name="T76" fmla="*/ 5648 w 6126"/>
                  <a:gd name="T77" fmla="*/ 3594 h 6126"/>
                  <a:gd name="T78" fmla="*/ 5151 w 6126"/>
                  <a:gd name="T79" fmla="*/ 3355 h 6126"/>
                  <a:gd name="T80" fmla="*/ 5379 w 6126"/>
                  <a:gd name="T81" fmla="*/ 4307 h 6126"/>
                  <a:gd name="T82" fmla="*/ 4845 w 6126"/>
                  <a:gd name="T83" fmla="*/ 4171 h 6126"/>
                  <a:gd name="T84" fmla="*/ 4467 w 6126"/>
                  <a:gd name="T85" fmla="*/ 4608 h 6126"/>
                  <a:gd name="T86" fmla="*/ 4694 w 6126"/>
                  <a:gd name="T87" fmla="*/ 5111 h 6126"/>
                  <a:gd name="T88" fmla="*/ 4467 w 6126"/>
                  <a:gd name="T89" fmla="*/ 4608 h 6126"/>
                  <a:gd name="T90" fmla="*/ 4030 w 6126"/>
                  <a:gd name="T91" fmla="*/ 5484 h 6126"/>
                  <a:gd name="T92" fmla="*/ 3708 w 6126"/>
                  <a:gd name="T93" fmla="*/ 5036 h 6126"/>
                  <a:gd name="T94" fmla="*/ 2988 w 6126"/>
                  <a:gd name="T95" fmla="*/ 5129 h 6126"/>
                  <a:gd name="T96" fmla="*/ 3138 w 6126"/>
                  <a:gd name="T97" fmla="*/ 5659 h 6126"/>
                  <a:gd name="T98" fmla="*/ 2988 w 6126"/>
                  <a:gd name="T99" fmla="*/ 5129 h 6126"/>
                  <a:gd name="T100" fmla="*/ 3231 w 6126"/>
                  <a:gd name="T101" fmla="*/ 3355 h 6126"/>
                  <a:gd name="T102" fmla="*/ 3038 w 6126"/>
                  <a:gd name="T103" fmla="*/ 4166 h 6126"/>
                  <a:gd name="T104" fmla="*/ 2845 w 6126"/>
                  <a:gd name="T105" fmla="*/ 3319 h 6126"/>
                  <a:gd name="T106" fmla="*/ 2867 w 6126"/>
                  <a:gd name="T107" fmla="*/ 2789 h 6126"/>
                  <a:gd name="T108" fmla="*/ 3060 w 6126"/>
                  <a:gd name="T109" fmla="*/ 1514 h 6126"/>
                  <a:gd name="T110" fmla="*/ 3253 w 6126"/>
                  <a:gd name="T111" fmla="*/ 2784 h 6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26" h="6126">
                    <a:moveTo>
                      <a:pt x="3063" y="0"/>
                    </a:moveTo>
                    <a:cubicBezTo>
                      <a:pt x="1374" y="0"/>
                      <a:pt x="0" y="1374"/>
                      <a:pt x="0" y="3063"/>
                    </a:cubicBezTo>
                    <a:cubicBezTo>
                      <a:pt x="0" y="4752"/>
                      <a:pt x="1374" y="6126"/>
                      <a:pt x="3063" y="6126"/>
                    </a:cubicBezTo>
                    <a:cubicBezTo>
                      <a:pt x="4752" y="6126"/>
                      <a:pt x="6126" y="4752"/>
                      <a:pt x="6126" y="3063"/>
                    </a:cubicBezTo>
                    <a:cubicBezTo>
                      <a:pt x="6126" y="1374"/>
                      <a:pt x="4752" y="0"/>
                      <a:pt x="3063" y="0"/>
                    </a:cubicBezTo>
                    <a:close/>
                    <a:moveTo>
                      <a:pt x="3063" y="5753"/>
                    </a:moveTo>
                    <a:cubicBezTo>
                      <a:pt x="1580" y="5753"/>
                      <a:pt x="374" y="4546"/>
                      <a:pt x="374" y="3063"/>
                    </a:cubicBezTo>
                    <a:cubicBezTo>
                      <a:pt x="374" y="1580"/>
                      <a:pt x="1580" y="374"/>
                      <a:pt x="3063" y="374"/>
                    </a:cubicBezTo>
                    <a:cubicBezTo>
                      <a:pt x="4546" y="374"/>
                      <a:pt x="5753" y="1580"/>
                      <a:pt x="5753" y="3063"/>
                    </a:cubicBezTo>
                    <a:cubicBezTo>
                      <a:pt x="5753" y="4546"/>
                      <a:pt x="4546" y="5753"/>
                      <a:pt x="3063" y="5753"/>
                    </a:cubicBezTo>
                    <a:close/>
                    <a:moveTo>
                      <a:pt x="2280" y="4969"/>
                    </a:moveTo>
                    <a:lnTo>
                      <a:pt x="2421" y="5020"/>
                    </a:lnTo>
                    <a:lnTo>
                      <a:pt x="2240" y="5519"/>
                    </a:lnTo>
                    <a:lnTo>
                      <a:pt x="2100" y="5468"/>
                    </a:lnTo>
                    <a:lnTo>
                      <a:pt x="2280" y="4969"/>
                    </a:lnTo>
                    <a:close/>
                    <a:moveTo>
                      <a:pt x="1670" y="4576"/>
                    </a:moveTo>
                    <a:lnTo>
                      <a:pt x="1785" y="4672"/>
                    </a:lnTo>
                    <a:lnTo>
                      <a:pt x="1444" y="5079"/>
                    </a:lnTo>
                    <a:lnTo>
                      <a:pt x="1330" y="4983"/>
                    </a:lnTo>
                    <a:lnTo>
                      <a:pt x="1670" y="4576"/>
                    </a:lnTo>
                    <a:close/>
                    <a:moveTo>
                      <a:pt x="1231" y="3999"/>
                    </a:moveTo>
                    <a:lnTo>
                      <a:pt x="1306" y="4128"/>
                    </a:lnTo>
                    <a:lnTo>
                      <a:pt x="847" y="4394"/>
                    </a:lnTo>
                    <a:lnTo>
                      <a:pt x="772" y="4265"/>
                    </a:lnTo>
                    <a:lnTo>
                      <a:pt x="1231" y="3999"/>
                    </a:lnTo>
                    <a:close/>
                    <a:moveTo>
                      <a:pt x="1042" y="3454"/>
                    </a:moveTo>
                    <a:lnTo>
                      <a:pt x="519" y="3546"/>
                    </a:lnTo>
                    <a:lnTo>
                      <a:pt x="493" y="3399"/>
                    </a:lnTo>
                    <a:lnTo>
                      <a:pt x="1016" y="3307"/>
                    </a:lnTo>
                    <a:lnTo>
                      <a:pt x="1042" y="3454"/>
                    </a:lnTo>
                    <a:close/>
                    <a:moveTo>
                      <a:pt x="1024" y="2729"/>
                    </a:moveTo>
                    <a:lnTo>
                      <a:pt x="502" y="2637"/>
                    </a:lnTo>
                    <a:lnTo>
                      <a:pt x="528" y="2490"/>
                    </a:lnTo>
                    <a:lnTo>
                      <a:pt x="1050" y="2582"/>
                    </a:lnTo>
                    <a:lnTo>
                      <a:pt x="1024" y="2729"/>
                    </a:lnTo>
                    <a:close/>
                    <a:moveTo>
                      <a:pt x="1256" y="2042"/>
                    </a:moveTo>
                    <a:lnTo>
                      <a:pt x="796" y="1777"/>
                    </a:lnTo>
                    <a:lnTo>
                      <a:pt x="871" y="1648"/>
                    </a:lnTo>
                    <a:lnTo>
                      <a:pt x="1330" y="1913"/>
                    </a:lnTo>
                    <a:lnTo>
                      <a:pt x="1256" y="2042"/>
                    </a:lnTo>
                    <a:close/>
                    <a:moveTo>
                      <a:pt x="1482" y="974"/>
                    </a:moveTo>
                    <a:lnTo>
                      <a:pt x="1823" y="1380"/>
                    </a:lnTo>
                    <a:lnTo>
                      <a:pt x="1708" y="1476"/>
                    </a:lnTo>
                    <a:lnTo>
                      <a:pt x="1367" y="1070"/>
                    </a:lnTo>
                    <a:lnTo>
                      <a:pt x="1482" y="974"/>
                    </a:lnTo>
                    <a:close/>
                    <a:moveTo>
                      <a:pt x="2286" y="549"/>
                    </a:moveTo>
                    <a:lnTo>
                      <a:pt x="2467" y="1048"/>
                    </a:lnTo>
                    <a:lnTo>
                      <a:pt x="2327" y="1099"/>
                    </a:lnTo>
                    <a:lnTo>
                      <a:pt x="2146" y="600"/>
                    </a:lnTo>
                    <a:lnTo>
                      <a:pt x="2286" y="549"/>
                    </a:lnTo>
                    <a:close/>
                    <a:moveTo>
                      <a:pt x="3187" y="956"/>
                    </a:moveTo>
                    <a:lnTo>
                      <a:pt x="3038" y="956"/>
                    </a:lnTo>
                    <a:lnTo>
                      <a:pt x="3038" y="425"/>
                    </a:lnTo>
                    <a:lnTo>
                      <a:pt x="3187" y="425"/>
                    </a:lnTo>
                    <a:lnTo>
                      <a:pt x="3187" y="956"/>
                    </a:lnTo>
                    <a:close/>
                    <a:moveTo>
                      <a:pt x="3936" y="566"/>
                    </a:moveTo>
                    <a:lnTo>
                      <a:pt x="4076" y="617"/>
                    </a:lnTo>
                    <a:lnTo>
                      <a:pt x="3895" y="1116"/>
                    </a:lnTo>
                    <a:lnTo>
                      <a:pt x="3754" y="1065"/>
                    </a:lnTo>
                    <a:lnTo>
                      <a:pt x="3936" y="566"/>
                    </a:lnTo>
                    <a:close/>
                    <a:moveTo>
                      <a:pt x="4505" y="1507"/>
                    </a:moveTo>
                    <a:lnTo>
                      <a:pt x="4390" y="1411"/>
                    </a:lnTo>
                    <a:lnTo>
                      <a:pt x="4731" y="1005"/>
                    </a:lnTo>
                    <a:lnTo>
                      <a:pt x="4846" y="1101"/>
                    </a:lnTo>
                    <a:lnTo>
                      <a:pt x="4505" y="1507"/>
                    </a:lnTo>
                    <a:close/>
                    <a:moveTo>
                      <a:pt x="4944" y="2085"/>
                    </a:moveTo>
                    <a:lnTo>
                      <a:pt x="4869" y="1956"/>
                    </a:lnTo>
                    <a:lnTo>
                      <a:pt x="5329" y="1690"/>
                    </a:lnTo>
                    <a:lnTo>
                      <a:pt x="5404" y="1820"/>
                    </a:lnTo>
                    <a:lnTo>
                      <a:pt x="4944" y="2085"/>
                    </a:lnTo>
                    <a:close/>
                    <a:moveTo>
                      <a:pt x="5134" y="2631"/>
                    </a:moveTo>
                    <a:lnTo>
                      <a:pt x="5656" y="2539"/>
                    </a:lnTo>
                    <a:lnTo>
                      <a:pt x="5682" y="2686"/>
                    </a:lnTo>
                    <a:lnTo>
                      <a:pt x="5160" y="2778"/>
                    </a:lnTo>
                    <a:lnTo>
                      <a:pt x="5134" y="2631"/>
                    </a:lnTo>
                    <a:close/>
                    <a:moveTo>
                      <a:pt x="5151" y="3355"/>
                    </a:moveTo>
                    <a:lnTo>
                      <a:pt x="5674" y="3447"/>
                    </a:lnTo>
                    <a:lnTo>
                      <a:pt x="5648" y="3594"/>
                    </a:lnTo>
                    <a:lnTo>
                      <a:pt x="5125" y="3502"/>
                    </a:lnTo>
                    <a:lnTo>
                      <a:pt x="5151" y="3355"/>
                    </a:lnTo>
                    <a:close/>
                    <a:moveTo>
                      <a:pt x="4920" y="4042"/>
                    </a:moveTo>
                    <a:lnTo>
                      <a:pt x="5379" y="4307"/>
                    </a:lnTo>
                    <a:lnTo>
                      <a:pt x="5305" y="4437"/>
                    </a:lnTo>
                    <a:lnTo>
                      <a:pt x="4845" y="4171"/>
                    </a:lnTo>
                    <a:lnTo>
                      <a:pt x="4920" y="4042"/>
                    </a:lnTo>
                    <a:close/>
                    <a:moveTo>
                      <a:pt x="4467" y="4608"/>
                    </a:moveTo>
                    <a:lnTo>
                      <a:pt x="4808" y="5015"/>
                    </a:lnTo>
                    <a:lnTo>
                      <a:pt x="4694" y="5111"/>
                    </a:lnTo>
                    <a:lnTo>
                      <a:pt x="4353" y="4704"/>
                    </a:lnTo>
                    <a:lnTo>
                      <a:pt x="4467" y="4608"/>
                    </a:lnTo>
                    <a:close/>
                    <a:moveTo>
                      <a:pt x="3849" y="4985"/>
                    </a:moveTo>
                    <a:lnTo>
                      <a:pt x="4030" y="5484"/>
                    </a:lnTo>
                    <a:lnTo>
                      <a:pt x="3890" y="5535"/>
                    </a:lnTo>
                    <a:lnTo>
                      <a:pt x="3708" y="5036"/>
                    </a:lnTo>
                    <a:lnTo>
                      <a:pt x="3849" y="4985"/>
                    </a:lnTo>
                    <a:close/>
                    <a:moveTo>
                      <a:pt x="2988" y="5129"/>
                    </a:moveTo>
                    <a:lnTo>
                      <a:pt x="3138" y="5129"/>
                    </a:lnTo>
                    <a:lnTo>
                      <a:pt x="3138" y="5659"/>
                    </a:lnTo>
                    <a:lnTo>
                      <a:pt x="2988" y="5659"/>
                    </a:lnTo>
                    <a:lnTo>
                      <a:pt x="2988" y="5129"/>
                    </a:lnTo>
                    <a:close/>
                    <a:moveTo>
                      <a:pt x="3401" y="3063"/>
                    </a:moveTo>
                    <a:cubicBezTo>
                      <a:pt x="3401" y="3189"/>
                      <a:pt x="3332" y="3297"/>
                      <a:pt x="3231" y="3355"/>
                    </a:cubicBezTo>
                    <a:lnTo>
                      <a:pt x="3231" y="3797"/>
                    </a:lnTo>
                    <a:lnTo>
                      <a:pt x="3038" y="4166"/>
                    </a:lnTo>
                    <a:lnTo>
                      <a:pt x="2845" y="3797"/>
                    </a:lnTo>
                    <a:lnTo>
                      <a:pt x="2845" y="3319"/>
                    </a:lnTo>
                    <a:cubicBezTo>
                      <a:pt x="2772" y="3257"/>
                      <a:pt x="2725" y="3166"/>
                      <a:pt x="2725" y="3063"/>
                    </a:cubicBezTo>
                    <a:cubicBezTo>
                      <a:pt x="2725" y="2950"/>
                      <a:pt x="2782" y="2850"/>
                      <a:pt x="2867" y="2789"/>
                    </a:cubicBezTo>
                    <a:lnTo>
                      <a:pt x="2867" y="1883"/>
                    </a:lnTo>
                    <a:lnTo>
                      <a:pt x="3060" y="1514"/>
                    </a:lnTo>
                    <a:lnTo>
                      <a:pt x="3253" y="1883"/>
                    </a:lnTo>
                    <a:lnTo>
                      <a:pt x="3253" y="2784"/>
                    </a:lnTo>
                    <a:cubicBezTo>
                      <a:pt x="3342" y="2844"/>
                      <a:pt x="3401" y="2947"/>
                      <a:pt x="3401" y="3063"/>
                    </a:cubicBezTo>
                    <a:close/>
                  </a:path>
                </a:pathLst>
              </a:custGeom>
              <a:solidFill>
                <a:srgbClr val="00685F"/>
              </a:solidFill>
              <a:ln w="57150">
                <a:noFill/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ïsļiďe"/>
            <p:cNvGrpSpPr/>
            <p:nvPr/>
          </p:nvGrpSpPr>
          <p:grpSpPr>
            <a:xfrm>
              <a:off x="7317561" y="2508726"/>
              <a:ext cx="1578789" cy="1318600"/>
              <a:chOff x="7317561" y="2508726"/>
              <a:chExt cx="1578789" cy="1318600"/>
            </a:xfrm>
          </p:grpSpPr>
          <p:sp>
            <p:nvSpPr>
              <p:cNvPr id="28" name="íślîdé"/>
              <p:cNvSpPr/>
              <p:nvPr/>
            </p:nvSpPr>
            <p:spPr>
              <a:xfrm>
                <a:off x="7317561" y="2508726"/>
                <a:ext cx="1270602" cy="1270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1" h="19331" extrusionOk="0">
                    <a:moveTo>
                      <a:pt x="424" y="12487"/>
                    </a:moveTo>
                    <a:cubicBezTo>
                      <a:pt x="1982" y="17591"/>
                      <a:pt x="7383" y="20465"/>
                      <a:pt x="12487" y="18906"/>
                    </a:cubicBezTo>
                    <a:cubicBezTo>
                      <a:pt x="17591" y="17348"/>
                      <a:pt x="20465" y="11947"/>
                      <a:pt x="18907" y="6843"/>
                    </a:cubicBezTo>
                    <a:cubicBezTo>
                      <a:pt x="17348" y="1739"/>
                      <a:pt x="11947" y="-1135"/>
                      <a:pt x="6843" y="424"/>
                    </a:cubicBezTo>
                    <a:cubicBezTo>
                      <a:pt x="1739" y="1982"/>
                      <a:pt x="-1135" y="7383"/>
                      <a:pt x="424" y="12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004947"/>
                </a:solidFill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ïṡļïdê"/>
              <p:cNvSpPr/>
              <p:nvPr/>
            </p:nvSpPr>
            <p:spPr>
              <a:xfrm rot="3695988">
                <a:off x="8212839" y="3156647"/>
                <a:ext cx="365788" cy="975569"/>
              </a:xfrm>
              <a:custGeom>
                <a:avLst/>
                <a:gdLst>
                  <a:gd name="connsiteX0" fmla="*/ 0 w 365788"/>
                  <a:gd name="connsiteY0" fmla="*/ 14919 h 975569"/>
                  <a:gd name="connsiteX1" fmla="*/ 135179 w 365788"/>
                  <a:gd name="connsiteY1" fmla="*/ 0 h 975569"/>
                  <a:gd name="connsiteX2" fmla="*/ 94951 w 365788"/>
                  <a:gd name="connsiteY2" fmla="*/ 61639 h 975569"/>
                  <a:gd name="connsiteX3" fmla="*/ 161948 w 365788"/>
                  <a:gd name="connsiteY3" fmla="*/ 115653 h 975569"/>
                  <a:gd name="connsiteX4" fmla="*/ 255333 w 365788"/>
                  <a:gd name="connsiteY4" fmla="*/ 975569 h 975569"/>
                  <a:gd name="connsiteX5" fmla="*/ 216473 w 365788"/>
                  <a:gd name="connsiteY5" fmla="*/ 950185 h 975569"/>
                  <a:gd name="connsiteX6" fmla="*/ 130635 w 365788"/>
                  <a:gd name="connsiteY6" fmla="*/ 149526 h 975569"/>
                  <a:gd name="connsiteX7" fmla="*/ 69612 w 365788"/>
                  <a:gd name="connsiteY7" fmla="*/ 100463 h 975569"/>
                  <a:gd name="connsiteX8" fmla="*/ 42775 w 365788"/>
                  <a:gd name="connsiteY8" fmla="*/ 141582 h 97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788" h="975569">
                    <a:moveTo>
                      <a:pt x="0" y="14919"/>
                    </a:moveTo>
                    <a:cubicBezTo>
                      <a:pt x="0" y="14919"/>
                      <a:pt x="135179" y="0"/>
                      <a:pt x="135179" y="0"/>
                    </a:cubicBezTo>
                    <a:lnTo>
                      <a:pt x="94951" y="61639"/>
                    </a:lnTo>
                    <a:lnTo>
                      <a:pt x="161948" y="115653"/>
                    </a:lnTo>
                    <a:cubicBezTo>
                      <a:pt x="388567" y="339625"/>
                      <a:pt x="435725" y="699219"/>
                      <a:pt x="255333" y="975569"/>
                    </a:cubicBezTo>
                    <a:lnTo>
                      <a:pt x="216473" y="950185"/>
                    </a:lnTo>
                    <a:cubicBezTo>
                      <a:pt x="384608" y="692632"/>
                      <a:pt x="344203" y="359790"/>
                      <a:pt x="130635" y="149526"/>
                    </a:cubicBezTo>
                    <a:lnTo>
                      <a:pt x="69612" y="100463"/>
                    </a:lnTo>
                    <a:lnTo>
                      <a:pt x="42775" y="141582"/>
                    </a:lnTo>
                    <a:close/>
                  </a:path>
                </a:pathLst>
              </a:custGeom>
              <a:solidFill>
                <a:srgbClr val="006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/>
              <a:p>
                <a:pPr algn="ctr" defTabSz="457200"/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0" name="iṩliḋe"/>
              <p:cNvSpPr/>
              <p:nvPr/>
            </p:nvSpPr>
            <p:spPr>
              <a:xfrm>
                <a:off x="8672160" y="2919446"/>
                <a:ext cx="224190" cy="224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0" h="19331" extrusionOk="0">
                    <a:moveTo>
                      <a:pt x="424" y="12487"/>
                    </a:moveTo>
                    <a:cubicBezTo>
                      <a:pt x="1982" y="17591"/>
                      <a:pt x="7383" y="20465"/>
                      <a:pt x="12487" y="18907"/>
                    </a:cubicBezTo>
                    <a:cubicBezTo>
                      <a:pt x="17591" y="17348"/>
                      <a:pt x="20465" y="11947"/>
                      <a:pt x="18906" y="6843"/>
                    </a:cubicBezTo>
                    <a:cubicBezTo>
                      <a:pt x="17348" y="1739"/>
                      <a:pt x="11947" y="-1135"/>
                      <a:pt x="6843" y="424"/>
                    </a:cubicBezTo>
                    <a:cubicBezTo>
                      <a:pt x="1739" y="1982"/>
                      <a:pt x="-1135" y="7383"/>
                      <a:pt x="424" y="1248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ïšḷîḑé"/>
              <p:cNvSpPr/>
              <p:nvPr/>
            </p:nvSpPr>
            <p:spPr>
              <a:xfrm>
                <a:off x="7667952" y="2819042"/>
                <a:ext cx="569820" cy="649940"/>
              </a:xfrm>
              <a:custGeom>
                <a:avLst/>
                <a:gdLst>
                  <a:gd name="connsiteX0" fmla="*/ 172121 w 530753"/>
                  <a:gd name="connsiteY0" fmla="*/ 360518 h 605380"/>
                  <a:gd name="connsiteX1" fmla="*/ 222160 w 530753"/>
                  <a:gd name="connsiteY1" fmla="*/ 518446 h 605380"/>
                  <a:gd name="connsiteX2" fmla="*/ 228937 w 530753"/>
                  <a:gd name="connsiteY2" fmla="*/ 539855 h 605380"/>
                  <a:gd name="connsiteX3" fmla="*/ 251404 w 530753"/>
                  <a:gd name="connsiteY3" fmla="*/ 476461 h 605380"/>
                  <a:gd name="connsiteX4" fmla="*/ 264866 w 530753"/>
                  <a:gd name="connsiteY4" fmla="*/ 401297 h 605380"/>
                  <a:gd name="connsiteX5" fmla="*/ 264958 w 530753"/>
                  <a:gd name="connsiteY5" fmla="*/ 401297 h 605380"/>
                  <a:gd name="connsiteX6" fmla="*/ 265237 w 530753"/>
                  <a:gd name="connsiteY6" fmla="*/ 401297 h 605380"/>
                  <a:gd name="connsiteX7" fmla="*/ 265330 w 530753"/>
                  <a:gd name="connsiteY7" fmla="*/ 401297 h 605380"/>
                  <a:gd name="connsiteX8" fmla="*/ 265516 w 530753"/>
                  <a:gd name="connsiteY8" fmla="*/ 401297 h 605380"/>
                  <a:gd name="connsiteX9" fmla="*/ 278977 w 530753"/>
                  <a:gd name="connsiteY9" fmla="*/ 476461 h 605380"/>
                  <a:gd name="connsiteX10" fmla="*/ 301351 w 530753"/>
                  <a:gd name="connsiteY10" fmla="*/ 539855 h 605380"/>
                  <a:gd name="connsiteX11" fmla="*/ 308221 w 530753"/>
                  <a:gd name="connsiteY11" fmla="*/ 518446 h 605380"/>
                  <a:gd name="connsiteX12" fmla="*/ 358168 w 530753"/>
                  <a:gd name="connsiteY12" fmla="*/ 360518 h 605380"/>
                  <a:gd name="connsiteX13" fmla="*/ 461960 w 530753"/>
                  <a:gd name="connsiteY13" fmla="*/ 410565 h 605380"/>
                  <a:gd name="connsiteX14" fmla="*/ 530753 w 530753"/>
                  <a:gd name="connsiteY14" fmla="*/ 605380 h 605380"/>
                  <a:gd name="connsiteX15" fmla="*/ 0 w 530753"/>
                  <a:gd name="connsiteY15" fmla="*/ 605380 h 605380"/>
                  <a:gd name="connsiteX16" fmla="*/ 68421 w 530753"/>
                  <a:gd name="connsiteY16" fmla="*/ 410565 h 605380"/>
                  <a:gd name="connsiteX17" fmla="*/ 172121 w 530753"/>
                  <a:gd name="connsiteY17" fmla="*/ 360518 h 605380"/>
                  <a:gd name="connsiteX18" fmla="*/ 261439 w 530753"/>
                  <a:gd name="connsiteY18" fmla="*/ 75637 h 605380"/>
                  <a:gd name="connsiteX19" fmla="*/ 256982 w 530753"/>
                  <a:gd name="connsiteY19" fmla="*/ 80086 h 605380"/>
                  <a:gd name="connsiteX20" fmla="*/ 256982 w 530753"/>
                  <a:gd name="connsiteY20" fmla="*/ 99459 h 605380"/>
                  <a:gd name="connsiteX21" fmla="*/ 226619 w 530753"/>
                  <a:gd name="connsiteY21" fmla="*/ 113363 h 605380"/>
                  <a:gd name="connsiteX22" fmla="*/ 213898 w 530753"/>
                  <a:gd name="connsiteY22" fmla="*/ 144507 h 605380"/>
                  <a:gd name="connsiteX23" fmla="*/ 225876 w 530753"/>
                  <a:gd name="connsiteY23" fmla="*/ 176208 h 605380"/>
                  <a:gd name="connsiteX24" fmla="*/ 264410 w 530753"/>
                  <a:gd name="connsiteY24" fmla="*/ 197620 h 605380"/>
                  <a:gd name="connsiteX25" fmla="*/ 279452 w 530753"/>
                  <a:gd name="connsiteY25" fmla="*/ 207167 h 605380"/>
                  <a:gd name="connsiteX26" fmla="*/ 283724 w 530753"/>
                  <a:gd name="connsiteY26" fmla="*/ 220886 h 605380"/>
                  <a:gd name="connsiteX27" fmla="*/ 279452 w 530753"/>
                  <a:gd name="connsiteY27" fmla="*/ 233214 h 605380"/>
                  <a:gd name="connsiteX28" fmla="*/ 267196 w 530753"/>
                  <a:gd name="connsiteY28" fmla="*/ 237941 h 605380"/>
                  <a:gd name="connsiteX29" fmla="*/ 251503 w 530753"/>
                  <a:gd name="connsiteY29" fmla="*/ 231823 h 605380"/>
                  <a:gd name="connsiteX30" fmla="*/ 245654 w 530753"/>
                  <a:gd name="connsiteY30" fmla="*/ 216529 h 605380"/>
                  <a:gd name="connsiteX31" fmla="*/ 240361 w 530753"/>
                  <a:gd name="connsiteY31" fmla="*/ 211987 h 605380"/>
                  <a:gd name="connsiteX32" fmla="*/ 213526 w 530753"/>
                  <a:gd name="connsiteY32" fmla="*/ 212451 h 605380"/>
                  <a:gd name="connsiteX33" fmla="*/ 208419 w 530753"/>
                  <a:gd name="connsiteY33" fmla="*/ 217920 h 605380"/>
                  <a:gd name="connsiteX34" fmla="*/ 222254 w 530753"/>
                  <a:gd name="connsiteY34" fmla="*/ 250918 h 605380"/>
                  <a:gd name="connsiteX35" fmla="*/ 256796 w 530753"/>
                  <a:gd name="connsiteY35" fmla="*/ 265841 h 605380"/>
                  <a:gd name="connsiteX36" fmla="*/ 256796 w 530753"/>
                  <a:gd name="connsiteY36" fmla="*/ 284102 h 605380"/>
                  <a:gd name="connsiteX37" fmla="*/ 261253 w 530753"/>
                  <a:gd name="connsiteY37" fmla="*/ 288551 h 605380"/>
                  <a:gd name="connsiteX38" fmla="*/ 277874 w 530753"/>
                  <a:gd name="connsiteY38" fmla="*/ 288551 h 605380"/>
                  <a:gd name="connsiteX39" fmla="*/ 282331 w 530753"/>
                  <a:gd name="connsiteY39" fmla="*/ 284102 h 605380"/>
                  <a:gd name="connsiteX40" fmla="*/ 282331 w 530753"/>
                  <a:gd name="connsiteY40" fmla="*/ 265378 h 605380"/>
                  <a:gd name="connsiteX41" fmla="*/ 309444 w 530753"/>
                  <a:gd name="connsiteY41" fmla="*/ 252216 h 605380"/>
                  <a:gd name="connsiteX42" fmla="*/ 321701 w 530753"/>
                  <a:gd name="connsiteY42" fmla="*/ 220886 h 605380"/>
                  <a:gd name="connsiteX43" fmla="*/ 309444 w 530753"/>
                  <a:gd name="connsiteY43" fmla="*/ 189370 h 605380"/>
                  <a:gd name="connsiteX44" fmla="*/ 271188 w 530753"/>
                  <a:gd name="connsiteY44" fmla="*/ 167217 h 605380"/>
                  <a:gd name="connsiteX45" fmla="*/ 255867 w 530753"/>
                  <a:gd name="connsiteY45" fmla="*/ 157484 h 605380"/>
                  <a:gd name="connsiteX46" fmla="*/ 251782 w 530753"/>
                  <a:gd name="connsiteY46" fmla="*/ 144971 h 605380"/>
                  <a:gd name="connsiteX47" fmla="*/ 255589 w 530753"/>
                  <a:gd name="connsiteY47" fmla="*/ 132457 h 605380"/>
                  <a:gd name="connsiteX48" fmla="*/ 267381 w 530753"/>
                  <a:gd name="connsiteY48" fmla="*/ 127545 h 605380"/>
                  <a:gd name="connsiteX49" fmla="*/ 279824 w 530753"/>
                  <a:gd name="connsiteY49" fmla="*/ 133477 h 605380"/>
                  <a:gd name="connsiteX50" fmla="*/ 284466 w 530753"/>
                  <a:gd name="connsiteY50" fmla="*/ 147103 h 605380"/>
                  <a:gd name="connsiteX51" fmla="*/ 289759 w 530753"/>
                  <a:gd name="connsiteY51" fmla="*/ 151645 h 605380"/>
                  <a:gd name="connsiteX52" fmla="*/ 316594 w 530753"/>
                  <a:gd name="connsiteY52" fmla="*/ 151274 h 605380"/>
                  <a:gd name="connsiteX53" fmla="*/ 321794 w 530753"/>
                  <a:gd name="connsiteY53" fmla="*/ 145805 h 605380"/>
                  <a:gd name="connsiteX54" fmla="*/ 310466 w 530753"/>
                  <a:gd name="connsiteY54" fmla="*/ 116329 h 605380"/>
                  <a:gd name="connsiteX55" fmla="*/ 282238 w 530753"/>
                  <a:gd name="connsiteY55" fmla="*/ 100386 h 605380"/>
                  <a:gd name="connsiteX56" fmla="*/ 282238 w 530753"/>
                  <a:gd name="connsiteY56" fmla="*/ 80086 h 605380"/>
                  <a:gd name="connsiteX57" fmla="*/ 277781 w 530753"/>
                  <a:gd name="connsiteY57" fmla="*/ 75637 h 605380"/>
                  <a:gd name="connsiteX58" fmla="*/ 248532 w 530753"/>
                  <a:gd name="connsiteY58" fmla="*/ 0 h 605380"/>
                  <a:gd name="connsiteX59" fmla="*/ 281309 w 530753"/>
                  <a:gd name="connsiteY59" fmla="*/ 0 h 605380"/>
                  <a:gd name="connsiteX60" fmla="*/ 293380 w 530753"/>
                  <a:gd name="connsiteY60" fmla="*/ 11957 h 605380"/>
                  <a:gd name="connsiteX61" fmla="*/ 293380 w 530753"/>
                  <a:gd name="connsiteY61" fmla="*/ 39209 h 605380"/>
                  <a:gd name="connsiteX62" fmla="*/ 346121 w 530753"/>
                  <a:gd name="connsiteY62" fmla="*/ 60899 h 605380"/>
                  <a:gd name="connsiteX63" fmla="*/ 365435 w 530753"/>
                  <a:gd name="connsiteY63" fmla="*/ 41619 h 605380"/>
                  <a:gd name="connsiteX64" fmla="*/ 382520 w 530753"/>
                  <a:gd name="connsiteY64" fmla="*/ 41619 h 605380"/>
                  <a:gd name="connsiteX65" fmla="*/ 405641 w 530753"/>
                  <a:gd name="connsiteY65" fmla="*/ 64792 h 605380"/>
                  <a:gd name="connsiteX66" fmla="*/ 405641 w 530753"/>
                  <a:gd name="connsiteY66" fmla="*/ 81847 h 605380"/>
                  <a:gd name="connsiteX67" fmla="*/ 386327 w 530753"/>
                  <a:gd name="connsiteY67" fmla="*/ 101127 h 605380"/>
                  <a:gd name="connsiteX68" fmla="*/ 408148 w 530753"/>
                  <a:gd name="connsiteY68" fmla="*/ 153777 h 605380"/>
                  <a:gd name="connsiteX69" fmla="*/ 435354 w 530753"/>
                  <a:gd name="connsiteY69" fmla="*/ 153777 h 605380"/>
                  <a:gd name="connsiteX70" fmla="*/ 447332 w 530753"/>
                  <a:gd name="connsiteY70" fmla="*/ 165734 h 605380"/>
                  <a:gd name="connsiteX71" fmla="*/ 447332 w 530753"/>
                  <a:gd name="connsiteY71" fmla="*/ 198454 h 605380"/>
                  <a:gd name="connsiteX72" fmla="*/ 435354 w 530753"/>
                  <a:gd name="connsiteY72" fmla="*/ 210504 h 605380"/>
                  <a:gd name="connsiteX73" fmla="*/ 408148 w 530753"/>
                  <a:gd name="connsiteY73" fmla="*/ 210504 h 605380"/>
                  <a:gd name="connsiteX74" fmla="*/ 386327 w 530753"/>
                  <a:gd name="connsiteY74" fmla="*/ 263153 h 605380"/>
                  <a:gd name="connsiteX75" fmla="*/ 405548 w 530753"/>
                  <a:gd name="connsiteY75" fmla="*/ 282433 h 605380"/>
                  <a:gd name="connsiteX76" fmla="*/ 405548 w 530753"/>
                  <a:gd name="connsiteY76" fmla="*/ 299489 h 605380"/>
                  <a:gd name="connsiteX77" fmla="*/ 382334 w 530753"/>
                  <a:gd name="connsiteY77" fmla="*/ 322569 h 605380"/>
                  <a:gd name="connsiteX78" fmla="*/ 365249 w 530753"/>
                  <a:gd name="connsiteY78" fmla="*/ 322569 h 605380"/>
                  <a:gd name="connsiteX79" fmla="*/ 345936 w 530753"/>
                  <a:gd name="connsiteY79" fmla="*/ 303289 h 605380"/>
                  <a:gd name="connsiteX80" fmla="*/ 293195 w 530753"/>
                  <a:gd name="connsiteY80" fmla="*/ 325072 h 605380"/>
                  <a:gd name="connsiteX81" fmla="*/ 293195 w 530753"/>
                  <a:gd name="connsiteY81" fmla="*/ 352231 h 605380"/>
                  <a:gd name="connsiteX82" fmla="*/ 281217 w 530753"/>
                  <a:gd name="connsiteY82" fmla="*/ 364188 h 605380"/>
                  <a:gd name="connsiteX83" fmla="*/ 248439 w 530753"/>
                  <a:gd name="connsiteY83" fmla="*/ 364188 h 605380"/>
                  <a:gd name="connsiteX84" fmla="*/ 236368 w 530753"/>
                  <a:gd name="connsiteY84" fmla="*/ 352231 h 605380"/>
                  <a:gd name="connsiteX85" fmla="*/ 236368 w 530753"/>
                  <a:gd name="connsiteY85" fmla="*/ 325072 h 605380"/>
                  <a:gd name="connsiteX86" fmla="*/ 183627 w 530753"/>
                  <a:gd name="connsiteY86" fmla="*/ 303289 h 605380"/>
                  <a:gd name="connsiteX87" fmla="*/ 164314 w 530753"/>
                  <a:gd name="connsiteY87" fmla="*/ 322569 h 605380"/>
                  <a:gd name="connsiteX88" fmla="*/ 147414 w 530753"/>
                  <a:gd name="connsiteY88" fmla="*/ 322569 h 605380"/>
                  <a:gd name="connsiteX89" fmla="*/ 124201 w 530753"/>
                  <a:gd name="connsiteY89" fmla="*/ 299489 h 605380"/>
                  <a:gd name="connsiteX90" fmla="*/ 124201 w 530753"/>
                  <a:gd name="connsiteY90" fmla="*/ 282433 h 605380"/>
                  <a:gd name="connsiteX91" fmla="*/ 143514 w 530753"/>
                  <a:gd name="connsiteY91" fmla="*/ 263153 h 605380"/>
                  <a:gd name="connsiteX92" fmla="*/ 121786 w 530753"/>
                  <a:gd name="connsiteY92" fmla="*/ 210504 h 605380"/>
                  <a:gd name="connsiteX93" fmla="*/ 94487 w 530753"/>
                  <a:gd name="connsiteY93" fmla="*/ 210504 h 605380"/>
                  <a:gd name="connsiteX94" fmla="*/ 82509 w 530753"/>
                  <a:gd name="connsiteY94" fmla="*/ 198454 h 605380"/>
                  <a:gd name="connsiteX95" fmla="*/ 82509 w 530753"/>
                  <a:gd name="connsiteY95" fmla="*/ 165734 h 605380"/>
                  <a:gd name="connsiteX96" fmla="*/ 94487 w 530753"/>
                  <a:gd name="connsiteY96" fmla="*/ 153777 h 605380"/>
                  <a:gd name="connsiteX97" fmla="*/ 121879 w 530753"/>
                  <a:gd name="connsiteY97" fmla="*/ 153777 h 605380"/>
                  <a:gd name="connsiteX98" fmla="*/ 143700 w 530753"/>
                  <a:gd name="connsiteY98" fmla="*/ 101127 h 605380"/>
                  <a:gd name="connsiteX99" fmla="*/ 124386 w 530753"/>
                  <a:gd name="connsiteY99" fmla="*/ 81847 h 605380"/>
                  <a:gd name="connsiteX100" fmla="*/ 124386 w 530753"/>
                  <a:gd name="connsiteY100" fmla="*/ 64792 h 605380"/>
                  <a:gd name="connsiteX101" fmla="*/ 147507 w 530753"/>
                  <a:gd name="connsiteY101" fmla="*/ 41619 h 605380"/>
                  <a:gd name="connsiteX102" fmla="*/ 164499 w 530753"/>
                  <a:gd name="connsiteY102" fmla="*/ 41619 h 605380"/>
                  <a:gd name="connsiteX103" fmla="*/ 183813 w 530753"/>
                  <a:gd name="connsiteY103" fmla="*/ 60899 h 605380"/>
                  <a:gd name="connsiteX104" fmla="*/ 236554 w 530753"/>
                  <a:gd name="connsiteY104" fmla="*/ 39209 h 605380"/>
                  <a:gd name="connsiteX105" fmla="*/ 236554 w 530753"/>
                  <a:gd name="connsiteY105" fmla="*/ 11957 h 605380"/>
                  <a:gd name="connsiteX106" fmla="*/ 248532 w 530753"/>
                  <a:gd name="connsiteY106" fmla="*/ 0 h 60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30753" h="605380">
                    <a:moveTo>
                      <a:pt x="172121" y="360518"/>
                    </a:moveTo>
                    <a:lnTo>
                      <a:pt x="222160" y="518446"/>
                    </a:lnTo>
                    <a:lnTo>
                      <a:pt x="228937" y="539855"/>
                    </a:lnTo>
                    <a:lnTo>
                      <a:pt x="251404" y="476461"/>
                    </a:lnTo>
                    <a:cubicBezTo>
                      <a:pt x="199879" y="404819"/>
                      <a:pt x="255303" y="401483"/>
                      <a:pt x="264866" y="401297"/>
                    </a:cubicBezTo>
                    <a:lnTo>
                      <a:pt x="264958" y="401297"/>
                    </a:lnTo>
                    <a:lnTo>
                      <a:pt x="265237" y="401297"/>
                    </a:lnTo>
                    <a:lnTo>
                      <a:pt x="265330" y="401297"/>
                    </a:lnTo>
                    <a:lnTo>
                      <a:pt x="265516" y="401297"/>
                    </a:lnTo>
                    <a:cubicBezTo>
                      <a:pt x="274985" y="401297"/>
                      <a:pt x="330502" y="404819"/>
                      <a:pt x="278977" y="476461"/>
                    </a:cubicBezTo>
                    <a:lnTo>
                      <a:pt x="301351" y="539855"/>
                    </a:lnTo>
                    <a:lnTo>
                      <a:pt x="308221" y="518446"/>
                    </a:lnTo>
                    <a:lnTo>
                      <a:pt x="358168" y="360518"/>
                    </a:lnTo>
                    <a:cubicBezTo>
                      <a:pt x="358168" y="360518"/>
                      <a:pt x="397067" y="385912"/>
                      <a:pt x="461960" y="410565"/>
                    </a:cubicBezTo>
                    <a:cubicBezTo>
                      <a:pt x="533352" y="436516"/>
                      <a:pt x="528896" y="495276"/>
                      <a:pt x="530753" y="605380"/>
                    </a:cubicBezTo>
                    <a:lnTo>
                      <a:pt x="0" y="605380"/>
                    </a:lnTo>
                    <a:cubicBezTo>
                      <a:pt x="1299" y="495276"/>
                      <a:pt x="-3157" y="436516"/>
                      <a:pt x="68421" y="410565"/>
                    </a:cubicBezTo>
                    <a:cubicBezTo>
                      <a:pt x="133315" y="385912"/>
                      <a:pt x="172121" y="360518"/>
                      <a:pt x="172121" y="360518"/>
                    </a:cubicBezTo>
                    <a:close/>
                    <a:moveTo>
                      <a:pt x="261439" y="75637"/>
                    </a:moveTo>
                    <a:cubicBezTo>
                      <a:pt x="258932" y="75637"/>
                      <a:pt x="256982" y="77583"/>
                      <a:pt x="256982" y="80086"/>
                    </a:cubicBezTo>
                    <a:lnTo>
                      <a:pt x="256982" y="99459"/>
                    </a:lnTo>
                    <a:cubicBezTo>
                      <a:pt x="244446" y="101313"/>
                      <a:pt x="234418" y="105947"/>
                      <a:pt x="226619" y="113363"/>
                    </a:cubicBezTo>
                    <a:cubicBezTo>
                      <a:pt x="218076" y="121520"/>
                      <a:pt x="213898" y="131901"/>
                      <a:pt x="213898" y="144507"/>
                    </a:cubicBezTo>
                    <a:cubicBezTo>
                      <a:pt x="213898" y="158411"/>
                      <a:pt x="217797" y="169071"/>
                      <a:pt x="225876" y="176208"/>
                    </a:cubicBezTo>
                    <a:cubicBezTo>
                      <a:pt x="233954" y="183531"/>
                      <a:pt x="246675" y="190575"/>
                      <a:pt x="264410" y="197620"/>
                    </a:cubicBezTo>
                    <a:cubicBezTo>
                      <a:pt x="271560" y="200679"/>
                      <a:pt x="276667" y="203923"/>
                      <a:pt x="279452" y="207167"/>
                    </a:cubicBezTo>
                    <a:cubicBezTo>
                      <a:pt x="282238" y="210319"/>
                      <a:pt x="283724" y="214953"/>
                      <a:pt x="283724" y="220886"/>
                    </a:cubicBezTo>
                    <a:cubicBezTo>
                      <a:pt x="283724" y="225891"/>
                      <a:pt x="282238" y="230155"/>
                      <a:pt x="279452" y="233214"/>
                    </a:cubicBezTo>
                    <a:cubicBezTo>
                      <a:pt x="276667" y="236273"/>
                      <a:pt x="272581" y="237941"/>
                      <a:pt x="267196" y="237941"/>
                    </a:cubicBezTo>
                    <a:cubicBezTo>
                      <a:pt x="260789" y="237941"/>
                      <a:pt x="255589" y="235902"/>
                      <a:pt x="251503" y="231823"/>
                    </a:cubicBezTo>
                    <a:cubicBezTo>
                      <a:pt x="248253" y="228486"/>
                      <a:pt x="246304" y="223296"/>
                      <a:pt x="245654" y="216529"/>
                    </a:cubicBezTo>
                    <a:cubicBezTo>
                      <a:pt x="245468" y="213934"/>
                      <a:pt x="243054" y="211987"/>
                      <a:pt x="240361" y="211987"/>
                    </a:cubicBezTo>
                    <a:lnTo>
                      <a:pt x="213526" y="212451"/>
                    </a:lnTo>
                    <a:cubicBezTo>
                      <a:pt x="210648" y="212543"/>
                      <a:pt x="208141" y="214953"/>
                      <a:pt x="208419" y="217920"/>
                    </a:cubicBezTo>
                    <a:cubicBezTo>
                      <a:pt x="209162" y="232101"/>
                      <a:pt x="213712" y="243132"/>
                      <a:pt x="222254" y="250918"/>
                    </a:cubicBezTo>
                    <a:cubicBezTo>
                      <a:pt x="231447" y="259260"/>
                      <a:pt x="243054" y="264266"/>
                      <a:pt x="256796" y="265841"/>
                    </a:cubicBezTo>
                    <a:lnTo>
                      <a:pt x="256796" y="284102"/>
                    </a:lnTo>
                    <a:cubicBezTo>
                      <a:pt x="256796" y="286605"/>
                      <a:pt x="258839" y="288551"/>
                      <a:pt x="261253" y="288551"/>
                    </a:cubicBezTo>
                    <a:lnTo>
                      <a:pt x="277874" y="288551"/>
                    </a:lnTo>
                    <a:cubicBezTo>
                      <a:pt x="280381" y="288551"/>
                      <a:pt x="282331" y="286605"/>
                      <a:pt x="282331" y="284102"/>
                    </a:cubicBezTo>
                    <a:lnTo>
                      <a:pt x="282331" y="265378"/>
                    </a:lnTo>
                    <a:cubicBezTo>
                      <a:pt x="293473" y="263339"/>
                      <a:pt x="302480" y="258890"/>
                      <a:pt x="309444" y="252216"/>
                    </a:cubicBezTo>
                    <a:cubicBezTo>
                      <a:pt x="317615" y="244337"/>
                      <a:pt x="321701" y="233863"/>
                      <a:pt x="321701" y="220886"/>
                    </a:cubicBezTo>
                    <a:cubicBezTo>
                      <a:pt x="321701" y="207260"/>
                      <a:pt x="317615" y="196600"/>
                      <a:pt x="309444" y="189370"/>
                    </a:cubicBezTo>
                    <a:cubicBezTo>
                      <a:pt x="301273" y="181955"/>
                      <a:pt x="288552" y="174632"/>
                      <a:pt x="271188" y="167217"/>
                    </a:cubicBezTo>
                    <a:cubicBezTo>
                      <a:pt x="263667" y="163880"/>
                      <a:pt x="258560" y="160636"/>
                      <a:pt x="255867" y="157484"/>
                    </a:cubicBezTo>
                    <a:cubicBezTo>
                      <a:pt x="253082" y="154333"/>
                      <a:pt x="251782" y="150161"/>
                      <a:pt x="251782" y="144971"/>
                    </a:cubicBezTo>
                    <a:cubicBezTo>
                      <a:pt x="251782" y="139873"/>
                      <a:pt x="252989" y="135794"/>
                      <a:pt x="255589" y="132457"/>
                    </a:cubicBezTo>
                    <a:cubicBezTo>
                      <a:pt x="258096" y="129120"/>
                      <a:pt x="261996" y="127545"/>
                      <a:pt x="267381" y="127545"/>
                    </a:cubicBezTo>
                    <a:cubicBezTo>
                      <a:pt x="272581" y="127545"/>
                      <a:pt x="276760" y="129491"/>
                      <a:pt x="279824" y="133477"/>
                    </a:cubicBezTo>
                    <a:cubicBezTo>
                      <a:pt x="282424" y="136721"/>
                      <a:pt x="283909" y="141263"/>
                      <a:pt x="284466" y="147103"/>
                    </a:cubicBezTo>
                    <a:cubicBezTo>
                      <a:pt x="284652" y="149791"/>
                      <a:pt x="287066" y="151645"/>
                      <a:pt x="289759" y="151645"/>
                    </a:cubicBezTo>
                    <a:lnTo>
                      <a:pt x="316594" y="151274"/>
                    </a:lnTo>
                    <a:cubicBezTo>
                      <a:pt x="319565" y="151274"/>
                      <a:pt x="321979" y="148771"/>
                      <a:pt x="321794" y="145805"/>
                    </a:cubicBezTo>
                    <a:cubicBezTo>
                      <a:pt x="321051" y="134126"/>
                      <a:pt x="317244" y="124208"/>
                      <a:pt x="310466" y="116329"/>
                    </a:cubicBezTo>
                    <a:cubicBezTo>
                      <a:pt x="303409" y="107987"/>
                      <a:pt x="293938" y="102703"/>
                      <a:pt x="282238" y="100386"/>
                    </a:cubicBezTo>
                    <a:lnTo>
                      <a:pt x="282238" y="80086"/>
                    </a:lnTo>
                    <a:cubicBezTo>
                      <a:pt x="282238" y="77583"/>
                      <a:pt x="280195" y="75637"/>
                      <a:pt x="277781" y="75637"/>
                    </a:cubicBezTo>
                    <a:close/>
                    <a:moveTo>
                      <a:pt x="248532" y="0"/>
                    </a:moveTo>
                    <a:lnTo>
                      <a:pt x="281309" y="0"/>
                    </a:lnTo>
                    <a:cubicBezTo>
                      <a:pt x="287902" y="0"/>
                      <a:pt x="293380" y="5283"/>
                      <a:pt x="293380" y="11957"/>
                    </a:cubicBezTo>
                    <a:lnTo>
                      <a:pt x="293380" y="39209"/>
                    </a:lnTo>
                    <a:cubicBezTo>
                      <a:pt x="312508" y="42917"/>
                      <a:pt x="330336" y="50425"/>
                      <a:pt x="346121" y="60899"/>
                    </a:cubicBezTo>
                    <a:lnTo>
                      <a:pt x="365435" y="41619"/>
                    </a:lnTo>
                    <a:cubicBezTo>
                      <a:pt x="370078" y="36984"/>
                      <a:pt x="377785" y="36984"/>
                      <a:pt x="382520" y="41619"/>
                    </a:cubicBezTo>
                    <a:lnTo>
                      <a:pt x="405641" y="64792"/>
                    </a:lnTo>
                    <a:cubicBezTo>
                      <a:pt x="410376" y="69427"/>
                      <a:pt x="410376" y="77120"/>
                      <a:pt x="405641" y="81847"/>
                    </a:cubicBezTo>
                    <a:lnTo>
                      <a:pt x="386327" y="101127"/>
                    </a:lnTo>
                    <a:cubicBezTo>
                      <a:pt x="396820" y="116792"/>
                      <a:pt x="404248" y="134589"/>
                      <a:pt x="408148" y="153777"/>
                    </a:cubicBezTo>
                    <a:lnTo>
                      <a:pt x="435354" y="153777"/>
                    </a:lnTo>
                    <a:cubicBezTo>
                      <a:pt x="441947" y="153777"/>
                      <a:pt x="447332" y="159060"/>
                      <a:pt x="447332" y="165734"/>
                    </a:cubicBezTo>
                    <a:lnTo>
                      <a:pt x="447332" y="198454"/>
                    </a:lnTo>
                    <a:cubicBezTo>
                      <a:pt x="447332" y="205128"/>
                      <a:pt x="442040" y="210504"/>
                      <a:pt x="435354" y="210504"/>
                    </a:cubicBezTo>
                    <a:lnTo>
                      <a:pt x="408148" y="210504"/>
                    </a:lnTo>
                    <a:cubicBezTo>
                      <a:pt x="404434" y="229599"/>
                      <a:pt x="396820" y="247396"/>
                      <a:pt x="386327" y="263153"/>
                    </a:cubicBezTo>
                    <a:lnTo>
                      <a:pt x="405548" y="282433"/>
                    </a:lnTo>
                    <a:cubicBezTo>
                      <a:pt x="410191" y="287068"/>
                      <a:pt x="410191" y="294761"/>
                      <a:pt x="405548" y="299489"/>
                    </a:cubicBezTo>
                    <a:lnTo>
                      <a:pt x="382334" y="322569"/>
                    </a:lnTo>
                    <a:cubicBezTo>
                      <a:pt x="377692" y="327296"/>
                      <a:pt x="369985" y="327296"/>
                      <a:pt x="365249" y="322569"/>
                    </a:cubicBezTo>
                    <a:lnTo>
                      <a:pt x="345936" y="303289"/>
                    </a:lnTo>
                    <a:cubicBezTo>
                      <a:pt x="330243" y="313671"/>
                      <a:pt x="312416" y="321179"/>
                      <a:pt x="293195" y="325072"/>
                    </a:cubicBezTo>
                    <a:lnTo>
                      <a:pt x="293195" y="352231"/>
                    </a:lnTo>
                    <a:cubicBezTo>
                      <a:pt x="293195" y="358905"/>
                      <a:pt x="287902" y="364188"/>
                      <a:pt x="281217" y="364188"/>
                    </a:cubicBezTo>
                    <a:lnTo>
                      <a:pt x="248439" y="364188"/>
                    </a:lnTo>
                    <a:cubicBezTo>
                      <a:pt x="241847" y="364188"/>
                      <a:pt x="236368" y="358905"/>
                      <a:pt x="236368" y="352231"/>
                    </a:cubicBezTo>
                    <a:lnTo>
                      <a:pt x="236368" y="325072"/>
                    </a:lnTo>
                    <a:cubicBezTo>
                      <a:pt x="217240" y="321364"/>
                      <a:pt x="199412" y="313763"/>
                      <a:pt x="183627" y="303289"/>
                    </a:cubicBezTo>
                    <a:lnTo>
                      <a:pt x="164314" y="322569"/>
                    </a:lnTo>
                    <a:cubicBezTo>
                      <a:pt x="159764" y="327296"/>
                      <a:pt x="152057" y="327296"/>
                      <a:pt x="147414" y="322569"/>
                    </a:cubicBezTo>
                    <a:lnTo>
                      <a:pt x="124201" y="299489"/>
                    </a:lnTo>
                    <a:cubicBezTo>
                      <a:pt x="119558" y="294761"/>
                      <a:pt x="119558" y="287068"/>
                      <a:pt x="124201" y="282433"/>
                    </a:cubicBezTo>
                    <a:lnTo>
                      <a:pt x="143514" y="263153"/>
                    </a:lnTo>
                    <a:cubicBezTo>
                      <a:pt x="133022" y="247396"/>
                      <a:pt x="125593" y="229599"/>
                      <a:pt x="121786" y="210504"/>
                    </a:cubicBezTo>
                    <a:lnTo>
                      <a:pt x="94487" y="210504"/>
                    </a:lnTo>
                    <a:cubicBezTo>
                      <a:pt x="87988" y="210504"/>
                      <a:pt x="82509" y="205128"/>
                      <a:pt x="82509" y="198454"/>
                    </a:cubicBezTo>
                    <a:lnTo>
                      <a:pt x="82509" y="165734"/>
                    </a:lnTo>
                    <a:cubicBezTo>
                      <a:pt x="82509" y="159153"/>
                      <a:pt x="87802" y="153777"/>
                      <a:pt x="94487" y="153777"/>
                    </a:cubicBezTo>
                    <a:lnTo>
                      <a:pt x="121879" y="153777"/>
                    </a:lnTo>
                    <a:cubicBezTo>
                      <a:pt x="125593" y="134589"/>
                      <a:pt x="133115" y="116792"/>
                      <a:pt x="143700" y="101127"/>
                    </a:cubicBezTo>
                    <a:lnTo>
                      <a:pt x="124386" y="81847"/>
                    </a:lnTo>
                    <a:cubicBezTo>
                      <a:pt x="119651" y="77120"/>
                      <a:pt x="119651" y="69427"/>
                      <a:pt x="124386" y="64792"/>
                    </a:cubicBezTo>
                    <a:lnTo>
                      <a:pt x="147507" y="41619"/>
                    </a:lnTo>
                    <a:cubicBezTo>
                      <a:pt x="152057" y="36984"/>
                      <a:pt x="159764" y="36984"/>
                      <a:pt x="164499" y="41619"/>
                    </a:cubicBezTo>
                    <a:lnTo>
                      <a:pt x="183813" y="60899"/>
                    </a:lnTo>
                    <a:cubicBezTo>
                      <a:pt x="199505" y="50425"/>
                      <a:pt x="217333" y="43009"/>
                      <a:pt x="236554" y="39209"/>
                    </a:cubicBezTo>
                    <a:lnTo>
                      <a:pt x="236554" y="11957"/>
                    </a:lnTo>
                    <a:cubicBezTo>
                      <a:pt x="236554" y="5469"/>
                      <a:pt x="241847" y="0"/>
                      <a:pt x="248532" y="0"/>
                    </a:cubicBezTo>
                    <a:close/>
                  </a:path>
                </a:pathLst>
              </a:custGeom>
              <a:solidFill>
                <a:srgbClr val="004947"/>
              </a:solidFill>
              <a:ln w="57150">
                <a:noFill/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îṡliḍe"/>
            <p:cNvGrpSpPr/>
            <p:nvPr/>
          </p:nvGrpSpPr>
          <p:grpSpPr>
            <a:xfrm>
              <a:off x="5920359" y="3463652"/>
              <a:ext cx="1784632" cy="1414622"/>
              <a:chOff x="5920359" y="3463652"/>
              <a:chExt cx="1784632" cy="1414622"/>
            </a:xfrm>
          </p:grpSpPr>
          <p:sp>
            <p:nvSpPr>
              <p:cNvPr id="23" name="ïŝlïďè"/>
              <p:cNvSpPr/>
              <p:nvPr/>
            </p:nvSpPr>
            <p:spPr>
              <a:xfrm>
                <a:off x="6118939" y="3463652"/>
                <a:ext cx="1270592" cy="1270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1" h="19331" extrusionOk="0">
                    <a:moveTo>
                      <a:pt x="423" y="12487"/>
                    </a:moveTo>
                    <a:cubicBezTo>
                      <a:pt x="1982" y="17591"/>
                      <a:pt x="7383" y="20465"/>
                      <a:pt x="12487" y="18906"/>
                    </a:cubicBezTo>
                    <a:cubicBezTo>
                      <a:pt x="17591" y="17348"/>
                      <a:pt x="20465" y="11947"/>
                      <a:pt x="18906" y="6843"/>
                    </a:cubicBezTo>
                    <a:cubicBezTo>
                      <a:pt x="17348" y="1739"/>
                      <a:pt x="11947" y="-1135"/>
                      <a:pt x="6843" y="424"/>
                    </a:cubicBezTo>
                    <a:cubicBezTo>
                      <a:pt x="1739" y="1982"/>
                      <a:pt x="-1135" y="7383"/>
                      <a:pt x="423" y="12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00685F"/>
                </a:solidFill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išḷíḍè"/>
              <p:cNvSpPr/>
              <p:nvPr/>
            </p:nvSpPr>
            <p:spPr>
              <a:xfrm rot="3695988">
                <a:off x="5556611" y="4222868"/>
                <a:ext cx="1019154" cy="291657"/>
              </a:xfrm>
              <a:custGeom>
                <a:avLst/>
                <a:gdLst>
                  <a:gd name="connsiteX0" fmla="*/ 0 w 1019154"/>
                  <a:gd name="connsiteY0" fmla="*/ 28457 h 291657"/>
                  <a:gd name="connsiteX1" fmla="*/ 36653 w 1019154"/>
                  <a:gd name="connsiteY1" fmla="*/ 0 h 291657"/>
                  <a:gd name="connsiteX2" fmla="*/ 821482 w 1019154"/>
                  <a:gd name="connsiteY2" fmla="*/ 180252 h 291657"/>
                  <a:gd name="connsiteX3" fmla="*/ 923342 w 1019154"/>
                  <a:gd name="connsiteY3" fmla="*/ 116253 h 291657"/>
                  <a:gd name="connsiteX4" fmla="*/ 885470 w 1019154"/>
                  <a:gd name="connsiteY4" fmla="*/ 67450 h 291657"/>
                  <a:gd name="connsiteX5" fmla="*/ 1019154 w 1019154"/>
                  <a:gd name="connsiteY5" fmla="*/ 68365 h 291657"/>
                  <a:gd name="connsiteX6" fmla="*/ 989125 w 1019154"/>
                  <a:gd name="connsiteY6" fmla="*/ 201021 h 291657"/>
                  <a:gd name="connsiteX7" fmla="*/ 951784 w 1019154"/>
                  <a:gd name="connsiteY7" fmla="*/ 152904 h 291657"/>
                  <a:gd name="connsiteX8" fmla="*/ 843287 w 1019154"/>
                  <a:gd name="connsiteY8" fmla="*/ 220891 h 291657"/>
                  <a:gd name="connsiteX9" fmla="*/ 0 w 1019154"/>
                  <a:gd name="connsiteY9" fmla="*/ 28457 h 29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9154" h="291657">
                    <a:moveTo>
                      <a:pt x="0" y="28457"/>
                    </a:moveTo>
                    <a:lnTo>
                      <a:pt x="36653" y="0"/>
                    </a:lnTo>
                    <a:cubicBezTo>
                      <a:pt x="225228" y="242994"/>
                      <a:pt x="552992" y="313465"/>
                      <a:pt x="821482" y="180252"/>
                    </a:cubicBezTo>
                    <a:lnTo>
                      <a:pt x="923342" y="116253"/>
                    </a:lnTo>
                    <a:lnTo>
                      <a:pt x="885470" y="67450"/>
                    </a:lnTo>
                    <a:lnTo>
                      <a:pt x="1019154" y="68365"/>
                    </a:lnTo>
                    <a:cubicBezTo>
                      <a:pt x="1019154" y="68365"/>
                      <a:pt x="989125" y="201021"/>
                      <a:pt x="989125" y="201021"/>
                    </a:cubicBezTo>
                    <a:lnTo>
                      <a:pt x="951784" y="152904"/>
                    </a:lnTo>
                    <a:lnTo>
                      <a:pt x="843287" y="220891"/>
                    </a:lnTo>
                    <a:cubicBezTo>
                      <a:pt x="557611" y="361989"/>
                      <a:pt x="202314" y="289183"/>
                      <a:pt x="0" y="28457"/>
                    </a:cubicBezTo>
                    <a:close/>
                  </a:path>
                </a:pathLst>
              </a:custGeom>
              <a:solidFill>
                <a:srgbClr val="0068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 fontScale="47500" lnSpcReduction="20000"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š1îde"/>
              <p:cNvSpPr/>
              <p:nvPr/>
            </p:nvSpPr>
            <p:spPr>
              <a:xfrm>
                <a:off x="7427704" y="3943343"/>
                <a:ext cx="277287" cy="277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0" h="19331" extrusionOk="0">
                    <a:moveTo>
                      <a:pt x="424" y="12487"/>
                    </a:moveTo>
                    <a:cubicBezTo>
                      <a:pt x="1982" y="17591"/>
                      <a:pt x="7383" y="20465"/>
                      <a:pt x="12487" y="18907"/>
                    </a:cubicBezTo>
                    <a:cubicBezTo>
                      <a:pt x="17591" y="17348"/>
                      <a:pt x="20465" y="11947"/>
                      <a:pt x="18906" y="6843"/>
                    </a:cubicBezTo>
                    <a:cubicBezTo>
                      <a:pt x="17348" y="1739"/>
                      <a:pt x="11947" y="-1135"/>
                      <a:pt x="6843" y="424"/>
                    </a:cubicBezTo>
                    <a:cubicBezTo>
                      <a:pt x="1739" y="1982"/>
                      <a:pt x="-1135" y="7383"/>
                      <a:pt x="424" y="1248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lvl1pPr algn="ctr" defTabSz="825500">
                  <a:defRPr sz="5600"/>
                </a:lvl1pPr>
                <a:lvl2pPr indent="342900" algn="ctr" defTabSz="825500">
                  <a:defRPr sz="5600"/>
                </a:lvl2pPr>
                <a:lvl3pPr indent="685800" algn="ctr" defTabSz="825500">
                  <a:defRPr sz="5600"/>
                </a:lvl3pPr>
                <a:lvl4pPr indent="1028700" algn="ctr" defTabSz="825500">
                  <a:defRPr sz="5600"/>
                </a:lvl4pPr>
                <a:lvl5pPr indent="1371600" algn="ctr" defTabSz="825500">
                  <a:defRPr sz="5600"/>
                </a:lvl5pPr>
                <a:lvl6pPr indent="1714500" algn="ctr" defTabSz="825500">
                  <a:defRPr sz="5600"/>
                </a:lvl6pPr>
                <a:lvl7pPr indent="2057400" algn="ctr" defTabSz="825500">
                  <a:defRPr sz="5600"/>
                </a:lvl7pPr>
                <a:lvl8pPr indent="2400300" algn="ctr" defTabSz="825500">
                  <a:defRPr sz="5600"/>
                </a:lvl8pPr>
                <a:lvl9pPr indent="2743200" algn="ctr" defTabSz="825500">
                  <a:defRPr sz="5600"/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sḻïďe"/>
              <p:cNvSpPr/>
              <p:nvPr/>
            </p:nvSpPr>
            <p:spPr>
              <a:xfrm>
                <a:off x="6429265" y="3804053"/>
                <a:ext cx="649940" cy="589764"/>
              </a:xfrm>
              <a:custGeom>
                <a:avLst/>
                <a:gdLst>
                  <a:gd name="connsiteX0" fmla="*/ 243058 w 607915"/>
                  <a:gd name="connsiteY0" fmla="*/ 416124 h 551629"/>
                  <a:gd name="connsiteX1" fmla="*/ 258029 w 607915"/>
                  <a:gd name="connsiteY1" fmla="*/ 430839 h 551629"/>
                  <a:gd name="connsiteX2" fmla="*/ 243430 w 607915"/>
                  <a:gd name="connsiteY2" fmla="*/ 445740 h 551629"/>
                  <a:gd name="connsiteX3" fmla="*/ 230412 w 607915"/>
                  <a:gd name="connsiteY3" fmla="*/ 438428 h 551629"/>
                  <a:gd name="connsiteX4" fmla="*/ 228366 w 607915"/>
                  <a:gd name="connsiteY4" fmla="*/ 431210 h 551629"/>
                  <a:gd name="connsiteX5" fmla="*/ 243058 w 607915"/>
                  <a:gd name="connsiteY5" fmla="*/ 416124 h 551629"/>
                  <a:gd name="connsiteX6" fmla="*/ 551744 w 607915"/>
                  <a:gd name="connsiteY6" fmla="*/ 407129 h 551629"/>
                  <a:gd name="connsiteX7" fmla="*/ 531968 w 607915"/>
                  <a:gd name="connsiteY7" fmla="*/ 412505 h 551629"/>
                  <a:gd name="connsiteX8" fmla="*/ 518598 w 607915"/>
                  <a:gd name="connsiteY8" fmla="*/ 445040 h 551629"/>
                  <a:gd name="connsiteX9" fmla="*/ 486381 w 607915"/>
                  <a:gd name="connsiteY9" fmla="*/ 458481 h 551629"/>
                  <a:gd name="connsiteX10" fmla="*/ 481089 w 607915"/>
                  <a:gd name="connsiteY10" fmla="*/ 478688 h 551629"/>
                  <a:gd name="connsiteX11" fmla="*/ 533082 w 607915"/>
                  <a:gd name="connsiteY11" fmla="*/ 459593 h 551629"/>
                  <a:gd name="connsiteX12" fmla="*/ 551744 w 607915"/>
                  <a:gd name="connsiteY12" fmla="*/ 407129 h 551629"/>
                  <a:gd name="connsiteX13" fmla="*/ 179372 w 607915"/>
                  <a:gd name="connsiteY13" fmla="*/ 401381 h 551629"/>
                  <a:gd name="connsiteX14" fmla="*/ 190690 w 607915"/>
                  <a:gd name="connsiteY14" fmla="*/ 402770 h 551629"/>
                  <a:gd name="connsiteX15" fmla="*/ 196344 w 607915"/>
                  <a:gd name="connsiteY15" fmla="*/ 422865 h 551629"/>
                  <a:gd name="connsiteX16" fmla="*/ 176232 w 607915"/>
                  <a:gd name="connsiteY16" fmla="*/ 428607 h 551629"/>
                  <a:gd name="connsiteX17" fmla="*/ 170671 w 607915"/>
                  <a:gd name="connsiteY17" fmla="*/ 423143 h 551629"/>
                  <a:gd name="connsiteX18" fmla="*/ 170486 w 607915"/>
                  <a:gd name="connsiteY18" fmla="*/ 408326 h 551629"/>
                  <a:gd name="connsiteX19" fmla="*/ 179372 w 607915"/>
                  <a:gd name="connsiteY19" fmla="*/ 401381 h 551629"/>
                  <a:gd name="connsiteX20" fmla="*/ 306331 w 607915"/>
                  <a:gd name="connsiteY20" fmla="*/ 400103 h 551629"/>
                  <a:gd name="connsiteX21" fmla="*/ 315310 w 607915"/>
                  <a:gd name="connsiteY21" fmla="*/ 406833 h 551629"/>
                  <a:gd name="connsiteX22" fmla="*/ 310106 w 607915"/>
                  <a:gd name="connsiteY22" fmla="*/ 427126 h 551629"/>
                  <a:gd name="connsiteX23" fmla="*/ 289847 w 607915"/>
                  <a:gd name="connsiteY23" fmla="*/ 421937 h 551629"/>
                  <a:gd name="connsiteX24" fmla="*/ 295051 w 607915"/>
                  <a:gd name="connsiteY24" fmla="*/ 401644 h 551629"/>
                  <a:gd name="connsiteX25" fmla="*/ 306331 w 607915"/>
                  <a:gd name="connsiteY25" fmla="*/ 400103 h 551629"/>
                  <a:gd name="connsiteX26" fmla="*/ 485847 w 607915"/>
                  <a:gd name="connsiteY26" fmla="*/ 390456 h 551629"/>
                  <a:gd name="connsiteX27" fmla="*/ 470319 w 607915"/>
                  <a:gd name="connsiteY27" fmla="*/ 396933 h 551629"/>
                  <a:gd name="connsiteX28" fmla="*/ 470412 w 607915"/>
                  <a:gd name="connsiteY28" fmla="*/ 428077 h 551629"/>
                  <a:gd name="connsiteX29" fmla="*/ 501608 w 607915"/>
                  <a:gd name="connsiteY29" fmla="*/ 427985 h 551629"/>
                  <a:gd name="connsiteX30" fmla="*/ 501515 w 607915"/>
                  <a:gd name="connsiteY30" fmla="*/ 396840 h 551629"/>
                  <a:gd name="connsiteX31" fmla="*/ 485847 w 607915"/>
                  <a:gd name="connsiteY31" fmla="*/ 390456 h 551629"/>
                  <a:gd name="connsiteX32" fmla="*/ 432810 w 607915"/>
                  <a:gd name="connsiteY32" fmla="*/ 376726 h 551629"/>
                  <a:gd name="connsiteX33" fmla="*/ 440609 w 607915"/>
                  <a:gd name="connsiteY33" fmla="*/ 459871 h 551629"/>
                  <a:gd name="connsiteX34" fmla="*/ 457785 w 607915"/>
                  <a:gd name="connsiteY34" fmla="*/ 472199 h 551629"/>
                  <a:gd name="connsiteX35" fmla="*/ 463077 w 607915"/>
                  <a:gd name="connsiteY35" fmla="*/ 452548 h 551629"/>
                  <a:gd name="connsiteX36" fmla="*/ 453607 w 607915"/>
                  <a:gd name="connsiteY36" fmla="*/ 445318 h 551629"/>
                  <a:gd name="connsiteX37" fmla="*/ 445994 w 607915"/>
                  <a:gd name="connsiteY37" fmla="*/ 389888 h 551629"/>
                  <a:gd name="connsiteX38" fmla="*/ 143052 w 607915"/>
                  <a:gd name="connsiteY38" fmla="*/ 358214 h 551629"/>
                  <a:gd name="connsiteX39" fmla="*/ 152140 w 607915"/>
                  <a:gd name="connsiteY39" fmla="*/ 365023 h 551629"/>
                  <a:gd name="connsiteX40" fmla="*/ 146940 w 607915"/>
                  <a:gd name="connsiteY40" fmla="*/ 385345 h 551629"/>
                  <a:gd name="connsiteX41" fmla="*/ 126604 w 607915"/>
                  <a:gd name="connsiteY41" fmla="*/ 380149 h 551629"/>
                  <a:gd name="connsiteX42" fmla="*/ 131804 w 607915"/>
                  <a:gd name="connsiteY42" fmla="*/ 359826 h 551629"/>
                  <a:gd name="connsiteX43" fmla="*/ 143052 w 607915"/>
                  <a:gd name="connsiteY43" fmla="*/ 358214 h 551629"/>
                  <a:gd name="connsiteX44" fmla="*/ 341949 w 607915"/>
                  <a:gd name="connsiteY44" fmla="*/ 356317 h 551629"/>
                  <a:gd name="connsiteX45" fmla="*/ 353191 w 607915"/>
                  <a:gd name="connsiteY45" fmla="*/ 357637 h 551629"/>
                  <a:gd name="connsiteX46" fmla="*/ 358772 w 607915"/>
                  <a:gd name="connsiteY46" fmla="*/ 377838 h 551629"/>
                  <a:gd name="connsiteX47" fmla="*/ 338589 w 607915"/>
                  <a:gd name="connsiteY47" fmla="*/ 383398 h 551629"/>
                  <a:gd name="connsiteX48" fmla="*/ 333102 w 607915"/>
                  <a:gd name="connsiteY48" fmla="*/ 378023 h 551629"/>
                  <a:gd name="connsiteX49" fmla="*/ 333008 w 607915"/>
                  <a:gd name="connsiteY49" fmla="*/ 363197 h 551629"/>
                  <a:gd name="connsiteX50" fmla="*/ 341949 w 607915"/>
                  <a:gd name="connsiteY50" fmla="*/ 356317 h 551629"/>
                  <a:gd name="connsiteX51" fmla="*/ 492439 w 607915"/>
                  <a:gd name="connsiteY51" fmla="*/ 348419 h 551629"/>
                  <a:gd name="connsiteX52" fmla="*/ 449893 w 607915"/>
                  <a:gd name="connsiteY52" fmla="*/ 359485 h 551629"/>
                  <a:gd name="connsiteX53" fmla="*/ 462984 w 607915"/>
                  <a:gd name="connsiteY53" fmla="*/ 372647 h 551629"/>
                  <a:gd name="connsiteX54" fmla="*/ 518413 w 607915"/>
                  <a:gd name="connsiteY54" fmla="*/ 379877 h 551629"/>
                  <a:gd name="connsiteX55" fmla="*/ 525655 w 607915"/>
                  <a:gd name="connsiteY55" fmla="*/ 389146 h 551629"/>
                  <a:gd name="connsiteX56" fmla="*/ 545059 w 607915"/>
                  <a:gd name="connsiteY56" fmla="*/ 383863 h 551629"/>
                  <a:gd name="connsiteX57" fmla="*/ 532896 w 607915"/>
                  <a:gd name="connsiteY57" fmla="*/ 367178 h 551629"/>
                  <a:gd name="connsiteX58" fmla="*/ 492439 w 607915"/>
                  <a:gd name="connsiteY58" fmla="*/ 348419 h 551629"/>
                  <a:gd name="connsiteX59" fmla="*/ 122546 w 607915"/>
                  <a:gd name="connsiteY59" fmla="*/ 298280 h 551629"/>
                  <a:gd name="connsiteX60" fmla="*/ 137574 w 607915"/>
                  <a:gd name="connsiteY60" fmla="*/ 313019 h 551629"/>
                  <a:gd name="connsiteX61" fmla="*/ 122917 w 607915"/>
                  <a:gd name="connsiteY61" fmla="*/ 327944 h 551629"/>
                  <a:gd name="connsiteX62" fmla="*/ 109929 w 607915"/>
                  <a:gd name="connsiteY62" fmla="*/ 320713 h 551629"/>
                  <a:gd name="connsiteX63" fmla="*/ 107981 w 607915"/>
                  <a:gd name="connsiteY63" fmla="*/ 313390 h 551629"/>
                  <a:gd name="connsiteX64" fmla="*/ 122546 w 607915"/>
                  <a:gd name="connsiteY64" fmla="*/ 298280 h 551629"/>
                  <a:gd name="connsiteX65" fmla="*/ 245832 w 607915"/>
                  <a:gd name="connsiteY65" fmla="*/ 296467 h 551629"/>
                  <a:gd name="connsiteX66" fmla="*/ 226516 w 607915"/>
                  <a:gd name="connsiteY66" fmla="*/ 307870 h 551629"/>
                  <a:gd name="connsiteX67" fmla="*/ 237938 w 607915"/>
                  <a:gd name="connsiteY67" fmla="*/ 327152 h 551629"/>
                  <a:gd name="connsiteX68" fmla="*/ 257254 w 607915"/>
                  <a:gd name="connsiteY68" fmla="*/ 315750 h 551629"/>
                  <a:gd name="connsiteX69" fmla="*/ 245832 w 607915"/>
                  <a:gd name="connsiteY69" fmla="*/ 296467 h 551629"/>
                  <a:gd name="connsiteX70" fmla="*/ 361161 w 607915"/>
                  <a:gd name="connsiteY70" fmla="*/ 296093 h 551629"/>
                  <a:gd name="connsiteX71" fmla="*/ 376108 w 607915"/>
                  <a:gd name="connsiteY71" fmla="*/ 310819 h 551629"/>
                  <a:gd name="connsiteX72" fmla="*/ 361347 w 607915"/>
                  <a:gd name="connsiteY72" fmla="*/ 325730 h 551629"/>
                  <a:gd name="connsiteX73" fmla="*/ 348536 w 607915"/>
                  <a:gd name="connsiteY73" fmla="*/ 318506 h 551629"/>
                  <a:gd name="connsiteX74" fmla="*/ 346400 w 607915"/>
                  <a:gd name="connsiteY74" fmla="*/ 311097 h 551629"/>
                  <a:gd name="connsiteX75" fmla="*/ 361161 w 607915"/>
                  <a:gd name="connsiteY75" fmla="*/ 296093 h 551629"/>
                  <a:gd name="connsiteX76" fmla="*/ 478582 w 607915"/>
                  <a:gd name="connsiteY76" fmla="*/ 292282 h 551629"/>
                  <a:gd name="connsiteX77" fmla="*/ 494459 w 607915"/>
                  <a:gd name="connsiteY77" fmla="*/ 292282 h 551629"/>
                  <a:gd name="connsiteX78" fmla="*/ 504672 w 607915"/>
                  <a:gd name="connsiteY78" fmla="*/ 302571 h 551629"/>
                  <a:gd name="connsiteX79" fmla="*/ 504672 w 607915"/>
                  <a:gd name="connsiteY79" fmla="*/ 317587 h 551629"/>
                  <a:gd name="connsiteX80" fmla="*/ 541438 w 607915"/>
                  <a:gd name="connsiteY80" fmla="*/ 332789 h 551629"/>
                  <a:gd name="connsiteX81" fmla="*/ 552208 w 607915"/>
                  <a:gd name="connsiteY81" fmla="*/ 322037 h 551629"/>
                  <a:gd name="connsiteX82" fmla="*/ 566692 w 607915"/>
                  <a:gd name="connsiteY82" fmla="*/ 322037 h 551629"/>
                  <a:gd name="connsiteX83" fmla="*/ 578019 w 607915"/>
                  <a:gd name="connsiteY83" fmla="*/ 333160 h 551629"/>
                  <a:gd name="connsiteX84" fmla="*/ 578019 w 607915"/>
                  <a:gd name="connsiteY84" fmla="*/ 347620 h 551629"/>
                  <a:gd name="connsiteX85" fmla="*/ 567063 w 607915"/>
                  <a:gd name="connsiteY85" fmla="*/ 358558 h 551629"/>
                  <a:gd name="connsiteX86" fmla="*/ 582197 w 607915"/>
                  <a:gd name="connsiteY86" fmla="*/ 395079 h 551629"/>
                  <a:gd name="connsiteX87" fmla="*/ 597795 w 607915"/>
                  <a:gd name="connsiteY87" fmla="*/ 395079 h 551629"/>
                  <a:gd name="connsiteX88" fmla="*/ 607915 w 607915"/>
                  <a:gd name="connsiteY88" fmla="*/ 405368 h 551629"/>
                  <a:gd name="connsiteX89" fmla="*/ 607915 w 607915"/>
                  <a:gd name="connsiteY89" fmla="*/ 421218 h 551629"/>
                  <a:gd name="connsiteX90" fmla="*/ 597702 w 607915"/>
                  <a:gd name="connsiteY90" fmla="*/ 431414 h 551629"/>
                  <a:gd name="connsiteX91" fmla="*/ 582104 w 607915"/>
                  <a:gd name="connsiteY91" fmla="*/ 431414 h 551629"/>
                  <a:gd name="connsiteX92" fmla="*/ 566971 w 607915"/>
                  <a:gd name="connsiteY92" fmla="*/ 467935 h 551629"/>
                  <a:gd name="connsiteX93" fmla="*/ 578112 w 607915"/>
                  <a:gd name="connsiteY93" fmla="*/ 478873 h 551629"/>
                  <a:gd name="connsiteX94" fmla="*/ 578112 w 607915"/>
                  <a:gd name="connsiteY94" fmla="*/ 493333 h 551629"/>
                  <a:gd name="connsiteX95" fmla="*/ 566971 w 607915"/>
                  <a:gd name="connsiteY95" fmla="*/ 504642 h 551629"/>
                  <a:gd name="connsiteX96" fmla="*/ 552487 w 607915"/>
                  <a:gd name="connsiteY96" fmla="*/ 504642 h 551629"/>
                  <a:gd name="connsiteX97" fmla="*/ 541345 w 607915"/>
                  <a:gd name="connsiteY97" fmla="*/ 493611 h 551629"/>
                  <a:gd name="connsiteX98" fmla="*/ 504950 w 607915"/>
                  <a:gd name="connsiteY98" fmla="*/ 508813 h 551629"/>
                  <a:gd name="connsiteX99" fmla="*/ 504950 w 607915"/>
                  <a:gd name="connsiteY99" fmla="*/ 524385 h 551629"/>
                  <a:gd name="connsiteX100" fmla="*/ 494644 w 607915"/>
                  <a:gd name="connsiteY100" fmla="*/ 534674 h 551629"/>
                  <a:gd name="connsiteX101" fmla="*/ 478861 w 607915"/>
                  <a:gd name="connsiteY101" fmla="*/ 534674 h 551629"/>
                  <a:gd name="connsiteX102" fmla="*/ 468555 w 607915"/>
                  <a:gd name="connsiteY102" fmla="*/ 524385 h 551629"/>
                  <a:gd name="connsiteX103" fmla="*/ 468555 w 607915"/>
                  <a:gd name="connsiteY103" fmla="*/ 508813 h 551629"/>
                  <a:gd name="connsiteX104" fmla="*/ 431881 w 607915"/>
                  <a:gd name="connsiteY104" fmla="*/ 493889 h 551629"/>
                  <a:gd name="connsiteX105" fmla="*/ 421018 w 607915"/>
                  <a:gd name="connsiteY105" fmla="*/ 504734 h 551629"/>
                  <a:gd name="connsiteX106" fmla="*/ 406534 w 607915"/>
                  <a:gd name="connsiteY106" fmla="*/ 504734 h 551629"/>
                  <a:gd name="connsiteX107" fmla="*/ 395300 w 607915"/>
                  <a:gd name="connsiteY107" fmla="*/ 493611 h 551629"/>
                  <a:gd name="connsiteX108" fmla="*/ 395300 w 607915"/>
                  <a:gd name="connsiteY108" fmla="*/ 479151 h 551629"/>
                  <a:gd name="connsiteX109" fmla="*/ 406070 w 607915"/>
                  <a:gd name="connsiteY109" fmla="*/ 468399 h 551629"/>
                  <a:gd name="connsiteX110" fmla="*/ 390658 w 607915"/>
                  <a:gd name="connsiteY110" fmla="*/ 431785 h 551629"/>
                  <a:gd name="connsiteX111" fmla="*/ 375617 w 607915"/>
                  <a:gd name="connsiteY111" fmla="*/ 431785 h 551629"/>
                  <a:gd name="connsiteX112" fmla="*/ 365311 w 607915"/>
                  <a:gd name="connsiteY112" fmla="*/ 421589 h 551629"/>
                  <a:gd name="connsiteX113" fmla="*/ 365311 w 607915"/>
                  <a:gd name="connsiteY113" fmla="*/ 405738 h 551629"/>
                  <a:gd name="connsiteX114" fmla="*/ 375617 w 607915"/>
                  <a:gd name="connsiteY114" fmla="*/ 395449 h 551629"/>
                  <a:gd name="connsiteX115" fmla="*/ 390658 w 607915"/>
                  <a:gd name="connsiteY115" fmla="*/ 395449 h 551629"/>
                  <a:gd name="connsiteX116" fmla="*/ 405792 w 607915"/>
                  <a:gd name="connsiteY116" fmla="*/ 358650 h 551629"/>
                  <a:gd name="connsiteX117" fmla="*/ 395114 w 607915"/>
                  <a:gd name="connsiteY117" fmla="*/ 347991 h 551629"/>
                  <a:gd name="connsiteX118" fmla="*/ 395114 w 607915"/>
                  <a:gd name="connsiteY118" fmla="*/ 333531 h 551629"/>
                  <a:gd name="connsiteX119" fmla="*/ 406256 w 607915"/>
                  <a:gd name="connsiteY119" fmla="*/ 322315 h 551629"/>
                  <a:gd name="connsiteX120" fmla="*/ 420740 w 607915"/>
                  <a:gd name="connsiteY120" fmla="*/ 322315 h 551629"/>
                  <a:gd name="connsiteX121" fmla="*/ 431417 w 607915"/>
                  <a:gd name="connsiteY121" fmla="*/ 332974 h 551629"/>
                  <a:gd name="connsiteX122" fmla="*/ 468276 w 607915"/>
                  <a:gd name="connsiteY122" fmla="*/ 317587 h 551629"/>
                  <a:gd name="connsiteX123" fmla="*/ 468276 w 607915"/>
                  <a:gd name="connsiteY123" fmla="*/ 302571 h 551629"/>
                  <a:gd name="connsiteX124" fmla="*/ 478582 w 607915"/>
                  <a:gd name="connsiteY124" fmla="*/ 292282 h 551629"/>
                  <a:gd name="connsiteX125" fmla="*/ 134055 w 607915"/>
                  <a:gd name="connsiteY125" fmla="*/ 239316 h 551629"/>
                  <a:gd name="connsiteX126" fmla="*/ 145381 w 607915"/>
                  <a:gd name="connsiteY126" fmla="*/ 240658 h 551629"/>
                  <a:gd name="connsiteX127" fmla="*/ 151038 w 607915"/>
                  <a:gd name="connsiteY127" fmla="*/ 260754 h 551629"/>
                  <a:gd name="connsiteX128" fmla="*/ 130913 w 607915"/>
                  <a:gd name="connsiteY128" fmla="*/ 266403 h 551629"/>
                  <a:gd name="connsiteX129" fmla="*/ 125349 w 607915"/>
                  <a:gd name="connsiteY129" fmla="*/ 261124 h 551629"/>
                  <a:gd name="connsiteX130" fmla="*/ 125163 w 607915"/>
                  <a:gd name="connsiteY130" fmla="*/ 246307 h 551629"/>
                  <a:gd name="connsiteX131" fmla="*/ 134055 w 607915"/>
                  <a:gd name="connsiteY131" fmla="*/ 239316 h 551629"/>
                  <a:gd name="connsiteX132" fmla="*/ 348433 w 607915"/>
                  <a:gd name="connsiteY132" fmla="*/ 237404 h 551629"/>
                  <a:gd name="connsiteX133" fmla="*/ 356802 w 607915"/>
                  <a:gd name="connsiteY133" fmla="*/ 243997 h 551629"/>
                  <a:gd name="connsiteX134" fmla="*/ 352438 w 607915"/>
                  <a:gd name="connsiteY134" fmla="*/ 263280 h 551629"/>
                  <a:gd name="connsiteX135" fmla="*/ 277405 w 607915"/>
                  <a:gd name="connsiteY135" fmla="*/ 315935 h 551629"/>
                  <a:gd name="connsiteX136" fmla="*/ 259947 w 607915"/>
                  <a:gd name="connsiteY136" fmla="*/ 343005 h 551629"/>
                  <a:gd name="connsiteX137" fmla="*/ 210451 w 607915"/>
                  <a:gd name="connsiteY137" fmla="*/ 330211 h 551629"/>
                  <a:gd name="connsiteX138" fmla="*/ 223173 w 607915"/>
                  <a:gd name="connsiteY138" fmla="*/ 280800 h 551629"/>
                  <a:gd name="connsiteX139" fmla="*/ 255397 w 607915"/>
                  <a:gd name="connsiteY139" fmla="*/ 278576 h 551629"/>
                  <a:gd name="connsiteX140" fmla="*/ 337765 w 607915"/>
                  <a:gd name="connsiteY140" fmla="*/ 238250 h 551629"/>
                  <a:gd name="connsiteX141" fmla="*/ 348433 w 607915"/>
                  <a:gd name="connsiteY141" fmla="*/ 237404 h 551629"/>
                  <a:gd name="connsiteX142" fmla="*/ 185407 w 607915"/>
                  <a:gd name="connsiteY142" fmla="*/ 194979 h 551629"/>
                  <a:gd name="connsiteX143" fmla="*/ 194484 w 607915"/>
                  <a:gd name="connsiteY143" fmla="*/ 201787 h 551629"/>
                  <a:gd name="connsiteX144" fmla="*/ 189290 w 607915"/>
                  <a:gd name="connsiteY144" fmla="*/ 222070 h 551629"/>
                  <a:gd name="connsiteX145" fmla="*/ 189198 w 607915"/>
                  <a:gd name="connsiteY145" fmla="*/ 222070 h 551629"/>
                  <a:gd name="connsiteX146" fmla="*/ 188919 w 607915"/>
                  <a:gd name="connsiteY146" fmla="*/ 222162 h 551629"/>
                  <a:gd name="connsiteX147" fmla="*/ 188827 w 607915"/>
                  <a:gd name="connsiteY147" fmla="*/ 222255 h 551629"/>
                  <a:gd name="connsiteX148" fmla="*/ 168515 w 607915"/>
                  <a:gd name="connsiteY148" fmla="*/ 216976 h 551629"/>
                  <a:gd name="connsiteX149" fmla="*/ 173709 w 607915"/>
                  <a:gd name="connsiteY149" fmla="*/ 196693 h 551629"/>
                  <a:gd name="connsiteX150" fmla="*/ 173987 w 607915"/>
                  <a:gd name="connsiteY150" fmla="*/ 196600 h 551629"/>
                  <a:gd name="connsiteX151" fmla="*/ 174173 w 607915"/>
                  <a:gd name="connsiteY151" fmla="*/ 196507 h 551629"/>
                  <a:gd name="connsiteX152" fmla="*/ 185407 w 607915"/>
                  <a:gd name="connsiteY152" fmla="*/ 194979 h 551629"/>
                  <a:gd name="connsiteX153" fmla="*/ 296864 w 607915"/>
                  <a:gd name="connsiteY153" fmla="*/ 194030 h 551629"/>
                  <a:gd name="connsiteX154" fmla="*/ 308161 w 607915"/>
                  <a:gd name="connsiteY154" fmla="*/ 195456 h 551629"/>
                  <a:gd name="connsiteX155" fmla="*/ 313734 w 607915"/>
                  <a:gd name="connsiteY155" fmla="*/ 215593 h 551629"/>
                  <a:gd name="connsiteX156" fmla="*/ 293578 w 607915"/>
                  <a:gd name="connsiteY156" fmla="*/ 221161 h 551629"/>
                  <a:gd name="connsiteX157" fmla="*/ 288099 w 607915"/>
                  <a:gd name="connsiteY157" fmla="*/ 215872 h 551629"/>
                  <a:gd name="connsiteX158" fmla="*/ 288006 w 607915"/>
                  <a:gd name="connsiteY158" fmla="*/ 201024 h 551629"/>
                  <a:gd name="connsiteX159" fmla="*/ 296864 w 607915"/>
                  <a:gd name="connsiteY159" fmla="*/ 194030 h 551629"/>
                  <a:gd name="connsiteX160" fmla="*/ 240930 w 607915"/>
                  <a:gd name="connsiteY160" fmla="*/ 178059 h 551629"/>
                  <a:gd name="connsiteX161" fmla="*/ 255890 w 607915"/>
                  <a:gd name="connsiteY161" fmla="*/ 192809 h 551629"/>
                  <a:gd name="connsiteX162" fmla="*/ 241209 w 607915"/>
                  <a:gd name="connsiteY162" fmla="*/ 207745 h 551629"/>
                  <a:gd name="connsiteX163" fmla="*/ 228200 w 607915"/>
                  <a:gd name="connsiteY163" fmla="*/ 200324 h 551629"/>
                  <a:gd name="connsiteX164" fmla="*/ 226156 w 607915"/>
                  <a:gd name="connsiteY164" fmla="*/ 192902 h 551629"/>
                  <a:gd name="connsiteX165" fmla="*/ 240930 w 607915"/>
                  <a:gd name="connsiteY165" fmla="*/ 178059 h 551629"/>
                  <a:gd name="connsiteX166" fmla="*/ 205545 w 607915"/>
                  <a:gd name="connsiteY166" fmla="*/ 0 h 551629"/>
                  <a:gd name="connsiteX167" fmla="*/ 277402 w 607915"/>
                  <a:gd name="connsiteY167" fmla="*/ 0 h 551629"/>
                  <a:gd name="connsiteX168" fmla="*/ 289100 w 607915"/>
                  <a:gd name="connsiteY168" fmla="*/ 11587 h 551629"/>
                  <a:gd name="connsiteX169" fmla="*/ 289100 w 607915"/>
                  <a:gd name="connsiteY169" fmla="*/ 41527 h 551629"/>
                  <a:gd name="connsiteX170" fmla="*/ 277402 w 607915"/>
                  <a:gd name="connsiteY170" fmla="*/ 53114 h 551629"/>
                  <a:gd name="connsiteX171" fmla="*/ 269047 w 607915"/>
                  <a:gd name="connsiteY171" fmla="*/ 53114 h 551629"/>
                  <a:gd name="connsiteX172" fmla="*/ 269047 w 607915"/>
                  <a:gd name="connsiteY172" fmla="*/ 74156 h 551629"/>
                  <a:gd name="connsiteX173" fmla="*/ 391223 w 607915"/>
                  <a:gd name="connsiteY173" fmla="*/ 124767 h 551629"/>
                  <a:gd name="connsiteX174" fmla="*/ 407563 w 607915"/>
                  <a:gd name="connsiteY174" fmla="*/ 108453 h 551629"/>
                  <a:gd name="connsiteX175" fmla="*/ 392894 w 607915"/>
                  <a:gd name="connsiteY175" fmla="*/ 93900 h 551629"/>
                  <a:gd name="connsiteX176" fmla="*/ 405706 w 607915"/>
                  <a:gd name="connsiteY176" fmla="*/ 81201 h 551629"/>
                  <a:gd name="connsiteX177" fmla="*/ 455468 w 607915"/>
                  <a:gd name="connsiteY177" fmla="*/ 81201 h 551629"/>
                  <a:gd name="connsiteX178" fmla="*/ 473014 w 607915"/>
                  <a:gd name="connsiteY178" fmla="*/ 98720 h 551629"/>
                  <a:gd name="connsiteX179" fmla="*/ 473014 w 607915"/>
                  <a:gd name="connsiteY179" fmla="*/ 148404 h 551629"/>
                  <a:gd name="connsiteX180" fmla="*/ 460295 w 607915"/>
                  <a:gd name="connsiteY180" fmla="*/ 161104 h 551629"/>
                  <a:gd name="connsiteX181" fmla="*/ 445441 w 607915"/>
                  <a:gd name="connsiteY181" fmla="*/ 146272 h 551629"/>
                  <a:gd name="connsiteX182" fmla="*/ 429101 w 607915"/>
                  <a:gd name="connsiteY182" fmla="*/ 162587 h 551629"/>
                  <a:gd name="connsiteX183" fmla="*/ 448505 w 607915"/>
                  <a:gd name="connsiteY183" fmla="*/ 190673 h 551629"/>
                  <a:gd name="connsiteX184" fmla="*/ 477470 w 607915"/>
                  <a:gd name="connsiteY184" fmla="*/ 267702 h 551629"/>
                  <a:gd name="connsiteX185" fmla="*/ 475892 w 607915"/>
                  <a:gd name="connsiteY185" fmla="*/ 267702 h 551629"/>
                  <a:gd name="connsiteX186" fmla="*/ 443213 w 607915"/>
                  <a:gd name="connsiteY186" fmla="*/ 299960 h 551629"/>
                  <a:gd name="connsiteX187" fmla="*/ 437271 w 607915"/>
                  <a:gd name="connsiteY187" fmla="*/ 302370 h 551629"/>
                  <a:gd name="connsiteX188" fmla="*/ 425109 w 607915"/>
                  <a:gd name="connsiteY188" fmla="*/ 294955 h 551629"/>
                  <a:gd name="connsiteX189" fmla="*/ 400600 w 607915"/>
                  <a:gd name="connsiteY189" fmla="*/ 218852 h 551629"/>
                  <a:gd name="connsiteX190" fmla="*/ 148356 w 607915"/>
                  <a:gd name="connsiteY190" fmla="*/ 153317 h 551629"/>
                  <a:gd name="connsiteX191" fmla="*/ 82719 w 607915"/>
                  <a:gd name="connsiteY191" fmla="*/ 405261 h 551629"/>
                  <a:gd name="connsiteX192" fmla="*/ 334963 w 607915"/>
                  <a:gd name="connsiteY192" fmla="*/ 470704 h 551629"/>
                  <a:gd name="connsiteX193" fmla="*/ 359101 w 607915"/>
                  <a:gd name="connsiteY193" fmla="*/ 453833 h 551629"/>
                  <a:gd name="connsiteX194" fmla="*/ 373027 w 607915"/>
                  <a:gd name="connsiteY194" fmla="*/ 457170 h 551629"/>
                  <a:gd name="connsiteX195" fmla="*/ 375440 w 607915"/>
                  <a:gd name="connsiteY195" fmla="*/ 463103 h 551629"/>
                  <a:gd name="connsiteX196" fmla="*/ 366156 w 607915"/>
                  <a:gd name="connsiteY196" fmla="*/ 485906 h 551629"/>
                  <a:gd name="connsiteX197" fmla="*/ 375719 w 607915"/>
                  <a:gd name="connsiteY197" fmla="*/ 509079 h 551629"/>
                  <a:gd name="connsiteX198" fmla="*/ 376740 w 607915"/>
                  <a:gd name="connsiteY198" fmla="*/ 510006 h 551629"/>
                  <a:gd name="connsiteX199" fmla="*/ 363093 w 607915"/>
                  <a:gd name="connsiteY199" fmla="*/ 518719 h 551629"/>
                  <a:gd name="connsiteX200" fmla="*/ 34536 w 607915"/>
                  <a:gd name="connsiteY200" fmla="*/ 433440 h 551629"/>
                  <a:gd name="connsiteX201" fmla="*/ 54032 w 607915"/>
                  <a:gd name="connsiteY201" fmla="*/ 162587 h 551629"/>
                  <a:gd name="connsiteX202" fmla="*/ 37692 w 607915"/>
                  <a:gd name="connsiteY202" fmla="*/ 146180 h 551629"/>
                  <a:gd name="connsiteX203" fmla="*/ 23024 w 607915"/>
                  <a:gd name="connsiteY203" fmla="*/ 160733 h 551629"/>
                  <a:gd name="connsiteX204" fmla="*/ 10305 w 607915"/>
                  <a:gd name="connsiteY204" fmla="*/ 148126 h 551629"/>
                  <a:gd name="connsiteX205" fmla="*/ 10305 w 607915"/>
                  <a:gd name="connsiteY205" fmla="*/ 98442 h 551629"/>
                  <a:gd name="connsiteX206" fmla="*/ 27851 w 607915"/>
                  <a:gd name="connsiteY206" fmla="*/ 80923 h 551629"/>
                  <a:gd name="connsiteX207" fmla="*/ 77613 w 607915"/>
                  <a:gd name="connsiteY207" fmla="*/ 80923 h 551629"/>
                  <a:gd name="connsiteX208" fmla="*/ 90425 w 607915"/>
                  <a:gd name="connsiteY208" fmla="*/ 93529 h 551629"/>
                  <a:gd name="connsiteX209" fmla="*/ 75571 w 607915"/>
                  <a:gd name="connsiteY209" fmla="*/ 108360 h 551629"/>
                  <a:gd name="connsiteX210" fmla="*/ 91910 w 607915"/>
                  <a:gd name="connsiteY210" fmla="*/ 124675 h 551629"/>
                  <a:gd name="connsiteX211" fmla="*/ 119948 w 607915"/>
                  <a:gd name="connsiteY211" fmla="*/ 105301 h 551629"/>
                  <a:gd name="connsiteX212" fmla="*/ 215386 w 607915"/>
                  <a:gd name="connsiteY212" fmla="*/ 73785 h 551629"/>
                  <a:gd name="connsiteX213" fmla="*/ 215386 w 607915"/>
                  <a:gd name="connsiteY213" fmla="*/ 53022 h 551629"/>
                  <a:gd name="connsiteX214" fmla="*/ 205545 w 607915"/>
                  <a:gd name="connsiteY214" fmla="*/ 53022 h 551629"/>
                  <a:gd name="connsiteX215" fmla="*/ 193847 w 607915"/>
                  <a:gd name="connsiteY215" fmla="*/ 41342 h 551629"/>
                  <a:gd name="connsiteX216" fmla="*/ 193847 w 607915"/>
                  <a:gd name="connsiteY216" fmla="*/ 11587 h 551629"/>
                  <a:gd name="connsiteX217" fmla="*/ 205545 w 607915"/>
                  <a:gd name="connsiteY217" fmla="*/ 0 h 55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</a:cxnLst>
                <a:rect l="l" t="t" r="r" b="b"/>
                <a:pathLst>
                  <a:path w="607915" h="551629">
                    <a:moveTo>
                      <a:pt x="243058" y="416124"/>
                    </a:moveTo>
                    <a:cubicBezTo>
                      <a:pt x="251334" y="416124"/>
                      <a:pt x="258029" y="422695"/>
                      <a:pt x="258029" y="430839"/>
                    </a:cubicBezTo>
                    <a:cubicBezTo>
                      <a:pt x="258122" y="438984"/>
                      <a:pt x="251613" y="445647"/>
                      <a:pt x="243430" y="445740"/>
                    </a:cubicBezTo>
                    <a:cubicBezTo>
                      <a:pt x="237851" y="445832"/>
                      <a:pt x="233016" y="442871"/>
                      <a:pt x="230412" y="438428"/>
                    </a:cubicBezTo>
                    <a:cubicBezTo>
                      <a:pt x="229110" y="436392"/>
                      <a:pt x="228366" y="433894"/>
                      <a:pt x="228366" y="431210"/>
                    </a:cubicBezTo>
                    <a:cubicBezTo>
                      <a:pt x="228273" y="422880"/>
                      <a:pt x="234875" y="416217"/>
                      <a:pt x="243058" y="416124"/>
                    </a:cubicBezTo>
                    <a:close/>
                    <a:moveTo>
                      <a:pt x="551744" y="407129"/>
                    </a:moveTo>
                    <a:lnTo>
                      <a:pt x="531968" y="412505"/>
                    </a:lnTo>
                    <a:cubicBezTo>
                      <a:pt x="531968" y="424277"/>
                      <a:pt x="527511" y="436049"/>
                      <a:pt x="518598" y="445040"/>
                    </a:cubicBezTo>
                    <a:cubicBezTo>
                      <a:pt x="509778" y="453939"/>
                      <a:pt x="497987" y="458388"/>
                      <a:pt x="486381" y="458481"/>
                    </a:cubicBezTo>
                    <a:lnTo>
                      <a:pt x="481089" y="478688"/>
                    </a:lnTo>
                    <a:cubicBezTo>
                      <a:pt x="499751" y="480263"/>
                      <a:pt x="518784" y="473868"/>
                      <a:pt x="533082" y="459593"/>
                    </a:cubicBezTo>
                    <a:cubicBezTo>
                      <a:pt x="547380" y="445318"/>
                      <a:pt x="553694" y="425853"/>
                      <a:pt x="551744" y="407129"/>
                    </a:cubicBezTo>
                    <a:close/>
                    <a:moveTo>
                      <a:pt x="179372" y="401381"/>
                    </a:moveTo>
                    <a:cubicBezTo>
                      <a:pt x="183021" y="400362"/>
                      <a:pt x="187076" y="400733"/>
                      <a:pt x="190690" y="402770"/>
                    </a:cubicBezTo>
                    <a:cubicBezTo>
                      <a:pt x="197827" y="406752"/>
                      <a:pt x="200329" y="415735"/>
                      <a:pt x="196344" y="422865"/>
                    </a:cubicBezTo>
                    <a:cubicBezTo>
                      <a:pt x="192359" y="430089"/>
                      <a:pt x="183369" y="432496"/>
                      <a:pt x="176232" y="428607"/>
                    </a:cubicBezTo>
                    <a:cubicBezTo>
                      <a:pt x="173823" y="427218"/>
                      <a:pt x="171969" y="425366"/>
                      <a:pt x="170671" y="423143"/>
                    </a:cubicBezTo>
                    <a:cubicBezTo>
                      <a:pt x="168076" y="418698"/>
                      <a:pt x="167798" y="413142"/>
                      <a:pt x="170486" y="408326"/>
                    </a:cubicBezTo>
                    <a:cubicBezTo>
                      <a:pt x="172479" y="404807"/>
                      <a:pt x="175722" y="402399"/>
                      <a:pt x="179372" y="401381"/>
                    </a:cubicBezTo>
                    <a:close/>
                    <a:moveTo>
                      <a:pt x="306331" y="400103"/>
                    </a:moveTo>
                    <a:cubicBezTo>
                      <a:pt x="309990" y="401041"/>
                      <a:pt x="313266" y="403358"/>
                      <a:pt x="315310" y="406833"/>
                    </a:cubicBezTo>
                    <a:cubicBezTo>
                      <a:pt x="319585" y="413875"/>
                      <a:pt x="317169" y="423049"/>
                      <a:pt x="310106" y="427126"/>
                    </a:cubicBezTo>
                    <a:cubicBezTo>
                      <a:pt x="303043" y="431296"/>
                      <a:pt x="294029" y="428980"/>
                      <a:pt x="289847" y="421937"/>
                    </a:cubicBezTo>
                    <a:cubicBezTo>
                      <a:pt x="285572" y="414895"/>
                      <a:pt x="287988" y="405813"/>
                      <a:pt x="295051" y="401644"/>
                    </a:cubicBezTo>
                    <a:cubicBezTo>
                      <a:pt x="298629" y="399605"/>
                      <a:pt x="302672" y="399165"/>
                      <a:pt x="306331" y="400103"/>
                    </a:cubicBezTo>
                    <a:close/>
                    <a:moveTo>
                      <a:pt x="485847" y="390456"/>
                    </a:moveTo>
                    <a:cubicBezTo>
                      <a:pt x="480207" y="390467"/>
                      <a:pt x="474590" y="392622"/>
                      <a:pt x="470319" y="396933"/>
                    </a:cubicBezTo>
                    <a:cubicBezTo>
                      <a:pt x="461777" y="405646"/>
                      <a:pt x="461777" y="419550"/>
                      <a:pt x="470412" y="428077"/>
                    </a:cubicBezTo>
                    <a:cubicBezTo>
                      <a:pt x="479046" y="436791"/>
                      <a:pt x="493066" y="436791"/>
                      <a:pt x="501608" y="427985"/>
                    </a:cubicBezTo>
                    <a:cubicBezTo>
                      <a:pt x="510149" y="419364"/>
                      <a:pt x="510149" y="405368"/>
                      <a:pt x="501515" y="396840"/>
                    </a:cubicBezTo>
                    <a:cubicBezTo>
                      <a:pt x="497151" y="392576"/>
                      <a:pt x="491487" y="390444"/>
                      <a:pt x="485847" y="390456"/>
                    </a:cubicBezTo>
                    <a:close/>
                    <a:moveTo>
                      <a:pt x="432810" y="376726"/>
                    </a:moveTo>
                    <a:cubicBezTo>
                      <a:pt x="415169" y="402123"/>
                      <a:pt x="417769" y="437254"/>
                      <a:pt x="440609" y="459871"/>
                    </a:cubicBezTo>
                    <a:cubicBezTo>
                      <a:pt x="445622" y="465062"/>
                      <a:pt x="451564" y="469140"/>
                      <a:pt x="457785" y="472199"/>
                    </a:cubicBezTo>
                    <a:lnTo>
                      <a:pt x="463077" y="452548"/>
                    </a:lnTo>
                    <a:cubicBezTo>
                      <a:pt x="459642" y="450602"/>
                      <a:pt x="456392" y="448099"/>
                      <a:pt x="453607" y="445318"/>
                    </a:cubicBezTo>
                    <a:cubicBezTo>
                      <a:pt x="438473" y="430302"/>
                      <a:pt x="435966" y="407500"/>
                      <a:pt x="445994" y="389888"/>
                    </a:cubicBezTo>
                    <a:close/>
                    <a:moveTo>
                      <a:pt x="143052" y="358214"/>
                    </a:moveTo>
                    <a:cubicBezTo>
                      <a:pt x="146731" y="359153"/>
                      <a:pt x="150051" y="361497"/>
                      <a:pt x="152140" y="365023"/>
                    </a:cubicBezTo>
                    <a:cubicBezTo>
                      <a:pt x="156226" y="372075"/>
                      <a:pt x="153998" y="381169"/>
                      <a:pt x="146940" y="385345"/>
                    </a:cubicBezTo>
                    <a:cubicBezTo>
                      <a:pt x="139883" y="389521"/>
                      <a:pt x="130690" y="387201"/>
                      <a:pt x="126604" y="380149"/>
                    </a:cubicBezTo>
                    <a:cubicBezTo>
                      <a:pt x="122425" y="373003"/>
                      <a:pt x="124747" y="363909"/>
                      <a:pt x="131804" y="359826"/>
                    </a:cubicBezTo>
                    <a:cubicBezTo>
                      <a:pt x="135333" y="357738"/>
                      <a:pt x="139372" y="357274"/>
                      <a:pt x="143052" y="358214"/>
                    </a:cubicBezTo>
                    <a:close/>
                    <a:moveTo>
                      <a:pt x="341949" y="356317"/>
                    </a:moveTo>
                    <a:cubicBezTo>
                      <a:pt x="345611" y="355321"/>
                      <a:pt x="349657" y="355691"/>
                      <a:pt x="353191" y="357637"/>
                    </a:cubicBezTo>
                    <a:cubicBezTo>
                      <a:pt x="360260" y="361622"/>
                      <a:pt x="362771" y="370610"/>
                      <a:pt x="358772" y="377838"/>
                    </a:cubicBezTo>
                    <a:cubicBezTo>
                      <a:pt x="354866" y="384881"/>
                      <a:pt x="345751" y="387475"/>
                      <a:pt x="338589" y="383398"/>
                    </a:cubicBezTo>
                    <a:cubicBezTo>
                      <a:pt x="336078" y="382101"/>
                      <a:pt x="334218" y="380247"/>
                      <a:pt x="333102" y="378023"/>
                    </a:cubicBezTo>
                    <a:cubicBezTo>
                      <a:pt x="330497" y="373576"/>
                      <a:pt x="330311" y="368016"/>
                      <a:pt x="333008" y="363197"/>
                    </a:cubicBezTo>
                    <a:cubicBezTo>
                      <a:pt x="335008" y="359676"/>
                      <a:pt x="338287" y="357313"/>
                      <a:pt x="341949" y="356317"/>
                    </a:cubicBezTo>
                    <a:close/>
                    <a:moveTo>
                      <a:pt x="492439" y="348419"/>
                    </a:moveTo>
                    <a:cubicBezTo>
                      <a:pt x="477700" y="347156"/>
                      <a:pt x="462613" y="350864"/>
                      <a:pt x="449893" y="359485"/>
                    </a:cubicBezTo>
                    <a:lnTo>
                      <a:pt x="462984" y="372647"/>
                    </a:lnTo>
                    <a:cubicBezTo>
                      <a:pt x="480532" y="362636"/>
                      <a:pt x="503465" y="364953"/>
                      <a:pt x="518413" y="379877"/>
                    </a:cubicBezTo>
                    <a:cubicBezTo>
                      <a:pt x="521291" y="382751"/>
                      <a:pt x="523612" y="385809"/>
                      <a:pt x="525655" y="389146"/>
                    </a:cubicBezTo>
                    <a:lnTo>
                      <a:pt x="545059" y="383863"/>
                    </a:lnTo>
                    <a:cubicBezTo>
                      <a:pt x="542088" y="377838"/>
                      <a:pt x="538003" y="372276"/>
                      <a:pt x="532896" y="367178"/>
                    </a:cubicBezTo>
                    <a:cubicBezTo>
                      <a:pt x="521569" y="355916"/>
                      <a:pt x="507178" y="349682"/>
                      <a:pt x="492439" y="348419"/>
                    </a:cubicBezTo>
                    <a:close/>
                    <a:moveTo>
                      <a:pt x="122546" y="298280"/>
                    </a:moveTo>
                    <a:cubicBezTo>
                      <a:pt x="130710" y="298280"/>
                      <a:pt x="137389" y="304862"/>
                      <a:pt x="137574" y="313019"/>
                    </a:cubicBezTo>
                    <a:cubicBezTo>
                      <a:pt x="137667" y="321177"/>
                      <a:pt x="131081" y="327851"/>
                      <a:pt x="122917" y="327944"/>
                    </a:cubicBezTo>
                    <a:cubicBezTo>
                      <a:pt x="117351" y="328129"/>
                      <a:pt x="112527" y="325163"/>
                      <a:pt x="109929" y="320713"/>
                    </a:cubicBezTo>
                    <a:cubicBezTo>
                      <a:pt x="108723" y="318581"/>
                      <a:pt x="107981" y="316078"/>
                      <a:pt x="107981" y="313390"/>
                    </a:cubicBezTo>
                    <a:cubicBezTo>
                      <a:pt x="107888" y="305233"/>
                      <a:pt x="114382" y="298558"/>
                      <a:pt x="122546" y="298280"/>
                    </a:cubicBezTo>
                    <a:close/>
                    <a:moveTo>
                      <a:pt x="245832" y="296467"/>
                    </a:moveTo>
                    <a:cubicBezTo>
                      <a:pt x="237474" y="294243"/>
                      <a:pt x="228745" y="299341"/>
                      <a:pt x="226516" y="307870"/>
                    </a:cubicBezTo>
                    <a:cubicBezTo>
                      <a:pt x="224288" y="316306"/>
                      <a:pt x="229395" y="324927"/>
                      <a:pt x="237938" y="327152"/>
                    </a:cubicBezTo>
                    <a:cubicBezTo>
                      <a:pt x="246389" y="329377"/>
                      <a:pt x="255025" y="324278"/>
                      <a:pt x="257254" y="315750"/>
                    </a:cubicBezTo>
                    <a:cubicBezTo>
                      <a:pt x="259483" y="307221"/>
                      <a:pt x="254282" y="298600"/>
                      <a:pt x="245832" y="296467"/>
                    </a:cubicBezTo>
                    <a:close/>
                    <a:moveTo>
                      <a:pt x="361161" y="296093"/>
                    </a:moveTo>
                    <a:cubicBezTo>
                      <a:pt x="369424" y="296093"/>
                      <a:pt x="376108" y="302669"/>
                      <a:pt x="376108" y="310819"/>
                    </a:cubicBezTo>
                    <a:cubicBezTo>
                      <a:pt x="376108" y="318969"/>
                      <a:pt x="369517" y="325638"/>
                      <a:pt x="361347" y="325730"/>
                    </a:cubicBezTo>
                    <a:cubicBezTo>
                      <a:pt x="355963" y="325730"/>
                      <a:pt x="351135" y="322767"/>
                      <a:pt x="348536" y="318506"/>
                    </a:cubicBezTo>
                    <a:cubicBezTo>
                      <a:pt x="347143" y="316283"/>
                      <a:pt x="346400" y="313783"/>
                      <a:pt x="346400" y="311097"/>
                    </a:cubicBezTo>
                    <a:cubicBezTo>
                      <a:pt x="346400" y="302947"/>
                      <a:pt x="352992" y="296093"/>
                      <a:pt x="361161" y="296093"/>
                    </a:cubicBezTo>
                    <a:close/>
                    <a:moveTo>
                      <a:pt x="478582" y="292282"/>
                    </a:moveTo>
                    <a:lnTo>
                      <a:pt x="494459" y="292282"/>
                    </a:lnTo>
                    <a:cubicBezTo>
                      <a:pt x="500122" y="292282"/>
                      <a:pt x="504672" y="296824"/>
                      <a:pt x="504672" y="302571"/>
                    </a:cubicBezTo>
                    <a:lnTo>
                      <a:pt x="504672" y="317587"/>
                    </a:lnTo>
                    <a:cubicBezTo>
                      <a:pt x="517670" y="320090"/>
                      <a:pt x="530204" y="325188"/>
                      <a:pt x="541438" y="332789"/>
                    </a:cubicBezTo>
                    <a:lnTo>
                      <a:pt x="552208" y="322037"/>
                    </a:lnTo>
                    <a:cubicBezTo>
                      <a:pt x="556201" y="318144"/>
                      <a:pt x="562793" y="318144"/>
                      <a:pt x="566692" y="322037"/>
                    </a:cubicBezTo>
                    <a:lnTo>
                      <a:pt x="578019" y="333160"/>
                    </a:lnTo>
                    <a:cubicBezTo>
                      <a:pt x="581919" y="337146"/>
                      <a:pt x="581919" y="343727"/>
                      <a:pt x="578019" y="347620"/>
                    </a:cubicBezTo>
                    <a:lnTo>
                      <a:pt x="567063" y="358558"/>
                    </a:lnTo>
                    <a:cubicBezTo>
                      <a:pt x="574770" y="369774"/>
                      <a:pt x="579690" y="382287"/>
                      <a:pt x="582197" y="395079"/>
                    </a:cubicBezTo>
                    <a:lnTo>
                      <a:pt x="597795" y="395079"/>
                    </a:lnTo>
                    <a:cubicBezTo>
                      <a:pt x="603366" y="395079"/>
                      <a:pt x="607915" y="399713"/>
                      <a:pt x="607915" y="405368"/>
                    </a:cubicBezTo>
                    <a:lnTo>
                      <a:pt x="607915" y="421218"/>
                    </a:lnTo>
                    <a:cubicBezTo>
                      <a:pt x="607915" y="426872"/>
                      <a:pt x="603366" y="431414"/>
                      <a:pt x="597702" y="431414"/>
                    </a:cubicBezTo>
                    <a:lnTo>
                      <a:pt x="582104" y="431414"/>
                    </a:lnTo>
                    <a:cubicBezTo>
                      <a:pt x="579598" y="444299"/>
                      <a:pt x="574677" y="456812"/>
                      <a:pt x="566971" y="467935"/>
                    </a:cubicBezTo>
                    <a:lnTo>
                      <a:pt x="578112" y="478873"/>
                    </a:lnTo>
                    <a:cubicBezTo>
                      <a:pt x="582104" y="482859"/>
                      <a:pt x="582104" y="489440"/>
                      <a:pt x="578112" y="493333"/>
                    </a:cubicBezTo>
                    <a:lnTo>
                      <a:pt x="566971" y="504642"/>
                    </a:lnTo>
                    <a:cubicBezTo>
                      <a:pt x="562978" y="508535"/>
                      <a:pt x="556479" y="508535"/>
                      <a:pt x="552487" y="504642"/>
                    </a:cubicBezTo>
                    <a:lnTo>
                      <a:pt x="541345" y="493611"/>
                    </a:lnTo>
                    <a:cubicBezTo>
                      <a:pt x="530204" y="501305"/>
                      <a:pt x="517856" y="506310"/>
                      <a:pt x="504950" y="508813"/>
                    </a:cubicBezTo>
                    <a:lnTo>
                      <a:pt x="504950" y="524385"/>
                    </a:lnTo>
                    <a:cubicBezTo>
                      <a:pt x="504950" y="530040"/>
                      <a:pt x="500401" y="534674"/>
                      <a:pt x="494644" y="534674"/>
                    </a:cubicBezTo>
                    <a:lnTo>
                      <a:pt x="478861" y="534674"/>
                    </a:lnTo>
                    <a:cubicBezTo>
                      <a:pt x="473104" y="534674"/>
                      <a:pt x="468555" y="530040"/>
                      <a:pt x="468555" y="524385"/>
                    </a:cubicBezTo>
                    <a:lnTo>
                      <a:pt x="468555" y="508813"/>
                    </a:lnTo>
                    <a:cubicBezTo>
                      <a:pt x="455649" y="506496"/>
                      <a:pt x="443208" y="501397"/>
                      <a:pt x="431881" y="493889"/>
                    </a:cubicBezTo>
                    <a:lnTo>
                      <a:pt x="421018" y="504734"/>
                    </a:lnTo>
                    <a:cubicBezTo>
                      <a:pt x="417026" y="508720"/>
                      <a:pt x="410527" y="508720"/>
                      <a:pt x="406534" y="504734"/>
                    </a:cubicBezTo>
                    <a:lnTo>
                      <a:pt x="395300" y="493611"/>
                    </a:lnTo>
                    <a:cubicBezTo>
                      <a:pt x="391308" y="489625"/>
                      <a:pt x="391308" y="483137"/>
                      <a:pt x="395300" y="479151"/>
                    </a:cubicBezTo>
                    <a:lnTo>
                      <a:pt x="406070" y="468399"/>
                    </a:lnTo>
                    <a:cubicBezTo>
                      <a:pt x="398364" y="457183"/>
                      <a:pt x="393165" y="444669"/>
                      <a:pt x="390658" y="431785"/>
                    </a:cubicBezTo>
                    <a:lnTo>
                      <a:pt x="375617" y="431785"/>
                    </a:lnTo>
                    <a:cubicBezTo>
                      <a:pt x="369861" y="431785"/>
                      <a:pt x="365311" y="427243"/>
                      <a:pt x="365311" y="421589"/>
                    </a:cubicBezTo>
                    <a:lnTo>
                      <a:pt x="365311" y="405738"/>
                    </a:lnTo>
                    <a:cubicBezTo>
                      <a:pt x="365311" y="400084"/>
                      <a:pt x="369861" y="395449"/>
                      <a:pt x="375617" y="395449"/>
                    </a:cubicBezTo>
                    <a:lnTo>
                      <a:pt x="390658" y="395449"/>
                    </a:lnTo>
                    <a:cubicBezTo>
                      <a:pt x="393072" y="382472"/>
                      <a:pt x="398086" y="370052"/>
                      <a:pt x="405792" y="358650"/>
                    </a:cubicBezTo>
                    <a:lnTo>
                      <a:pt x="395114" y="347991"/>
                    </a:lnTo>
                    <a:cubicBezTo>
                      <a:pt x="391215" y="344098"/>
                      <a:pt x="391215" y="337516"/>
                      <a:pt x="395114" y="333531"/>
                    </a:cubicBezTo>
                    <a:lnTo>
                      <a:pt x="406256" y="322315"/>
                    </a:lnTo>
                    <a:cubicBezTo>
                      <a:pt x="410248" y="318329"/>
                      <a:pt x="416840" y="318329"/>
                      <a:pt x="420740" y="322315"/>
                    </a:cubicBezTo>
                    <a:lnTo>
                      <a:pt x="431417" y="332974"/>
                    </a:lnTo>
                    <a:cubicBezTo>
                      <a:pt x="442837" y="325188"/>
                      <a:pt x="455278" y="320090"/>
                      <a:pt x="468276" y="317587"/>
                    </a:cubicBezTo>
                    <a:lnTo>
                      <a:pt x="468276" y="302571"/>
                    </a:lnTo>
                    <a:cubicBezTo>
                      <a:pt x="468276" y="296824"/>
                      <a:pt x="472919" y="292282"/>
                      <a:pt x="478582" y="292282"/>
                    </a:cubicBezTo>
                    <a:close/>
                    <a:moveTo>
                      <a:pt x="134055" y="239316"/>
                    </a:moveTo>
                    <a:cubicBezTo>
                      <a:pt x="137707" y="238297"/>
                      <a:pt x="141764" y="238667"/>
                      <a:pt x="145381" y="240658"/>
                    </a:cubicBezTo>
                    <a:cubicBezTo>
                      <a:pt x="152522" y="244548"/>
                      <a:pt x="155026" y="253623"/>
                      <a:pt x="151038" y="260754"/>
                    </a:cubicBezTo>
                    <a:cubicBezTo>
                      <a:pt x="147050" y="267884"/>
                      <a:pt x="138054" y="270477"/>
                      <a:pt x="130913" y="266403"/>
                    </a:cubicBezTo>
                    <a:cubicBezTo>
                      <a:pt x="128409" y="265199"/>
                      <a:pt x="126554" y="263347"/>
                      <a:pt x="125349" y="261124"/>
                    </a:cubicBezTo>
                    <a:cubicBezTo>
                      <a:pt x="122752" y="256679"/>
                      <a:pt x="122566" y="251030"/>
                      <a:pt x="125163" y="246307"/>
                    </a:cubicBezTo>
                    <a:cubicBezTo>
                      <a:pt x="127157" y="242742"/>
                      <a:pt x="130403" y="240334"/>
                      <a:pt x="134055" y="239316"/>
                    </a:cubicBezTo>
                    <a:close/>
                    <a:moveTo>
                      <a:pt x="348433" y="237404"/>
                    </a:moveTo>
                    <a:cubicBezTo>
                      <a:pt x="351857" y="238435"/>
                      <a:pt x="354899" y="240706"/>
                      <a:pt x="356802" y="243997"/>
                    </a:cubicBezTo>
                    <a:cubicBezTo>
                      <a:pt x="360795" y="250486"/>
                      <a:pt x="358938" y="259015"/>
                      <a:pt x="352438" y="263280"/>
                    </a:cubicBezTo>
                    <a:lnTo>
                      <a:pt x="277405" y="315935"/>
                    </a:lnTo>
                    <a:cubicBezTo>
                      <a:pt x="276198" y="326781"/>
                      <a:pt x="270162" y="336886"/>
                      <a:pt x="259947" y="343005"/>
                    </a:cubicBezTo>
                    <a:cubicBezTo>
                      <a:pt x="242767" y="353109"/>
                      <a:pt x="220573" y="347454"/>
                      <a:pt x="210451" y="330211"/>
                    </a:cubicBezTo>
                    <a:cubicBezTo>
                      <a:pt x="200329" y="313061"/>
                      <a:pt x="205994" y="290905"/>
                      <a:pt x="223173" y="280800"/>
                    </a:cubicBezTo>
                    <a:cubicBezTo>
                      <a:pt x="233388" y="274867"/>
                      <a:pt x="245275" y="274404"/>
                      <a:pt x="255397" y="278576"/>
                    </a:cubicBezTo>
                    <a:lnTo>
                      <a:pt x="337765" y="238250"/>
                    </a:lnTo>
                    <a:cubicBezTo>
                      <a:pt x="341201" y="236581"/>
                      <a:pt x="345009" y="236372"/>
                      <a:pt x="348433" y="237404"/>
                    </a:cubicBezTo>
                    <a:close/>
                    <a:moveTo>
                      <a:pt x="185407" y="194979"/>
                    </a:moveTo>
                    <a:cubicBezTo>
                      <a:pt x="189082" y="195929"/>
                      <a:pt x="192398" y="198267"/>
                      <a:pt x="194484" y="201787"/>
                    </a:cubicBezTo>
                    <a:cubicBezTo>
                      <a:pt x="198565" y="208825"/>
                      <a:pt x="196247" y="217809"/>
                      <a:pt x="189290" y="222070"/>
                    </a:cubicBezTo>
                    <a:lnTo>
                      <a:pt x="189198" y="222070"/>
                    </a:lnTo>
                    <a:cubicBezTo>
                      <a:pt x="189012" y="222070"/>
                      <a:pt x="189012" y="222162"/>
                      <a:pt x="188919" y="222162"/>
                    </a:cubicBezTo>
                    <a:lnTo>
                      <a:pt x="188827" y="222255"/>
                    </a:lnTo>
                    <a:cubicBezTo>
                      <a:pt x="181778" y="226515"/>
                      <a:pt x="172689" y="224107"/>
                      <a:pt x="168515" y="216976"/>
                    </a:cubicBezTo>
                    <a:cubicBezTo>
                      <a:pt x="164341" y="209937"/>
                      <a:pt x="166660" y="200953"/>
                      <a:pt x="173709" y="196693"/>
                    </a:cubicBezTo>
                    <a:cubicBezTo>
                      <a:pt x="173802" y="196693"/>
                      <a:pt x="173802" y="196600"/>
                      <a:pt x="173987" y="196600"/>
                    </a:cubicBezTo>
                    <a:cubicBezTo>
                      <a:pt x="174080" y="196600"/>
                      <a:pt x="174173" y="196507"/>
                      <a:pt x="174173" y="196507"/>
                    </a:cubicBezTo>
                    <a:cubicBezTo>
                      <a:pt x="177697" y="194470"/>
                      <a:pt x="181732" y="194030"/>
                      <a:pt x="185407" y="194979"/>
                    </a:cubicBezTo>
                    <a:close/>
                    <a:moveTo>
                      <a:pt x="296864" y="194030"/>
                    </a:moveTo>
                    <a:cubicBezTo>
                      <a:pt x="300521" y="193020"/>
                      <a:pt x="304585" y="193415"/>
                      <a:pt x="308161" y="195456"/>
                    </a:cubicBezTo>
                    <a:cubicBezTo>
                      <a:pt x="315220" y="199447"/>
                      <a:pt x="317820" y="208448"/>
                      <a:pt x="313734" y="215593"/>
                    </a:cubicBezTo>
                    <a:cubicBezTo>
                      <a:pt x="309740" y="222646"/>
                      <a:pt x="300730" y="225244"/>
                      <a:pt x="293578" y="221161"/>
                    </a:cubicBezTo>
                    <a:cubicBezTo>
                      <a:pt x="291164" y="219955"/>
                      <a:pt x="289306" y="218006"/>
                      <a:pt x="288099" y="215872"/>
                    </a:cubicBezTo>
                    <a:cubicBezTo>
                      <a:pt x="285498" y="211417"/>
                      <a:pt x="285219" y="205850"/>
                      <a:pt x="288006" y="201024"/>
                    </a:cubicBezTo>
                    <a:cubicBezTo>
                      <a:pt x="289956" y="197452"/>
                      <a:pt x="293207" y="195039"/>
                      <a:pt x="296864" y="194030"/>
                    </a:cubicBezTo>
                    <a:close/>
                    <a:moveTo>
                      <a:pt x="240930" y="178059"/>
                    </a:moveTo>
                    <a:cubicBezTo>
                      <a:pt x="249200" y="177966"/>
                      <a:pt x="255890" y="184646"/>
                      <a:pt x="255890" y="192809"/>
                    </a:cubicBezTo>
                    <a:cubicBezTo>
                      <a:pt x="256076" y="201066"/>
                      <a:pt x="249386" y="207652"/>
                      <a:pt x="241209" y="207745"/>
                    </a:cubicBezTo>
                    <a:cubicBezTo>
                      <a:pt x="235727" y="207745"/>
                      <a:pt x="230895" y="204777"/>
                      <a:pt x="228200" y="200324"/>
                    </a:cubicBezTo>
                    <a:cubicBezTo>
                      <a:pt x="226900" y="198097"/>
                      <a:pt x="226156" y="195592"/>
                      <a:pt x="226156" y="192902"/>
                    </a:cubicBezTo>
                    <a:cubicBezTo>
                      <a:pt x="226156" y="184738"/>
                      <a:pt x="232754" y="178059"/>
                      <a:pt x="240930" y="178059"/>
                    </a:cubicBezTo>
                    <a:close/>
                    <a:moveTo>
                      <a:pt x="205545" y="0"/>
                    </a:moveTo>
                    <a:lnTo>
                      <a:pt x="277402" y="0"/>
                    </a:lnTo>
                    <a:cubicBezTo>
                      <a:pt x="283901" y="0"/>
                      <a:pt x="289100" y="5191"/>
                      <a:pt x="289100" y="11587"/>
                    </a:cubicBezTo>
                    <a:lnTo>
                      <a:pt x="289100" y="41527"/>
                    </a:lnTo>
                    <a:cubicBezTo>
                      <a:pt x="289100" y="47923"/>
                      <a:pt x="283901" y="53114"/>
                      <a:pt x="277402" y="53114"/>
                    </a:cubicBezTo>
                    <a:lnTo>
                      <a:pt x="269047" y="53114"/>
                    </a:lnTo>
                    <a:lnTo>
                      <a:pt x="269047" y="74156"/>
                    </a:lnTo>
                    <a:cubicBezTo>
                      <a:pt x="313331" y="79347"/>
                      <a:pt x="355758" y="96588"/>
                      <a:pt x="391223" y="124767"/>
                    </a:cubicBezTo>
                    <a:lnTo>
                      <a:pt x="407563" y="108453"/>
                    </a:lnTo>
                    <a:lnTo>
                      <a:pt x="392894" y="93900"/>
                    </a:lnTo>
                    <a:lnTo>
                      <a:pt x="405706" y="81201"/>
                    </a:lnTo>
                    <a:cubicBezTo>
                      <a:pt x="419446" y="67482"/>
                      <a:pt x="441727" y="67482"/>
                      <a:pt x="455468" y="81201"/>
                    </a:cubicBezTo>
                    <a:lnTo>
                      <a:pt x="473014" y="98720"/>
                    </a:lnTo>
                    <a:cubicBezTo>
                      <a:pt x="486754" y="112439"/>
                      <a:pt x="486754" y="134686"/>
                      <a:pt x="473014" y="148404"/>
                    </a:cubicBezTo>
                    <a:lnTo>
                      <a:pt x="460295" y="161104"/>
                    </a:lnTo>
                    <a:lnTo>
                      <a:pt x="445441" y="146272"/>
                    </a:lnTo>
                    <a:lnTo>
                      <a:pt x="429101" y="162587"/>
                    </a:lnTo>
                    <a:cubicBezTo>
                      <a:pt x="436157" y="171393"/>
                      <a:pt x="442656" y="180662"/>
                      <a:pt x="448505" y="190673"/>
                    </a:cubicBezTo>
                    <a:cubicBezTo>
                      <a:pt x="462987" y="215144"/>
                      <a:pt x="472550" y="241192"/>
                      <a:pt x="477470" y="267702"/>
                    </a:cubicBezTo>
                    <a:lnTo>
                      <a:pt x="475892" y="267702"/>
                    </a:lnTo>
                    <a:cubicBezTo>
                      <a:pt x="458067" y="267702"/>
                      <a:pt x="443398" y="282163"/>
                      <a:pt x="443213" y="299960"/>
                    </a:cubicBezTo>
                    <a:cubicBezTo>
                      <a:pt x="441170" y="300702"/>
                      <a:pt x="439221" y="301536"/>
                      <a:pt x="437271" y="302370"/>
                    </a:cubicBezTo>
                    <a:cubicBezTo>
                      <a:pt x="433743" y="299033"/>
                      <a:pt x="429565" y="296623"/>
                      <a:pt x="425109" y="294955"/>
                    </a:cubicBezTo>
                    <a:cubicBezTo>
                      <a:pt x="422788" y="268907"/>
                      <a:pt x="414711" y="242953"/>
                      <a:pt x="400600" y="218852"/>
                    </a:cubicBezTo>
                    <a:cubicBezTo>
                      <a:pt x="349074" y="131349"/>
                      <a:pt x="235996" y="101964"/>
                      <a:pt x="148356" y="153317"/>
                    </a:cubicBezTo>
                    <a:cubicBezTo>
                      <a:pt x="60716" y="204763"/>
                      <a:pt x="31194" y="317757"/>
                      <a:pt x="82719" y="405261"/>
                    </a:cubicBezTo>
                    <a:cubicBezTo>
                      <a:pt x="134245" y="492765"/>
                      <a:pt x="247323" y="522149"/>
                      <a:pt x="334963" y="470704"/>
                    </a:cubicBezTo>
                    <a:cubicBezTo>
                      <a:pt x="343504" y="465698"/>
                      <a:pt x="351581" y="459951"/>
                      <a:pt x="359101" y="453833"/>
                    </a:cubicBezTo>
                    <a:cubicBezTo>
                      <a:pt x="363371" y="455872"/>
                      <a:pt x="368013" y="457170"/>
                      <a:pt x="373027" y="457170"/>
                    </a:cubicBezTo>
                    <a:cubicBezTo>
                      <a:pt x="373769" y="459117"/>
                      <a:pt x="374605" y="461063"/>
                      <a:pt x="375440" y="463103"/>
                    </a:cubicBezTo>
                    <a:cubicBezTo>
                      <a:pt x="369499" y="469220"/>
                      <a:pt x="366156" y="477285"/>
                      <a:pt x="366156" y="485906"/>
                    </a:cubicBezTo>
                    <a:cubicBezTo>
                      <a:pt x="366156" y="494711"/>
                      <a:pt x="369499" y="502869"/>
                      <a:pt x="375719" y="509079"/>
                    </a:cubicBezTo>
                    <a:lnTo>
                      <a:pt x="376740" y="510006"/>
                    </a:lnTo>
                    <a:cubicBezTo>
                      <a:pt x="372284" y="512972"/>
                      <a:pt x="367828" y="515939"/>
                      <a:pt x="363093" y="518719"/>
                    </a:cubicBezTo>
                    <a:cubicBezTo>
                      <a:pt x="248994" y="585552"/>
                      <a:pt x="101565" y="547362"/>
                      <a:pt x="34536" y="433440"/>
                    </a:cubicBezTo>
                    <a:cubicBezTo>
                      <a:pt x="-17083" y="345566"/>
                      <a:pt x="-6035" y="238040"/>
                      <a:pt x="54032" y="162587"/>
                    </a:cubicBezTo>
                    <a:lnTo>
                      <a:pt x="37692" y="146180"/>
                    </a:lnTo>
                    <a:lnTo>
                      <a:pt x="23024" y="160733"/>
                    </a:lnTo>
                    <a:lnTo>
                      <a:pt x="10305" y="148126"/>
                    </a:lnTo>
                    <a:cubicBezTo>
                      <a:pt x="-3435" y="134407"/>
                      <a:pt x="-3435" y="112161"/>
                      <a:pt x="10305" y="98442"/>
                    </a:cubicBezTo>
                    <a:lnTo>
                      <a:pt x="27851" y="80923"/>
                    </a:lnTo>
                    <a:cubicBezTo>
                      <a:pt x="41591" y="67204"/>
                      <a:pt x="63873" y="67204"/>
                      <a:pt x="77613" y="80923"/>
                    </a:cubicBezTo>
                    <a:lnTo>
                      <a:pt x="90425" y="93529"/>
                    </a:lnTo>
                    <a:lnTo>
                      <a:pt x="75571" y="108360"/>
                    </a:lnTo>
                    <a:lnTo>
                      <a:pt x="91910" y="124675"/>
                    </a:lnTo>
                    <a:cubicBezTo>
                      <a:pt x="100637" y="117630"/>
                      <a:pt x="109921" y="111048"/>
                      <a:pt x="119948" y="105301"/>
                    </a:cubicBezTo>
                    <a:cubicBezTo>
                      <a:pt x="150213" y="87597"/>
                      <a:pt x="182614" y="77308"/>
                      <a:pt x="215386" y="73785"/>
                    </a:cubicBezTo>
                    <a:lnTo>
                      <a:pt x="215386" y="53022"/>
                    </a:lnTo>
                    <a:lnTo>
                      <a:pt x="205545" y="53022"/>
                    </a:lnTo>
                    <a:cubicBezTo>
                      <a:pt x="199046" y="53022"/>
                      <a:pt x="193847" y="47831"/>
                      <a:pt x="193847" y="41342"/>
                    </a:cubicBezTo>
                    <a:lnTo>
                      <a:pt x="193847" y="11587"/>
                    </a:lnTo>
                    <a:cubicBezTo>
                      <a:pt x="193847" y="5191"/>
                      <a:pt x="199046" y="0"/>
                      <a:pt x="205545" y="0"/>
                    </a:cubicBezTo>
                    <a:close/>
                  </a:path>
                </a:pathLst>
              </a:custGeom>
              <a:solidFill>
                <a:srgbClr val="00685F"/>
              </a:solidFill>
              <a:ln w="57150">
                <a:noFill/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9123514" y="2568620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矩形 40"/>
          <p:cNvSpPr/>
          <p:nvPr/>
        </p:nvSpPr>
        <p:spPr>
          <a:xfrm>
            <a:off x="9123515" y="2956983"/>
            <a:ext cx="280224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your content to this directly.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389530" y="4664982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3" name="矩形 42"/>
          <p:cNvSpPr/>
          <p:nvPr/>
        </p:nvSpPr>
        <p:spPr>
          <a:xfrm>
            <a:off x="7389531" y="5053345"/>
            <a:ext cx="280224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your content to this directly.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789784" y="2052915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5" name="矩形 44"/>
          <p:cNvSpPr/>
          <p:nvPr/>
        </p:nvSpPr>
        <p:spPr>
          <a:xfrm>
            <a:off x="1789785" y="2441278"/>
            <a:ext cx="280224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your content to this directly.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36729" y="4432072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7" name="矩形 46"/>
          <p:cNvSpPr/>
          <p:nvPr/>
        </p:nvSpPr>
        <p:spPr>
          <a:xfrm>
            <a:off x="1036730" y="4820435"/>
            <a:ext cx="280224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" name="Group 19"/>
          <p:cNvGrpSpPr/>
          <p:nvPr/>
        </p:nvGrpSpPr>
        <p:grpSpPr>
          <a:xfrm>
            <a:off x="1053943" y="2475592"/>
            <a:ext cx="398037" cy="298720"/>
            <a:chOff x="789999" y="2242985"/>
            <a:chExt cx="504229" cy="378415"/>
          </a:xfrm>
          <a:solidFill>
            <a:srgbClr val="004947"/>
          </a:solidFill>
        </p:grpSpPr>
        <p:sp>
          <p:nvSpPr>
            <p:cNvPr id="6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85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85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1053943" y="3384996"/>
            <a:ext cx="398037" cy="298720"/>
            <a:chOff x="789999" y="2242985"/>
            <a:chExt cx="504229" cy="378415"/>
          </a:xfrm>
        </p:grpSpPr>
        <p:sp>
          <p:nvSpPr>
            <p:cNvPr id="9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85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85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1053943" y="4316544"/>
            <a:ext cx="398037" cy="298720"/>
            <a:chOff x="789999" y="2242985"/>
            <a:chExt cx="504229" cy="378415"/>
          </a:xfrm>
          <a:solidFill>
            <a:srgbClr val="004947"/>
          </a:solidFill>
        </p:grpSpPr>
        <p:sp>
          <p:nvSpPr>
            <p:cNvPr id="13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85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85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1053943" y="5207723"/>
            <a:ext cx="398037" cy="298720"/>
            <a:chOff x="789999" y="2242985"/>
            <a:chExt cx="504229" cy="378415"/>
          </a:xfrm>
        </p:grpSpPr>
        <p:sp>
          <p:nvSpPr>
            <p:cNvPr id="16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85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sz="85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719247" y="2374635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20" name="矩形 19"/>
          <p:cNvSpPr/>
          <p:nvPr/>
        </p:nvSpPr>
        <p:spPr>
          <a:xfrm>
            <a:off x="1719247" y="3264796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21" name="矩形 20"/>
          <p:cNvSpPr/>
          <p:nvPr/>
        </p:nvSpPr>
        <p:spPr>
          <a:xfrm>
            <a:off x="1719247" y="4154957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22" name="矩形 21"/>
          <p:cNvSpPr/>
          <p:nvPr/>
        </p:nvSpPr>
        <p:spPr>
          <a:xfrm>
            <a:off x="1719247" y="5056004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graphicFrame>
        <p:nvGraphicFramePr>
          <p:cNvPr id="23" name="图表 22"/>
          <p:cNvGraphicFramePr/>
          <p:nvPr>
            <p:extLst>
              <p:ext uri="{D42A27DB-BD31-4B8C-83A1-F6EECF244321}">
                <p14:modId xmlns:p14="http://schemas.microsoft.com/office/powerpoint/2010/main" val="2459034532"/>
              </p:ext>
            </p:extLst>
          </p:nvPr>
        </p:nvGraphicFramePr>
        <p:xfrm>
          <a:off x="5896429" y="2076392"/>
          <a:ext cx="5843814" cy="389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Graphic spid="2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文本框 4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<p:cNvSpPr txBox="1"/>
          <p:nvPr/>
        </p:nvSpPr>
        <p:spPr>
          <a:xfrm>
            <a:off x="6424973" y="3076756"/>
            <a:ext cx="28110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SUNFLOWER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<p:cNvSpPr/>
          <p:nvPr/>
        </p:nvSpPr>
        <p:spPr>
          <a:xfrm>
            <a:off x="6424974" y="3717141"/>
            <a:ext cx="4602373" cy="240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TW" sz="110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Vincent Willem van Gogh 30 March 1853 – 29 July 1890) was a Dutch Post-Impressionist painter who is among the most famous and influential figures in the history of Western art.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TW" sz="110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In just over a decade he created about 2,100 artworks.</a:t>
            </a:r>
            <a:endParaRPr kumimoji="0" lang="zh-TW" altLang="en-US" sz="110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 9"/>
          <p:cNvSpPr/>
          <p:nvPr/>
        </p:nvSpPr>
        <p:spPr>
          <a:xfrm rot="2700000">
            <a:off x="6920495" y="-4069930"/>
            <a:ext cx="5784544" cy="5784544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圆角矩形 9"/>
          <p:cNvSpPr/>
          <p:nvPr/>
        </p:nvSpPr>
        <p:spPr>
          <a:xfrm rot="2700000">
            <a:off x="-908838" y="2160217"/>
            <a:ext cx="5784544" cy="5784544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文本框 9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<p:cNvSpPr txBox="1"/>
          <p:nvPr/>
        </p:nvSpPr>
        <p:spPr>
          <a:xfrm>
            <a:off x="6424972" y="1751172"/>
            <a:ext cx="28110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4947"/>
                </a:solidFill>
                <a:effectLst/>
                <a:uLnTx/>
                <a:uFillTx/>
                <a:cs typeface="+mn-ea"/>
                <a:sym typeface="+mn-lt"/>
              </a:rPr>
              <a:t>68%</a:t>
            </a: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4947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5400" b="0" i="0" u="none" strike="noStrike" kern="1200" cap="none" spc="0" normalizeH="0" baseline="0" noProof="0">
              <a:ln>
                <a:noFill/>
              </a:ln>
              <a:solidFill>
                <a:srgbClr val="0049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81023" y="2164466"/>
            <a:ext cx="12273023" cy="4693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3163" y="4911692"/>
            <a:ext cx="10305675" cy="5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00510" y="3944006"/>
            <a:ext cx="4390981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9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55512" y="6157880"/>
            <a:ext cx="280974" cy="280974"/>
            <a:chOff x="5955504" y="6158030"/>
            <a:chExt cx="280990" cy="280990"/>
          </a:xfrm>
        </p:grpSpPr>
        <p:sp>
          <p:nvSpPr>
            <p:cNvPr id="7" name="椭圆 6"/>
            <p:cNvSpPr/>
            <p:nvPr/>
          </p:nvSpPr>
          <p:spPr>
            <a:xfrm>
              <a:off x="5955504" y="6158030"/>
              <a:ext cx="280990" cy="280990"/>
            </a:xfrm>
            <a:prstGeom prst="ellipse">
              <a:avLst/>
            </a:prstGeom>
            <a:noFill/>
            <a:ln>
              <a:solidFill>
                <a:srgbClr val="004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rot="13500000">
              <a:off x="6027680" y="6198354"/>
              <a:ext cx="136640" cy="136640"/>
            </a:xfrm>
            <a:prstGeom prst="halfFrame">
              <a:avLst>
                <a:gd name="adj1" fmla="val 6186"/>
                <a:gd name="adj2" fmla="val 6186"/>
              </a:avLst>
            </a:prstGeom>
            <a:solidFill>
              <a:srgbClr val="003B78"/>
            </a:solidFill>
            <a:ln>
              <a:solidFill>
                <a:srgbClr val="004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92515" y="989633"/>
            <a:ext cx="6806971" cy="2478572"/>
            <a:chOff x="2375502" y="765130"/>
            <a:chExt cx="7440997" cy="2709435"/>
          </a:xfrm>
        </p:grpSpPr>
        <p:sp>
          <p:nvSpPr>
            <p:cNvPr id="11" name="圆角矩形 9"/>
            <p:cNvSpPr/>
            <p:nvPr/>
          </p:nvSpPr>
          <p:spPr>
            <a:xfrm rot="2700000">
              <a:off x="4741283" y="765130"/>
              <a:ext cx="2709435" cy="27094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494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75502" y="1644416"/>
              <a:ext cx="7440997" cy="111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600" normalizeH="0" baseline="0" noProof="0">
                  <a:ln>
                    <a:noFill/>
                  </a:ln>
                  <a:solidFill>
                    <a:srgbClr val="004947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rgbClr val="0049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3048001"/>
            <a:ext cx="121920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ïṥļîḓé"/>
          <p:cNvSpPr/>
          <p:nvPr/>
        </p:nvSpPr>
        <p:spPr bwMode="auto">
          <a:xfrm>
            <a:off x="4643224" y="2380154"/>
            <a:ext cx="2905553" cy="5734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37" name="ïšḷiḑè"/>
          <p:cNvSpPr txBox="1"/>
          <p:nvPr/>
        </p:nvSpPr>
        <p:spPr bwMode="auto">
          <a:xfrm>
            <a:off x="4643224" y="1915838"/>
            <a:ext cx="2905553" cy="4643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Text here</a:t>
            </a: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3378940" y="3862896"/>
            <a:ext cx="0" cy="2089052"/>
          </a:xfrm>
          <a:prstGeom prst="line">
            <a:avLst/>
          </a:prstGeom>
          <a:ln w="6350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6091096" y="3862896"/>
            <a:ext cx="0" cy="2089052"/>
          </a:xfrm>
          <a:prstGeom prst="line">
            <a:avLst/>
          </a:prstGeom>
          <a:ln w="6350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8803252" y="3862896"/>
            <a:ext cx="0" cy="2089052"/>
          </a:xfrm>
          <a:prstGeom prst="line">
            <a:avLst/>
          </a:prstGeom>
          <a:ln w="6350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îşḻîḑê"/>
          <p:cNvSpPr/>
          <p:nvPr/>
        </p:nvSpPr>
        <p:spPr>
          <a:xfrm>
            <a:off x="3200811" y="4700982"/>
            <a:ext cx="356253" cy="356253"/>
          </a:xfrm>
          <a:prstGeom prst="ellipse">
            <a:avLst/>
          </a:prstGeom>
          <a:solidFill>
            <a:srgbClr val="00494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0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iṣḻïdé"/>
          <p:cNvSpPr/>
          <p:nvPr/>
        </p:nvSpPr>
        <p:spPr>
          <a:xfrm>
            <a:off x="5986181" y="4755834"/>
            <a:ext cx="184412" cy="2465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ïšḷîḍê"/>
          <p:cNvSpPr/>
          <p:nvPr/>
        </p:nvSpPr>
        <p:spPr>
          <a:xfrm>
            <a:off x="8625129" y="4700982"/>
            <a:ext cx="356253" cy="356253"/>
          </a:xfrm>
          <a:prstGeom prst="ellipse">
            <a:avLst/>
          </a:prstGeom>
          <a:solidFill>
            <a:srgbClr val="00494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0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ïšḷîḍê"/>
          <p:cNvSpPr/>
          <p:nvPr/>
        </p:nvSpPr>
        <p:spPr>
          <a:xfrm>
            <a:off x="5912973" y="4641961"/>
            <a:ext cx="356253" cy="356253"/>
          </a:xfrm>
          <a:prstGeom prst="ellipse">
            <a:avLst/>
          </a:prstGeom>
          <a:solidFill>
            <a:srgbClr val="00494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00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06398" y="4410073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8" name="矩形 47"/>
          <p:cNvSpPr/>
          <p:nvPr/>
        </p:nvSpPr>
        <p:spPr>
          <a:xfrm>
            <a:off x="746275" y="4872847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825173" y="4410073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0" name="矩形 49"/>
          <p:cNvSpPr/>
          <p:nvPr/>
        </p:nvSpPr>
        <p:spPr>
          <a:xfrm>
            <a:off x="3765050" y="4872847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589131" y="4410073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2" name="矩形 51"/>
          <p:cNvSpPr/>
          <p:nvPr/>
        </p:nvSpPr>
        <p:spPr>
          <a:xfrm>
            <a:off x="6529008" y="4872847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461949" y="4410073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4" name="矩形 53"/>
          <p:cNvSpPr/>
          <p:nvPr/>
        </p:nvSpPr>
        <p:spPr>
          <a:xfrm>
            <a:off x="9401826" y="4872847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" name="2596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3426" y="1315357"/>
            <a:ext cx="11518900" cy="5003800"/>
            <a:chOff x="0" y="1130300"/>
            <a:chExt cx="11518900" cy="5003800"/>
          </a:xfrm>
        </p:grpSpPr>
        <p:sp>
          <p:nvSpPr>
            <p:cNvPr id="6" name="ïš1ïde"/>
            <p:cNvSpPr/>
            <p:nvPr/>
          </p:nvSpPr>
          <p:spPr>
            <a:xfrm>
              <a:off x="0" y="3514505"/>
              <a:ext cx="11518900" cy="235390"/>
            </a:xfrm>
            <a:prstGeom prst="rightArrow">
              <a:avLst>
                <a:gd name="adj1" fmla="val 50000"/>
                <a:gd name="adj2" fmla="val 111538"/>
              </a:avLst>
            </a:prstGeom>
            <a:solidFill>
              <a:schemeClr val="bg1">
                <a:lumMod val="95000"/>
              </a:schemeClr>
            </a:solidFill>
            <a:ln w="317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í$1íďê"/>
            <p:cNvGrpSpPr/>
            <p:nvPr/>
          </p:nvGrpSpPr>
          <p:grpSpPr>
            <a:xfrm>
              <a:off x="660400" y="1130300"/>
              <a:ext cx="2834238" cy="3029453"/>
              <a:chOff x="660400" y="1130300"/>
              <a:chExt cx="2834238" cy="3029453"/>
            </a:xfrm>
          </p:grpSpPr>
          <p:cxnSp>
            <p:nvCxnSpPr>
              <p:cNvPr id="36" name="直接连接符 35"/>
              <p:cNvCxnSpPr>
                <a:stCxn id="40" idx="0"/>
                <a:endCxn id="43" idx="0"/>
              </p:cNvCxnSpPr>
              <p:nvPr/>
            </p:nvCxnSpPr>
            <p:spPr>
              <a:xfrm flipH="1" flipV="1">
                <a:off x="2077519" y="1130300"/>
                <a:ext cx="0" cy="23644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îṡlíďè"/>
              <p:cNvGrpSpPr/>
              <p:nvPr/>
            </p:nvGrpSpPr>
            <p:grpSpPr>
              <a:xfrm>
                <a:off x="660400" y="1130300"/>
                <a:ext cx="2834238" cy="2116914"/>
                <a:chOff x="660400" y="1130300"/>
                <a:chExt cx="2327244" cy="2116914"/>
              </a:xfrm>
            </p:grpSpPr>
            <p:sp>
              <p:nvSpPr>
                <p:cNvPr id="42" name="iŝľïḑe"/>
                <p:cNvSpPr/>
                <p:nvPr/>
              </p:nvSpPr>
              <p:spPr bwMode="auto">
                <a:xfrm>
                  <a:off x="660400" y="1704327"/>
                  <a:ext cx="2327244" cy="1542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endParaRPr lang="en-US" altLang="zh-CN" sz="110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……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……</a:t>
                  </a:r>
                </a:p>
              </p:txBody>
            </p:sp>
            <p:sp>
              <p:nvSpPr>
                <p:cNvPr id="43" name="ïš1iďé"/>
                <p:cNvSpPr txBox="1"/>
                <p:nvPr/>
              </p:nvSpPr>
              <p:spPr bwMode="auto">
                <a:xfrm>
                  <a:off x="660400" y="1130300"/>
                  <a:ext cx="2327244" cy="432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1600" b="1">
                      <a:cs typeface="+mn-ea"/>
                      <a:sym typeface="+mn-lt"/>
                    </a:rPr>
                    <a:t>Text here</a:t>
                  </a:r>
                </a:p>
              </p:txBody>
            </p:sp>
          </p:grpSp>
          <p:grpSp>
            <p:nvGrpSpPr>
              <p:cNvPr id="38" name="í$ļiḋé"/>
              <p:cNvGrpSpPr/>
              <p:nvPr/>
            </p:nvGrpSpPr>
            <p:grpSpPr>
              <a:xfrm>
                <a:off x="1940019" y="3494700"/>
                <a:ext cx="275000" cy="275000"/>
                <a:chOff x="1607367" y="4342267"/>
                <a:chExt cx="275000" cy="275000"/>
              </a:xfrm>
            </p:grpSpPr>
            <p:sp>
              <p:nvSpPr>
                <p:cNvPr id="40" name="îŝ1îḑe"/>
                <p:cNvSpPr/>
                <p:nvPr/>
              </p:nvSpPr>
              <p:spPr>
                <a:xfrm>
                  <a:off x="1607367" y="4342267"/>
                  <a:ext cx="275000" cy="275000"/>
                </a:xfrm>
                <a:prstGeom prst="ellipse">
                  <a:avLst/>
                </a:prstGeom>
                <a:solidFill>
                  <a:schemeClr val="bg1"/>
                </a:solidFill>
                <a:ln w="38100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îŝlíde"/>
                <p:cNvSpPr/>
                <p:nvPr/>
              </p:nvSpPr>
              <p:spPr>
                <a:xfrm>
                  <a:off x="1657139" y="4392039"/>
                  <a:ext cx="175456" cy="175456"/>
                </a:xfrm>
                <a:prstGeom prst="ellipse">
                  <a:avLst/>
                </a:prstGeom>
                <a:solidFill>
                  <a:srgbClr val="004947"/>
                </a:solidFill>
                <a:ln w="3175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iṡḷíḋé"/>
              <p:cNvSpPr txBox="1"/>
              <p:nvPr/>
            </p:nvSpPr>
            <p:spPr bwMode="auto">
              <a:xfrm>
                <a:off x="1704590" y="3769700"/>
                <a:ext cx="745858" cy="3900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>
                    <a:cs typeface="+mn-ea"/>
                    <a:sym typeface="+mn-lt"/>
                  </a:rPr>
                  <a:t>201X</a:t>
                </a:r>
              </a:p>
            </p:txBody>
          </p:sp>
        </p:grpSp>
        <p:grpSp>
          <p:nvGrpSpPr>
            <p:cNvPr id="8" name="îślîḍê"/>
            <p:cNvGrpSpPr/>
            <p:nvPr/>
          </p:nvGrpSpPr>
          <p:grpSpPr>
            <a:xfrm>
              <a:off x="3335154" y="3104647"/>
              <a:ext cx="2834238" cy="3029453"/>
              <a:chOff x="3504152" y="3104647"/>
              <a:chExt cx="2834238" cy="3029453"/>
            </a:xfrm>
          </p:grpSpPr>
          <p:cxnSp>
            <p:nvCxnSpPr>
              <p:cNvPr id="28" name="直接连接符 27"/>
              <p:cNvCxnSpPr>
                <a:stCxn id="34" idx="2"/>
                <a:endCxn id="32" idx="4"/>
              </p:cNvCxnSpPr>
              <p:nvPr/>
            </p:nvCxnSpPr>
            <p:spPr>
              <a:xfrm flipH="1" flipV="1">
                <a:off x="4921271" y="3769700"/>
                <a:ext cx="0" cy="23644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íṩľidê"/>
              <p:cNvGrpSpPr/>
              <p:nvPr/>
            </p:nvGrpSpPr>
            <p:grpSpPr>
              <a:xfrm>
                <a:off x="3504152" y="4017186"/>
                <a:ext cx="2834238" cy="2116914"/>
                <a:chOff x="3504152" y="4017186"/>
                <a:chExt cx="2327244" cy="2116914"/>
              </a:xfrm>
            </p:grpSpPr>
            <p:sp>
              <p:nvSpPr>
                <p:cNvPr id="34" name="iṧľíďê"/>
                <p:cNvSpPr/>
                <p:nvPr/>
              </p:nvSpPr>
              <p:spPr bwMode="auto">
                <a:xfrm>
                  <a:off x="3504152" y="4591213"/>
                  <a:ext cx="2327244" cy="1542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endParaRPr lang="en-US" altLang="zh-CN" sz="110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……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……</a:t>
                  </a:r>
                </a:p>
              </p:txBody>
            </p:sp>
            <p:sp>
              <p:nvSpPr>
                <p:cNvPr id="35" name="î$ļíďè"/>
                <p:cNvSpPr txBox="1"/>
                <p:nvPr/>
              </p:nvSpPr>
              <p:spPr bwMode="auto">
                <a:xfrm>
                  <a:off x="3504152" y="4017186"/>
                  <a:ext cx="2327244" cy="432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1600" b="1">
                      <a:cs typeface="+mn-ea"/>
                      <a:sym typeface="+mn-lt"/>
                    </a:rPr>
                    <a:t>Text here</a:t>
                  </a:r>
                </a:p>
              </p:txBody>
            </p:sp>
          </p:grpSp>
          <p:grpSp>
            <p:nvGrpSpPr>
              <p:cNvPr id="30" name="ï$lïďè"/>
              <p:cNvGrpSpPr/>
              <p:nvPr/>
            </p:nvGrpSpPr>
            <p:grpSpPr>
              <a:xfrm>
                <a:off x="4783771" y="3494700"/>
                <a:ext cx="275000" cy="275000"/>
                <a:chOff x="1607367" y="4342267"/>
                <a:chExt cx="275000" cy="275000"/>
              </a:xfrm>
            </p:grpSpPr>
            <p:sp>
              <p:nvSpPr>
                <p:cNvPr id="32" name="ïṡľïḋé"/>
                <p:cNvSpPr/>
                <p:nvPr/>
              </p:nvSpPr>
              <p:spPr>
                <a:xfrm>
                  <a:off x="1607367" y="4342267"/>
                  <a:ext cx="275000" cy="275000"/>
                </a:xfrm>
                <a:prstGeom prst="ellipse">
                  <a:avLst/>
                </a:prstGeom>
                <a:solidFill>
                  <a:schemeClr val="bg1"/>
                </a:solidFill>
                <a:ln w="38100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íśľïḋè"/>
                <p:cNvSpPr/>
                <p:nvPr/>
              </p:nvSpPr>
              <p:spPr>
                <a:xfrm>
                  <a:off x="1657139" y="4392039"/>
                  <a:ext cx="175456" cy="175456"/>
                </a:xfrm>
                <a:prstGeom prst="ellipse">
                  <a:avLst/>
                </a:prstGeom>
                <a:solidFill>
                  <a:srgbClr val="00685F"/>
                </a:solidFill>
                <a:ln w="3175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iṥļíḓe"/>
              <p:cNvSpPr txBox="1"/>
              <p:nvPr/>
            </p:nvSpPr>
            <p:spPr bwMode="auto">
              <a:xfrm>
                <a:off x="4548342" y="3104647"/>
                <a:ext cx="745858" cy="3900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>
                    <a:cs typeface="+mn-ea"/>
                    <a:sym typeface="+mn-lt"/>
                  </a:rPr>
                  <a:t>201X</a:t>
                </a:r>
              </a:p>
            </p:txBody>
          </p:sp>
        </p:grpSp>
        <p:grpSp>
          <p:nvGrpSpPr>
            <p:cNvPr id="9" name="ïśľîḋê"/>
            <p:cNvGrpSpPr/>
            <p:nvPr/>
          </p:nvGrpSpPr>
          <p:grpSpPr>
            <a:xfrm>
              <a:off x="6009908" y="1130300"/>
              <a:ext cx="2834238" cy="3029453"/>
              <a:chOff x="6347904" y="1130300"/>
              <a:chExt cx="2834238" cy="3029453"/>
            </a:xfrm>
          </p:grpSpPr>
          <p:cxnSp>
            <p:nvCxnSpPr>
              <p:cNvPr id="19" name="直接连接符 18"/>
              <p:cNvCxnSpPr>
                <a:stCxn id="23" idx="0"/>
                <a:endCxn id="26" idx="0"/>
              </p:cNvCxnSpPr>
              <p:nvPr/>
            </p:nvCxnSpPr>
            <p:spPr>
              <a:xfrm flipH="1" flipV="1">
                <a:off x="7765023" y="1130300"/>
                <a:ext cx="0" cy="23644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ï$lîḑé"/>
              <p:cNvGrpSpPr/>
              <p:nvPr/>
            </p:nvGrpSpPr>
            <p:grpSpPr>
              <a:xfrm>
                <a:off x="6347904" y="1130300"/>
                <a:ext cx="2834238" cy="2116914"/>
                <a:chOff x="6347904" y="1130300"/>
                <a:chExt cx="2327244" cy="2116914"/>
              </a:xfrm>
            </p:grpSpPr>
            <p:sp>
              <p:nvSpPr>
                <p:cNvPr id="25" name="íṥļíďe"/>
                <p:cNvSpPr/>
                <p:nvPr/>
              </p:nvSpPr>
              <p:spPr bwMode="auto">
                <a:xfrm>
                  <a:off x="6347904" y="1704327"/>
                  <a:ext cx="2327244" cy="1542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endParaRPr lang="en-US" altLang="zh-CN" sz="110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……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……</a:t>
                  </a:r>
                </a:p>
              </p:txBody>
            </p:sp>
            <p:sp>
              <p:nvSpPr>
                <p:cNvPr id="26" name="íśḷiďè"/>
                <p:cNvSpPr txBox="1"/>
                <p:nvPr/>
              </p:nvSpPr>
              <p:spPr bwMode="auto">
                <a:xfrm>
                  <a:off x="6347904" y="1130300"/>
                  <a:ext cx="2327244" cy="432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1600" b="1">
                      <a:cs typeface="+mn-ea"/>
                      <a:sym typeface="+mn-lt"/>
                    </a:rPr>
                    <a:t>Text here</a:t>
                  </a:r>
                </a:p>
              </p:txBody>
            </p:sp>
          </p:grpSp>
          <p:grpSp>
            <p:nvGrpSpPr>
              <p:cNvPr id="21" name="ïs1ïďê"/>
              <p:cNvGrpSpPr/>
              <p:nvPr/>
            </p:nvGrpSpPr>
            <p:grpSpPr>
              <a:xfrm>
                <a:off x="7627523" y="3494700"/>
                <a:ext cx="275000" cy="275000"/>
                <a:chOff x="1607367" y="4342267"/>
                <a:chExt cx="275000" cy="275000"/>
              </a:xfrm>
            </p:grpSpPr>
            <p:sp>
              <p:nvSpPr>
                <p:cNvPr id="23" name="îśḷïḑé"/>
                <p:cNvSpPr/>
                <p:nvPr/>
              </p:nvSpPr>
              <p:spPr>
                <a:xfrm>
                  <a:off x="1607367" y="4342267"/>
                  <a:ext cx="275000" cy="275000"/>
                </a:xfrm>
                <a:prstGeom prst="ellipse">
                  <a:avLst/>
                </a:prstGeom>
                <a:solidFill>
                  <a:schemeClr val="bg1"/>
                </a:solidFill>
                <a:ln w="38100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îś1idê"/>
                <p:cNvSpPr/>
                <p:nvPr/>
              </p:nvSpPr>
              <p:spPr>
                <a:xfrm>
                  <a:off x="1657139" y="4392039"/>
                  <a:ext cx="175456" cy="175456"/>
                </a:xfrm>
                <a:prstGeom prst="ellipse">
                  <a:avLst/>
                </a:prstGeom>
                <a:solidFill>
                  <a:srgbClr val="004947"/>
                </a:solidFill>
                <a:ln w="3175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íśļiḋè"/>
              <p:cNvSpPr txBox="1"/>
              <p:nvPr/>
            </p:nvSpPr>
            <p:spPr bwMode="auto">
              <a:xfrm>
                <a:off x="7392094" y="3769700"/>
                <a:ext cx="745858" cy="3900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>
                    <a:cs typeface="+mn-ea"/>
                    <a:sym typeface="+mn-lt"/>
                  </a:rPr>
                  <a:t>201X</a:t>
                </a:r>
              </a:p>
            </p:txBody>
          </p:sp>
        </p:grpSp>
        <p:grpSp>
          <p:nvGrpSpPr>
            <p:cNvPr id="10" name="íšḻidè"/>
            <p:cNvGrpSpPr/>
            <p:nvPr/>
          </p:nvGrpSpPr>
          <p:grpSpPr>
            <a:xfrm>
              <a:off x="8684662" y="3104647"/>
              <a:ext cx="2834238" cy="3029453"/>
              <a:chOff x="8684662" y="3104647"/>
              <a:chExt cx="2834238" cy="3029453"/>
            </a:xfrm>
          </p:grpSpPr>
          <p:cxnSp>
            <p:nvCxnSpPr>
              <p:cNvPr id="11" name="直接连接符 10"/>
              <p:cNvCxnSpPr>
                <a:stCxn id="17" idx="2"/>
                <a:endCxn id="15" idx="4"/>
              </p:cNvCxnSpPr>
              <p:nvPr/>
            </p:nvCxnSpPr>
            <p:spPr>
              <a:xfrm flipH="1" flipV="1">
                <a:off x="10101781" y="3769700"/>
                <a:ext cx="0" cy="236440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íṣlíḑê"/>
              <p:cNvGrpSpPr/>
              <p:nvPr/>
            </p:nvGrpSpPr>
            <p:grpSpPr>
              <a:xfrm>
                <a:off x="8684662" y="4017186"/>
                <a:ext cx="2834238" cy="2116914"/>
                <a:chOff x="9191656" y="4017186"/>
                <a:chExt cx="2327244" cy="2116914"/>
              </a:xfrm>
            </p:grpSpPr>
            <p:sp>
              <p:nvSpPr>
                <p:cNvPr id="17" name="í$ļídè"/>
                <p:cNvSpPr/>
                <p:nvPr/>
              </p:nvSpPr>
              <p:spPr bwMode="auto">
                <a:xfrm>
                  <a:off x="9191656" y="4591213"/>
                  <a:ext cx="2327244" cy="1542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endParaRPr lang="en-US" altLang="zh-CN" sz="1100">
                    <a:cs typeface="+mn-ea"/>
                    <a:sym typeface="+mn-lt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……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>
                      <a:cs typeface="+mn-ea"/>
                      <a:sym typeface="+mn-lt"/>
                    </a:rPr>
                    <a:t>……</a:t>
                  </a:r>
                </a:p>
              </p:txBody>
            </p:sp>
            <p:sp>
              <p:nvSpPr>
                <p:cNvPr id="18" name="ïṡľíḓe"/>
                <p:cNvSpPr txBox="1"/>
                <p:nvPr/>
              </p:nvSpPr>
              <p:spPr bwMode="auto">
                <a:xfrm>
                  <a:off x="9191656" y="4017186"/>
                  <a:ext cx="2327244" cy="432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sz="1600" b="1">
                      <a:cs typeface="+mn-ea"/>
                      <a:sym typeface="+mn-lt"/>
                    </a:rPr>
                    <a:t>Text here</a:t>
                  </a:r>
                </a:p>
              </p:txBody>
            </p:sp>
          </p:grpSp>
          <p:grpSp>
            <p:nvGrpSpPr>
              <p:cNvPr id="13" name="ïṩľidê"/>
              <p:cNvGrpSpPr/>
              <p:nvPr/>
            </p:nvGrpSpPr>
            <p:grpSpPr>
              <a:xfrm>
                <a:off x="9964281" y="3494700"/>
                <a:ext cx="275000" cy="275000"/>
                <a:chOff x="1607367" y="4342267"/>
                <a:chExt cx="275000" cy="275000"/>
              </a:xfrm>
            </p:grpSpPr>
            <p:sp>
              <p:nvSpPr>
                <p:cNvPr id="15" name="ïślidê"/>
                <p:cNvSpPr/>
                <p:nvPr/>
              </p:nvSpPr>
              <p:spPr>
                <a:xfrm>
                  <a:off x="1607367" y="4342267"/>
                  <a:ext cx="275000" cy="275000"/>
                </a:xfrm>
                <a:prstGeom prst="ellipse">
                  <a:avLst/>
                </a:prstGeom>
                <a:solidFill>
                  <a:schemeClr val="bg1"/>
                </a:solidFill>
                <a:ln w="38100" cap="rnd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îśḻïḓè"/>
                <p:cNvSpPr/>
                <p:nvPr/>
              </p:nvSpPr>
              <p:spPr>
                <a:xfrm>
                  <a:off x="1657139" y="4392039"/>
                  <a:ext cx="175456" cy="175456"/>
                </a:xfrm>
                <a:prstGeom prst="ellipse">
                  <a:avLst/>
                </a:prstGeom>
                <a:solidFill>
                  <a:srgbClr val="00685F"/>
                </a:solidFill>
                <a:ln w="3175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iśľîdé"/>
              <p:cNvSpPr txBox="1"/>
              <p:nvPr/>
            </p:nvSpPr>
            <p:spPr bwMode="auto">
              <a:xfrm>
                <a:off x="9728852" y="3104647"/>
                <a:ext cx="745858" cy="39005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zh-CN" sz="1600">
                    <a:cs typeface="+mn-ea"/>
                    <a:sym typeface="+mn-lt"/>
                  </a:rPr>
                  <a:t>201X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" name="24935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90408" y="2095472"/>
            <a:ext cx="9411184" cy="5559552"/>
            <a:chOff x="1390408" y="2095472"/>
            <a:chExt cx="9411184" cy="5559552"/>
          </a:xfrm>
        </p:grpSpPr>
        <p:sp>
          <p:nvSpPr>
            <p:cNvPr id="6" name="ísḻíḓe"/>
            <p:cNvSpPr/>
            <p:nvPr/>
          </p:nvSpPr>
          <p:spPr>
            <a:xfrm>
              <a:off x="2161931" y="2095472"/>
              <a:ext cx="7962900" cy="5559552"/>
            </a:xfrm>
            <a:prstGeom prst="blockArc">
              <a:avLst>
                <a:gd name="adj1" fmla="val 11580573"/>
                <a:gd name="adj2" fmla="val 20563757"/>
                <a:gd name="adj3" fmla="val 904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íṩḷiďe"/>
            <p:cNvGrpSpPr/>
            <p:nvPr/>
          </p:nvGrpSpPr>
          <p:grpSpPr>
            <a:xfrm>
              <a:off x="1390408" y="4582677"/>
              <a:ext cx="2514598" cy="1381721"/>
              <a:chOff x="827120" y="4542829"/>
              <a:chExt cx="1733919" cy="1381721"/>
            </a:xfrm>
          </p:grpSpPr>
          <p:sp>
            <p:nvSpPr>
              <p:cNvPr id="19" name="îŝḻïḋe"/>
              <p:cNvSpPr txBox="1"/>
              <p:nvPr/>
            </p:nvSpPr>
            <p:spPr>
              <a:xfrm>
                <a:off x="827120" y="4989593"/>
                <a:ext cx="1733919" cy="934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zh-CN" sz="110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zh-CN" sz="1100">
                    <a:cs typeface="+mn-ea"/>
                    <a:sym typeface="+mn-lt"/>
                  </a:rPr>
                  <a:t>…...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" name="îslíḍê"/>
              <p:cNvSpPr/>
              <p:nvPr/>
            </p:nvSpPr>
            <p:spPr>
              <a:xfrm>
                <a:off x="827120" y="4542829"/>
                <a:ext cx="1733919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en-US" altLang="zh-CN" b="1">
                    <a:cs typeface="+mn-ea"/>
                    <a:sym typeface="+mn-lt"/>
                  </a:rPr>
                  <a:t>Text here</a:t>
                </a:r>
                <a:endParaRPr lang="zh-CN" altLang="en-US" b="1">
                  <a:cs typeface="+mn-ea"/>
                  <a:sym typeface="+mn-lt"/>
                </a:endParaRPr>
              </a:p>
            </p:txBody>
          </p:sp>
        </p:grpSp>
        <p:sp>
          <p:nvSpPr>
            <p:cNvPr id="8" name="îšlïdé"/>
            <p:cNvSpPr/>
            <p:nvPr/>
          </p:nvSpPr>
          <p:spPr>
            <a:xfrm>
              <a:off x="2161933" y="3544161"/>
              <a:ext cx="971548" cy="971548"/>
            </a:xfrm>
            <a:prstGeom prst="ellipse">
              <a:avLst/>
            </a:prstGeom>
            <a:solidFill>
              <a:srgbClr val="0068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" name="îṡļîḓe"/>
            <p:cNvSpPr/>
            <p:nvPr/>
          </p:nvSpPr>
          <p:spPr>
            <a:xfrm>
              <a:off x="2346638" y="3765826"/>
              <a:ext cx="602139" cy="528219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iŝ1iḍê"/>
            <p:cNvSpPr/>
            <p:nvPr/>
          </p:nvSpPr>
          <p:spPr>
            <a:xfrm>
              <a:off x="9058519" y="3544161"/>
              <a:ext cx="971548" cy="971548"/>
            </a:xfrm>
            <a:prstGeom prst="ellipse">
              <a:avLst/>
            </a:prstGeom>
            <a:solidFill>
              <a:srgbClr val="0068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S1îḍè"/>
            <p:cNvSpPr/>
            <p:nvPr/>
          </p:nvSpPr>
          <p:spPr>
            <a:xfrm>
              <a:off x="9243224" y="3765826"/>
              <a:ext cx="602139" cy="528219"/>
            </a:xfrm>
            <a:custGeom>
              <a:avLst/>
              <a:gdLst>
                <a:gd name="connsiteX0" fmla="*/ 352921 w 607646"/>
                <a:gd name="connsiteY0" fmla="*/ 457945 h 533051"/>
                <a:gd name="connsiteX1" fmla="*/ 342979 w 607646"/>
                <a:gd name="connsiteY1" fmla="*/ 462170 h 533051"/>
                <a:gd name="connsiteX2" fmla="*/ 338854 w 607646"/>
                <a:gd name="connsiteY2" fmla="*/ 472100 h 533051"/>
                <a:gd name="connsiteX3" fmla="*/ 342979 w 607646"/>
                <a:gd name="connsiteY3" fmla="*/ 482029 h 533051"/>
                <a:gd name="connsiteX4" fmla="*/ 352921 w 607646"/>
                <a:gd name="connsiteY4" fmla="*/ 486149 h 533051"/>
                <a:gd name="connsiteX5" fmla="*/ 362863 w 607646"/>
                <a:gd name="connsiteY5" fmla="*/ 482029 h 533051"/>
                <a:gd name="connsiteX6" fmla="*/ 366987 w 607646"/>
                <a:gd name="connsiteY6" fmla="*/ 472100 h 533051"/>
                <a:gd name="connsiteX7" fmla="*/ 362863 w 607646"/>
                <a:gd name="connsiteY7" fmla="*/ 462170 h 533051"/>
                <a:gd name="connsiteX8" fmla="*/ 352921 w 607646"/>
                <a:gd name="connsiteY8" fmla="*/ 457945 h 533051"/>
                <a:gd name="connsiteX9" fmla="*/ 438485 w 607646"/>
                <a:gd name="connsiteY9" fmla="*/ 375972 h 533051"/>
                <a:gd name="connsiteX10" fmla="*/ 431081 w 607646"/>
                <a:gd name="connsiteY10" fmla="*/ 379141 h 533051"/>
                <a:gd name="connsiteX11" fmla="*/ 372699 w 607646"/>
                <a:gd name="connsiteY11" fmla="*/ 437346 h 533051"/>
                <a:gd name="connsiteX12" fmla="*/ 369632 w 607646"/>
                <a:gd name="connsiteY12" fmla="*/ 444846 h 533051"/>
                <a:gd name="connsiteX13" fmla="*/ 372699 w 607646"/>
                <a:gd name="connsiteY13" fmla="*/ 452346 h 533051"/>
                <a:gd name="connsiteX14" fmla="*/ 380208 w 607646"/>
                <a:gd name="connsiteY14" fmla="*/ 455409 h 533051"/>
                <a:gd name="connsiteX15" fmla="*/ 387612 w 607646"/>
                <a:gd name="connsiteY15" fmla="*/ 452346 h 533051"/>
                <a:gd name="connsiteX16" fmla="*/ 445994 w 607646"/>
                <a:gd name="connsiteY16" fmla="*/ 394035 h 533051"/>
                <a:gd name="connsiteX17" fmla="*/ 449062 w 607646"/>
                <a:gd name="connsiteY17" fmla="*/ 386535 h 533051"/>
                <a:gd name="connsiteX18" fmla="*/ 445994 w 607646"/>
                <a:gd name="connsiteY18" fmla="*/ 379141 h 533051"/>
                <a:gd name="connsiteX19" fmla="*/ 438485 w 607646"/>
                <a:gd name="connsiteY19" fmla="*/ 375972 h 533051"/>
                <a:gd name="connsiteX20" fmla="*/ 534943 w 607646"/>
                <a:gd name="connsiteY20" fmla="*/ 217624 h 533051"/>
                <a:gd name="connsiteX21" fmla="*/ 553981 w 607646"/>
                <a:gd name="connsiteY21" fmla="*/ 225547 h 533051"/>
                <a:gd name="connsiteX22" fmla="*/ 554404 w 607646"/>
                <a:gd name="connsiteY22" fmla="*/ 225969 h 533051"/>
                <a:gd name="connsiteX23" fmla="*/ 556520 w 607646"/>
                <a:gd name="connsiteY23" fmla="*/ 230934 h 533051"/>
                <a:gd name="connsiteX24" fmla="*/ 554510 w 607646"/>
                <a:gd name="connsiteY24" fmla="*/ 235899 h 533051"/>
                <a:gd name="connsiteX25" fmla="*/ 524050 w 607646"/>
                <a:gd name="connsiteY25" fmla="*/ 266322 h 533051"/>
                <a:gd name="connsiteX26" fmla="*/ 516752 w 607646"/>
                <a:gd name="connsiteY26" fmla="*/ 283752 h 533051"/>
                <a:gd name="connsiteX27" fmla="*/ 524050 w 607646"/>
                <a:gd name="connsiteY27" fmla="*/ 301182 h 533051"/>
                <a:gd name="connsiteX28" fmla="*/ 541501 w 607646"/>
                <a:gd name="connsiteY28" fmla="*/ 308365 h 533051"/>
                <a:gd name="connsiteX29" fmla="*/ 558952 w 607646"/>
                <a:gd name="connsiteY29" fmla="*/ 301182 h 533051"/>
                <a:gd name="connsiteX30" fmla="*/ 589413 w 607646"/>
                <a:gd name="connsiteY30" fmla="*/ 270759 h 533051"/>
                <a:gd name="connsiteX31" fmla="*/ 594384 w 607646"/>
                <a:gd name="connsiteY31" fmla="*/ 268752 h 533051"/>
                <a:gd name="connsiteX32" fmla="*/ 599355 w 607646"/>
                <a:gd name="connsiteY32" fmla="*/ 270759 h 533051"/>
                <a:gd name="connsiteX33" fmla="*/ 599778 w 607646"/>
                <a:gd name="connsiteY33" fmla="*/ 271181 h 533051"/>
                <a:gd name="connsiteX34" fmla="*/ 606758 w 607646"/>
                <a:gd name="connsiteY34" fmla="*/ 297168 h 533051"/>
                <a:gd name="connsiteX35" fmla="*/ 590047 w 607646"/>
                <a:gd name="connsiteY35" fmla="*/ 359704 h 533051"/>
                <a:gd name="connsiteX36" fmla="*/ 571010 w 607646"/>
                <a:gd name="connsiteY36" fmla="*/ 378612 h 533051"/>
                <a:gd name="connsiteX37" fmla="*/ 570798 w 607646"/>
                <a:gd name="connsiteY37" fmla="*/ 378718 h 533051"/>
                <a:gd name="connsiteX38" fmla="*/ 501627 w 607646"/>
                <a:gd name="connsiteY38" fmla="*/ 395303 h 533051"/>
                <a:gd name="connsiteX39" fmla="*/ 377987 w 607646"/>
                <a:gd name="connsiteY39" fmla="*/ 518790 h 533051"/>
                <a:gd name="connsiteX40" fmla="*/ 343507 w 607646"/>
                <a:gd name="connsiteY40" fmla="*/ 533051 h 533051"/>
                <a:gd name="connsiteX41" fmla="*/ 309028 w 607646"/>
                <a:gd name="connsiteY41" fmla="*/ 518790 h 533051"/>
                <a:gd name="connsiteX42" fmla="*/ 306066 w 607646"/>
                <a:gd name="connsiteY42" fmla="*/ 515833 h 533051"/>
                <a:gd name="connsiteX43" fmla="*/ 291788 w 607646"/>
                <a:gd name="connsiteY43" fmla="*/ 481501 h 533051"/>
                <a:gd name="connsiteX44" fmla="*/ 306066 w 607646"/>
                <a:gd name="connsiteY44" fmla="*/ 447064 h 533051"/>
                <a:gd name="connsiteX45" fmla="*/ 429707 w 607646"/>
                <a:gd name="connsiteY45" fmla="*/ 323576 h 533051"/>
                <a:gd name="connsiteX46" fmla="*/ 446418 w 607646"/>
                <a:gd name="connsiteY46" fmla="*/ 254491 h 533051"/>
                <a:gd name="connsiteX47" fmla="*/ 446418 w 607646"/>
                <a:gd name="connsiteY47" fmla="*/ 254280 h 533051"/>
                <a:gd name="connsiteX48" fmla="*/ 465455 w 607646"/>
                <a:gd name="connsiteY48" fmla="*/ 235265 h 533051"/>
                <a:gd name="connsiteX49" fmla="*/ 527963 w 607646"/>
                <a:gd name="connsiteY49" fmla="*/ 218575 h 533051"/>
                <a:gd name="connsiteX50" fmla="*/ 534943 w 607646"/>
                <a:gd name="connsiteY50" fmla="*/ 217624 h 533051"/>
                <a:gd name="connsiteX51" fmla="*/ 253873 w 607646"/>
                <a:gd name="connsiteY51" fmla="*/ 140927 h 533051"/>
                <a:gd name="connsiteX52" fmla="*/ 141005 w 607646"/>
                <a:gd name="connsiteY52" fmla="*/ 253542 h 533051"/>
                <a:gd name="connsiteX53" fmla="*/ 253873 w 607646"/>
                <a:gd name="connsiteY53" fmla="*/ 366262 h 533051"/>
                <a:gd name="connsiteX54" fmla="*/ 366741 w 607646"/>
                <a:gd name="connsiteY54" fmla="*/ 253542 h 533051"/>
                <a:gd name="connsiteX55" fmla="*/ 253873 w 607646"/>
                <a:gd name="connsiteY55" fmla="*/ 140927 h 533051"/>
                <a:gd name="connsiteX56" fmla="*/ 232929 w 607646"/>
                <a:gd name="connsiteY56" fmla="*/ 0 h 533051"/>
                <a:gd name="connsiteX57" fmla="*/ 274818 w 607646"/>
                <a:gd name="connsiteY57" fmla="*/ 0 h 533051"/>
                <a:gd name="connsiteX58" fmla="*/ 316918 w 607646"/>
                <a:gd name="connsiteY58" fmla="*/ 42045 h 533051"/>
                <a:gd name="connsiteX59" fmla="*/ 316918 w 607646"/>
                <a:gd name="connsiteY59" fmla="*/ 55885 h 533051"/>
                <a:gd name="connsiteX60" fmla="*/ 349287 w 607646"/>
                <a:gd name="connsiteY60" fmla="*/ 69301 h 533051"/>
                <a:gd name="connsiteX61" fmla="*/ 359125 w 607646"/>
                <a:gd name="connsiteY61" fmla="*/ 59476 h 533051"/>
                <a:gd name="connsiteX62" fmla="*/ 388849 w 607646"/>
                <a:gd name="connsiteY62" fmla="*/ 47222 h 533051"/>
                <a:gd name="connsiteX63" fmla="*/ 418574 w 607646"/>
                <a:gd name="connsiteY63" fmla="*/ 59476 h 533051"/>
                <a:gd name="connsiteX64" fmla="*/ 448192 w 607646"/>
                <a:gd name="connsiteY64" fmla="*/ 89162 h 533051"/>
                <a:gd name="connsiteX65" fmla="*/ 448192 w 607646"/>
                <a:gd name="connsiteY65" fmla="*/ 148533 h 533051"/>
                <a:gd name="connsiteX66" fmla="*/ 438460 w 607646"/>
                <a:gd name="connsiteY66" fmla="*/ 158252 h 533051"/>
                <a:gd name="connsiteX67" fmla="*/ 451789 w 607646"/>
                <a:gd name="connsiteY67" fmla="*/ 190684 h 533051"/>
                <a:gd name="connsiteX68" fmla="*/ 465752 w 607646"/>
                <a:gd name="connsiteY68" fmla="*/ 190684 h 533051"/>
                <a:gd name="connsiteX69" fmla="*/ 497909 w 607646"/>
                <a:gd name="connsiteY69" fmla="*/ 205685 h 533051"/>
                <a:gd name="connsiteX70" fmla="*/ 450837 w 607646"/>
                <a:gd name="connsiteY70" fmla="*/ 218257 h 533051"/>
                <a:gd name="connsiteX71" fmla="*/ 419420 w 607646"/>
                <a:gd name="connsiteY71" fmla="*/ 249739 h 533051"/>
                <a:gd name="connsiteX72" fmla="*/ 419208 w 607646"/>
                <a:gd name="connsiteY72" fmla="*/ 250372 h 533051"/>
                <a:gd name="connsiteX73" fmla="*/ 403764 w 607646"/>
                <a:gd name="connsiteY73" fmla="*/ 314603 h 533051"/>
                <a:gd name="connsiteX74" fmla="*/ 283598 w 607646"/>
                <a:gd name="connsiteY74" fmla="*/ 434613 h 533051"/>
                <a:gd name="connsiteX75" fmla="*/ 264134 w 607646"/>
                <a:gd name="connsiteY75" fmla="*/ 481518 h 533051"/>
                <a:gd name="connsiteX76" fmla="*/ 269317 w 607646"/>
                <a:gd name="connsiteY76" fmla="*/ 507083 h 533051"/>
                <a:gd name="connsiteX77" fmla="*/ 232929 w 607646"/>
                <a:gd name="connsiteY77" fmla="*/ 507083 h 533051"/>
                <a:gd name="connsiteX78" fmla="*/ 190828 w 607646"/>
                <a:gd name="connsiteY78" fmla="*/ 465143 h 533051"/>
                <a:gd name="connsiteX79" fmla="*/ 190828 w 607646"/>
                <a:gd name="connsiteY79" fmla="*/ 451304 h 533051"/>
                <a:gd name="connsiteX80" fmla="*/ 158459 w 607646"/>
                <a:gd name="connsiteY80" fmla="*/ 437888 h 533051"/>
                <a:gd name="connsiteX81" fmla="*/ 148622 w 607646"/>
                <a:gd name="connsiteY81" fmla="*/ 447712 h 533051"/>
                <a:gd name="connsiteX82" fmla="*/ 118897 w 607646"/>
                <a:gd name="connsiteY82" fmla="*/ 459967 h 533051"/>
                <a:gd name="connsiteX83" fmla="*/ 89173 w 607646"/>
                <a:gd name="connsiteY83" fmla="*/ 447712 h 533051"/>
                <a:gd name="connsiteX84" fmla="*/ 59554 w 607646"/>
                <a:gd name="connsiteY84" fmla="*/ 418027 h 533051"/>
                <a:gd name="connsiteX85" fmla="*/ 59554 w 607646"/>
                <a:gd name="connsiteY85" fmla="*/ 358656 h 533051"/>
                <a:gd name="connsiteX86" fmla="*/ 69286 w 607646"/>
                <a:gd name="connsiteY86" fmla="*/ 348831 h 533051"/>
                <a:gd name="connsiteX87" fmla="*/ 55958 w 607646"/>
                <a:gd name="connsiteY87" fmla="*/ 316505 h 533051"/>
                <a:gd name="connsiteX88" fmla="*/ 41995 w 607646"/>
                <a:gd name="connsiteY88" fmla="*/ 316505 h 533051"/>
                <a:gd name="connsiteX89" fmla="*/ 0 w 607646"/>
                <a:gd name="connsiteY89" fmla="*/ 274565 h 533051"/>
                <a:gd name="connsiteX90" fmla="*/ 0 w 607646"/>
                <a:gd name="connsiteY90" fmla="*/ 232625 h 533051"/>
                <a:gd name="connsiteX91" fmla="*/ 41995 w 607646"/>
                <a:gd name="connsiteY91" fmla="*/ 190684 h 533051"/>
                <a:gd name="connsiteX92" fmla="*/ 55958 w 607646"/>
                <a:gd name="connsiteY92" fmla="*/ 190684 h 533051"/>
                <a:gd name="connsiteX93" fmla="*/ 69286 w 607646"/>
                <a:gd name="connsiteY93" fmla="*/ 158252 h 533051"/>
                <a:gd name="connsiteX94" fmla="*/ 59554 w 607646"/>
                <a:gd name="connsiteY94" fmla="*/ 148533 h 533051"/>
                <a:gd name="connsiteX95" fmla="*/ 59554 w 607646"/>
                <a:gd name="connsiteY95" fmla="*/ 89162 h 533051"/>
                <a:gd name="connsiteX96" fmla="*/ 89173 w 607646"/>
                <a:gd name="connsiteY96" fmla="*/ 59476 h 533051"/>
                <a:gd name="connsiteX97" fmla="*/ 118897 w 607646"/>
                <a:gd name="connsiteY97" fmla="*/ 47222 h 533051"/>
                <a:gd name="connsiteX98" fmla="*/ 148622 w 607646"/>
                <a:gd name="connsiteY98" fmla="*/ 59476 h 533051"/>
                <a:gd name="connsiteX99" fmla="*/ 158459 w 607646"/>
                <a:gd name="connsiteY99" fmla="*/ 69301 h 533051"/>
                <a:gd name="connsiteX100" fmla="*/ 190828 w 607646"/>
                <a:gd name="connsiteY100" fmla="*/ 55885 h 533051"/>
                <a:gd name="connsiteX101" fmla="*/ 190828 w 607646"/>
                <a:gd name="connsiteY101" fmla="*/ 42045 h 533051"/>
                <a:gd name="connsiteX102" fmla="*/ 232929 w 607646"/>
                <a:gd name="connsiteY102" fmla="*/ 0 h 5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7646" h="533051">
                  <a:moveTo>
                    <a:pt x="352921" y="457945"/>
                  </a:moveTo>
                  <a:cubicBezTo>
                    <a:pt x="349113" y="457945"/>
                    <a:pt x="345623" y="459423"/>
                    <a:pt x="342979" y="462170"/>
                  </a:cubicBezTo>
                  <a:cubicBezTo>
                    <a:pt x="340229" y="464811"/>
                    <a:pt x="338854" y="468297"/>
                    <a:pt x="338854" y="472100"/>
                  </a:cubicBezTo>
                  <a:cubicBezTo>
                    <a:pt x="338854" y="475797"/>
                    <a:pt x="340229" y="479389"/>
                    <a:pt x="342979" y="482029"/>
                  </a:cubicBezTo>
                  <a:cubicBezTo>
                    <a:pt x="345623" y="484670"/>
                    <a:pt x="349113" y="486149"/>
                    <a:pt x="352921" y="486149"/>
                  </a:cubicBezTo>
                  <a:cubicBezTo>
                    <a:pt x="356622" y="486149"/>
                    <a:pt x="360218" y="484670"/>
                    <a:pt x="362863" y="482029"/>
                  </a:cubicBezTo>
                  <a:cubicBezTo>
                    <a:pt x="365507" y="479389"/>
                    <a:pt x="366987" y="475797"/>
                    <a:pt x="366987" y="472100"/>
                  </a:cubicBezTo>
                  <a:cubicBezTo>
                    <a:pt x="366987" y="468297"/>
                    <a:pt x="365507" y="464811"/>
                    <a:pt x="362863" y="462170"/>
                  </a:cubicBezTo>
                  <a:cubicBezTo>
                    <a:pt x="360218" y="459423"/>
                    <a:pt x="356622" y="457945"/>
                    <a:pt x="352921" y="457945"/>
                  </a:cubicBezTo>
                  <a:close/>
                  <a:moveTo>
                    <a:pt x="438485" y="375972"/>
                  </a:moveTo>
                  <a:cubicBezTo>
                    <a:pt x="435735" y="375972"/>
                    <a:pt x="432985" y="377134"/>
                    <a:pt x="431081" y="379141"/>
                  </a:cubicBezTo>
                  <a:lnTo>
                    <a:pt x="372699" y="437346"/>
                  </a:lnTo>
                  <a:cubicBezTo>
                    <a:pt x="370689" y="439353"/>
                    <a:pt x="369632" y="441994"/>
                    <a:pt x="369632" y="444846"/>
                  </a:cubicBezTo>
                  <a:cubicBezTo>
                    <a:pt x="369632" y="447698"/>
                    <a:pt x="370689" y="450339"/>
                    <a:pt x="372699" y="452346"/>
                  </a:cubicBezTo>
                  <a:cubicBezTo>
                    <a:pt x="374708" y="454353"/>
                    <a:pt x="377352" y="455409"/>
                    <a:pt x="380208" y="455409"/>
                  </a:cubicBezTo>
                  <a:cubicBezTo>
                    <a:pt x="382958" y="455409"/>
                    <a:pt x="385602" y="454353"/>
                    <a:pt x="387612" y="452346"/>
                  </a:cubicBezTo>
                  <a:lnTo>
                    <a:pt x="445994" y="394035"/>
                  </a:lnTo>
                  <a:cubicBezTo>
                    <a:pt x="448004" y="392028"/>
                    <a:pt x="449062" y="389387"/>
                    <a:pt x="449062" y="386535"/>
                  </a:cubicBezTo>
                  <a:cubicBezTo>
                    <a:pt x="449062" y="383789"/>
                    <a:pt x="448004" y="381148"/>
                    <a:pt x="445994" y="379141"/>
                  </a:cubicBezTo>
                  <a:cubicBezTo>
                    <a:pt x="443985" y="377134"/>
                    <a:pt x="441341" y="375972"/>
                    <a:pt x="438485" y="375972"/>
                  </a:cubicBezTo>
                  <a:close/>
                  <a:moveTo>
                    <a:pt x="534943" y="217624"/>
                  </a:moveTo>
                  <a:cubicBezTo>
                    <a:pt x="542136" y="217624"/>
                    <a:pt x="548905" y="220371"/>
                    <a:pt x="553981" y="225547"/>
                  </a:cubicBezTo>
                  <a:lnTo>
                    <a:pt x="554404" y="225969"/>
                  </a:lnTo>
                  <a:cubicBezTo>
                    <a:pt x="555779" y="227237"/>
                    <a:pt x="556520" y="229033"/>
                    <a:pt x="556520" y="230934"/>
                  </a:cubicBezTo>
                  <a:cubicBezTo>
                    <a:pt x="556520" y="232836"/>
                    <a:pt x="555779" y="234632"/>
                    <a:pt x="554510" y="235899"/>
                  </a:cubicBezTo>
                  <a:lnTo>
                    <a:pt x="524050" y="266322"/>
                  </a:lnTo>
                  <a:cubicBezTo>
                    <a:pt x="519396" y="270970"/>
                    <a:pt x="516752" y="277203"/>
                    <a:pt x="516752" y="283752"/>
                  </a:cubicBezTo>
                  <a:cubicBezTo>
                    <a:pt x="516752" y="290301"/>
                    <a:pt x="519396" y="296534"/>
                    <a:pt x="524050" y="301182"/>
                  </a:cubicBezTo>
                  <a:cubicBezTo>
                    <a:pt x="528703" y="305830"/>
                    <a:pt x="534838" y="308365"/>
                    <a:pt x="541501" y="308365"/>
                  </a:cubicBezTo>
                  <a:cubicBezTo>
                    <a:pt x="548058" y="308365"/>
                    <a:pt x="554299" y="305830"/>
                    <a:pt x="558952" y="301182"/>
                  </a:cubicBezTo>
                  <a:lnTo>
                    <a:pt x="589413" y="270759"/>
                  </a:lnTo>
                  <a:cubicBezTo>
                    <a:pt x="590682" y="269491"/>
                    <a:pt x="592480" y="268752"/>
                    <a:pt x="594384" y="268752"/>
                  </a:cubicBezTo>
                  <a:cubicBezTo>
                    <a:pt x="596288" y="268752"/>
                    <a:pt x="597980" y="269491"/>
                    <a:pt x="599355" y="270759"/>
                  </a:cubicBezTo>
                  <a:lnTo>
                    <a:pt x="599778" y="271181"/>
                  </a:lnTo>
                  <a:cubicBezTo>
                    <a:pt x="606547" y="277942"/>
                    <a:pt x="609191" y="287977"/>
                    <a:pt x="606758" y="297168"/>
                  </a:cubicBezTo>
                  <a:lnTo>
                    <a:pt x="590047" y="359704"/>
                  </a:lnTo>
                  <a:cubicBezTo>
                    <a:pt x="587509" y="368894"/>
                    <a:pt x="580211" y="376183"/>
                    <a:pt x="571010" y="378612"/>
                  </a:cubicBezTo>
                  <a:cubicBezTo>
                    <a:pt x="570904" y="378718"/>
                    <a:pt x="570904" y="378718"/>
                    <a:pt x="570798" y="378718"/>
                  </a:cubicBezTo>
                  <a:lnTo>
                    <a:pt x="501627" y="395303"/>
                  </a:lnTo>
                  <a:lnTo>
                    <a:pt x="377987" y="518790"/>
                  </a:lnTo>
                  <a:cubicBezTo>
                    <a:pt x="368785" y="527981"/>
                    <a:pt x="356517" y="533051"/>
                    <a:pt x="343507" y="533051"/>
                  </a:cubicBezTo>
                  <a:cubicBezTo>
                    <a:pt x="330498" y="533051"/>
                    <a:pt x="318229" y="527981"/>
                    <a:pt x="309028" y="518790"/>
                  </a:cubicBezTo>
                  <a:lnTo>
                    <a:pt x="306066" y="515833"/>
                  </a:lnTo>
                  <a:cubicBezTo>
                    <a:pt x="296865" y="506642"/>
                    <a:pt x="291788" y="494494"/>
                    <a:pt x="291788" y="481501"/>
                  </a:cubicBezTo>
                  <a:cubicBezTo>
                    <a:pt x="291788" y="468402"/>
                    <a:pt x="296865" y="456254"/>
                    <a:pt x="306066" y="447064"/>
                  </a:cubicBezTo>
                  <a:lnTo>
                    <a:pt x="429707" y="323576"/>
                  </a:lnTo>
                  <a:lnTo>
                    <a:pt x="446418" y="254491"/>
                  </a:lnTo>
                  <a:cubicBezTo>
                    <a:pt x="446418" y="254385"/>
                    <a:pt x="446418" y="254385"/>
                    <a:pt x="446418" y="254280"/>
                  </a:cubicBezTo>
                  <a:cubicBezTo>
                    <a:pt x="448956" y="245089"/>
                    <a:pt x="456254" y="237801"/>
                    <a:pt x="465455" y="235265"/>
                  </a:cubicBezTo>
                  <a:lnTo>
                    <a:pt x="527963" y="218575"/>
                  </a:lnTo>
                  <a:cubicBezTo>
                    <a:pt x="530290" y="217941"/>
                    <a:pt x="532617" y="217624"/>
                    <a:pt x="534943" y="217624"/>
                  </a:cubicBezTo>
                  <a:close/>
                  <a:moveTo>
                    <a:pt x="253873" y="140927"/>
                  </a:moveTo>
                  <a:cubicBezTo>
                    <a:pt x="191674" y="140927"/>
                    <a:pt x="141005" y="191424"/>
                    <a:pt x="141005" y="253542"/>
                  </a:cubicBezTo>
                  <a:cubicBezTo>
                    <a:pt x="141005" y="315765"/>
                    <a:pt x="191674" y="366262"/>
                    <a:pt x="253873" y="366262"/>
                  </a:cubicBezTo>
                  <a:cubicBezTo>
                    <a:pt x="316072" y="366262"/>
                    <a:pt x="366741" y="315765"/>
                    <a:pt x="366741" y="253542"/>
                  </a:cubicBezTo>
                  <a:cubicBezTo>
                    <a:pt x="366741" y="191424"/>
                    <a:pt x="316072" y="140927"/>
                    <a:pt x="253873" y="140927"/>
                  </a:cubicBezTo>
                  <a:close/>
                  <a:moveTo>
                    <a:pt x="232929" y="0"/>
                  </a:moveTo>
                  <a:lnTo>
                    <a:pt x="274818" y="0"/>
                  </a:lnTo>
                  <a:cubicBezTo>
                    <a:pt x="298090" y="0"/>
                    <a:pt x="316918" y="18910"/>
                    <a:pt x="316918" y="42045"/>
                  </a:cubicBezTo>
                  <a:lnTo>
                    <a:pt x="316918" y="55885"/>
                  </a:lnTo>
                  <a:cubicBezTo>
                    <a:pt x="328025" y="59371"/>
                    <a:pt x="338921" y="63913"/>
                    <a:pt x="349287" y="69301"/>
                  </a:cubicBezTo>
                  <a:lnTo>
                    <a:pt x="359125" y="59476"/>
                  </a:lnTo>
                  <a:cubicBezTo>
                    <a:pt x="367058" y="51553"/>
                    <a:pt x="377637" y="47222"/>
                    <a:pt x="388849" y="47222"/>
                  </a:cubicBezTo>
                  <a:cubicBezTo>
                    <a:pt x="400062" y="47222"/>
                    <a:pt x="410640" y="51553"/>
                    <a:pt x="418574" y="59476"/>
                  </a:cubicBezTo>
                  <a:lnTo>
                    <a:pt x="448192" y="89162"/>
                  </a:lnTo>
                  <a:cubicBezTo>
                    <a:pt x="464588" y="105536"/>
                    <a:pt x="464588" y="132158"/>
                    <a:pt x="448192" y="148533"/>
                  </a:cubicBezTo>
                  <a:lnTo>
                    <a:pt x="438460" y="158252"/>
                  </a:lnTo>
                  <a:cubicBezTo>
                    <a:pt x="443749" y="168710"/>
                    <a:pt x="448298" y="179486"/>
                    <a:pt x="451789" y="190684"/>
                  </a:cubicBezTo>
                  <a:lnTo>
                    <a:pt x="465752" y="190684"/>
                  </a:lnTo>
                  <a:cubicBezTo>
                    <a:pt x="478657" y="190684"/>
                    <a:pt x="490187" y="196494"/>
                    <a:pt x="497909" y="205685"/>
                  </a:cubicBezTo>
                  <a:lnTo>
                    <a:pt x="450837" y="218257"/>
                  </a:lnTo>
                  <a:cubicBezTo>
                    <a:pt x="435604" y="222377"/>
                    <a:pt x="423440" y="234420"/>
                    <a:pt x="419420" y="249739"/>
                  </a:cubicBezTo>
                  <a:cubicBezTo>
                    <a:pt x="419314" y="249950"/>
                    <a:pt x="419314" y="250161"/>
                    <a:pt x="419208" y="250372"/>
                  </a:cubicBezTo>
                  <a:lnTo>
                    <a:pt x="403764" y="314603"/>
                  </a:lnTo>
                  <a:lnTo>
                    <a:pt x="283598" y="434613"/>
                  </a:lnTo>
                  <a:cubicBezTo>
                    <a:pt x="271010" y="447078"/>
                    <a:pt x="264134" y="463770"/>
                    <a:pt x="264134" y="481518"/>
                  </a:cubicBezTo>
                  <a:cubicBezTo>
                    <a:pt x="264134" y="490392"/>
                    <a:pt x="265932" y="499160"/>
                    <a:pt x="269317" y="507083"/>
                  </a:cubicBezTo>
                  <a:lnTo>
                    <a:pt x="232929" y="507083"/>
                  </a:lnTo>
                  <a:cubicBezTo>
                    <a:pt x="209657" y="507083"/>
                    <a:pt x="190828" y="488279"/>
                    <a:pt x="190828" y="465143"/>
                  </a:cubicBezTo>
                  <a:lnTo>
                    <a:pt x="190828" y="451304"/>
                  </a:lnTo>
                  <a:cubicBezTo>
                    <a:pt x="179721" y="447712"/>
                    <a:pt x="168826" y="443275"/>
                    <a:pt x="158459" y="437888"/>
                  </a:cubicBezTo>
                  <a:lnTo>
                    <a:pt x="148622" y="447712"/>
                  </a:lnTo>
                  <a:cubicBezTo>
                    <a:pt x="140688" y="455635"/>
                    <a:pt x="130110" y="459967"/>
                    <a:pt x="118897" y="459967"/>
                  </a:cubicBezTo>
                  <a:cubicBezTo>
                    <a:pt x="107685" y="459967"/>
                    <a:pt x="97107" y="455635"/>
                    <a:pt x="89173" y="447712"/>
                  </a:cubicBezTo>
                  <a:lnTo>
                    <a:pt x="59554" y="418027"/>
                  </a:lnTo>
                  <a:cubicBezTo>
                    <a:pt x="43158" y="401652"/>
                    <a:pt x="43158" y="375030"/>
                    <a:pt x="59554" y="358656"/>
                  </a:cubicBezTo>
                  <a:lnTo>
                    <a:pt x="69286" y="348831"/>
                  </a:lnTo>
                  <a:cubicBezTo>
                    <a:pt x="63997" y="338478"/>
                    <a:pt x="59449" y="327597"/>
                    <a:pt x="55958" y="316505"/>
                  </a:cubicBezTo>
                  <a:lnTo>
                    <a:pt x="41995" y="316505"/>
                  </a:lnTo>
                  <a:cubicBezTo>
                    <a:pt x="18829" y="316505"/>
                    <a:pt x="0" y="297700"/>
                    <a:pt x="0" y="274565"/>
                  </a:cubicBezTo>
                  <a:lnTo>
                    <a:pt x="0" y="232625"/>
                  </a:lnTo>
                  <a:cubicBezTo>
                    <a:pt x="0" y="209488"/>
                    <a:pt x="18829" y="190684"/>
                    <a:pt x="41995" y="190684"/>
                  </a:cubicBezTo>
                  <a:lnTo>
                    <a:pt x="55958" y="190684"/>
                  </a:lnTo>
                  <a:cubicBezTo>
                    <a:pt x="59449" y="179486"/>
                    <a:pt x="63997" y="168710"/>
                    <a:pt x="69286" y="158252"/>
                  </a:cubicBezTo>
                  <a:lnTo>
                    <a:pt x="59554" y="148533"/>
                  </a:lnTo>
                  <a:cubicBezTo>
                    <a:pt x="43158" y="132158"/>
                    <a:pt x="43158" y="105536"/>
                    <a:pt x="59554" y="89162"/>
                  </a:cubicBezTo>
                  <a:lnTo>
                    <a:pt x="89173" y="59476"/>
                  </a:lnTo>
                  <a:cubicBezTo>
                    <a:pt x="97107" y="51553"/>
                    <a:pt x="107685" y="47222"/>
                    <a:pt x="118897" y="47222"/>
                  </a:cubicBezTo>
                  <a:cubicBezTo>
                    <a:pt x="130110" y="47222"/>
                    <a:pt x="140688" y="51553"/>
                    <a:pt x="148622" y="59476"/>
                  </a:cubicBezTo>
                  <a:lnTo>
                    <a:pt x="158459" y="69301"/>
                  </a:lnTo>
                  <a:cubicBezTo>
                    <a:pt x="168826" y="63913"/>
                    <a:pt x="179721" y="59371"/>
                    <a:pt x="190828" y="55885"/>
                  </a:cubicBezTo>
                  <a:lnTo>
                    <a:pt x="190828" y="42045"/>
                  </a:lnTo>
                  <a:cubicBezTo>
                    <a:pt x="190828" y="18910"/>
                    <a:pt x="209657" y="0"/>
                    <a:pt x="2329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iṧ1ïḍê"/>
            <p:cNvGrpSpPr/>
            <p:nvPr/>
          </p:nvGrpSpPr>
          <p:grpSpPr>
            <a:xfrm>
              <a:off x="8286994" y="4582677"/>
              <a:ext cx="2514598" cy="1381721"/>
              <a:chOff x="827120" y="4542829"/>
              <a:chExt cx="1733919" cy="1381721"/>
            </a:xfrm>
          </p:grpSpPr>
          <p:sp>
            <p:nvSpPr>
              <p:cNvPr id="17" name="îṣliḑè"/>
              <p:cNvSpPr txBox="1"/>
              <p:nvPr/>
            </p:nvSpPr>
            <p:spPr>
              <a:xfrm>
                <a:off x="827120" y="4989593"/>
                <a:ext cx="1733919" cy="934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zh-CN" sz="1100">
                    <a:cs typeface="+mn-ea"/>
                    <a:sym typeface="+mn-lt"/>
                  </a:rPr>
                  <a:t>Copy paste fonts. Choose the only option to retain text.</a:t>
                </a:r>
              </a:p>
              <a:p>
                <a:pPr algn="ctr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en-US" altLang="zh-CN" sz="1100">
                    <a:cs typeface="+mn-ea"/>
                    <a:sym typeface="+mn-lt"/>
                  </a:rPr>
                  <a:t>…...</a:t>
                </a: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18" name="îṩ1íḑe"/>
              <p:cNvSpPr/>
              <p:nvPr/>
            </p:nvSpPr>
            <p:spPr>
              <a:xfrm>
                <a:off x="827120" y="4542829"/>
                <a:ext cx="1733919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en-US" altLang="zh-CN" b="1">
                    <a:cs typeface="+mn-ea"/>
                    <a:sym typeface="+mn-lt"/>
                  </a:rPr>
                  <a:t>Text here</a:t>
                </a:r>
                <a:endParaRPr lang="zh-CN" altLang="en-US" b="1">
                  <a:cs typeface="+mn-ea"/>
                  <a:sym typeface="+mn-lt"/>
                </a:endParaRPr>
              </a:p>
            </p:txBody>
          </p:sp>
        </p:grpSp>
        <p:sp>
          <p:nvSpPr>
            <p:cNvPr id="14" name="îs1îḑé"/>
            <p:cNvSpPr txBox="1"/>
            <p:nvPr/>
          </p:nvSpPr>
          <p:spPr>
            <a:xfrm>
              <a:off x="4838701" y="4088048"/>
              <a:ext cx="2514598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>
                  <a:cs typeface="+mn-ea"/>
                  <a:sym typeface="+mn-lt"/>
                </a:rPr>
                <a:t>…...</a:t>
              </a:r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15" name="ïṣḷíḑè"/>
            <p:cNvSpPr/>
            <p:nvPr/>
          </p:nvSpPr>
          <p:spPr>
            <a:xfrm>
              <a:off x="4838701" y="3641284"/>
              <a:ext cx="2514598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b="1">
                  <a:cs typeface="+mn-ea"/>
                  <a:sym typeface="+mn-lt"/>
                </a:rPr>
                <a:t>Text here</a:t>
              </a:r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16" name="ïşľïḋé"/>
            <p:cNvSpPr txBox="1"/>
            <p:nvPr/>
          </p:nvSpPr>
          <p:spPr>
            <a:xfrm>
              <a:off x="4838701" y="5030301"/>
              <a:ext cx="2514598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1100">
                  <a:cs typeface="+mn-ea"/>
                  <a:sym typeface="+mn-lt"/>
                </a:rPr>
                <a:t>…...</a:t>
              </a:r>
              <a:endParaRPr lang="zh-CN" altLang="en-US" sz="1100">
                <a:cs typeface="+mn-ea"/>
                <a:sym typeface="+mn-lt"/>
              </a:endParaRPr>
            </a:p>
          </p:txBody>
        </p:sp>
      </p:grpSp>
      <p:sp>
        <p:nvSpPr>
          <p:cNvPr id="21" name="圆角矩形 9"/>
          <p:cNvSpPr/>
          <p:nvPr/>
        </p:nvSpPr>
        <p:spPr>
          <a:xfrm rot="2700000">
            <a:off x="5121588" y="1202463"/>
            <a:ext cx="1948825" cy="1948825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-93502" y="3108388"/>
            <a:ext cx="12191331" cy="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" name="Group 69"/>
          <p:cNvGrpSpPr/>
          <p:nvPr/>
        </p:nvGrpSpPr>
        <p:grpSpPr>
          <a:xfrm>
            <a:off x="1536002" y="3703892"/>
            <a:ext cx="403208" cy="403897"/>
            <a:chOff x="9145588" y="4435475"/>
            <a:chExt cx="464344" cy="465138"/>
          </a:xfrm>
          <a:solidFill>
            <a:srgbClr val="00685F"/>
          </a:solidFill>
        </p:grpSpPr>
        <p:sp>
          <p:nvSpPr>
            <p:cNvPr id="17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83"/>
          <p:cNvGrpSpPr/>
          <p:nvPr/>
        </p:nvGrpSpPr>
        <p:grpSpPr>
          <a:xfrm>
            <a:off x="1520467" y="2097455"/>
            <a:ext cx="403897" cy="378395"/>
            <a:chOff x="5368132" y="3540125"/>
            <a:chExt cx="465138" cy="435769"/>
          </a:xfrm>
          <a:solidFill>
            <a:srgbClr val="00685F"/>
          </a:solidFill>
        </p:grpSpPr>
        <p:sp>
          <p:nvSpPr>
            <p:cNvPr id="28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Group 86"/>
          <p:cNvGrpSpPr/>
          <p:nvPr/>
        </p:nvGrpSpPr>
        <p:grpSpPr>
          <a:xfrm>
            <a:off x="1520467" y="5012279"/>
            <a:ext cx="403897" cy="339797"/>
            <a:chOff x="5368132" y="2625725"/>
            <a:chExt cx="465138" cy="391319"/>
          </a:xfrm>
          <a:solidFill>
            <a:srgbClr val="00685F"/>
          </a:solidFill>
        </p:grpSpPr>
        <p:sp>
          <p:nvSpPr>
            <p:cNvPr id="3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427692" y="2025352"/>
            <a:ext cx="20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5" name="矩形 44"/>
          <p:cNvSpPr/>
          <p:nvPr/>
        </p:nvSpPr>
        <p:spPr>
          <a:xfrm>
            <a:off x="2427692" y="2413714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394161" y="3540162"/>
            <a:ext cx="20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8" name="矩形 47"/>
          <p:cNvSpPr/>
          <p:nvPr/>
        </p:nvSpPr>
        <p:spPr>
          <a:xfrm>
            <a:off x="2394161" y="3928524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394161" y="4836309"/>
            <a:ext cx="20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0" name="矩形 49"/>
          <p:cNvSpPr/>
          <p:nvPr/>
        </p:nvSpPr>
        <p:spPr>
          <a:xfrm>
            <a:off x="2394161" y="5224671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2" name="矩形 1"/>
          <p:cNvSpPr/>
          <p:nvPr/>
        </p:nvSpPr>
        <p:spPr>
          <a:xfrm>
            <a:off x="6752200" y="1483255"/>
            <a:ext cx="4328160" cy="470916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81023" y="2164466"/>
            <a:ext cx="12273023" cy="4693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3163" y="4911692"/>
            <a:ext cx="10305675" cy="5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00510" y="3944006"/>
            <a:ext cx="4390981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9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55512" y="6157880"/>
            <a:ext cx="280974" cy="280974"/>
            <a:chOff x="5955504" y="6158030"/>
            <a:chExt cx="280990" cy="280990"/>
          </a:xfrm>
        </p:grpSpPr>
        <p:sp>
          <p:nvSpPr>
            <p:cNvPr id="7" name="椭圆 6"/>
            <p:cNvSpPr/>
            <p:nvPr/>
          </p:nvSpPr>
          <p:spPr>
            <a:xfrm>
              <a:off x="5955504" y="6158030"/>
              <a:ext cx="280990" cy="280990"/>
            </a:xfrm>
            <a:prstGeom prst="ellipse">
              <a:avLst/>
            </a:prstGeom>
            <a:noFill/>
            <a:ln>
              <a:solidFill>
                <a:srgbClr val="004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rot="13500000">
              <a:off x="6027680" y="6198354"/>
              <a:ext cx="136640" cy="136640"/>
            </a:xfrm>
            <a:prstGeom prst="halfFrame">
              <a:avLst>
                <a:gd name="adj1" fmla="val 6186"/>
                <a:gd name="adj2" fmla="val 6186"/>
              </a:avLst>
            </a:prstGeom>
            <a:solidFill>
              <a:srgbClr val="003B78"/>
            </a:solidFill>
            <a:ln>
              <a:solidFill>
                <a:srgbClr val="004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92515" y="989633"/>
            <a:ext cx="6806971" cy="2478572"/>
            <a:chOff x="2375502" y="765130"/>
            <a:chExt cx="7440997" cy="2709435"/>
          </a:xfrm>
        </p:grpSpPr>
        <p:sp>
          <p:nvSpPr>
            <p:cNvPr id="11" name="圆角矩形 9"/>
            <p:cNvSpPr/>
            <p:nvPr/>
          </p:nvSpPr>
          <p:spPr>
            <a:xfrm rot="2700000">
              <a:off x="4741283" y="765130"/>
              <a:ext cx="2709435" cy="27094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494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75502" y="1644416"/>
              <a:ext cx="7440997" cy="111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600" normalizeH="0" baseline="0" noProof="0">
                  <a:ln>
                    <a:noFill/>
                  </a:ln>
                  <a:solidFill>
                    <a:srgbClr val="004947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rgbClr val="0049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35" y="188"/>
            <a:ext cx="4571749" cy="685762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49168" y="788765"/>
            <a:ext cx="7832931" cy="52727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Freeform 21"/>
          <p:cNvSpPr>
            <a:spLocks noChangeAspect="1" noEditPoints="1"/>
          </p:cNvSpPr>
          <p:nvPr/>
        </p:nvSpPr>
        <p:spPr bwMode="black">
          <a:xfrm>
            <a:off x="4447995" y="1204324"/>
            <a:ext cx="739039" cy="644133"/>
          </a:xfrm>
          <a:custGeom>
            <a:avLst/>
            <a:gdLst>
              <a:gd name="T0" fmla="*/ 1220 w 1220"/>
              <a:gd name="T1" fmla="*/ 204 h 1063"/>
              <a:gd name="T2" fmla="*/ 1096 w 1220"/>
              <a:gd name="T3" fmla="*/ 79 h 1063"/>
              <a:gd name="T4" fmla="*/ 978 w 1220"/>
              <a:gd name="T5" fmla="*/ 164 h 1063"/>
              <a:gd name="T6" fmla="*/ 589 w 1220"/>
              <a:gd name="T7" fmla="*/ 115 h 1063"/>
              <a:gd name="T8" fmla="*/ 465 w 1220"/>
              <a:gd name="T9" fmla="*/ 0 h 1063"/>
              <a:gd name="T10" fmla="*/ 340 w 1220"/>
              <a:gd name="T11" fmla="*/ 124 h 1063"/>
              <a:gd name="T12" fmla="*/ 370 w 1220"/>
              <a:gd name="T13" fmla="*/ 205 h 1063"/>
              <a:gd name="T14" fmla="*/ 180 w 1220"/>
              <a:gd name="T15" fmla="*/ 453 h 1063"/>
              <a:gd name="T16" fmla="*/ 125 w 1220"/>
              <a:gd name="T17" fmla="*/ 440 h 1063"/>
              <a:gd name="T18" fmla="*/ 0 w 1220"/>
              <a:gd name="T19" fmla="*/ 564 h 1063"/>
              <a:gd name="T20" fmla="*/ 125 w 1220"/>
              <a:gd name="T21" fmla="*/ 689 h 1063"/>
              <a:gd name="T22" fmla="*/ 197 w 1220"/>
              <a:gd name="T23" fmla="*/ 666 h 1063"/>
              <a:gd name="T24" fmla="*/ 416 w 1220"/>
              <a:gd name="T25" fmla="*/ 872 h 1063"/>
              <a:gd name="T26" fmla="*/ 397 w 1220"/>
              <a:gd name="T27" fmla="*/ 938 h 1063"/>
              <a:gd name="T28" fmla="*/ 521 w 1220"/>
              <a:gd name="T29" fmla="*/ 1063 h 1063"/>
              <a:gd name="T30" fmla="*/ 646 w 1220"/>
              <a:gd name="T31" fmla="*/ 938 h 1063"/>
              <a:gd name="T32" fmla="*/ 642 w 1220"/>
              <a:gd name="T33" fmla="*/ 908 h 1063"/>
              <a:gd name="T34" fmla="*/ 948 w 1220"/>
              <a:gd name="T35" fmla="*/ 763 h 1063"/>
              <a:gd name="T36" fmla="*/ 1048 w 1220"/>
              <a:gd name="T37" fmla="*/ 814 h 1063"/>
              <a:gd name="T38" fmla="*/ 1173 w 1220"/>
              <a:gd name="T39" fmla="*/ 689 h 1063"/>
              <a:gd name="T40" fmla="*/ 1084 w 1220"/>
              <a:gd name="T41" fmla="*/ 570 h 1063"/>
              <a:gd name="T42" fmla="*/ 1108 w 1220"/>
              <a:gd name="T43" fmla="*/ 327 h 1063"/>
              <a:gd name="T44" fmla="*/ 1220 w 1220"/>
              <a:gd name="T45" fmla="*/ 204 h 1063"/>
              <a:gd name="T46" fmla="*/ 521 w 1220"/>
              <a:gd name="T47" fmla="*/ 594 h 1063"/>
              <a:gd name="T48" fmla="*/ 493 w 1220"/>
              <a:gd name="T49" fmla="*/ 245 h 1063"/>
              <a:gd name="T50" fmla="*/ 535 w 1220"/>
              <a:gd name="T51" fmla="*/ 226 h 1063"/>
              <a:gd name="T52" fmla="*/ 944 w 1220"/>
              <a:gd name="T53" fmla="*/ 621 h 1063"/>
              <a:gd name="T54" fmla="*/ 930 w 1220"/>
              <a:gd name="T55" fmla="*/ 649 h 1063"/>
              <a:gd name="T56" fmla="*/ 521 w 1220"/>
              <a:gd name="T57" fmla="*/ 594 h 1063"/>
              <a:gd name="T58" fmla="*/ 490 w 1220"/>
              <a:gd name="T59" fmla="*/ 818 h 1063"/>
              <a:gd name="T60" fmla="*/ 449 w 1220"/>
              <a:gd name="T61" fmla="*/ 837 h 1063"/>
              <a:gd name="T62" fmla="*/ 230 w 1220"/>
              <a:gd name="T63" fmla="*/ 631 h 1063"/>
              <a:gd name="T64" fmla="*/ 242 w 1220"/>
              <a:gd name="T65" fmla="*/ 605 h 1063"/>
              <a:gd name="T66" fmla="*/ 476 w 1220"/>
              <a:gd name="T67" fmla="*/ 636 h 1063"/>
              <a:gd name="T68" fmla="*/ 490 w 1220"/>
              <a:gd name="T69" fmla="*/ 818 h 1063"/>
              <a:gd name="T70" fmla="*/ 249 w 1220"/>
              <a:gd name="T71" fmla="*/ 558 h 1063"/>
              <a:gd name="T72" fmla="*/ 218 w 1220"/>
              <a:gd name="T73" fmla="*/ 482 h 1063"/>
              <a:gd name="T74" fmla="*/ 408 w 1220"/>
              <a:gd name="T75" fmla="*/ 235 h 1063"/>
              <a:gd name="T76" fmla="*/ 445 w 1220"/>
              <a:gd name="T77" fmla="*/ 247 h 1063"/>
              <a:gd name="T78" fmla="*/ 472 w 1220"/>
              <a:gd name="T79" fmla="*/ 587 h 1063"/>
              <a:gd name="T80" fmla="*/ 249 w 1220"/>
              <a:gd name="T81" fmla="*/ 558 h 1063"/>
              <a:gd name="T82" fmla="*/ 977 w 1220"/>
              <a:gd name="T83" fmla="*/ 587 h 1063"/>
              <a:gd name="T84" fmla="*/ 569 w 1220"/>
              <a:gd name="T85" fmla="*/ 192 h 1063"/>
              <a:gd name="T86" fmla="*/ 583 w 1220"/>
              <a:gd name="T87" fmla="*/ 163 h 1063"/>
              <a:gd name="T88" fmla="*/ 972 w 1220"/>
              <a:gd name="T89" fmla="*/ 212 h 1063"/>
              <a:gd name="T90" fmla="*/ 1060 w 1220"/>
              <a:gd name="T91" fmla="*/ 323 h 1063"/>
              <a:gd name="T92" fmla="*/ 1036 w 1220"/>
              <a:gd name="T93" fmla="*/ 566 h 1063"/>
              <a:gd name="T94" fmla="*/ 977 w 1220"/>
              <a:gd name="T95" fmla="*/ 587 h 1063"/>
              <a:gd name="T96" fmla="*/ 621 w 1220"/>
              <a:gd name="T97" fmla="*/ 864 h 1063"/>
              <a:gd name="T98" fmla="*/ 538 w 1220"/>
              <a:gd name="T99" fmla="*/ 815 h 1063"/>
              <a:gd name="T100" fmla="*/ 524 w 1220"/>
              <a:gd name="T101" fmla="*/ 643 h 1063"/>
              <a:gd name="T102" fmla="*/ 924 w 1220"/>
              <a:gd name="T103" fmla="*/ 696 h 1063"/>
              <a:gd name="T104" fmla="*/ 927 w 1220"/>
              <a:gd name="T105" fmla="*/ 720 h 1063"/>
              <a:gd name="T106" fmla="*/ 621 w 1220"/>
              <a:gd name="T107" fmla="*/ 864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0" h="1063">
                <a:moveTo>
                  <a:pt x="1220" y="204"/>
                </a:moveTo>
                <a:cubicBezTo>
                  <a:pt x="1220" y="135"/>
                  <a:pt x="1164" y="79"/>
                  <a:pt x="1096" y="79"/>
                </a:cubicBezTo>
                <a:cubicBezTo>
                  <a:pt x="1041" y="79"/>
                  <a:pt x="994" y="115"/>
                  <a:pt x="978" y="164"/>
                </a:cubicBezTo>
                <a:cubicBezTo>
                  <a:pt x="589" y="115"/>
                  <a:pt x="589" y="115"/>
                  <a:pt x="589" y="115"/>
                </a:cubicBezTo>
                <a:cubicBezTo>
                  <a:pt x="584" y="51"/>
                  <a:pt x="530" y="0"/>
                  <a:pt x="465" y="0"/>
                </a:cubicBezTo>
                <a:cubicBezTo>
                  <a:pt x="396" y="0"/>
                  <a:pt x="340" y="55"/>
                  <a:pt x="340" y="124"/>
                </a:cubicBezTo>
                <a:cubicBezTo>
                  <a:pt x="340" y="155"/>
                  <a:pt x="352" y="183"/>
                  <a:pt x="370" y="205"/>
                </a:cubicBezTo>
                <a:cubicBezTo>
                  <a:pt x="180" y="453"/>
                  <a:pt x="180" y="453"/>
                  <a:pt x="180" y="453"/>
                </a:cubicBezTo>
                <a:cubicBezTo>
                  <a:pt x="163" y="445"/>
                  <a:pt x="145" y="440"/>
                  <a:pt x="125" y="440"/>
                </a:cubicBezTo>
                <a:cubicBezTo>
                  <a:pt x="56" y="440"/>
                  <a:pt x="0" y="496"/>
                  <a:pt x="0" y="564"/>
                </a:cubicBezTo>
                <a:cubicBezTo>
                  <a:pt x="0" y="633"/>
                  <a:pt x="56" y="689"/>
                  <a:pt x="125" y="689"/>
                </a:cubicBezTo>
                <a:cubicBezTo>
                  <a:pt x="152" y="689"/>
                  <a:pt x="177" y="680"/>
                  <a:pt x="197" y="666"/>
                </a:cubicBezTo>
                <a:cubicBezTo>
                  <a:pt x="416" y="872"/>
                  <a:pt x="416" y="872"/>
                  <a:pt x="416" y="872"/>
                </a:cubicBezTo>
                <a:cubicBezTo>
                  <a:pt x="404" y="891"/>
                  <a:pt x="397" y="914"/>
                  <a:pt x="397" y="938"/>
                </a:cubicBezTo>
                <a:cubicBezTo>
                  <a:pt x="397" y="1007"/>
                  <a:pt x="453" y="1063"/>
                  <a:pt x="521" y="1063"/>
                </a:cubicBezTo>
                <a:cubicBezTo>
                  <a:pt x="590" y="1063"/>
                  <a:pt x="646" y="1007"/>
                  <a:pt x="646" y="938"/>
                </a:cubicBezTo>
                <a:cubicBezTo>
                  <a:pt x="646" y="928"/>
                  <a:pt x="644" y="918"/>
                  <a:pt x="642" y="908"/>
                </a:cubicBezTo>
                <a:cubicBezTo>
                  <a:pt x="948" y="763"/>
                  <a:pt x="948" y="763"/>
                  <a:pt x="948" y="763"/>
                </a:cubicBezTo>
                <a:cubicBezTo>
                  <a:pt x="970" y="794"/>
                  <a:pt x="1007" y="814"/>
                  <a:pt x="1048" y="814"/>
                </a:cubicBezTo>
                <a:cubicBezTo>
                  <a:pt x="1117" y="814"/>
                  <a:pt x="1173" y="758"/>
                  <a:pt x="1173" y="689"/>
                </a:cubicBezTo>
                <a:cubicBezTo>
                  <a:pt x="1173" y="633"/>
                  <a:pt x="1135" y="586"/>
                  <a:pt x="1084" y="570"/>
                </a:cubicBezTo>
                <a:cubicBezTo>
                  <a:pt x="1108" y="327"/>
                  <a:pt x="1108" y="327"/>
                  <a:pt x="1108" y="327"/>
                </a:cubicBezTo>
                <a:cubicBezTo>
                  <a:pt x="1171" y="321"/>
                  <a:pt x="1220" y="268"/>
                  <a:pt x="1220" y="204"/>
                </a:cubicBezTo>
                <a:close/>
                <a:moveTo>
                  <a:pt x="521" y="594"/>
                </a:moveTo>
                <a:cubicBezTo>
                  <a:pt x="493" y="245"/>
                  <a:pt x="493" y="245"/>
                  <a:pt x="493" y="245"/>
                </a:cubicBezTo>
                <a:cubicBezTo>
                  <a:pt x="509" y="241"/>
                  <a:pt x="523" y="235"/>
                  <a:pt x="535" y="226"/>
                </a:cubicBezTo>
                <a:cubicBezTo>
                  <a:pt x="944" y="621"/>
                  <a:pt x="944" y="621"/>
                  <a:pt x="944" y="621"/>
                </a:cubicBezTo>
                <a:cubicBezTo>
                  <a:pt x="938" y="630"/>
                  <a:pt x="934" y="639"/>
                  <a:pt x="930" y="649"/>
                </a:cubicBezTo>
                <a:lnTo>
                  <a:pt x="521" y="594"/>
                </a:lnTo>
                <a:close/>
                <a:moveTo>
                  <a:pt x="490" y="818"/>
                </a:moveTo>
                <a:cubicBezTo>
                  <a:pt x="475" y="822"/>
                  <a:pt x="461" y="828"/>
                  <a:pt x="449" y="837"/>
                </a:cubicBezTo>
                <a:cubicBezTo>
                  <a:pt x="230" y="631"/>
                  <a:pt x="230" y="631"/>
                  <a:pt x="230" y="631"/>
                </a:cubicBezTo>
                <a:cubicBezTo>
                  <a:pt x="235" y="623"/>
                  <a:pt x="239" y="614"/>
                  <a:pt x="242" y="605"/>
                </a:cubicBezTo>
                <a:cubicBezTo>
                  <a:pt x="476" y="636"/>
                  <a:pt x="476" y="636"/>
                  <a:pt x="476" y="636"/>
                </a:cubicBezTo>
                <a:lnTo>
                  <a:pt x="490" y="818"/>
                </a:lnTo>
                <a:close/>
                <a:moveTo>
                  <a:pt x="249" y="558"/>
                </a:moveTo>
                <a:cubicBezTo>
                  <a:pt x="247" y="529"/>
                  <a:pt x="236" y="502"/>
                  <a:pt x="218" y="482"/>
                </a:cubicBezTo>
                <a:cubicBezTo>
                  <a:pt x="408" y="235"/>
                  <a:pt x="408" y="235"/>
                  <a:pt x="408" y="235"/>
                </a:cubicBezTo>
                <a:cubicBezTo>
                  <a:pt x="420" y="241"/>
                  <a:pt x="432" y="245"/>
                  <a:pt x="445" y="247"/>
                </a:cubicBezTo>
                <a:cubicBezTo>
                  <a:pt x="472" y="587"/>
                  <a:pt x="472" y="587"/>
                  <a:pt x="472" y="587"/>
                </a:cubicBezTo>
                <a:lnTo>
                  <a:pt x="249" y="558"/>
                </a:lnTo>
                <a:close/>
                <a:moveTo>
                  <a:pt x="977" y="587"/>
                </a:moveTo>
                <a:cubicBezTo>
                  <a:pt x="569" y="192"/>
                  <a:pt x="569" y="192"/>
                  <a:pt x="569" y="192"/>
                </a:cubicBezTo>
                <a:cubicBezTo>
                  <a:pt x="575" y="183"/>
                  <a:pt x="579" y="173"/>
                  <a:pt x="583" y="163"/>
                </a:cubicBezTo>
                <a:cubicBezTo>
                  <a:pt x="972" y="212"/>
                  <a:pt x="972" y="212"/>
                  <a:pt x="972" y="212"/>
                </a:cubicBezTo>
                <a:cubicBezTo>
                  <a:pt x="975" y="265"/>
                  <a:pt x="1011" y="308"/>
                  <a:pt x="1060" y="323"/>
                </a:cubicBezTo>
                <a:cubicBezTo>
                  <a:pt x="1036" y="566"/>
                  <a:pt x="1036" y="566"/>
                  <a:pt x="1036" y="566"/>
                </a:cubicBezTo>
                <a:cubicBezTo>
                  <a:pt x="1015" y="568"/>
                  <a:pt x="994" y="575"/>
                  <a:pt x="977" y="587"/>
                </a:cubicBezTo>
                <a:close/>
                <a:moveTo>
                  <a:pt x="621" y="864"/>
                </a:moveTo>
                <a:cubicBezTo>
                  <a:pt x="602" y="838"/>
                  <a:pt x="572" y="819"/>
                  <a:pt x="538" y="815"/>
                </a:cubicBezTo>
                <a:cubicBezTo>
                  <a:pt x="524" y="643"/>
                  <a:pt x="524" y="643"/>
                  <a:pt x="524" y="643"/>
                </a:cubicBezTo>
                <a:cubicBezTo>
                  <a:pt x="924" y="696"/>
                  <a:pt x="924" y="696"/>
                  <a:pt x="924" y="696"/>
                </a:cubicBezTo>
                <a:cubicBezTo>
                  <a:pt x="924" y="704"/>
                  <a:pt x="925" y="712"/>
                  <a:pt x="927" y="720"/>
                </a:cubicBezTo>
                <a:lnTo>
                  <a:pt x="621" y="864"/>
                </a:lnTo>
                <a:close/>
              </a:path>
            </a:pathLst>
          </a:custGeom>
          <a:solidFill>
            <a:srgbClr val="0068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906" tIns="75925" rIns="94906" bIns="75925" numCol="1" spcCol="0" rtlCol="0" fromWordArt="0" anchor="t" anchorCtr="0" forceAA="0" compatLnSpc="1">
            <a:noAutofit/>
          </a:bodyPr>
          <a:lstStyle/>
          <a:p>
            <a:pPr algn="ctr" defTabSz="4838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4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5" name="Freeform 130"/>
          <p:cNvSpPr>
            <a:spLocks noChangeAspect="1" noEditPoints="1"/>
          </p:cNvSpPr>
          <p:nvPr/>
        </p:nvSpPr>
        <p:spPr bwMode="black">
          <a:xfrm>
            <a:off x="8222879" y="1204324"/>
            <a:ext cx="538537" cy="536348"/>
          </a:xfrm>
          <a:custGeom>
            <a:avLst/>
            <a:gdLst>
              <a:gd name="T0" fmla="*/ 112 w 246"/>
              <a:gd name="T1" fmla="*/ 19 h 245"/>
              <a:gd name="T2" fmla="*/ 246 w 246"/>
              <a:gd name="T3" fmla="*/ 0 h 245"/>
              <a:gd name="T4" fmla="*/ 246 w 246"/>
              <a:gd name="T5" fmla="*/ 116 h 245"/>
              <a:gd name="T6" fmla="*/ 112 w 246"/>
              <a:gd name="T7" fmla="*/ 116 h 245"/>
              <a:gd name="T8" fmla="*/ 112 w 246"/>
              <a:gd name="T9" fmla="*/ 19 h 245"/>
              <a:gd name="T10" fmla="*/ 102 w 246"/>
              <a:gd name="T11" fmla="*/ 116 h 245"/>
              <a:gd name="T12" fmla="*/ 102 w 246"/>
              <a:gd name="T13" fmla="*/ 19 h 245"/>
              <a:gd name="T14" fmla="*/ 0 w 246"/>
              <a:gd name="T15" fmla="*/ 34 h 245"/>
              <a:gd name="T16" fmla="*/ 0 w 246"/>
              <a:gd name="T17" fmla="*/ 116 h 245"/>
              <a:gd name="T18" fmla="*/ 102 w 246"/>
              <a:gd name="T19" fmla="*/ 116 h 245"/>
              <a:gd name="T20" fmla="*/ 102 w 246"/>
              <a:gd name="T21" fmla="*/ 126 h 245"/>
              <a:gd name="T22" fmla="*/ 0 w 246"/>
              <a:gd name="T23" fmla="*/ 126 h 245"/>
              <a:gd name="T24" fmla="*/ 0 w 246"/>
              <a:gd name="T25" fmla="*/ 211 h 245"/>
              <a:gd name="T26" fmla="*/ 102 w 246"/>
              <a:gd name="T27" fmla="*/ 226 h 245"/>
              <a:gd name="T28" fmla="*/ 102 w 246"/>
              <a:gd name="T29" fmla="*/ 126 h 245"/>
              <a:gd name="T30" fmla="*/ 112 w 246"/>
              <a:gd name="T31" fmla="*/ 126 h 245"/>
              <a:gd name="T32" fmla="*/ 112 w 246"/>
              <a:gd name="T33" fmla="*/ 226 h 245"/>
              <a:gd name="T34" fmla="*/ 246 w 246"/>
              <a:gd name="T35" fmla="*/ 245 h 245"/>
              <a:gd name="T36" fmla="*/ 246 w 246"/>
              <a:gd name="T37" fmla="*/ 126 h 245"/>
              <a:gd name="T38" fmla="*/ 112 w 246"/>
              <a:gd name="T39" fmla="*/ 126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245">
                <a:moveTo>
                  <a:pt x="112" y="19"/>
                </a:moveTo>
                <a:lnTo>
                  <a:pt x="246" y="0"/>
                </a:lnTo>
                <a:lnTo>
                  <a:pt x="246" y="116"/>
                </a:lnTo>
                <a:lnTo>
                  <a:pt x="112" y="116"/>
                </a:lnTo>
                <a:lnTo>
                  <a:pt x="112" y="19"/>
                </a:lnTo>
                <a:close/>
                <a:moveTo>
                  <a:pt x="102" y="116"/>
                </a:moveTo>
                <a:lnTo>
                  <a:pt x="102" y="19"/>
                </a:lnTo>
                <a:lnTo>
                  <a:pt x="0" y="34"/>
                </a:lnTo>
                <a:lnTo>
                  <a:pt x="0" y="116"/>
                </a:lnTo>
                <a:lnTo>
                  <a:pt x="102" y="116"/>
                </a:lnTo>
                <a:close/>
                <a:moveTo>
                  <a:pt x="102" y="126"/>
                </a:moveTo>
                <a:lnTo>
                  <a:pt x="0" y="126"/>
                </a:lnTo>
                <a:lnTo>
                  <a:pt x="0" y="211"/>
                </a:lnTo>
                <a:lnTo>
                  <a:pt x="102" y="226"/>
                </a:lnTo>
                <a:lnTo>
                  <a:pt x="102" y="126"/>
                </a:lnTo>
                <a:close/>
                <a:moveTo>
                  <a:pt x="112" y="126"/>
                </a:moveTo>
                <a:lnTo>
                  <a:pt x="112" y="226"/>
                </a:lnTo>
                <a:lnTo>
                  <a:pt x="246" y="245"/>
                </a:lnTo>
                <a:lnTo>
                  <a:pt x="246" y="126"/>
                </a:lnTo>
                <a:lnTo>
                  <a:pt x="112" y="126"/>
                </a:lnTo>
                <a:close/>
              </a:path>
            </a:pathLst>
          </a:custGeom>
          <a:solidFill>
            <a:srgbClr val="00685F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Freeform 22"/>
          <p:cNvSpPr>
            <a:spLocks noChangeAspect="1" noEditPoints="1"/>
          </p:cNvSpPr>
          <p:nvPr/>
        </p:nvSpPr>
        <p:spPr bwMode="black">
          <a:xfrm>
            <a:off x="4400101" y="3597398"/>
            <a:ext cx="834824" cy="520865"/>
          </a:xfrm>
          <a:custGeom>
            <a:avLst/>
            <a:gdLst>
              <a:gd name="T0" fmla="*/ 398 w 439"/>
              <a:gd name="T1" fmla="*/ 177 h 273"/>
              <a:gd name="T2" fmla="*/ 439 w 439"/>
              <a:gd name="T3" fmla="*/ 226 h 273"/>
              <a:gd name="T4" fmla="*/ 398 w 439"/>
              <a:gd name="T5" fmla="*/ 273 h 273"/>
              <a:gd name="T6" fmla="*/ 162 w 439"/>
              <a:gd name="T7" fmla="*/ 273 h 273"/>
              <a:gd name="T8" fmla="*/ 101 w 439"/>
              <a:gd name="T9" fmla="*/ 211 h 273"/>
              <a:gd name="T10" fmla="*/ 160 w 439"/>
              <a:gd name="T11" fmla="*/ 155 h 273"/>
              <a:gd name="T12" fmla="*/ 217 w 439"/>
              <a:gd name="T13" fmla="*/ 85 h 273"/>
              <a:gd name="T14" fmla="*/ 302 w 439"/>
              <a:gd name="T15" fmla="*/ 118 h 273"/>
              <a:gd name="T16" fmla="*/ 362 w 439"/>
              <a:gd name="T17" fmla="*/ 116 h 273"/>
              <a:gd name="T18" fmla="*/ 398 w 439"/>
              <a:gd name="T19" fmla="*/ 177 h 273"/>
              <a:gd name="T20" fmla="*/ 86 w 439"/>
              <a:gd name="T21" fmla="*/ 213 h 273"/>
              <a:gd name="T22" fmla="*/ 149 w 439"/>
              <a:gd name="T23" fmla="*/ 144 h 273"/>
              <a:gd name="T24" fmla="*/ 213 w 439"/>
              <a:gd name="T25" fmla="*/ 73 h 273"/>
              <a:gd name="T26" fmla="*/ 305 w 439"/>
              <a:gd name="T27" fmla="*/ 103 h 273"/>
              <a:gd name="T28" fmla="*/ 336 w 439"/>
              <a:gd name="T29" fmla="*/ 97 h 273"/>
              <a:gd name="T30" fmla="*/ 276 w 439"/>
              <a:gd name="T31" fmla="*/ 19 h 273"/>
              <a:gd name="T32" fmla="*/ 161 w 439"/>
              <a:gd name="T33" fmla="*/ 61 h 273"/>
              <a:gd name="T34" fmla="*/ 92 w 439"/>
              <a:gd name="T35" fmla="*/ 60 h 273"/>
              <a:gd name="T36" fmla="*/ 53 w 439"/>
              <a:gd name="T37" fmla="*/ 135 h 273"/>
              <a:gd name="T38" fmla="*/ 0 w 439"/>
              <a:gd name="T39" fmla="*/ 196 h 273"/>
              <a:gd name="T40" fmla="*/ 59 w 439"/>
              <a:gd name="T41" fmla="*/ 255 h 273"/>
              <a:gd name="T42" fmla="*/ 98 w 439"/>
              <a:gd name="T43" fmla="*/ 255 h 273"/>
              <a:gd name="T44" fmla="*/ 86 w 439"/>
              <a:gd name="T45" fmla="*/ 21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39" h="273">
                <a:moveTo>
                  <a:pt x="398" y="177"/>
                </a:moveTo>
                <a:cubicBezTo>
                  <a:pt x="398" y="177"/>
                  <a:pt x="439" y="181"/>
                  <a:pt x="439" y="226"/>
                </a:cubicBezTo>
                <a:cubicBezTo>
                  <a:pt x="439" y="248"/>
                  <a:pt x="427" y="273"/>
                  <a:pt x="398" y="273"/>
                </a:cubicBezTo>
                <a:cubicBezTo>
                  <a:pt x="398" y="273"/>
                  <a:pt x="177" y="273"/>
                  <a:pt x="162" y="273"/>
                </a:cubicBezTo>
                <a:cubicBezTo>
                  <a:pt x="117" y="273"/>
                  <a:pt x="101" y="242"/>
                  <a:pt x="101" y="211"/>
                </a:cubicBezTo>
                <a:cubicBezTo>
                  <a:pt x="101" y="157"/>
                  <a:pt x="160" y="155"/>
                  <a:pt x="160" y="155"/>
                </a:cubicBezTo>
                <a:cubicBezTo>
                  <a:pt x="160" y="155"/>
                  <a:pt x="165" y="97"/>
                  <a:pt x="217" y="85"/>
                </a:cubicBezTo>
                <a:cubicBezTo>
                  <a:pt x="263" y="75"/>
                  <a:pt x="289" y="99"/>
                  <a:pt x="302" y="118"/>
                </a:cubicBezTo>
                <a:cubicBezTo>
                  <a:pt x="302" y="118"/>
                  <a:pt x="330" y="102"/>
                  <a:pt x="362" y="116"/>
                </a:cubicBezTo>
                <a:cubicBezTo>
                  <a:pt x="381" y="124"/>
                  <a:pt x="399" y="144"/>
                  <a:pt x="398" y="177"/>
                </a:cubicBezTo>
                <a:close/>
                <a:moveTo>
                  <a:pt x="86" y="213"/>
                </a:moveTo>
                <a:cubicBezTo>
                  <a:pt x="86" y="153"/>
                  <a:pt x="149" y="144"/>
                  <a:pt x="149" y="144"/>
                </a:cubicBezTo>
                <a:cubicBezTo>
                  <a:pt x="149" y="144"/>
                  <a:pt x="157" y="87"/>
                  <a:pt x="213" y="73"/>
                </a:cubicBezTo>
                <a:cubicBezTo>
                  <a:pt x="258" y="62"/>
                  <a:pt x="291" y="81"/>
                  <a:pt x="305" y="103"/>
                </a:cubicBezTo>
                <a:cubicBezTo>
                  <a:pt x="305" y="103"/>
                  <a:pt x="315" y="97"/>
                  <a:pt x="336" y="97"/>
                </a:cubicBezTo>
                <a:cubicBezTo>
                  <a:pt x="334" y="78"/>
                  <a:pt x="320" y="37"/>
                  <a:pt x="276" y="19"/>
                </a:cubicBezTo>
                <a:cubicBezTo>
                  <a:pt x="225" y="0"/>
                  <a:pt x="181" y="24"/>
                  <a:pt x="161" y="61"/>
                </a:cubicBezTo>
                <a:cubicBezTo>
                  <a:pt x="161" y="61"/>
                  <a:pt x="129" y="41"/>
                  <a:pt x="92" y="60"/>
                </a:cubicBezTo>
                <a:cubicBezTo>
                  <a:pt x="66" y="74"/>
                  <a:pt x="50" y="105"/>
                  <a:pt x="53" y="135"/>
                </a:cubicBezTo>
                <a:cubicBezTo>
                  <a:pt x="53" y="135"/>
                  <a:pt x="0" y="139"/>
                  <a:pt x="0" y="196"/>
                </a:cubicBezTo>
                <a:cubicBezTo>
                  <a:pt x="0" y="227"/>
                  <a:pt x="28" y="255"/>
                  <a:pt x="59" y="255"/>
                </a:cubicBezTo>
                <a:cubicBezTo>
                  <a:pt x="98" y="255"/>
                  <a:pt x="98" y="255"/>
                  <a:pt x="98" y="255"/>
                </a:cubicBezTo>
                <a:cubicBezTo>
                  <a:pt x="88" y="240"/>
                  <a:pt x="86" y="225"/>
                  <a:pt x="86" y="213"/>
                </a:cubicBezTo>
                <a:close/>
              </a:path>
            </a:pathLst>
          </a:custGeom>
          <a:solidFill>
            <a:srgbClr val="00685F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131"/>
          <p:cNvSpPr>
            <a:spLocks noChangeAspect="1"/>
          </p:cNvSpPr>
          <p:nvPr/>
        </p:nvSpPr>
        <p:spPr bwMode="black">
          <a:xfrm>
            <a:off x="8222879" y="3545797"/>
            <a:ext cx="538537" cy="645930"/>
          </a:xfrm>
          <a:custGeom>
            <a:avLst/>
            <a:gdLst>
              <a:gd name="T0" fmla="*/ 1710 w 1710"/>
              <a:gd name="T1" fmla="*/ 1880 h 2051"/>
              <a:gd name="T2" fmla="*/ 1710 w 1710"/>
              <a:gd name="T3" fmla="*/ 1880 h 2051"/>
              <a:gd name="T4" fmla="*/ 1710 w 1710"/>
              <a:gd name="T5" fmla="*/ 176 h 2051"/>
              <a:gd name="T6" fmla="*/ 1101 w 1710"/>
              <a:gd name="T7" fmla="*/ 0 h 2051"/>
              <a:gd name="T8" fmla="*/ 3 w 1710"/>
              <a:gd name="T9" fmla="*/ 413 h 2051"/>
              <a:gd name="T10" fmla="*/ 0 w 1710"/>
              <a:gd name="T11" fmla="*/ 413 h 2051"/>
              <a:gd name="T12" fmla="*/ 0 w 1710"/>
              <a:gd name="T13" fmla="*/ 1645 h 2051"/>
              <a:gd name="T14" fmla="*/ 375 w 1710"/>
              <a:gd name="T15" fmla="*/ 1498 h 2051"/>
              <a:gd name="T16" fmla="*/ 375 w 1710"/>
              <a:gd name="T17" fmla="*/ 496 h 2051"/>
              <a:gd name="T18" fmla="*/ 1101 w 1710"/>
              <a:gd name="T19" fmla="*/ 323 h 2051"/>
              <a:gd name="T20" fmla="*/ 1101 w 1710"/>
              <a:gd name="T21" fmla="*/ 1797 h 2051"/>
              <a:gd name="T22" fmla="*/ 0 w 1710"/>
              <a:gd name="T23" fmla="*/ 1645 h 2051"/>
              <a:gd name="T24" fmla="*/ 1101 w 1710"/>
              <a:gd name="T25" fmla="*/ 2051 h 2051"/>
              <a:gd name="T26" fmla="*/ 1101 w 1710"/>
              <a:gd name="T27" fmla="*/ 2051 h 2051"/>
              <a:gd name="T28" fmla="*/ 1710 w 1710"/>
              <a:gd name="T29" fmla="*/ 1882 h 2051"/>
              <a:gd name="T30" fmla="*/ 1710 w 1710"/>
              <a:gd name="T31" fmla="*/ 1880 h 2051"/>
              <a:gd name="T32" fmla="*/ 1710 w 1710"/>
              <a:gd name="T33" fmla="*/ 1880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10" h="2051">
                <a:moveTo>
                  <a:pt x="1710" y="1880"/>
                </a:moveTo>
                <a:lnTo>
                  <a:pt x="1710" y="1880"/>
                </a:lnTo>
                <a:lnTo>
                  <a:pt x="1710" y="176"/>
                </a:lnTo>
                <a:lnTo>
                  <a:pt x="1101" y="0"/>
                </a:lnTo>
                <a:lnTo>
                  <a:pt x="3" y="413"/>
                </a:lnTo>
                <a:lnTo>
                  <a:pt x="0" y="413"/>
                </a:lnTo>
                <a:lnTo>
                  <a:pt x="0" y="1645"/>
                </a:lnTo>
                <a:lnTo>
                  <a:pt x="375" y="1498"/>
                </a:lnTo>
                <a:lnTo>
                  <a:pt x="375" y="496"/>
                </a:lnTo>
                <a:lnTo>
                  <a:pt x="1101" y="323"/>
                </a:lnTo>
                <a:lnTo>
                  <a:pt x="1101" y="1797"/>
                </a:lnTo>
                <a:lnTo>
                  <a:pt x="0" y="1645"/>
                </a:lnTo>
                <a:lnTo>
                  <a:pt x="1101" y="2051"/>
                </a:lnTo>
                <a:lnTo>
                  <a:pt x="1101" y="2051"/>
                </a:lnTo>
                <a:lnTo>
                  <a:pt x="1710" y="1882"/>
                </a:lnTo>
                <a:lnTo>
                  <a:pt x="1710" y="1880"/>
                </a:lnTo>
                <a:lnTo>
                  <a:pt x="1710" y="1880"/>
                </a:lnTo>
                <a:close/>
              </a:path>
            </a:pathLst>
          </a:custGeom>
          <a:solidFill>
            <a:srgbClr val="00685F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7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63172" y="1956111"/>
            <a:ext cx="1750515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矩形 8"/>
          <p:cNvSpPr/>
          <p:nvPr/>
        </p:nvSpPr>
        <p:spPr>
          <a:xfrm>
            <a:off x="4363172" y="2344473"/>
            <a:ext cx="316658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29202" y="1956111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8129202" y="2344473"/>
            <a:ext cx="316658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63172" y="4389834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矩形 12"/>
          <p:cNvSpPr/>
          <p:nvPr/>
        </p:nvSpPr>
        <p:spPr>
          <a:xfrm>
            <a:off x="4363172" y="4778197"/>
            <a:ext cx="316658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9202" y="4389834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8129202" y="4778197"/>
            <a:ext cx="316658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9946" y="1836474"/>
            <a:ext cx="2746533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50" dirty="0">
                <a:solidFill>
                  <a:prstClr val="white"/>
                </a:solidFill>
                <a:cs typeface="+mn-ea"/>
                <a:sym typeface="+mn-lt"/>
              </a:rPr>
              <a:t>C</a:t>
            </a:r>
            <a:r>
              <a:rPr lang="en-US" altLang="zh-CN" sz="3035" dirty="0">
                <a:solidFill>
                  <a:prstClr val="white"/>
                </a:solidFill>
                <a:cs typeface="+mn-ea"/>
                <a:sym typeface="+mn-lt"/>
              </a:rPr>
              <a:t>ontent</a:t>
            </a:r>
            <a:endParaRPr lang="zh-CN" altLang="en-US" sz="303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3435" y="3379424"/>
            <a:ext cx="3194172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Maecenas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congueLorem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 ipsum dolor sit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porttitor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congue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. sit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amet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,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consectetuer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adipiscing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en-US" altLang="zh-CN" sz="1200" dirty="0" err="1">
                <a:solidFill>
                  <a:prstClr val="white"/>
                </a:solidFill>
                <a:cs typeface="+mn-ea"/>
                <a:sym typeface="+mn-lt"/>
              </a:rPr>
              <a:t>elit</a:t>
            </a:r>
            <a:r>
              <a:rPr lang="en-US" altLang="zh-CN" sz="120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lang="zh-CN" alt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71790" y="2806112"/>
            <a:ext cx="6952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dur="1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dur="5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dur="5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dur="5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dur="5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dur="50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dur="5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dur="50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 build="p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0200" y="892629"/>
            <a:ext cx="8991600" cy="5072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160668231"/>
              </p:ext>
            </p:extLst>
          </p:nvPr>
        </p:nvGraphicFramePr>
        <p:xfrm>
          <a:off x="2365828" y="1371600"/>
          <a:ext cx="7460343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839223" y="5281201"/>
            <a:ext cx="6513551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</a:pPr>
            <a:r>
              <a:rPr lang="en-US" altLang="zh-CN" sz="8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00510" y="4811966"/>
            <a:ext cx="439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-93502" y="3108388"/>
            <a:ext cx="12191331" cy="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8" name="矩形 47"/>
          <p:cNvSpPr/>
          <p:nvPr/>
        </p:nvSpPr>
        <p:spPr>
          <a:xfrm>
            <a:off x="646695" y="1790418"/>
            <a:ext cx="3027971" cy="163858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46695" y="4316565"/>
            <a:ext cx="466237" cy="466237"/>
          </a:xfrm>
          <a:prstGeom prst="ellipse">
            <a:avLst/>
          </a:prstGeom>
          <a:solidFill>
            <a:srgbClr val="006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135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548135" y="1790418"/>
            <a:ext cx="3027971" cy="163858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548135" y="4316565"/>
            <a:ext cx="466237" cy="466237"/>
          </a:xfrm>
          <a:prstGeom prst="ellipse">
            <a:avLst/>
          </a:prstGeom>
          <a:solidFill>
            <a:srgbClr val="00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135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467637" y="1790418"/>
            <a:ext cx="3027971" cy="163858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8467637" y="4316565"/>
            <a:ext cx="466237" cy="466237"/>
          </a:xfrm>
          <a:prstGeom prst="ellipse">
            <a:avLst/>
          </a:prstGeom>
          <a:solidFill>
            <a:srgbClr val="006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35" b="1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135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247240" y="4316565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1" name="矩形 60"/>
          <p:cNvSpPr/>
          <p:nvPr/>
        </p:nvSpPr>
        <p:spPr>
          <a:xfrm>
            <a:off x="1247241" y="4704928"/>
            <a:ext cx="2802246" cy="756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headline, also can copy your content to this directly.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208023" y="4316565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3" name="矩形 62"/>
          <p:cNvSpPr/>
          <p:nvPr/>
        </p:nvSpPr>
        <p:spPr>
          <a:xfrm>
            <a:off x="5208024" y="4704928"/>
            <a:ext cx="2802246" cy="756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headline, also can copy your content to this directly.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9168806" y="4316565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65" name="矩形 64"/>
          <p:cNvSpPr/>
          <p:nvPr/>
        </p:nvSpPr>
        <p:spPr>
          <a:xfrm>
            <a:off x="9168807" y="4704928"/>
            <a:ext cx="2802246" cy="756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headline,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 animBg="1"/>
      <p:bldP spid="49" grpId="0" animBg="1"/>
      <p:bldP spid="52" grpId="0" animBg="1"/>
      <p:bldP spid="53" grpId="0" animBg="1"/>
      <p:bldP spid="56" grpId="0" animBg="1"/>
      <p:bldP spid="57" grpId="0" animBg="1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" name="2558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72128" y="1257664"/>
            <a:ext cx="4047744" cy="4781584"/>
            <a:chOff x="4072128" y="1257664"/>
            <a:chExt cx="4047744" cy="4781584"/>
          </a:xfrm>
        </p:grpSpPr>
        <p:sp>
          <p:nvSpPr>
            <p:cNvPr id="6" name="işḷïďê"/>
            <p:cNvSpPr/>
            <p:nvPr/>
          </p:nvSpPr>
          <p:spPr>
            <a:xfrm>
              <a:off x="4072128" y="1257664"/>
              <a:ext cx="4047744" cy="4781584"/>
            </a:xfrm>
            <a:custGeom>
              <a:avLst/>
              <a:gdLst>
                <a:gd name="connsiteX0" fmla="*/ 2616176 w 3762734"/>
                <a:gd name="connsiteY0" fmla="*/ 3007986 h 4444902"/>
                <a:gd name="connsiteX1" fmla="*/ 3472376 w 3762734"/>
                <a:gd name="connsiteY1" fmla="*/ 3007986 h 4444902"/>
                <a:gd name="connsiteX2" fmla="*/ 3762734 w 3762734"/>
                <a:gd name="connsiteY2" fmla="*/ 3298344 h 4444902"/>
                <a:gd name="connsiteX3" fmla="*/ 3762734 w 3762734"/>
                <a:gd name="connsiteY3" fmla="*/ 4154544 h 4444902"/>
                <a:gd name="connsiteX4" fmla="*/ 3472376 w 3762734"/>
                <a:gd name="connsiteY4" fmla="*/ 4444902 h 4444902"/>
                <a:gd name="connsiteX5" fmla="*/ 2616176 w 3762734"/>
                <a:gd name="connsiteY5" fmla="*/ 4444902 h 4444902"/>
                <a:gd name="connsiteX6" fmla="*/ 2325818 w 3762734"/>
                <a:gd name="connsiteY6" fmla="*/ 4154544 h 4444902"/>
                <a:gd name="connsiteX7" fmla="*/ 2325818 w 3762734"/>
                <a:gd name="connsiteY7" fmla="*/ 3298344 h 4444902"/>
                <a:gd name="connsiteX8" fmla="*/ 2616176 w 3762734"/>
                <a:gd name="connsiteY8" fmla="*/ 3007986 h 4444902"/>
                <a:gd name="connsiteX9" fmla="*/ 2557366 w 3762734"/>
                <a:gd name="connsiteY9" fmla="*/ 1712589 h 4444902"/>
                <a:gd name="connsiteX10" fmla="*/ 3197353 w 3762734"/>
                <a:gd name="connsiteY10" fmla="*/ 1712589 h 4444902"/>
                <a:gd name="connsiteX11" fmla="*/ 3414387 w 3762734"/>
                <a:gd name="connsiteY11" fmla="*/ 1929623 h 4444902"/>
                <a:gd name="connsiteX12" fmla="*/ 3414387 w 3762734"/>
                <a:gd name="connsiteY12" fmla="*/ 2569610 h 4444902"/>
                <a:gd name="connsiteX13" fmla="*/ 3197353 w 3762734"/>
                <a:gd name="connsiteY13" fmla="*/ 2786644 h 4444902"/>
                <a:gd name="connsiteX14" fmla="*/ 2557366 w 3762734"/>
                <a:gd name="connsiteY14" fmla="*/ 2786644 h 4444902"/>
                <a:gd name="connsiteX15" fmla="*/ 2340332 w 3762734"/>
                <a:gd name="connsiteY15" fmla="*/ 2569610 h 4444902"/>
                <a:gd name="connsiteX16" fmla="*/ 2340332 w 3762734"/>
                <a:gd name="connsiteY16" fmla="*/ 1929623 h 4444902"/>
                <a:gd name="connsiteX17" fmla="*/ 2557366 w 3762734"/>
                <a:gd name="connsiteY17" fmla="*/ 1712589 h 4444902"/>
                <a:gd name="connsiteX18" fmla="*/ 433316 w 3762734"/>
                <a:gd name="connsiteY18" fmla="*/ 0 h 4444902"/>
                <a:gd name="connsiteX19" fmla="*/ 1711071 w 3762734"/>
                <a:gd name="connsiteY19" fmla="*/ 0 h 4444902"/>
                <a:gd name="connsiteX20" fmla="*/ 2144387 w 3762734"/>
                <a:gd name="connsiteY20" fmla="*/ 433316 h 4444902"/>
                <a:gd name="connsiteX21" fmla="*/ 2144387 w 3762734"/>
                <a:gd name="connsiteY21" fmla="*/ 1711071 h 4444902"/>
                <a:gd name="connsiteX22" fmla="*/ 1711071 w 3762734"/>
                <a:gd name="connsiteY22" fmla="*/ 2144387 h 4444902"/>
                <a:gd name="connsiteX23" fmla="*/ 433316 w 3762734"/>
                <a:gd name="connsiteY23" fmla="*/ 2144387 h 4444902"/>
                <a:gd name="connsiteX24" fmla="*/ 0 w 3762734"/>
                <a:gd name="connsiteY24" fmla="*/ 1711071 h 4444902"/>
                <a:gd name="connsiteX25" fmla="*/ 0 w 3762734"/>
                <a:gd name="connsiteY25" fmla="*/ 433316 h 4444902"/>
                <a:gd name="connsiteX26" fmla="*/ 433316 w 3762734"/>
                <a:gd name="connsiteY26" fmla="*/ 0 h 444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62734" h="4444902">
                  <a:moveTo>
                    <a:pt x="2616176" y="3007986"/>
                  </a:moveTo>
                  <a:lnTo>
                    <a:pt x="3472376" y="3007986"/>
                  </a:lnTo>
                  <a:cubicBezTo>
                    <a:pt x="3632736" y="3007986"/>
                    <a:pt x="3762734" y="3137984"/>
                    <a:pt x="3762734" y="3298344"/>
                  </a:cubicBezTo>
                  <a:lnTo>
                    <a:pt x="3762734" y="4154544"/>
                  </a:lnTo>
                  <a:cubicBezTo>
                    <a:pt x="3762734" y="4314904"/>
                    <a:pt x="3632736" y="4444902"/>
                    <a:pt x="3472376" y="4444902"/>
                  </a:cubicBezTo>
                  <a:lnTo>
                    <a:pt x="2616176" y="4444902"/>
                  </a:lnTo>
                  <a:cubicBezTo>
                    <a:pt x="2455816" y="4444902"/>
                    <a:pt x="2325818" y="4314904"/>
                    <a:pt x="2325818" y="4154544"/>
                  </a:cubicBezTo>
                  <a:lnTo>
                    <a:pt x="2325818" y="3298344"/>
                  </a:lnTo>
                  <a:cubicBezTo>
                    <a:pt x="2325818" y="3137984"/>
                    <a:pt x="2455816" y="3007986"/>
                    <a:pt x="2616176" y="3007986"/>
                  </a:cubicBezTo>
                  <a:close/>
                  <a:moveTo>
                    <a:pt x="2557366" y="1712589"/>
                  </a:moveTo>
                  <a:lnTo>
                    <a:pt x="3197353" y="1712589"/>
                  </a:lnTo>
                  <a:cubicBezTo>
                    <a:pt x="3317218" y="1712589"/>
                    <a:pt x="3414387" y="1809758"/>
                    <a:pt x="3414387" y="1929623"/>
                  </a:cubicBezTo>
                  <a:lnTo>
                    <a:pt x="3414387" y="2569610"/>
                  </a:lnTo>
                  <a:cubicBezTo>
                    <a:pt x="3414387" y="2689475"/>
                    <a:pt x="3317218" y="2786644"/>
                    <a:pt x="3197353" y="2786644"/>
                  </a:cubicBezTo>
                  <a:lnTo>
                    <a:pt x="2557366" y="2786644"/>
                  </a:lnTo>
                  <a:cubicBezTo>
                    <a:pt x="2437501" y="2786644"/>
                    <a:pt x="2340332" y="2689475"/>
                    <a:pt x="2340332" y="2569610"/>
                  </a:cubicBezTo>
                  <a:lnTo>
                    <a:pt x="2340332" y="1929623"/>
                  </a:lnTo>
                  <a:cubicBezTo>
                    <a:pt x="2340332" y="1809758"/>
                    <a:pt x="2437501" y="1712589"/>
                    <a:pt x="2557366" y="1712589"/>
                  </a:cubicBezTo>
                  <a:close/>
                  <a:moveTo>
                    <a:pt x="433316" y="0"/>
                  </a:moveTo>
                  <a:lnTo>
                    <a:pt x="1711071" y="0"/>
                  </a:lnTo>
                  <a:cubicBezTo>
                    <a:pt x="1950385" y="0"/>
                    <a:pt x="2144387" y="194002"/>
                    <a:pt x="2144387" y="433316"/>
                  </a:cubicBezTo>
                  <a:lnTo>
                    <a:pt x="2144387" y="1711071"/>
                  </a:lnTo>
                  <a:cubicBezTo>
                    <a:pt x="2144387" y="1950385"/>
                    <a:pt x="1950385" y="2144387"/>
                    <a:pt x="1711071" y="2144387"/>
                  </a:cubicBezTo>
                  <a:lnTo>
                    <a:pt x="433316" y="2144387"/>
                  </a:lnTo>
                  <a:cubicBezTo>
                    <a:pt x="194002" y="2144387"/>
                    <a:pt x="0" y="1950385"/>
                    <a:pt x="0" y="1711071"/>
                  </a:cubicBezTo>
                  <a:lnTo>
                    <a:pt x="0" y="433316"/>
                  </a:lnTo>
                  <a:cubicBezTo>
                    <a:pt x="0" y="194002"/>
                    <a:pt x="194002" y="0"/>
                    <a:pt x="433316" y="0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íṧḷïḍè"/>
            <p:cNvSpPr/>
            <p:nvPr/>
          </p:nvSpPr>
          <p:spPr>
            <a:xfrm>
              <a:off x="6462488" y="2316413"/>
              <a:ext cx="584049" cy="5840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iŝ1iḑè"/>
            <p:cNvSpPr/>
            <p:nvPr/>
          </p:nvSpPr>
          <p:spPr>
            <a:xfrm>
              <a:off x="5803975" y="5370488"/>
              <a:ext cx="668760" cy="6687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iṣḷîďé"/>
            <p:cNvSpPr/>
            <p:nvPr/>
          </p:nvSpPr>
          <p:spPr>
            <a:xfrm>
              <a:off x="4967406" y="3784530"/>
              <a:ext cx="1447717" cy="1447715"/>
            </a:xfrm>
            <a:prstGeom prst="roundRect">
              <a:avLst>
                <a:gd name="adj" fmla="val 16667"/>
              </a:avLst>
            </a:prstGeom>
            <a:solidFill>
              <a:srgbClr val="006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altLang="zh-CN">
                <a:cs typeface="+mn-ea"/>
                <a:sym typeface="+mn-lt"/>
              </a:endParaRPr>
            </a:p>
            <a:p>
              <a:pPr algn="ctr"/>
              <a:r>
                <a:rPr lang="en-US" altLang="zh-CN">
                  <a:cs typeface="+mn-ea"/>
                  <a:sym typeface="+mn-lt"/>
                </a:rPr>
                <a:t>text</a:t>
              </a: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îṧliḍè"/>
            <p:cNvSpPr/>
            <p:nvPr/>
          </p:nvSpPr>
          <p:spPr bwMode="auto">
            <a:xfrm>
              <a:off x="5420642" y="4043984"/>
              <a:ext cx="541246" cy="507392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6933" h="568969">
                  <a:moveTo>
                    <a:pt x="186787" y="175073"/>
                  </a:moveTo>
                  <a:lnTo>
                    <a:pt x="606933" y="175073"/>
                  </a:lnTo>
                  <a:lnTo>
                    <a:pt x="606933" y="474766"/>
                  </a:lnTo>
                  <a:lnTo>
                    <a:pt x="542311" y="474766"/>
                  </a:lnTo>
                  <a:lnTo>
                    <a:pt x="542311" y="568969"/>
                  </a:lnTo>
                  <a:lnTo>
                    <a:pt x="447978" y="474766"/>
                  </a:lnTo>
                  <a:lnTo>
                    <a:pt x="186787" y="474766"/>
                  </a:lnTo>
                  <a:close/>
                  <a:moveTo>
                    <a:pt x="0" y="0"/>
                  </a:moveTo>
                  <a:lnTo>
                    <a:pt x="420217" y="0"/>
                  </a:lnTo>
                  <a:lnTo>
                    <a:pt x="420217" y="135062"/>
                  </a:lnTo>
                  <a:lnTo>
                    <a:pt x="186797" y="135062"/>
                  </a:lnTo>
                  <a:lnTo>
                    <a:pt x="146776" y="135062"/>
                  </a:lnTo>
                  <a:lnTo>
                    <a:pt x="146776" y="175021"/>
                  </a:lnTo>
                  <a:lnTo>
                    <a:pt x="146776" y="311880"/>
                  </a:lnTo>
                  <a:lnTo>
                    <a:pt x="64634" y="393896"/>
                  </a:lnTo>
                  <a:lnTo>
                    <a:pt x="64634" y="299693"/>
                  </a:lnTo>
                  <a:lnTo>
                    <a:pt x="0" y="2996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446990" y="4604361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矩形 20"/>
          <p:cNvSpPr/>
          <p:nvPr/>
        </p:nvSpPr>
        <p:spPr>
          <a:xfrm>
            <a:off x="8446991" y="4992724"/>
            <a:ext cx="280224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your content to this directly.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588489" y="2073963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矩形 22"/>
          <p:cNvSpPr/>
          <p:nvPr/>
        </p:nvSpPr>
        <p:spPr>
          <a:xfrm>
            <a:off x="712947" y="2396340"/>
            <a:ext cx="280224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your content to this directly.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46749" y="3973382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矩形 24"/>
          <p:cNvSpPr/>
          <p:nvPr/>
        </p:nvSpPr>
        <p:spPr>
          <a:xfrm>
            <a:off x="1771207" y="4295759"/>
            <a:ext cx="280224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your content to this directly.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256309" y="1685600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矩形 27"/>
          <p:cNvSpPr/>
          <p:nvPr/>
        </p:nvSpPr>
        <p:spPr>
          <a:xfrm>
            <a:off x="7256310" y="2073963"/>
            <a:ext cx="280224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56315" y="0"/>
            <a:ext cx="7935685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Shape 2587"/>
          <p:cNvSpPr>
            <a:spLocks noChangeAspect="1"/>
          </p:cNvSpPr>
          <p:nvPr/>
        </p:nvSpPr>
        <p:spPr>
          <a:xfrm>
            <a:off x="1648120" y="2036975"/>
            <a:ext cx="404420" cy="404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004947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56315" y="0"/>
            <a:ext cx="3679371" cy="68580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2598" y="2668356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矩形 8"/>
          <p:cNvSpPr/>
          <p:nvPr/>
        </p:nvSpPr>
        <p:spPr>
          <a:xfrm>
            <a:off x="822475" y="3000498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10" name="Shape 2587"/>
          <p:cNvSpPr>
            <a:spLocks noChangeAspect="1"/>
          </p:cNvSpPr>
          <p:nvPr/>
        </p:nvSpPr>
        <p:spPr>
          <a:xfrm>
            <a:off x="1514811" y="4505919"/>
            <a:ext cx="404420" cy="404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004947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9289" y="5137300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矩形 11"/>
          <p:cNvSpPr/>
          <p:nvPr/>
        </p:nvSpPr>
        <p:spPr>
          <a:xfrm>
            <a:off x="689166" y="5469442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747549" y="-2958823"/>
            <a:ext cx="6806971" cy="5783272"/>
            <a:chOff x="2435662" y="-3551100"/>
            <a:chExt cx="7440997" cy="6321946"/>
          </a:xfrm>
        </p:grpSpPr>
        <p:sp>
          <p:nvSpPr>
            <p:cNvPr id="10" name="圆角矩形 9"/>
            <p:cNvSpPr/>
            <p:nvPr/>
          </p:nvSpPr>
          <p:spPr>
            <a:xfrm rot="2700000">
              <a:off x="2935027" y="-3551101"/>
              <a:ext cx="6321946" cy="63219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435662" y="1193898"/>
              <a:ext cx="7440997" cy="111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600" normalizeH="0" baseline="0" noProof="0" dirty="0">
                  <a:ln>
                    <a:noFill/>
                  </a:ln>
                  <a:solidFill>
                    <a:srgbClr val="004947"/>
                  </a:solidFill>
                  <a:effectLst/>
                  <a:uLnTx/>
                  <a:uFillTx/>
                  <a:cs typeface="+mn-ea"/>
                  <a:sym typeface="+mn-lt"/>
                </a:rPr>
                <a:t>LOGO</a:t>
              </a:r>
              <a:endPara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0049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37481" y="3850962"/>
            <a:ext cx="691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7200" spc="600" dirty="0">
                <a:solidFill>
                  <a:prstClr val="white"/>
                </a:solidFill>
                <a:cs typeface="+mn-ea"/>
                <a:sym typeface="+mn-lt"/>
              </a:rPr>
              <a:t>THANK YOU</a:t>
            </a:r>
            <a:endParaRPr kumimoji="0" lang="zh-CN" altLang="en-US" sz="72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753983" y="5834530"/>
            <a:ext cx="2684033" cy="383390"/>
          </a:xfrm>
          <a:prstGeom prst="roundRect">
            <a:avLst>
              <a:gd name="adj" fmla="val 456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www.freeppt7.com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81023" y="2164466"/>
            <a:ext cx="12273023" cy="4693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3163" y="4911692"/>
            <a:ext cx="10305675" cy="5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lnSpc>
                <a:spcPct val="120000"/>
              </a:lnSpc>
            </a:pPr>
            <a:r>
              <a:rPr lang="en-US" altLang="zh-CN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00510" y="3944006"/>
            <a:ext cx="4390981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790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55512" y="6157880"/>
            <a:ext cx="280974" cy="280974"/>
            <a:chOff x="5955504" y="6158030"/>
            <a:chExt cx="280990" cy="280990"/>
          </a:xfrm>
        </p:grpSpPr>
        <p:sp>
          <p:nvSpPr>
            <p:cNvPr id="7" name="椭圆 6"/>
            <p:cNvSpPr/>
            <p:nvPr/>
          </p:nvSpPr>
          <p:spPr>
            <a:xfrm>
              <a:off x="5955504" y="6158030"/>
              <a:ext cx="280990" cy="280990"/>
            </a:xfrm>
            <a:prstGeom prst="ellipse">
              <a:avLst/>
            </a:prstGeom>
            <a:noFill/>
            <a:ln>
              <a:solidFill>
                <a:srgbClr val="004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rot="13500000">
              <a:off x="6027680" y="6198354"/>
              <a:ext cx="136640" cy="136640"/>
            </a:xfrm>
            <a:prstGeom prst="halfFrame">
              <a:avLst>
                <a:gd name="adj1" fmla="val 6186"/>
                <a:gd name="adj2" fmla="val 6186"/>
              </a:avLst>
            </a:prstGeom>
            <a:solidFill>
              <a:srgbClr val="003B78"/>
            </a:solidFill>
            <a:ln>
              <a:solidFill>
                <a:srgbClr val="004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92515" y="989633"/>
            <a:ext cx="6806971" cy="2478572"/>
            <a:chOff x="2375502" y="765130"/>
            <a:chExt cx="7440997" cy="2709435"/>
          </a:xfrm>
        </p:grpSpPr>
        <p:sp>
          <p:nvSpPr>
            <p:cNvPr id="11" name="圆角矩形 9"/>
            <p:cNvSpPr/>
            <p:nvPr/>
          </p:nvSpPr>
          <p:spPr>
            <a:xfrm rot="2700000">
              <a:off x="4741283" y="765130"/>
              <a:ext cx="2709435" cy="27094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494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5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75502" y="1644416"/>
              <a:ext cx="7440997" cy="111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b="1" spc="600">
                  <a:solidFill>
                    <a:srgbClr val="004947"/>
                  </a:solidFill>
                  <a:cs typeface="+mn-ea"/>
                  <a:sym typeface="+mn-lt"/>
                </a:rPr>
                <a:t>01</a:t>
              </a:r>
              <a:endParaRPr lang="zh-CN" altLang="en-US" sz="6000" b="1" spc="600">
                <a:solidFill>
                  <a:srgbClr val="004947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-93502" y="3108388"/>
            <a:ext cx="12191331" cy="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kern="0" dirty="0">
                <a:solidFill>
                  <a:srgbClr val="004947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34232" y="2261825"/>
            <a:ext cx="4181738" cy="3080726"/>
            <a:chOff x="1845802" y="2261824"/>
            <a:chExt cx="3089168" cy="2275819"/>
          </a:xfrm>
        </p:grpSpPr>
        <p:grpSp>
          <p:nvGrpSpPr>
            <p:cNvPr id="5" name="Group 6"/>
            <p:cNvGrpSpPr/>
            <p:nvPr/>
          </p:nvGrpSpPr>
          <p:grpSpPr>
            <a:xfrm>
              <a:off x="3174397" y="2261824"/>
              <a:ext cx="317889" cy="537326"/>
              <a:chOff x="829066" y="2176759"/>
              <a:chExt cx="274550" cy="464074"/>
            </a:xfrm>
          </p:grpSpPr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829066" y="2176759"/>
                <a:ext cx="272155" cy="464074"/>
              </a:xfrm>
              <a:custGeom>
                <a:avLst/>
                <a:gdLst>
                  <a:gd name="T0" fmla="*/ 53 w 106"/>
                  <a:gd name="T1" fmla="*/ 0 h 181"/>
                  <a:gd name="T2" fmla="*/ 0 w 106"/>
                  <a:gd name="T3" fmla="*/ 53 h 181"/>
                  <a:gd name="T4" fmla="*/ 53 w 106"/>
                  <a:gd name="T5" fmla="*/ 181 h 181"/>
                  <a:gd name="T6" fmla="*/ 106 w 106"/>
                  <a:gd name="T7" fmla="*/ 53 h 181"/>
                  <a:gd name="T8" fmla="*/ 53 w 106"/>
                  <a:gd name="T9" fmla="*/ 0 h 181"/>
                  <a:gd name="T10" fmla="*/ 53 w 106"/>
                  <a:gd name="T11" fmla="*/ 90 h 181"/>
                  <a:gd name="T12" fmla="*/ 15 w 106"/>
                  <a:gd name="T13" fmla="*/ 52 h 181"/>
                  <a:gd name="T14" fmla="*/ 53 w 106"/>
                  <a:gd name="T15" fmla="*/ 13 h 181"/>
                  <a:gd name="T16" fmla="*/ 92 w 106"/>
                  <a:gd name="T17" fmla="*/ 52 h 181"/>
                  <a:gd name="T18" fmla="*/ 53 w 106"/>
                  <a:gd name="T19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81">
                    <a:moveTo>
                      <a:pt x="53" y="0"/>
                    </a:moveTo>
                    <a:cubicBezTo>
                      <a:pt x="24" y="0"/>
                      <a:pt x="0" y="24"/>
                      <a:pt x="0" y="53"/>
                    </a:cubicBezTo>
                    <a:cubicBezTo>
                      <a:pt x="0" y="83"/>
                      <a:pt x="53" y="181"/>
                      <a:pt x="53" y="181"/>
                    </a:cubicBezTo>
                    <a:cubicBezTo>
                      <a:pt x="53" y="181"/>
                      <a:pt x="106" y="83"/>
                      <a:pt x="106" y="53"/>
                    </a:cubicBezTo>
                    <a:cubicBezTo>
                      <a:pt x="106" y="24"/>
                      <a:pt x="82" y="0"/>
                      <a:pt x="53" y="0"/>
                    </a:cubicBezTo>
                    <a:close/>
                    <a:moveTo>
                      <a:pt x="53" y="90"/>
                    </a:moveTo>
                    <a:cubicBezTo>
                      <a:pt x="32" y="90"/>
                      <a:pt x="15" y="73"/>
                      <a:pt x="15" y="52"/>
                    </a:cubicBezTo>
                    <a:cubicBezTo>
                      <a:pt x="15" y="30"/>
                      <a:pt x="32" y="13"/>
                      <a:pt x="53" y="13"/>
                    </a:cubicBezTo>
                    <a:cubicBezTo>
                      <a:pt x="75" y="13"/>
                      <a:pt x="92" y="30"/>
                      <a:pt x="92" y="52"/>
                    </a:cubicBezTo>
                    <a:cubicBezTo>
                      <a:pt x="92" y="73"/>
                      <a:pt x="75" y="90"/>
                      <a:pt x="53" y="90"/>
                    </a:cubicBezTo>
                    <a:close/>
                  </a:path>
                </a:pathLst>
              </a:custGeom>
              <a:solidFill>
                <a:srgbClr val="004947"/>
              </a:solidFill>
              <a:ln>
                <a:noFill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9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TextBox 8"/>
              <p:cNvSpPr txBox="1"/>
              <p:nvPr/>
            </p:nvSpPr>
            <p:spPr>
              <a:xfrm>
                <a:off x="830340" y="2216099"/>
                <a:ext cx="273276" cy="16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5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56%</a:t>
                </a:r>
              </a:p>
            </p:txBody>
          </p:sp>
        </p:grpSp>
        <p:grpSp>
          <p:nvGrpSpPr>
            <p:cNvPr id="8" name="Group 9"/>
            <p:cNvGrpSpPr/>
            <p:nvPr/>
          </p:nvGrpSpPr>
          <p:grpSpPr>
            <a:xfrm>
              <a:off x="4156352" y="2634827"/>
              <a:ext cx="317889" cy="537326"/>
              <a:chOff x="829066" y="2176759"/>
              <a:chExt cx="274550" cy="464074"/>
            </a:xfrm>
          </p:grpSpPr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829066" y="2176759"/>
                <a:ext cx="272155" cy="464074"/>
              </a:xfrm>
              <a:custGeom>
                <a:avLst/>
                <a:gdLst>
                  <a:gd name="T0" fmla="*/ 53 w 106"/>
                  <a:gd name="T1" fmla="*/ 0 h 181"/>
                  <a:gd name="T2" fmla="*/ 0 w 106"/>
                  <a:gd name="T3" fmla="*/ 53 h 181"/>
                  <a:gd name="T4" fmla="*/ 53 w 106"/>
                  <a:gd name="T5" fmla="*/ 181 h 181"/>
                  <a:gd name="T6" fmla="*/ 106 w 106"/>
                  <a:gd name="T7" fmla="*/ 53 h 181"/>
                  <a:gd name="T8" fmla="*/ 53 w 106"/>
                  <a:gd name="T9" fmla="*/ 0 h 181"/>
                  <a:gd name="T10" fmla="*/ 53 w 106"/>
                  <a:gd name="T11" fmla="*/ 90 h 181"/>
                  <a:gd name="T12" fmla="*/ 15 w 106"/>
                  <a:gd name="T13" fmla="*/ 52 h 181"/>
                  <a:gd name="T14" fmla="*/ 53 w 106"/>
                  <a:gd name="T15" fmla="*/ 13 h 181"/>
                  <a:gd name="T16" fmla="*/ 92 w 106"/>
                  <a:gd name="T17" fmla="*/ 52 h 181"/>
                  <a:gd name="T18" fmla="*/ 53 w 106"/>
                  <a:gd name="T19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81">
                    <a:moveTo>
                      <a:pt x="53" y="0"/>
                    </a:moveTo>
                    <a:cubicBezTo>
                      <a:pt x="24" y="0"/>
                      <a:pt x="0" y="24"/>
                      <a:pt x="0" y="53"/>
                    </a:cubicBezTo>
                    <a:cubicBezTo>
                      <a:pt x="0" y="83"/>
                      <a:pt x="53" y="181"/>
                      <a:pt x="53" y="181"/>
                    </a:cubicBezTo>
                    <a:cubicBezTo>
                      <a:pt x="53" y="181"/>
                      <a:pt x="106" y="83"/>
                      <a:pt x="106" y="53"/>
                    </a:cubicBezTo>
                    <a:cubicBezTo>
                      <a:pt x="106" y="24"/>
                      <a:pt x="82" y="0"/>
                      <a:pt x="53" y="0"/>
                    </a:cubicBezTo>
                    <a:close/>
                    <a:moveTo>
                      <a:pt x="53" y="90"/>
                    </a:moveTo>
                    <a:cubicBezTo>
                      <a:pt x="32" y="90"/>
                      <a:pt x="15" y="73"/>
                      <a:pt x="15" y="52"/>
                    </a:cubicBezTo>
                    <a:cubicBezTo>
                      <a:pt x="15" y="30"/>
                      <a:pt x="32" y="13"/>
                      <a:pt x="53" y="13"/>
                    </a:cubicBezTo>
                    <a:cubicBezTo>
                      <a:pt x="75" y="13"/>
                      <a:pt x="92" y="30"/>
                      <a:pt x="92" y="52"/>
                    </a:cubicBezTo>
                    <a:cubicBezTo>
                      <a:pt x="92" y="73"/>
                      <a:pt x="75" y="90"/>
                      <a:pt x="53" y="90"/>
                    </a:cubicBezTo>
                    <a:close/>
                  </a:path>
                </a:pathLst>
              </a:custGeom>
              <a:solidFill>
                <a:srgbClr val="00685F"/>
              </a:solidFill>
              <a:ln>
                <a:noFill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9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830340" y="2216099"/>
                <a:ext cx="273276" cy="16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5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45%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59070" y="2792926"/>
              <a:ext cx="317889" cy="537326"/>
              <a:chOff x="829066" y="2176759"/>
              <a:chExt cx="274550" cy="464074"/>
            </a:xfrm>
          </p:grpSpPr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829066" y="2176759"/>
                <a:ext cx="272155" cy="464074"/>
              </a:xfrm>
              <a:custGeom>
                <a:avLst/>
                <a:gdLst>
                  <a:gd name="T0" fmla="*/ 53 w 106"/>
                  <a:gd name="T1" fmla="*/ 0 h 181"/>
                  <a:gd name="T2" fmla="*/ 0 w 106"/>
                  <a:gd name="T3" fmla="*/ 53 h 181"/>
                  <a:gd name="T4" fmla="*/ 53 w 106"/>
                  <a:gd name="T5" fmla="*/ 181 h 181"/>
                  <a:gd name="T6" fmla="*/ 106 w 106"/>
                  <a:gd name="T7" fmla="*/ 53 h 181"/>
                  <a:gd name="T8" fmla="*/ 53 w 106"/>
                  <a:gd name="T9" fmla="*/ 0 h 181"/>
                  <a:gd name="T10" fmla="*/ 53 w 106"/>
                  <a:gd name="T11" fmla="*/ 90 h 181"/>
                  <a:gd name="T12" fmla="*/ 15 w 106"/>
                  <a:gd name="T13" fmla="*/ 52 h 181"/>
                  <a:gd name="T14" fmla="*/ 53 w 106"/>
                  <a:gd name="T15" fmla="*/ 13 h 181"/>
                  <a:gd name="T16" fmla="*/ 92 w 106"/>
                  <a:gd name="T17" fmla="*/ 52 h 181"/>
                  <a:gd name="T18" fmla="*/ 53 w 106"/>
                  <a:gd name="T19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81">
                    <a:moveTo>
                      <a:pt x="53" y="0"/>
                    </a:moveTo>
                    <a:cubicBezTo>
                      <a:pt x="24" y="0"/>
                      <a:pt x="0" y="24"/>
                      <a:pt x="0" y="53"/>
                    </a:cubicBezTo>
                    <a:cubicBezTo>
                      <a:pt x="0" y="83"/>
                      <a:pt x="53" y="181"/>
                      <a:pt x="53" y="181"/>
                    </a:cubicBezTo>
                    <a:cubicBezTo>
                      <a:pt x="53" y="181"/>
                      <a:pt x="106" y="83"/>
                      <a:pt x="106" y="53"/>
                    </a:cubicBezTo>
                    <a:cubicBezTo>
                      <a:pt x="106" y="24"/>
                      <a:pt x="82" y="0"/>
                      <a:pt x="53" y="0"/>
                    </a:cubicBezTo>
                    <a:close/>
                    <a:moveTo>
                      <a:pt x="53" y="90"/>
                    </a:moveTo>
                    <a:cubicBezTo>
                      <a:pt x="32" y="90"/>
                      <a:pt x="15" y="73"/>
                      <a:pt x="15" y="52"/>
                    </a:cubicBezTo>
                    <a:cubicBezTo>
                      <a:pt x="15" y="30"/>
                      <a:pt x="32" y="13"/>
                      <a:pt x="53" y="13"/>
                    </a:cubicBezTo>
                    <a:cubicBezTo>
                      <a:pt x="75" y="13"/>
                      <a:pt x="92" y="30"/>
                      <a:pt x="92" y="52"/>
                    </a:cubicBezTo>
                    <a:cubicBezTo>
                      <a:pt x="92" y="73"/>
                      <a:pt x="75" y="90"/>
                      <a:pt x="53" y="90"/>
                    </a:cubicBezTo>
                    <a:close/>
                  </a:path>
                </a:pathLst>
              </a:custGeom>
              <a:solidFill>
                <a:srgbClr val="00685F"/>
              </a:solidFill>
              <a:ln>
                <a:noFill/>
              </a:ln>
            </p:spPr>
            <p:txBody>
              <a:bodyPr vert="horz" wrap="square" lIns="105874" tIns="52937" rIns="105874" bIns="52937" numCol="1" anchor="t" anchorCtr="0" compatLnSpc="1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95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830340" y="2216099"/>
                <a:ext cx="273276" cy="16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5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39%</a:t>
                </a:r>
              </a:p>
            </p:txBody>
          </p:sp>
        </p:grpSp>
        <p:grpSp>
          <p:nvGrpSpPr>
            <p:cNvPr id="15" name="Group 35"/>
            <p:cNvGrpSpPr/>
            <p:nvPr/>
          </p:nvGrpSpPr>
          <p:grpSpPr>
            <a:xfrm>
              <a:off x="1845802" y="3391856"/>
              <a:ext cx="1345889" cy="1145787"/>
              <a:chOff x="755576" y="2395604"/>
              <a:chExt cx="1162406" cy="989586"/>
            </a:xfrm>
          </p:grpSpPr>
          <p:sp>
            <p:nvSpPr>
              <p:cNvPr id="16" name="Isosceles Triangle 2"/>
              <p:cNvSpPr/>
              <p:nvPr/>
            </p:nvSpPr>
            <p:spPr>
              <a:xfrm>
                <a:off x="755576" y="2395604"/>
                <a:ext cx="1162406" cy="828163"/>
              </a:xfrm>
              <a:custGeom>
                <a:avLst/>
                <a:gdLst>
                  <a:gd name="connsiteX0" fmla="*/ 0 w 1278647"/>
                  <a:gd name="connsiteY0" fmla="*/ 1102284 h 1102284"/>
                  <a:gd name="connsiteX1" fmla="*/ 639324 w 1278647"/>
                  <a:gd name="connsiteY1" fmla="*/ 2 h 1102284"/>
                  <a:gd name="connsiteX2" fmla="*/ 1278647 w 1278647"/>
                  <a:gd name="connsiteY2" fmla="*/ 1102284 h 1102284"/>
                  <a:gd name="connsiteX3" fmla="*/ 0 w 1278647"/>
                  <a:gd name="connsiteY3" fmla="*/ 1102284 h 110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00685F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Content Placeholder 2"/>
              <p:cNvSpPr txBox="1"/>
              <p:nvPr/>
            </p:nvSpPr>
            <p:spPr>
              <a:xfrm>
                <a:off x="988884" y="3235161"/>
                <a:ext cx="695790" cy="150029"/>
              </a:xfrm>
              <a:prstGeom prst="rect">
                <a:avLst/>
              </a:prstGeom>
            </p:spPr>
            <p:txBody>
              <a:bodyPr vert="horz" wrap="square" lIns="105874" tIns="52937" rIns="105874" bIns="52937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76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en-US" sz="7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38"/>
            <p:cNvGrpSpPr/>
            <p:nvPr/>
          </p:nvGrpSpPr>
          <p:grpSpPr>
            <a:xfrm>
              <a:off x="2661127" y="2884945"/>
              <a:ext cx="1345889" cy="1652697"/>
              <a:chOff x="1459750" y="1957798"/>
              <a:chExt cx="1162406" cy="1427389"/>
            </a:xfrm>
          </p:grpSpPr>
          <p:sp>
            <p:nvSpPr>
              <p:cNvPr id="19" name="Isosceles Triangle 2"/>
              <p:cNvSpPr/>
              <p:nvPr/>
            </p:nvSpPr>
            <p:spPr>
              <a:xfrm>
                <a:off x="1459750" y="1957798"/>
                <a:ext cx="1162406" cy="1265969"/>
              </a:xfrm>
              <a:custGeom>
                <a:avLst/>
                <a:gdLst>
                  <a:gd name="connsiteX0" fmla="*/ 0 w 1278647"/>
                  <a:gd name="connsiteY0" fmla="*/ 1102284 h 1102284"/>
                  <a:gd name="connsiteX1" fmla="*/ 639324 w 1278647"/>
                  <a:gd name="connsiteY1" fmla="*/ 2 h 1102284"/>
                  <a:gd name="connsiteX2" fmla="*/ 1278647 w 1278647"/>
                  <a:gd name="connsiteY2" fmla="*/ 1102284 h 1102284"/>
                  <a:gd name="connsiteX3" fmla="*/ 0 w 1278647"/>
                  <a:gd name="connsiteY3" fmla="*/ 1102284 h 110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004947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Content Placeholder 2"/>
              <p:cNvSpPr txBox="1"/>
              <p:nvPr/>
            </p:nvSpPr>
            <p:spPr>
              <a:xfrm>
                <a:off x="1691223" y="3235158"/>
                <a:ext cx="695790" cy="150029"/>
              </a:xfrm>
              <a:prstGeom prst="rect">
                <a:avLst/>
              </a:prstGeom>
            </p:spPr>
            <p:txBody>
              <a:bodyPr vert="horz" wrap="square" lIns="105874" tIns="52937" rIns="105874" bIns="52937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76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21" name="Group 41"/>
            <p:cNvGrpSpPr/>
            <p:nvPr/>
          </p:nvGrpSpPr>
          <p:grpSpPr>
            <a:xfrm>
              <a:off x="3697083" y="3233618"/>
              <a:ext cx="1237887" cy="1304023"/>
              <a:chOff x="2354476" y="2258939"/>
              <a:chExt cx="1069128" cy="1126249"/>
            </a:xfrm>
          </p:grpSpPr>
          <p:sp>
            <p:nvSpPr>
              <p:cNvPr id="22" name="Isosceles Triangle 2"/>
              <p:cNvSpPr/>
              <p:nvPr/>
            </p:nvSpPr>
            <p:spPr>
              <a:xfrm>
                <a:off x="2354476" y="2258939"/>
                <a:ext cx="1069128" cy="964828"/>
              </a:xfrm>
              <a:custGeom>
                <a:avLst/>
                <a:gdLst>
                  <a:gd name="connsiteX0" fmla="*/ 0 w 1278647"/>
                  <a:gd name="connsiteY0" fmla="*/ 1102284 h 1102284"/>
                  <a:gd name="connsiteX1" fmla="*/ 639324 w 1278647"/>
                  <a:gd name="connsiteY1" fmla="*/ 2 h 1102284"/>
                  <a:gd name="connsiteX2" fmla="*/ 1278647 w 1278647"/>
                  <a:gd name="connsiteY2" fmla="*/ 1102284 h 1102284"/>
                  <a:gd name="connsiteX3" fmla="*/ 0 w 1278647"/>
                  <a:gd name="connsiteY3" fmla="*/ 1102284 h 110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647" h="1102284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00685F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Content Placeholder 2"/>
              <p:cNvSpPr txBox="1"/>
              <p:nvPr/>
            </p:nvSpPr>
            <p:spPr>
              <a:xfrm>
                <a:off x="2539310" y="3235159"/>
                <a:ext cx="695790" cy="150029"/>
              </a:xfrm>
              <a:prstGeom prst="rect">
                <a:avLst/>
              </a:prstGeom>
            </p:spPr>
            <p:txBody>
              <a:bodyPr vert="horz" wrap="square" lIns="105874" tIns="52937" rIns="105874" bIns="52937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zh-CN" sz="76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24" name="Group 69"/>
          <p:cNvGrpSpPr/>
          <p:nvPr/>
        </p:nvGrpSpPr>
        <p:grpSpPr>
          <a:xfrm>
            <a:off x="6464186" y="3821769"/>
            <a:ext cx="403208" cy="403897"/>
            <a:chOff x="9145588" y="4435475"/>
            <a:chExt cx="464344" cy="465138"/>
          </a:xfrm>
          <a:solidFill>
            <a:srgbClr val="00685F"/>
          </a:solidFill>
        </p:grpSpPr>
        <p:sp>
          <p:nvSpPr>
            <p:cNvPr id="2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83"/>
          <p:cNvGrpSpPr/>
          <p:nvPr/>
        </p:nvGrpSpPr>
        <p:grpSpPr>
          <a:xfrm>
            <a:off x="6448651" y="2215332"/>
            <a:ext cx="403897" cy="378395"/>
            <a:chOff x="5368132" y="3540125"/>
            <a:chExt cx="465138" cy="435769"/>
          </a:xfrm>
          <a:solidFill>
            <a:srgbClr val="00685F"/>
          </a:solidFill>
        </p:grpSpPr>
        <p:sp>
          <p:nvSpPr>
            <p:cNvPr id="36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8" name="Group 86"/>
          <p:cNvGrpSpPr/>
          <p:nvPr/>
        </p:nvGrpSpPr>
        <p:grpSpPr>
          <a:xfrm>
            <a:off x="6448651" y="5130156"/>
            <a:ext cx="403897" cy="339797"/>
            <a:chOff x="5368132" y="2625725"/>
            <a:chExt cx="465138" cy="391319"/>
          </a:xfrm>
          <a:solidFill>
            <a:srgbClr val="00685F"/>
          </a:solidFill>
        </p:grpSpPr>
        <p:sp>
          <p:nvSpPr>
            <p:cNvPr id="3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6542" tIns="16542" rIns="16542" bIns="16542" anchor="ctr"/>
            <a:lstStyle/>
            <a:p>
              <a:pPr algn="just" defTabSz="198755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355876" y="2143229"/>
            <a:ext cx="20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3" name="矩形 42"/>
          <p:cNvSpPr/>
          <p:nvPr/>
        </p:nvSpPr>
        <p:spPr>
          <a:xfrm>
            <a:off x="7355876" y="2531591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322345" y="3658039"/>
            <a:ext cx="20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5" name="矩形 44"/>
          <p:cNvSpPr/>
          <p:nvPr/>
        </p:nvSpPr>
        <p:spPr>
          <a:xfrm>
            <a:off x="7322345" y="4046401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322345" y="4954186"/>
            <a:ext cx="202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kern="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7" name="矩形 46"/>
          <p:cNvSpPr/>
          <p:nvPr/>
        </p:nvSpPr>
        <p:spPr>
          <a:xfrm>
            <a:off x="7322345" y="5342548"/>
            <a:ext cx="3653068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2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dur="5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5" name="2598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307805"/>
            <a:ext cx="11522076" cy="5550195"/>
            <a:chOff x="669924" y="1307805"/>
            <a:chExt cx="11522076" cy="5550195"/>
          </a:xfrm>
        </p:grpSpPr>
        <p:sp>
          <p:nvSpPr>
            <p:cNvPr id="6" name="işḻïdè"/>
            <p:cNvSpPr/>
            <p:nvPr/>
          </p:nvSpPr>
          <p:spPr>
            <a:xfrm>
              <a:off x="2716211" y="2806699"/>
              <a:ext cx="9475789" cy="4051301"/>
            </a:xfrm>
            <a:prstGeom prst="rect">
              <a:avLst/>
            </a:prstGeom>
            <a:solidFill>
              <a:srgbClr val="00685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îṡlîḓè"/>
            <p:cNvSpPr/>
            <p:nvPr/>
          </p:nvSpPr>
          <p:spPr>
            <a:xfrm>
              <a:off x="669924" y="1307805"/>
              <a:ext cx="5641976" cy="4198225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noFill/>
              <a:prstDash val="solid"/>
              <a:miter lim="800000"/>
            </a:ln>
            <a:effectLst>
              <a:outerShdw dist="38100" dir="2700000" sx="101000" sy="101000" algn="tl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íṧḷïdê"/>
            <p:cNvSpPr txBox="1"/>
            <p:nvPr/>
          </p:nvSpPr>
          <p:spPr>
            <a:xfrm>
              <a:off x="7061200" y="1589126"/>
              <a:ext cx="3619500" cy="7523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en-US" sz="2000" b="1">
                  <a:cs typeface="+mn-ea"/>
                  <a:sym typeface="+mn-lt"/>
                </a:rPr>
                <a:t>Unified fonts make reading more fluent.</a:t>
              </a:r>
            </a:p>
          </p:txBody>
        </p:sp>
        <p:sp>
          <p:nvSpPr>
            <p:cNvPr id="9" name="iŝlîḋe"/>
            <p:cNvSpPr/>
            <p:nvPr/>
          </p:nvSpPr>
          <p:spPr bwMode="auto">
            <a:xfrm>
              <a:off x="7651028" y="3352800"/>
              <a:ext cx="3029672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0" name="îṣļîḍè"/>
            <p:cNvSpPr txBox="1"/>
            <p:nvPr/>
          </p:nvSpPr>
          <p:spPr bwMode="auto">
            <a:xfrm>
              <a:off x="7651028" y="2910995"/>
              <a:ext cx="302967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>
                  <a:solidFill>
                    <a:schemeClr val="bg1"/>
                  </a:solidFill>
                  <a:cs typeface="+mn-ea"/>
                  <a:sym typeface="+mn-lt"/>
                </a:rPr>
                <a:t>01.Text here</a:t>
              </a:r>
            </a:p>
          </p:txBody>
        </p:sp>
        <p:sp>
          <p:nvSpPr>
            <p:cNvPr id="11" name="îṥľîḍê"/>
            <p:cNvSpPr/>
            <p:nvPr/>
          </p:nvSpPr>
          <p:spPr bwMode="auto">
            <a:xfrm>
              <a:off x="7060423" y="3143989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iSḻiḑe"/>
            <p:cNvSpPr/>
            <p:nvPr/>
          </p:nvSpPr>
          <p:spPr bwMode="auto">
            <a:xfrm>
              <a:off x="7651028" y="4740729"/>
              <a:ext cx="3029672" cy="76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13" name="ïṥļïḑe"/>
            <p:cNvSpPr txBox="1"/>
            <p:nvPr/>
          </p:nvSpPr>
          <p:spPr bwMode="auto">
            <a:xfrm>
              <a:off x="7651028" y="4298924"/>
              <a:ext cx="3029672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>
                  <a:solidFill>
                    <a:schemeClr val="bg1"/>
                  </a:solidFill>
                  <a:cs typeface="+mn-ea"/>
                  <a:sym typeface="+mn-lt"/>
                </a:rPr>
                <a:t>02.Text here</a:t>
              </a:r>
            </a:p>
          </p:txBody>
        </p:sp>
        <p:sp>
          <p:nvSpPr>
            <p:cNvPr id="14" name="isļïḋê"/>
            <p:cNvSpPr/>
            <p:nvPr/>
          </p:nvSpPr>
          <p:spPr bwMode="auto">
            <a:xfrm>
              <a:off x="7060423" y="4531918"/>
              <a:ext cx="397846" cy="398217"/>
            </a:xfrm>
            <a:custGeom>
              <a:avLst/>
              <a:gdLst>
                <a:gd name="connsiteX0" fmla="*/ 451337 w 606157"/>
                <a:gd name="connsiteY0" fmla="*/ 147905 h 606722"/>
                <a:gd name="connsiteX1" fmla="*/ 569477 w 606157"/>
                <a:gd name="connsiteY1" fmla="*/ 147905 h 606722"/>
                <a:gd name="connsiteX2" fmla="*/ 606157 w 606157"/>
                <a:gd name="connsiteY2" fmla="*/ 186562 h 606722"/>
                <a:gd name="connsiteX3" fmla="*/ 606157 w 606157"/>
                <a:gd name="connsiteY3" fmla="*/ 363939 h 606722"/>
                <a:gd name="connsiteX4" fmla="*/ 584434 w 606157"/>
                <a:gd name="connsiteY4" fmla="*/ 385711 h 606722"/>
                <a:gd name="connsiteX5" fmla="*/ 557904 w 606157"/>
                <a:gd name="connsiteY5" fmla="*/ 385711 h 606722"/>
                <a:gd name="connsiteX6" fmla="*/ 549980 w 606157"/>
                <a:gd name="connsiteY6" fmla="*/ 548781 h 606722"/>
                <a:gd name="connsiteX7" fmla="*/ 489085 w 606157"/>
                <a:gd name="connsiteY7" fmla="*/ 606722 h 606722"/>
                <a:gd name="connsiteX8" fmla="*/ 426854 w 606157"/>
                <a:gd name="connsiteY8" fmla="*/ 547537 h 606722"/>
                <a:gd name="connsiteX9" fmla="*/ 420711 w 606157"/>
                <a:gd name="connsiteY9" fmla="*/ 420814 h 606722"/>
                <a:gd name="connsiteX10" fmla="*/ 461219 w 606157"/>
                <a:gd name="connsiteY10" fmla="*/ 363228 h 606722"/>
                <a:gd name="connsiteX11" fmla="*/ 461219 w 606157"/>
                <a:gd name="connsiteY11" fmla="*/ 185762 h 606722"/>
                <a:gd name="connsiteX12" fmla="*/ 451337 w 606157"/>
                <a:gd name="connsiteY12" fmla="*/ 147905 h 606722"/>
                <a:gd name="connsiteX13" fmla="*/ 38457 w 606157"/>
                <a:gd name="connsiteY13" fmla="*/ 147552 h 606722"/>
                <a:gd name="connsiteX14" fmla="*/ 155074 w 606157"/>
                <a:gd name="connsiteY14" fmla="*/ 147552 h 606722"/>
                <a:gd name="connsiteX15" fmla="*/ 145014 w 606157"/>
                <a:gd name="connsiteY15" fmla="*/ 185766 h 606722"/>
                <a:gd name="connsiteX16" fmla="*/ 145014 w 606157"/>
                <a:gd name="connsiteY16" fmla="*/ 363239 h 606722"/>
                <a:gd name="connsiteX17" fmla="*/ 187210 w 606157"/>
                <a:gd name="connsiteY17" fmla="*/ 421360 h 606722"/>
                <a:gd name="connsiteX18" fmla="*/ 181068 w 606157"/>
                <a:gd name="connsiteY18" fmla="*/ 548444 h 606722"/>
                <a:gd name="connsiteX19" fmla="*/ 120178 w 606157"/>
                <a:gd name="connsiteY19" fmla="*/ 606298 h 606722"/>
                <a:gd name="connsiteX20" fmla="*/ 57952 w 606157"/>
                <a:gd name="connsiteY20" fmla="*/ 547200 h 606722"/>
                <a:gd name="connsiteX21" fmla="*/ 50029 w 606157"/>
                <a:gd name="connsiteY21" fmla="*/ 385279 h 606722"/>
                <a:gd name="connsiteX22" fmla="*/ 21810 w 606157"/>
                <a:gd name="connsiteY22" fmla="*/ 385279 h 606722"/>
                <a:gd name="connsiteX23" fmla="*/ 0 w 606157"/>
                <a:gd name="connsiteY23" fmla="*/ 363595 h 606722"/>
                <a:gd name="connsiteX24" fmla="*/ 0 w 606157"/>
                <a:gd name="connsiteY24" fmla="*/ 186122 h 606722"/>
                <a:gd name="connsiteX25" fmla="*/ 38457 w 606157"/>
                <a:gd name="connsiteY25" fmla="*/ 147552 h 606722"/>
                <a:gd name="connsiteX26" fmla="*/ 222975 w 606157"/>
                <a:gd name="connsiteY26" fmla="*/ 147058 h 606722"/>
                <a:gd name="connsiteX27" fmla="*/ 282512 w 606157"/>
                <a:gd name="connsiteY27" fmla="*/ 147058 h 606722"/>
                <a:gd name="connsiteX28" fmla="*/ 270498 w 606157"/>
                <a:gd name="connsiteY28" fmla="*/ 159057 h 606722"/>
                <a:gd name="connsiteX29" fmla="*/ 270498 w 606157"/>
                <a:gd name="connsiteY29" fmla="*/ 169278 h 606722"/>
                <a:gd name="connsiteX30" fmla="*/ 283224 w 606157"/>
                <a:gd name="connsiteY30" fmla="*/ 181988 h 606722"/>
                <a:gd name="connsiteX31" fmla="*/ 273345 w 606157"/>
                <a:gd name="connsiteY31" fmla="*/ 292199 h 606722"/>
                <a:gd name="connsiteX32" fmla="*/ 276193 w 606157"/>
                <a:gd name="connsiteY32" fmla="*/ 302953 h 606722"/>
                <a:gd name="connsiteX33" fmla="*/ 297196 w 606157"/>
                <a:gd name="connsiteY33" fmla="*/ 332550 h 606722"/>
                <a:gd name="connsiteX34" fmla="*/ 303070 w 606157"/>
                <a:gd name="connsiteY34" fmla="*/ 335572 h 606722"/>
                <a:gd name="connsiteX35" fmla="*/ 309032 w 606157"/>
                <a:gd name="connsiteY35" fmla="*/ 332550 h 606722"/>
                <a:gd name="connsiteX36" fmla="*/ 329946 w 606157"/>
                <a:gd name="connsiteY36" fmla="*/ 302953 h 606722"/>
                <a:gd name="connsiteX37" fmla="*/ 332883 w 606157"/>
                <a:gd name="connsiteY37" fmla="*/ 292199 h 606722"/>
                <a:gd name="connsiteX38" fmla="*/ 323004 w 606157"/>
                <a:gd name="connsiteY38" fmla="*/ 181988 h 606722"/>
                <a:gd name="connsiteX39" fmla="*/ 335641 w 606157"/>
                <a:gd name="connsiteY39" fmla="*/ 169278 h 606722"/>
                <a:gd name="connsiteX40" fmla="*/ 335641 w 606157"/>
                <a:gd name="connsiteY40" fmla="*/ 159057 h 606722"/>
                <a:gd name="connsiteX41" fmla="*/ 323627 w 606157"/>
                <a:gd name="connsiteY41" fmla="*/ 147058 h 606722"/>
                <a:gd name="connsiteX42" fmla="*/ 385033 w 606157"/>
                <a:gd name="connsiteY42" fmla="*/ 147058 h 606722"/>
                <a:gd name="connsiteX43" fmla="*/ 385033 w 606157"/>
                <a:gd name="connsiteY43" fmla="*/ 147147 h 606722"/>
                <a:gd name="connsiteX44" fmla="*/ 421699 w 606157"/>
                <a:gd name="connsiteY44" fmla="*/ 185721 h 606722"/>
                <a:gd name="connsiteX45" fmla="*/ 421699 w 606157"/>
                <a:gd name="connsiteY45" fmla="*/ 363214 h 606722"/>
                <a:gd name="connsiteX46" fmla="*/ 399895 w 606157"/>
                <a:gd name="connsiteY46" fmla="*/ 384901 h 606722"/>
                <a:gd name="connsiteX47" fmla="*/ 373375 w 606157"/>
                <a:gd name="connsiteY47" fmla="*/ 384901 h 606722"/>
                <a:gd name="connsiteX48" fmla="*/ 371506 w 606157"/>
                <a:gd name="connsiteY48" fmla="*/ 424363 h 606722"/>
                <a:gd name="connsiteX49" fmla="*/ 365455 w 606157"/>
                <a:gd name="connsiteY49" fmla="*/ 548084 h 606722"/>
                <a:gd name="connsiteX50" fmla="*/ 304582 w 606157"/>
                <a:gd name="connsiteY50" fmla="*/ 605945 h 606722"/>
                <a:gd name="connsiteX51" fmla="*/ 242464 w 606157"/>
                <a:gd name="connsiteY51" fmla="*/ 546840 h 606722"/>
                <a:gd name="connsiteX52" fmla="*/ 236502 w 606157"/>
                <a:gd name="connsiteY52" fmla="*/ 424363 h 606722"/>
                <a:gd name="connsiteX53" fmla="*/ 234544 w 606157"/>
                <a:gd name="connsiteY53" fmla="*/ 384901 h 606722"/>
                <a:gd name="connsiteX54" fmla="*/ 206244 w 606157"/>
                <a:gd name="connsiteY54" fmla="*/ 384901 h 606722"/>
                <a:gd name="connsiteX55" fmla="*/ 184529 w 606157"/>
                <a:gd name="connsiteY55" fmla="*/ 363214 h 606722"/>
                <a:gd name="connsiteX56" fmla="*/ 184529 w 606157"/>
                <a:gd name="connsiteY56" fmla="*/ 185721 h 606722"/>
                <a:gd name="connsiteX57" fmla="*/ 222975 w 606157"/>
                <a:gd name="connsiteY57" fmla="*/ 147058 h 606722"/>
                <a:gd name="connsiteX58" fmla="*/ 488454 w 606157"/>
                <a:gd name="connsiteY58" fmla="*/ 706 h 606722"/>
                <a:gd name="connsiteX59" fmla="*/ 550481 w 606157"/>
                <a:gd name="connsiteY59" fmla="*/ 62663 h 606722"/>
                <a:gd name="connsiteX60" fmla="*/ 488454 w 606157"/>
                <a:gd name="connsiteY60" fmla="*/ 124620 h 606722"/>
                <a:gd name="connsiteX61" fmla="*/ 426427 w 606157"/>
                <a:gd name="connsiteY61" fmla="*/ 62663 h 606722"/>
                <a:gd name="connsiteX62" fmla="*/ 488454 w 606157"/>
                <a:gd name="connsiteY62" fmla="*/ 706 h 606722"/>
                <a:gd name="connsiteX63" fmla="*/ 119538 w 606157"/>
                <a:gd name="connsiteY63" fmla="*/ 353 h 606722"/>
                <a:gd name="connsiteX64" fmla="*/ 181565 w 606157"/>
                <a:gd name="connsiteY64" fmla="*/ 62310 h 606722"/>
                <a:gd name="connsiteX65" fmla="*/ 119538 w 606157"/>
                <a:gd name="connsiteY65" fmla="*/ 124267 h 606722"/>
                <a:gd name="connsiteX66" fmla="*/ 57511 w 606157"/>
                <a:gd name="connsiteY66" fmla="*/ 62310 h 606722"/>
                <a:gd name="connsiteX67" fmla="*/ 119538 w 606157"/>
                <a:gd name="connsiteY67" fmla="*/ 353 h 606722"/>
                <a:gd name="connsiteX68" fmla="*/ 303961 w 606157"/>
                <a:gd name="connsiteY68" fmla="*/ 0 h 606722"/>
                <a:gd name="connsiteX69" fmla="*/ 366024 w 606157"/>
                <a:gd name="connsiteY69" fmla="*/ 61957 h 606722"/>
                <a:gd name="connsiteX70" fmla="*/ 303961 w 606157"/>
                <a:gd name="connsiteY70" fmla="*/ 123914 h 606722"/>
                <a:gd name="connsiteX71" fmla="*/ 241898 w 606157"/>
                <a:gd name="connsiteY71" fmla="*/ 61957 h 606722"/>
                <a:gd name="connsiteX72" fmla="*/ 303961 w 606157"/>
                <a:gd name="connsiteY7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6157" h="606722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śḷïḋé"/>
            <p:cNvSpPr txBox="1"/>
            <p:nvPr/>
          </p:nvSpPr>
          <p:spPr bwMode="auto">
            <a:xfrm>
              <a:off x="6952528" y="5656146"/>
              <a:ext cx="1861272" cy="4418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4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More &gt;&gt;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55802" y="2955851"/>
            <a:ext cx="4358641" cy="390214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矩形 1"/>
          <p:cNvSpPr/>
          <p:nvPr/>
        </p:nvSpPr>
        <p:spPr>
          <a:xfrm>
            <a:off x="6551407" y="-34726"/>
            <a:ext cx="1925619" cy="3840480"/>
          </a:xfrm>
          <a:prstGeom prst="rect">
            <a:avLst/>
          </a:prstGeom>
          <a:solidFill>
            <a:srgbClr val="006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9690" y="5718350"/>
            <a:ext cx="571421" cy="1139650"/>
          </a:xfrm>
          <a:prstGeom prst="rect">
            <a:avLst/>
          </a:prstGeom>
          <a:solidFill>
            <a:srgbClr val="006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Shape 2587"/>
          <p:cNvSpPr>
            <a:spLocks noChangeAspect="1"/>
          </p:cNvSpPr>
          <p:nvPr/>
        </p:nvSpPr>
        <p:spPr>
          <a:xfrm>
            <a:off x="1077558" y="3231077"/>
            <a:ext cx="404420" cy="404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004947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9234" y="3157836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9" name="矩形 8"/>
          <p:cNvSpPr/>
          <p:nvPr/>
        </p:nvSpPr>
        <p:spPr>
          <a:xfrm>
            <a:off x="1829235" y="3546199"/>
            <a:ext cx="3492596" cy="75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headline, also can copy your content to this directly.</a:t>
            </a:r>
          </a:p>
        </p:txBody>
      </p:sp>
      <p:sp>
        <p:nvSpPr>
          <p:cNvPr id="10" name="Shape 2587"/>
          <p:cNvSpPr>
            <a:spLocks noChangeAspect="1"/>
          </p:cNvSpPr>
          <p:nvPr/>
        </p:nvSpPr>
        <p:spPr>
          <a:xfrm>
            <a:off x="1077557" y="4941688"/>
            <a:ext cx="404420" cy="404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004947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9233" y="4868447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矩形 11"/>
          <p:cNvSpPr/>
          <p:nvPr/>
        </p:nvSpPr>
        <p:spPr>
          <a:xfrm>
            <a:off x="1829234" y="5256810"/>
            <a:ext cx="3492596" cy="75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6775" fontAlgn="base">
              <a:lnSpc>
                <a:spcPct val="150000"/>
              </a:lnSpc>
            </a:pPr>
            <a:r>
              <a:rPr lang="en-US" altLang="zh-CN" sz="1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text, click add relevant headline, also can copy your content to this directly.</a:t>
            </a:r>
          </a:p>
        </p:txBody>
      </p:sp>
      <p:sp>
        <p:nvSpPr>
          <p:cNvPr id="13" name="文本框 12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<p:cNvSpPr txBox="1"/>
          <p:nvPr/>
        </p:nvSpPr>
        <p:spPr>
          <a:xfrm>
            <a:off x="1077557" y="1645115"/>
            <a:ext cx="28110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SUNFLOWER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<p:cNvSpPr/>
          <p:nvPr/>
        </p:nvSpPr>
        <p:spPr>
          <a:xfrm>
            <a:off x="1037133" y="2319410"/>
            <a:ext cx="4096871" cy="420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TW" sz="90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art.n just over a decade he created about 2,100 artworks.</a:t>
            </a:r>
            <a:endParaRPr kumimoji="0" lang="zh-TW" altLang="en-US" sz="90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6" name="ïṣļidè"/>
          <p:cNvSpPr/>
          <p:nvPr/>
        </p:nvSpPr>
        <p:spPr>
          <a:xfrm>
            <a:off x="4412343" y="1801977"/>
            <a:ext cx="3367314" cy="3367314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9pPr>
          </a:lstStyle>
          <a:p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ïšḻíḍê"/>
          <p:cNvSpPr/>
          <p:nvPr/>
        </p:nvSpPr>
        <p:spPr>
          <a:xfrm>
            <a:off x="4571040" y="1960674"/>
            <a:ext cx="3049920" cy="304992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9pPr>
          </a:lstStyle>
          <a:p>
            <a:r>
              <a:rPr lang="en-US" altLang="zh-CN" sz="4000">
                <a:solidFill>
                  <a:schemeClr val="lt1"/>
                </a:solidFill>
                <a:cs typeface="+mn-ea"/>
                <a:sym typeface="+mn-lt"/>
              </a:rPr>
              <a:t>78%</a:t>
            </a:r>
            <a:endParaRPr sz="40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ïṩḷïḋé"/>
          <p:cNvSpPr/>
          <p:nvPr/>
        </p:nvSpPr>
        <p:spPr>
          <a:xfrm>
            <a:off x="7022792" y="2808116"/>
            <a:ext cx="1355034" cy="1355036"/>
          </a:xfrm>
          <a:prstGeom prst="ellipse">
            <a:avLst/>
          </a:prstGeom>
          <a:solidFill>
            <a:srgbClr val="00685F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ṩľïḑê"/>
          <p:cNvSpPr/>
          <p:nvPr/>
        </p:nvSpPr>
        <p:spPr>
          <a:xfrm>
            <a:off x="3893523" y="2808117"/>
            <a:ext cx="1355034" cy="1355036"/>
          </a:xfrm>
          <a:prstGeom prst="ellipse">
            <a:avLst/>
          </a:prstGeom>
          <a:solidFill>
            <a:srgbClr val="00685F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ïṧľíḑè"/>
          <p:cNvSpPr/>
          <p:nvPr/>
        </p:nvSpPr>
        <p:spPr bwMode="auto">
          <a:xfrm>
            <a:off x="4266198" y="3291302"/>
            <a:ext cx="609685" cy="388667"/>
          </a:xfrm>
          <a:custGeom>
            <a:avLst/>
            <a:gdLst>
              <a:gd name="connsiteX0" fmla="*/ 498968 w 603828"/>
              <a:gd name="connsiteY0" fmla="*/ 125959 h 384934"/>
              <a:gd name="connsiteX1" fmla="*/ 519009 w 603828"/>
              <a:gd name="connsiteY1" fmla="*/ 145894 h 384934"/>
              <a:gd name="connsiteX2" fmla="*/ 498968 w 603828"/>
              <a:gd name="connsiteY2" fmla="*/ 165829 h 384934"/>
              <a:gd name="connsiteX3" fmla="*/ 478927 w 603828"/>
              <a:gd name="connsiteY3" fmla="*/ 145894 h 384934"/>
              <a:gd name="connsiteX4" fmla="*/ 498968 w 603828"/>
              <a:gd name="connsiteY4" fmla="*/ 125959 h 384934"/>
              <a:gd name="connsiteX5" fmla="*/ 442339 w 603828"/>
              <a:gd name="connsiteY5" fmla="*/ 125959 h 384934"/>
              <a:gd name="connsiteX6" fmla="*/ 462415 w 603828"/>
              <a:gd name="connsiteY6" fmla="*/ 145894 h 384934"/>
              <a:gd name="connsiteX7" fmla="*/ 442339 w 603828"/>
              <a:gd name="connsiteY7" fmla="*/ 165829 h 384934"/>
              <a:gd name="connsiteX8" fmla="*/ 422263 w 603828"/>
              <a:gd name="connsiteY8" fmla="*/ 145894 h 384934"/>
              <a:gd name="connsiteX9" fmla="*/ 442339 w 603828"/>
              <a:gd name="connsiteY9" fmla="*/ 125959 h 384934"/>
              <a:gd name="connsiteX10" fmla="*/ 385711 w 603828"/>
              <a:gd name="connsiteY10" fmla="*/ 125959 h 384934"/>
              <a:gd name="connsiteX11" fmla="*/ 405752 w 603828"/>
              <a:gd name="connsiteY11" fmla="*/ 145894 h 384934"/>
              <a:gd name="connsiteX12" fmla="*/ 385711 w 603828"/>
              <a:gd name="connsiteY12" fmla="*/ 165829 h 384934"/>
              <a:gd name="connsiteX13" fmla="*/ 365670 w 603828"/>
              <a:gd name="connsiteY13" fmla="*/ 145894 h 384934"/>
              <a:gd name="connsiteX14" fmla="*/ 385711 w 603828"/>
              <a:gd name="connsiteY14" fmla="*/ 125959 h 384934"/>
              <a:gd name="connsiteX15" fmla="*/ 329117 w 603828"/>
              <a:gd name="connsiteY15" fmla="*/ 125959 h 384934"/>
              <a:gd name="connsiteX16" fmla="*/ 349158 w 603828"/>
              <a:gd name="connsiteY16" fmla="*/ 145894 h 384934"/>
              <a:gd name="connsiteX17" fmla="*/ 329117 w 603828"/>
              <a:gd name="connsiteY17" fmla="*/ 165829 h 384934"/>
              <a:gd name="connsiteX18" fmla="*/ 309076 w 603828"/>
              <a:gd name="connsiteY18" fmla="*/ 145894 h 384934"/>
              <a:gd name="connsiteX19" fmla="*/ 329117 w 603828"/>
              <a:gd name="connsiteY19" fmla="*/ 125959 h 384934"/>
              <a:gd name="connsiteX20" fmla="*/ 414024 w 603828"/>
              <a:gd name="connsiteY20" fmla="*/ 34369 h 384934"/>
              <a:gd name="connsiteX21" fmla="*/ 258464 w 603828"/>
              <a:gd name="connsiteY21" fmla="*/ 141601 h 384934"/>
              <a:gd name="connsiteX22" fmla="*/ 414024 w 603828"/>
              <a:gd name="connsiteY22" fmla="*/ 248832 h 384934"/>
              <a:gd name="connsiteX23" fmla="*/ 452914 w 603828"/>
              <a:gd name="connsiteY23" fmla="*/ 245395 h 384934"/>
              <a:gd name="connsiteX24" fmla="*/ 456011 w 603828"/>
              <a:gd name="connsiteY24" fmla="*/ 245224 h 384934"/>
              <a:gd name="connsiteX25" fmla="*/ 464443 w 603828"/>
              <a:gd name="connsiteY25" fmla="*/ 247458 h 384934"/>
              <a:gd name="connsiteX26" fmla="*/ 520025 w 603828"/>
              <a:gd name="connsiteY26" fmla="*/ 278905 h 384934"/>
              <a:gd name="connsiteX27" fmla="*/ 509872 w 603828"/>
              <a:gd name="connsiteY27" fmla="*/ 240240 h 384934"/>
              <a:gd name="connsiteX28" fmla="*/ 517444 w 603828"/>
              <a:gd name="connsiteY28" fmla="*/ 221337 h 384934"/>
              <a:gd name="connsiteX29" fmla="*/ 569412 w 603828"/>
              <a:gd name="connsiteY29" fmla="*/ 141601 h 384934"/>
              <a:gd name="connsiteX30" fmla="*/ 414024 w 603828"/>
              <a:gd name="connsiteY30" fmla="*/ 34369 h 384934"/>
              <a:gd name="connsiteX31" fmla="*/ 414024 w 603828"/>
              <a:gd name="connsiteY31" fmla="*/ 0 h 384934"/>
              <a:gd name="connsiteX32" fmla="*/ 546181 w 603828"/>
              <a:gd name="connsiteY32" fmla="*/ 39696 h 384934"/>
              <a:gd name="connsiteX33" fmla="*/ 603828 w 603828"/>
              <a:gd name="connsiteY33" fmla="*/ 141601 h 384934"/>
              <a:gd name="connsiteX34" fmla="*/ 546353 w 603828"/>
              <a:gd name="connsiteY34" fmla="*/ 243505 h 384934"/>
              <a:gd name="connsiteX35" fmla="*/ 563561 w 603828"/>
              <a:gd name="connsiteY35" fmla="*/ 309666 h 384934"/>
              <a:gd name="connsiteX36" fmla="*/ 557366 w 603828"/>
              <a:gd name="connsiteY36" fmla="*/ 327538 h 384934"/>
              <a:gd name="connsiteX37" fmla="*/ 546870 w 603828"/>
              <a:gd name="connsiteY37" fmla="*/ 331146 h 384934"/>
              <a:gd name="connsiteX38" fmla="*/ 538438 w 603828"/>
              <a:gd name="connsiteY38" fmla="*/ 328912 h 384934"/>
              <a:gd name="connsiteX39" fmla="*/ 452742 w 603828"/>
              <a:gd name="connsiteY39" fmla="*/ 280280 h 384934"/>
              <a:gd name="connsiteX40" fmla="*/ 414024 w 603828"/>
              <a:gd name="connsiteY40" fmla="*/ 283201 h 384934"/>
              <a:gd name="connsiteX41" fmla="*/ 347773 w 603828"/>
              <a:gd name="connsiteY41" fmla="*/ 274437 h 384934"/>
              <a:gd name="connsiteX42" fmla="*/ 322133 w 603828"/>
              <a:gd name="connsiteY42" fmla="*/ 297293 h 384934"/>
              <a:gd name="connsiteX43" fmla="*/ 189976 w 603828"/>
              <a:gd name="connsiteY43" fmla="*/ 336989 h 384934"/>
              <a:gd name="connsiteX44" fmla="*/ 151086 w 603828"/>
              <a:gd name="connsiteY44" fmla="*/ 334068 h 384934"/>
              <a:gd name="connsiteX45" fmla="*/ 65390 w 603828"/>
              <a:gd name="connsiteY45" fmla="*/ 382700 h 384934"/>
              <a:gd name="connsiteX46" fmla="*/ 56958 w 603828"/>
              <a:gd name="connsiteY46" fmla="*/ 384934 h 384934"/>
              <a:gd name="connsiteX47" fmla="*/ 46462 w 603828"/>
              <a:gd name="connsiteY47" fmla="*/ 381325 h 384934"/>
              <a:gd name="connsiteX48" fmla="*/ 40267 w 603828"/>
              <a:gd name="connsiteY48" fmla="*/ 363453 h 384934"/>
              <a:gd name="connsiteX49" fmla="*/ 57647 w 603828"/>
              <a:gd name="connsiteY49" fmla="*/ 297121 h 384934"/>
              <a:gd name="connsiteX50" fmla="*/ 0 w 603828"/>
              <a:gd name="connsiteY50" fmla="*/ 195388 h 384934"/>
              <a:gd name="connsiteX51" fmla="*/ 57647 w 603828"/>
              <a:gd name="connsiteY51" fmla="*/ 93312 h 384934"/>
              <a:gd name="connsiteX52" fmla="*/ 189976 w 603828"/>
              <a:gd name="connsiteY52" fmla="*/ 53616 h 384934"/>
              <a:gd name="connsiteX53" fmla="*/ 256055 w 603828"/>
              <a:gd name="connsiteY53" fmla="*/ 62552 h 384934"/>
              <a:gd name="connsiteX54" fmla="*/ 281867 w 603828"/>
              <a:gd name="connsiteY54" fmla="*/ 39696 h 384934"/>
              <a:gd name="connsiteX55" fmla="*/ 414024 w 603828"/>
              <a:gd name="connsiteY55" fmla="*/ 0 h 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3828" h="384934">
                <a:moveTo>
                  <a:pt x="498968" y="125959"/>
                </a:moveTo>
                <a:cubicBezTo>
                  <a:pt x="510036" y="125959"/>
                  <a:pt x="519009" y="134884"/>
                  <a:pt x="519009" y="145894"/>
                </a:cubicBezTo>
                <a:cubicBezTo>
                  <a:pt x="519009" y="156904"/>
                  <a:pt x="510036" y="165829"/>
                  <a:pt x="498968" y="165829"/>
                </a:cubicBezTo>
                <a:cubicBezTo>
                  <a:pt x="487900" y="165829"/>
                  <a:pt x="478927" y="156904"/>
                  <a:pt x="478927" y="145894"/>
                </a:cubicBezTo>
                <a:cubicBezTo>
                  <a:pt x="478927" y="134884"/>
                  <a:pt x="487900" y="125959"/>
                  <a:pt x="498968" y="125959"/>
                </a:cubicBezTo>
                <a:close/>
                <a:moveTo>
                  <a:pt x="442339" y="125959"/>
                </a:moveTo>
                <a:cubicBezTo>
                  <a:pt x="453427" y="125959"/>
                  <a:pt x="462415" y="134884"/>
                  <a:pt x="462415" y="145894"/>
                </a:cubicBezTo>
                <a:cubicBezTo>
                  <a:pt x="462415" y="156904"/>
                  <a:pt x="453427" y="165829"/>
                  <a:pt x="442339" y="165829"/>
                </a:cubicBezTo>
                <a:cubicBezTo>
                  <a:pt x="431251" y="165829"/>
                  <a:pt x="422263" y="156904"/>
                  <a:pt x="422263" y="145894"/>
                </a:cubicBezTo>
                <a:cubicBezTo>
                  <a:pt x="422263" y="134884"/>
                  <a:pt x="431251" y="125959"/>
                  <a:pt x="442339" y="125959"/>
                </a:cubicBezTo>
                <a:close/>
                <a:moveTo>
                  <a:pt x="385711" y="125959"/>
                </a:moveTo>
                <a:cubicBezTo>
                  <a:pt x="396779" y="125959"/>
                  <a:pt x="405752" y="134884"/>
                  <a:pt x="405752" y="145894"/>
                </a:cubicBezTo>
                <a:cubicBezTo>
                  <a:pt x="405752" y="156904"/>
                  <a:pt x="396779" y="165829"/>
                  <a:pt x="385711" y="165829"/>
                </a:cubicBezTo>
                <a:cubicBezTo>
                  <a:pt x="374643" y="165829"/>
                  <a:pt x="365670" y="156904"/>
                  <a:pt x="365670" y="145894"/>
                </a:cubicBezTo>
                <a:cubicBezTo>
                  <a:pt x="365670" y="134884"/>
                  <a:pt x="374643" y="125959"/>
                  <a:pt x="385711" y="125959"/>
                </a:cubicBezTo>
                <a:close/>
                <a:moveTo>
                  <a:pt x="329117" y="125959"/>
                </a:moveTo>
                <a:cubicBezTo>
                  <a:pt x="340185" y="125959"/>
                  <a:pt x="349158" y="134884"/>
                  <a:pt x="349158" y="145894"/>
                </a:cubicBezTo>
                <a:cubicBezTo>
                  <a:pt x="349158" y="156904"/>
                  <a:pt x="340185" y="165829"/>
                  <a:pt x="329117" y="165829"/>
                </a:cubicBezTo>
                <a:cubicBezTo>
                  <a:pt x="318049" y="165829"/>
                  <a:pt x="309076" y="156904"/>
                  <a:pt x="309076" y="145894"/>
                </a:cubicBezTo>
                <a:cubicBezTo>
                  <a:pt x="309076" y="134884"/>
                  <a:pt x="318049" y="125959"/>
                  <a:pt x="329117" y="125959"/>
                </a:cubicBezTo>
                <a:close/>
                <a:moveTo>
                  <a:pt x="414024" y="34369"/>
                </a:moveTo>
                <a:cubicBezTo>
                  <a:pt x="328328" y="34369"/>
                  <a:pt x="258464" y="82486"/>
                  <a:pt x="258464" y="141601"/>
                </a:cubicBezTo>
                <a:cubicBezTo>
                  <a:pt x="258464" y="200716"/>
                  <a:pt x="328328" y="248832"/>
                  <a:pt x="414024" y="248832"/>
                </a:cubicBezTo>
                <a:cubicBezTo>
                  <a:pt x="427102" y="248832"/>
                  <a:pt x="440180" y="247801"/>
                  <a:pt x="452914" y="245395"/>
                </a:cubicBezTo>
                <a:cubicBezTo>
                  <a:pt x="453946" y="245224"/>
                  <a:pt x="454979" y="245224"/>
                  <a:pt x="456011" y="245224"/>
                </a:cubicBezTo>
                <a:cubicBezTo>
                  <a:pt x="458937" y="245224"/>
                  <a:pt x="461862" y="245911"/>
                  <a:pt x="464443" y="247458"/>
                </a:cubicBezTo>
                <a:lnTo>
                  <a:pt x="520025" y="278905"/>
                </a:lnTo>
                <a:lnTo>
                  <a:pt x="509872" y="240240"/>
                </a:lnTo>
                <a:cubicBezTo>
                  <a:pt x="507980" y="233023"/>
                  <a:pt x="511077" y="225290"/>
                  <a:pt x="517444" y="221337"/>
                </a:cubicBezTo>
                <a:cubicBezTo>
                  <a:pt x="550483" y="200887"/>
                  <a:pt x="569412" y="171846"/>
                  <a:pt x="569412" y="141601"/>
                </a:cubicBezTo>
                <a:cubicBezTo>
                  <a:pt x="569412" y="82486"/>
                  <a:pt x="499720" y="34369"/>
                  <a:pt x="414024" y="34369"/>
                </a:cubicBezTo>
                <a:close/>
                <a:moveTo>
                  <a:pt x="414024" y="0"/>
                </a:moveTo>
                <a:cubicBezTo>
                  <a:pt x="463755" y="0"/>
                  <a:pt x="510733" y="14091"/>
                  <a:pt x="546181" y="39696"/>
                </a:cubicBezTo>
                <a:cubicBezTo>
                  <a:pt x="583350" y="66504"/>
                  <a:pt x="603828" y="102764"/>
                  <a:pt x="603828" y="141601"/>
                </a:cubicBezTo>
                <a:cubicBezTo>
                  <a:pt x="603828" y="180266"/>
                  <a:pt x="583006" y="216869"/>
                  <a:pt x="546353" y="243505"/>
                </a:cubicBezTo>
                <a:lnTo>
                  <a:pt x="563561" y="309666"/>
                </a:lnTo>
                <a:cubicBezTo>
                  <a:pt x="565282" y="316368"/>
                  <a:pt x="562873" y="323413"/>
                  <a:pt x="557366" y="327538"/>
                </a:cubicBezTo>
                <a:cubicBezTo>
                  <a:pt x="554269" y="329943"/>
                  <a:pt x="550655" y="331146"/>
                  <a:pt x="546870" y="331146"/>
                </a:cubicBezTo>
                <a:cubicBezTo>
                  <a:pt x="543944" y="331146"/>
                  <a:pt x="541019" y="330459"/>
                  <a:pt x="538438" y="328912"/>
                </a:cubicBezTo>
                <a:lnTo>
                  <a:pt x="452742" y="280280"/>
                </a:lnTo>
                <a:cubicBezTo>
                  <a:pt x="440008" y="282342"/>
                  <a:pt x="427102" y="283201"/>
                  <a:pt x="414024" y="283201"/>
                </a:cubicBezTo>
                <a:cubicBezTo>
                  <a:pt x="390965" y="283201"/>
                  <a:pt x="368595" y="280280"/>
                  <a:pt x="347773" y="274437"/>
                </a:cubicBezTo>
                <a:cubicBezTo>
                  <a:pt x="340374" y="282686"/>
                  <a:pt x="331770" y="290247"/>
                  <a:pt x="322133" y="297293"/>
                </a:cubicBezTo>
                <a:cubicBezTo>
                  <a:pt x="286513" y="322898"/>
                  <a:pt x="239535" y="336989"/>
                  <a:pt x="189976" y="336989"/>
                </a:cubicBezTo>
                <a:cubicBezTo>
                  <a:pt x="176898" y="336989"/>
                  <a:pt x="163820" y="335958"/>
                  <a:pt x="151086" y="334068"/>
                </a:cubicBezTo>
                <a:lnTo>
                  <a:pt x="65390" y="382700"/>
                </a:lnTo>
                <a:cubicBezTo>
                  <a:pt x="62809" y="384075"/>
                  <a:pt x="59884" y="384934"/>
                  <a:pt x="56958" y="384934"/>
                </a:cubicBezTo>
                <a:cubicBezTo>
                  <a:pt x="53173" y="384934"/>
                  <a:pt x="49559" y="383731"/>
                  <a:pt x="46462" y="381325"/>
                </a:cubicBezTo>
                <a:cubicBezTo>
                  <a:pt x="40955" y="377201"/>
                  <a:pt x="38546" y="369983"/>
                  <a:pt x="40267" y="363453"/>
                </a:cubicBezTo>
                <a:lnTo>
                  <a:pt x="57647" y="297121"/>
                </a:lnTo>
                <a:cubicBezTo>
                  <a:pt x="20822" y="270657"/>
                  <a:pt x="0" y="234054"/>
                  <a:pt x="0" y="195388"/>
                </a:cubicBezTo>
                <a:cubicBezTo>
                  <a:pt x="0" y="156379"/>
                  <a:pt x="20477" y="120292"/>
                  <a:pt x="57647" y="93312"/>
                </a:cubicBezTo>
                <a:cubicBezTo>
                  <a:pt x="93267" y="67707"/>
                  <a:pt x="140245" y="53616"/>
                  <a:pt x="189976" y="53616"/>
                </a:cubicBezTo>
                <a:cubicBezTo>
                  <a:pt x="212863" y="53616"/>
                  <a:pt x="235233" y="56709"/>
                  <a:pt x="256055" y="62552"/>
                </a:cubicBezTo>
                <a:cubicBezTo>
                  <a:pt x="263454" y="54303"/>
                  <a:pt x="272058" y="46742"/>
                  <a:pt x="281867" y="39696"/>
                </a:cubicBezTo>
                <a:cubicBezTo>
                  <a:pt x="317315" y="14091"/>
                  <a:pt x="364293" y="0"/>
                  <a:pt x="414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ïsļíde"/>
          <p:cNvSpPr/>
          <p:nvPr/>
        </p:nvSpPr>
        <p:spPr bwMode="auto">
          <a:xfrm>
            <a:off x="7395466" y="3291302"/>
            <a:ext cx="609685" cy="388667"/>
          </a:xfrm>
          <a:custGeom>
            <a:avLst/>
            <a:gdLst>
              <a:gd name="connsiteX0" fmla="*/ 498968 w 603828"/>
              <a:gd name="connsiteY0" fmla="*/ 125959 h 384934"/>
              <a:gd name="connsiteX1" fmla="*/ 519009 w 603828"/>
              <a:gd name="connsiteY1" fmla="*/ 145894 h 384934"/>
              <a:gd name="connsiteX2" fmla="*/ 498968 w 603828"/>
              <a:gd name="connsiteY2" fmla="*/ 165829 h 384934"/>
              <a:gd name="connsiteX3" fmla="*/ 478927 w 603828"/>
              <a:gd name="connsiteY3" fmla="*/ 145894 h 384934"/>
              <a:gd name="connsiteX4" fmla="*/ 498968 w 603828"/>
              <a:gd name="connsiteY4" fmla="*/ 125959 h 384934"/>
              <a:gd name="connsiteX5" fmla="*/ 442339 w 603828"/>
              <a:gd name="connsiteY5" fmla="*/ 125959 h 384934"/>
              <a:gd name="connsiteX6" fmla="*/ 462415 w 603828"/>
              <a:gd name="connsiteY6" fmla="*/ 145894 h 384934"/>
              <a:gd name="connsiteX7" fmla="*/ 442339 w 603828"/>
              <a:gd name="connsiteY7" fmla="*/ 165829 h 384934"/>
              <a:gd name="connsiteX8" fmla="*/ 422263 w 603828"/>
              <a:gd name="connsiteY8" fmla="*/ 145894 h 384934"/>
              <a:gd name="connsiteX9" fmla="*/ 442339 w 603828"/>
              <a:gd name="connsiteY9" fmla="*/ 125959 h 384934"/>
              <a:gd name="connsiteX10" fmla="*/ 385711 w 603828"/>
              <a:gd name="connsiteY10" fmla="*/ 125959 h 384934"/>
              <a:gd name="connsiteX11" fmla="*/ 405752 w 603828"/>
              <a:gd name="connsiteY11" fmla="*/ 145894 h 384934"/>
              <a:gd name="connsiteX12" fmla="*/ 385711 w 603828"/>
              <a:gd name="connsiteY12" fmla="*/ 165829 h 384934"/>
              <a:gd name="connsiteX13" fmla="*/ 365670 w 603828"/>
              <a:gd name="connsiteY13" fmla="*/ 145894 h 384934"/>
              <a:gd name="connsiteX14" fmla="*/ 385711 w 603828"/>
              <a:gd name="connsiteY14" fmla="*/ 125959 h 384934"/>
              <a:gd name="connsiteX15" fmla="*/ 329117 w 603828"/>
              <a:gd name="connsiteY15" fmla="*/ 125959 h 384934"/>
              <a:gd name="connsiteX16" fmla="*/ 349158 w 603828"/>
              <a:gd name="connsiteY16" fmla="*/ 145894 h 384934"/>
              <a:gd name="connsiteX17" fmla="*/ 329117 w 603828"/>
              <a:gd name="connsiteY17" fmla="*/ 165829 h 384934"/>
              <a:gd name="connsiteX18" fmla="*/ 309076 w 603828"/>
              <a:gd name="connsiteY18" fmla="*/ 145894 h 384934"/>
              <a:gd name="connsiteX19" fmla="*/ 329117 w 603828"/>
              <a:gd name="connsiteY19" fmla="*/ 125959 h 384934"/>
              <a:gd name="connsiteX20" fmla="*/ 414024 w 603828"/>
              <a:gd name="connsiteY20" fmla="*/ 34369 h 384934"/>
              <a:gd name="connsiteX21" fmla="*/ 258464 w 603828"/>
              <a:gd name="connsiteY21" fmla="*/ 141601 h 384934"/>
              <a:gd name="connsiteX22" fmla="*/ 414024 w 603828"/>
              <a:gd name="connsiteY22" fmla="*/ 248832 h 384934"/>
              <a:gd name="connsiteX23" fmla="*/ 452914 w 603828"/>
              <a:gd name="connsiteY23" fmla="*/ 245395 h 384934"/>
              <a:gd name="connsiteX24" fmla="*/ 456011 w 603828"/>
              <a:gd name="connsiteY24" fmla="*/ 245224 h 384934"/>
              <a:gd name="connsiteX25" fmla="*/ 464443 w 603828"/>
              <a:gd name="connsiteY25" fmla="*/ 247458 h 384934"/>
              <a:gd name="connsiteX26" fmla="*/ 520025 w 603828"/>
              <a:gd name="connsiteY26" fmla="*/ 278905 h 384934"/>
              <a:gd name="connsiteX27" fmla="*/ 509872 w 603828"/>
              <a:gd name="connsiteY27" fmla="*/ 240240 h 384934"/>
              <a:gd name="connsiteX28" fmla="*/ 517444 w 603828"/>
              <a:gd name="connsiteY28" fmla="*/ 221337 h 384934"/>
              <a:gd name="connsiteX29" fmla="*/ 569412 w 603828"/>
              <a:gd name="connsiteY29" fmla="*/ 141601 h 384934"/>
              <a:gd name="connsiteX30" fmla="*/ 414024 w 603828"/>
              <a:gd name="connsiteY30" fmla="*/ 34369 h 384934"/>
              <a:gd name="connsiteX31" fmla="*/ 414024 w 603828"/>
              <a:gd name="connsiteY31" fmla="*/ 0 h 384934"/>
              <a:gd name="connsiteX32" fmla="*/ 546181 w 603828"/>
              <a:gd name="connsiteY32" fmla="*/ 39696 h 384934"/>
              <a:gd name="connsiteX33" fmla="*/ 603828 w 603828"/>
              <a:gd name="connsiteY33" fmla="*/ 141601 h 384934"/>
              <a:gd name="connsiteX34" fmla="*/ 546353 w 603828"/>
              <a:gd name="connsiteY34" fmla="*/ 243505 h 384934"/>
              <a:gd name="connsiteX35" fmla="*/ 563561 w 603828"/>
              <a:gd name="connsiteY35" fmla="*/ 309666 h 384934"/>
              <a:gd name="connsiteX36" fmla="*/ 557366 w 603828"/>
              <a:gd name="connsiteY36" fmla="*/ 327538 h 384934"/>
              <a:gd name="connsiteX37" fmla="*/ 546870 w 603828"/>
              <a:gd name="connsiteY37" fmla="*/ 331146 h 384934"/>
              <a:gd name="connsiteX38" fmla="*/ 538438 w 603828"/>
              <a:gd name="connsiteY38" fmla="*/ 328912 h 384934"/>
              <a:gd name="connsiteX39" fmla="*/ 452742 w 603828"/>
              <a:gd name="connsiteY39" fmla="*/ 280280 h 384934"/>
              <a:gd name="connsiteX40" fmla="*/ 414024 w 603828"/>
              <a:gd name="connsiteY40" fmla="*/ 283201 h 384934"/>
              <a:gd name="connsiteX41" fmla="*/ 347773 w 603828"/>
              <a:gd name="connsiteY41" fmla="*/ 274437 h 384934"/>
              <a:gd name="connsiteX42" fmla="*/ 322133 w 603828"/>
              <a:gd name="connsiteY42" fmla="*/ 297293 h 384934"/>
              <a:gd name="connsiteX43" fmla="*/ 189976 w 603828"/>
              <a:gd name="connsiteY43" fmla="*/ 336989 h 384934"/>
              <a:gd name="connsiteX44" fmla="*/ 151086 w 603828"/>
              <a:gd name="connsiteY44" fmla="*/ 334068 h 384934"/>
              <a:gd name="connsiteX45" fmla="*/ 65390 w 603828"/>
              <a:gd name="connsiteY45" fmla="*/ 382700 h 384934"/>
              <a:gd name="connsiteX46" fmla="*/ 56958 w 603828"/>
              <a:gd name="connsiteY46" fmla="*/ 384934 h 384934"/>
              <a:gd name="connsiteX47" fmla="*/ 46462 w 603828"/>
              <a:gd name="connsiteY47" fmla="*/ 381325 h 384934"/>
              <a:gd name="connsiteX48" fmla="*/ 40267 w 603828"/>
              <a:gd name="connsiteY48" fmla="*/ 363453 h 384934"/>
              <a:gd name="connsiteX49" fmla="*/ 57647 w 603828"/>
              <a:gd name="connsiteY49" fmla="*/ 297121 h 384934"/>
              <a:gd name="connsiteX50" fmla="*/ 0 w 603828"/>
              <a:gd name="connsiteY50" fmla="*/ 195388 h 384934"/>
              <a:gd name="connsiteX51" fmla="*/ 57647 w 603828"/>
              <a:gd name="connsiteY51" fmla="*/ 93312 h 384934"/>
              <a:gd name="connsiteX52" fmla="*/ 189976 w 603828"/>
              <a:gd name="connsiteY52" fmla="*/ 53616 h 384934"/>
              <a:gd name="connsiteX53" fmla="*/ 256055 w 603828"/>
              <a:gd name="connsiteY53" fmla="*/ 62552 h 384934"/>
              <a:gd name="connsiteX54" fmla="*/ 281867 w 603828"/>
              <a:gd name="connsiteY54" fmla="*/ 39696 h 384934"/>
              <a:gd name="connsiteX55" fmla="*/ 414024 w 603828"/>
              <a:gd name="connsiteY55" fmla="*/ 0 h 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3828" h="384934">
                <a:moveTo>
                  <a:pt x="498968" y="125959"/>
                </a:moveTo>
                <a:cubicBezTo>
                  <a:pt x="510036" y="125959"/>
                  <a:pt x="519009" y="134884"/>
                  <a:pt x="519009" y="145894"/>
                </a:cubicBezTo>
                <a:cubicBezTo>
                  <a:pt x="519009" y="156904"/>
                  <a:pt x="510036" y="165829"/>
                  <a:pt x="498968" y="165829"/>
                </a:cubicBezTo>
                <a:cubicBezTo>
                  <a:pt x="487900" y="165829"/>
                  <a:pt x="478927" y="156904"/>
                  <a:pt x="478927" y="145894"/>
                </a:cubicBezTo>
                <a:cubicBezTo>
                  <a:pt x="478927" y="134884"/>
                  <a:pt x="487900" y="125959"/>
                  <a:pt x="498968" y="125959"/>
                </a:cubicBezTo>
                <a:close/>
                <a:moveTo>
                  <a:pt x="442339" y="125959"/>
                </a:moveTo>
                <a:cubicBezTo>
                  <a:pt x="453427" y="125959"/>
                  <a:pt x="462415" y="134884"/>
                  <a:pt x="462415" y="145894"/>
                </a:cubicBezTo>
                <a:cubicBezTo>
                  <a:pt x="462415" y="156904"/>
                  <a:pt x="453427" y="165829"/>
                  <a:pt x="442339" y="165829"/>
                </a:cubicBezTo>
                <a:cubicBezTo>
                  <a:pt x="431251" y="165829"/>
                  <a:pt x="422263" y="156904"/>
                  <a:pt x="422263" y="145894"/>
                </a:cubicBezTo>
                <a:cubicBezTo>
                  <a:pt x="422263" y="134884"/>
                  <a:pt x="431251" y="125959"/>
                  <a:pt x="442339" y="125959"/>
                </a:cubicBezTo>
                <a:close/>
                <a:moveTo>
                  <a:pt x="385711" y="125959"/>
                </a:moveTo>
                <a:cubicBezTo>
                  <a:pt x="396779" y="125959"/>
                  <a:pt x="405752" y="134884"/>
                  <a:pt x="405752" y="145894"/>
                </a:cubicBezTo>
                <a:cubicBezTo>
                  <a:pt x="405752" y="156904"/>
                  <a:pt x="396779" y="165829"/>
                  <a:pt x="385711" y="165829"/>
                </a:cubicBezTo>
                <a:cubicBezTo>
                  <a:pt x="374643" y="165829"/>
                  <a:pt x="365670" y="156904"/>
                  <a:pt x="365670" y="145894"/>
                </a:cubicBezTo>
                <a:cubicBezTo>
                  <a:pt x="365670" y="134884"/>
                  <a:pt x="374643" y="125959"/>
                  <a:pt x="385711" y="125959"/>
                </a:cubicBezTo>
                <a:close/>
                <a:moveTo>
                  <a:pt x="329117" y="125959"/>
                </a:moveTo>
                <a:cubicBezTo>
                  <a:pt x="340185" y="125959"/>
                  <a:pt x="349158" y="134884"/>
                  <a:pt x="349158" y="145894"/>
                </a:cubicBezTo>
                <a:cubicBezTo>
                  <a:pt x="349158" y="156904"/>
                  <a:pt x="340185" y="165829"/>
                  <a:pt x="329117" y="165829"/>
                </a:cubicBezTo>
                <a:cubicBezTo>
                  <a:pt x="318049" y="165829"/>
                  <a:pt x="309076" y="156904"/>
                  <a:pt x="309076" y="145894"/>
                </a:cubicBezTo>
                <a:cubicBezTo>
                  <a:pt x="309076" y="134884"/>
                  <a:pt x="318049" y="125959"/>
                  <a:pt x="329117" y="125959"/>
                </a:cubicBezTo>
                <a:close/>
                <a:moveTo>
                  <a:pt x="414024" y="34369"/>
                </a:moveTo>
                <a:cubicBezTo>
                  <a:pt x="328328" y="34369"/>
                  <a:pt x="258464" y="82486"/>
                  <a:pt x="258464" y="141601"/>
                </a:cubicBezTo>
                <a:cubicBezTo>
                  <a:pt x="258464" y="200716"/>
                  <a:pt x="328328" y="248832"/>
                  <a:pt x="414024" y="248832"/>
                </a:cubicBezTo>
                <a:cubicBezTo>
                  <a:pt x="427102" y="248832"/>
                  <a:pt x="440180" y="247801"/>
                  <a:pt x="452914" y="245395"/>
                </a:cubicBezTo>
                <a:cubicBezTo>
                  <a:pt x="453946" y="245224"/>
                  <a:pt x="454979" y="245224"/>
                  <a:pt x="456011" y="245224"/>
                </a:cubicBezTo>
                <a:cubicBezTo>
                  <a:pt x="458937" y="245224"/>
                  <a:pt x="461862" y="245911"/>
                  <a:pt x="464443" y="247458"/>
                </a:cubicBezTo>
                <a:lnTo>
                  <a:pt x="520025" y="278905"/>
                </a:lnTo>
                <a:lnTo>
                  <a:pt x="509872" y="240240"/>
                </a:lnTo>
                <a:cubicBezTo>
                  <a:pt x="507980" y="233023"/>
                  <a:pt x="511077" y="225290"/>
                  <a:pt x="517444" y="221337"/>
                </a:cubicBezTo>
                <a:cubicBezTo>
                  <a:pt x="550483" y="200887"/>
                  <a:pt x="569412" y="171846"/>
                  <a:pt x="569412" y="141601"/>
                </a:cubicBezTo>
                <a:cubicBezTo>
                  <a:pt x="569412" y="82486"/>
                  <a:pt x="499720" y="34369"/>
                  <a:pt x="414024" y="34369"/>
                </a:cubicBezTo>
                <a:close/>
                <a:moveTo>
                  <a:pt x="414024" y="0"/>
                </a:moveTo>
                <a:cubicBezTo>
                  <a:pt x="463755" y="0"/>
                  <a:pt x="510733" y="14091"/>
                  <a:pt x="546181" y="39696"/>
                </a:cubicBezTo>
                <a:cubicBezTo>
                  <a:pt x="583350" y="66504"/>
                  <a:pt x="603828" y="102764"/>
                  <a:pt x="603828" y="141601"/>
                </a:cubicBezTo>
                <a:cubicBezTo>
                  <a:pt x="603828" y="180266"/>
                  <a:pt x="583006" y="216869"/>
                  <a:pt x="546353" y="243505"/>
                </a:cubicBezTo>
                <a:lnTo>
                  <a:pt x="563561" y="309666"/>
                </a:lnTo>
                <a:cubicBezTo>
                  <a:pt x="565282" y="316368"/>
                  <a:pt x="562873" y="323413"/>
                  <a:pt x="557366" y="327538"/>
                </a:cubicBezTo>
                <a:cubicBezTo>
                  <a:pt x="554269" y="329943"/>
                  <a:pt x="550655" y="331146"/>
                  <a:pt x="546870" y="331146"/>
                </a:cubicBezTo>
                <a:cubicBezTo>
                  <a:pt x="543944" y="331146"/>
                  <a:pt x="541019" y="330459"/>
                  <a:pt x="538438" y="328912"/>
                </a:cubicBezTo>
                <a:lnTo>
                  <a:pt x="452742" y="280280"/>
                </a:lnTo>
                <a:cubicBezTo>
                  <a:pt x="440008" y="282342"/>
                  <a:pt x="427102" y="283201"/>
                  <a:pt x="414024" y="283201"/>
                </a:cubicBezTo>
                <a:cubicBezTo>
                  <a:pt x="390965" y="283201"/>
                  <a:pt x="368595" y="280280"/>
                  <a:pt x="347773" y="274437"/>
                </a:cubicBezTo>
                <a:cubicBezTo>
                  <a:pt x="340374" y="282686"/>
                  <a:pt x="331770" y="290247"/>
                  <a:pt x="322133" y="297293"/>
                </a:cubicBezTo>
                <a:cubicBezTo>
                  <a:pt x="286513" y="322898"/>
                  <a:pt x="239535" y="336989"/>
                  <a:pt x="189976" y="336989"/>
                </a:cubicBezTo>
                <a:cubicBezTo>
                  <a:pt x="176898" y="336989"/>
                  <a:pt x="163820" y="335958"/>
                  <a:pt x="151086" y="334068"/>
                </a:cubicBezTo>
                <a:lnTo>
                  <a:pt x="65390" y="382700"/>
                </a:lnTo>
                <a:cubicBezTo>
                  <a:pt x="62809" y="384075"/>
                  <a:pt x="59884" y="384934"/>
                  <a:pt x="56958" y="384934"/>
                </a:cubicBezTo>
                <a:cubicBezTo>
                  <a:pt x="53173" y="384934"/>
                  <a:pt x="49559" y="383731"/>
                  <a:pt x="46462" y="381325"/>
                </a:cubicBezTo>
                <a:cubicBezTo>
                  <a:pt x="40955" y="377201"/>
                  <a:pt x="38546" y="369983"/>
                  <a:pt x="40267" y="363453"/>
                </a:cubicBezTo>
                <a:lnTo>
                  <a:pt x="57647" y="297121"/>
                </a:lnTo>
                <a:cubicBezTo>
                  <a:pt x="20822" y="270657"/>
                  <a:pt x="0" y="234054"/>
                  <a:pt x="0" y="195388"/>
                </a:cubicBezTo>
                <a:cubicBezTo>
                  <a:pt x="0" y="156379"/>
                  <a:pt x="20477" y="120292"/>
                  <a:pt x="57647" y="93312"/>
                </a:cubicBezTo>
                <a:cubicBezTo>
                  <a:pt x="93267" y="67707"/>
                  <a:pt x="140245" y="53616"/>
                  <a:pt x="189976" y="53616"/>
                </a:cubicBezTo>
                <a:cubicBezTo>
                  <a:pt x="212863" y="53616"/>
                  <a:pt x="235233" y="56709"/>
                  <a:pt x="256055" y="62552"/>
                </a:cubicBezTo>
                <a:cubicBezTo>
                  <a:pt x="263454" y="54303"/>
                  <a:pt x="272058" y="46742"/>
                  <a:pt x="281867" y="39696"/>
                </a:cubicBezTo>
                <a:cubicBezTo>
                  <a:pt x="317315" y="14091"/>
                  <a:pt x="364293" y="0"/>
                  <a:pt x="414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Shape 2587"/>
          <p:cNvSpPr>
            <a:spLocks noChangeAspect="1"/>
          </p:cNvSpPr>
          <p:nvPr/>
        </p:nvSpPr>
        <p:spPr>
          <a:xfrm>
            <a:off x="1793487" y="2465477"/>
            <a:ext cx="404420" cy="404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004947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27965" y="3096858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3" name="矩形 32"/>
          <p:cNvSpPr/>
          <p:nvPr/>
        </p:nvSpPr>
        <p:spPr>
          <a:xfrm>
            <a:off x="967842" y="3429000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34" name="Shape 2587"/>
          <p:cNvSpPr>
            <a:spLocks noChangeAspect="1"/>
          </p:cNvSpPr>
          <p:nvPr/>
        </p:nvSpPr>
        <p:spPr>
          <a:xfrm>
            <a:off x="9879075" y="2465477"/>
            <a:ext cx="404420" cy="404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004947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13553" y="3096858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35"/>
          <p:cNvSpPr/>
          <p:nvPr/>
        </p:nvSpPr>
        <p:spPr>
          <a:xfrm>
            <a:off x="9053430" y="3429000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-93502" y="3108388"/>
            <a:ext cx="12191331" cy="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829733" y="2050184"/>
            <a:ext cx="1918319" cy="191831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53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737751" y="2050184"/>
            <a:ext cx="1918319" cy="1918319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53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465147" y="2050184"/>
            <a:ext cx="1918319" cy="191831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53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373165" y="2050184"/>
            <a:ext cx="1918319" cy="191831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53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圆角矩形 9"/>
          <p:cNvSpPr/>
          <p:nvPr/>
        </p:nvSpPr>
        <p:spPr>
          <a:xfrm rot="2700000">
            <a:off x="-383451" y="124105"/>
            <a:ext cx="766903" cy="766903"/>
          </a:xfrm>
          <a:prstGeom prst="round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9733" y="4312101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矩形 29"/>
          <p:cNvSpPr/>
          <p:nvPr/>
        </p:nvSpPr>
        <p:spPr>
          <a:xfrm>
            <a:off x="769610" y="4774875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97874" y="4312101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3737751" y="4774875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25270" y="4312101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4" name="矩形 33"/>
          <p:cNvSpPr/>
          <p:nvPr/>
        </p:nvSpPr>
        <p:spPr>
          <a:xfrm>
            <a:off x="6465147" y="4774875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368416" y="4312101"/>
            <a:ext cx="1926704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05" kern="0" dirty="0">
                <a:solidFill>
                  <a:srgbClr val="00685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矩形 35"/>
          <p:cNvSpPr/>
          <p:nvPr/>
        </p:nvSpPr>
        <p:spPr>
          <a:xfrm>
            <a:off x="9308293" y="4774875"/>
            <a:ext cx="2038564" cy="78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6775" fontAlgn="base">
              <a:lnSpc>
                <a:spcPct val="150000"/>
              </a:lnSpc>
            </a:pPr>
            <a:r>
              <a:rPr lang="en-US" altLang="zh-CN" sz="104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content, also can modify the text  your content to this directly.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89166" y="27672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defTabSz="866775" fontAlgn="base">
              <a:spcBef>
                <a:spcPct val="0"/>
              </a:spcBef>
              <a:spcAft>
                <a:spcPct val="0"/>
              </a:spcAft>
              <a:defRPr sz="3200" kern="0">
                <a:solidFill>
                  <a:srgbClr val="004947"/>
                </a:solidFill>
                <a:latin typeface="Century Gothic" panose="020B0502020202020204" pitchFamily="34" charset="0"/>
                <a:ea typeface="印品粗朗体" panose="020000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1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1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ur="1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dur="5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dur="5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dur="5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4" grpId="0" animBg="1"/>
      <p:bldP spid="47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81023" y="2164466"/>
            <a:ext cx="12273023" cy="4693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3163" y="4911692"/>
            <a:ext cx="10305675" cy="5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00510" y="3944006"/>
            <a:ext cx="4390981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9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955512" y="6157880"/>
            <a:ext cx="280974" cy="280974"/>
            <a:chOff x="5955504" y="6158030"/>
            <a:chExt cx="280990" cy="280990"/>
          </a:xfrm>
        </p:grpSpPr>
        <p:sp>
          <p:nvSpPr>
            <p:cNvPr id="7" name="椭圆 6"/>
            <p:cNvSpPr/>
            <p:nvPr/>
          </p:nvSpPr>
          <p:spPr>
            <a:xfrm>
              <a:off x="5955504" y="6158030"/>
              <a:ext cx="280990" cy="280990"/>
            </a:xfrm>
            <a:prstGeom prst="ellipse">
              <a:avLst/>
            </a:prstGeom>
            <a:noFill/>
            <a:ln>
              <a:solidFill>
                <a:srgbClr val="004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半闭框 7"/>
            <p:cNvSpPr/>
            <p:nvPr/>
          </p:nvSpPr>
          <p:spPr>
            <a:xfrm rot="13500000">
              <a:off x="6027680" y="6198354"/>
              <a:ext cx="136640" cy="136640"/>
            </a:xfrm>
            <a:prstGeom prst="halfFrame">
              <a:avLst>
                <a:gd name="adj1" fmla="val 6186"/>
                <a:gd name="adj2" fmla="val 6186"/>
              </a:avLst>
            </a:prstGeom>
            <a:solidFill>
              <a:srgbClr val="003B78"/>
            </a:solidFill>
            <a:ln>
              <a:solidFill>
                <a:srgbClr val="004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92515" y="989633"/>
            <a:ext cx="6806971" cy="2478572"/>
            <a:chOff x="2375502" y="765130"/>
            <a:chExt cx="7440997" cy="2709435"/>
          </a:xfrm>
        </p:grpSpPr>
        <p:sp>
          <p:nvSpPr>
            <p:cNvPr id="11" name="圆角矩形 9"/>
            <p:cNvSpPr/>
            <p:nvPr/>
          </p:nvSpPr>
          <p:spPr>
            <a:xfrm rot="2700000">
              <a:off x="4741283" y="765130"/>
              <a:ext cx="2709435" cy="27094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494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75502" y="1644416"/>
              <a:ext cx="7440997" cy="111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667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1" i="0" u="none" strike="noStrike" kern="1200" cap="none" spc="600" normalizeH="0" baseline="0" noProof="0">
                  <a:ln>
                    <a:noFill/>
                  </a:ln>
                  <a:solidFill>
                    <a:srgbClr val="004947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rgbClr val="00494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dur="7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ISPRING_PRESENTATION_TITLE" val="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98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1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96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93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5861"/>
</p:tagLst>
</file>

<file path=ppt/theme/theme1.xml><?xml version="1.0" encoding="utf-8"?>
<a:theme xmlns:a="http://schemas.openxmlformats.org/drawingml/2006/main" name="www.freeppt7.com">
  <a:themeElements>
    <a:clrScheme name="自定义 1207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124798"/>
      </a:accent1>
      <a:accent2>
        <a:srgbClr val="FF6D3C"/>
      </a:accent2>
      <a:accent3>
        <a:srgbClr val="0086F2"/>
      </a:accent3>
      <a:accent4>
        <a:srgbClr val="4FC2FB"/>
      </a:accent4>
      <a:accent5>
        <a:srgbClr val="5A687C"/>
      </a:accent5>
      <a:accent6>
        <a:srgbClr val="909CAE"/>
      </a:accent6>
      <a:hlink>
        <a:srgbClr val="046DA3"/>
      </a:hlink>
      <a:folHlink>
        <a:srgbClr val="BFBFBF"/>
      </a:folHlink>
    </a:clrScheme>
    <a:fontScheme name="446ce0a8-8664-445c-a47e-377ebe0e7fb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46ce0a8-8664-445c-a47e-377ebe0e7fb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69</TotalTime>
  <Words>1359</Words>
  <Application>Microsoft Office PowerPoint</Application>
  <PresentationFormat>宽屏</PresentationFormat>
  <Paragraphs>191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MS Reference Sans Serif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产品介绍</dc:title>
  <cp:lastModifiedBy>kaiweiliu9209@outlook.com</cp:lastModifiedBy>
  <cp:revision>116</cp:revision>
  <dcterms:created xsi:type="dcterms:W3CDTF">2019-03-25T00:44:00Z</dcterms:created>
  <dcterms:modified xsi:type="dcterms:W3CDTF">2024-08-23T03:55:56Z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4A6000C71C7644089FCFA25AC41B399A_12</vt:lpwstr>
  </property>
  <property fmtid="{D5CDD505-2E9C-101B-9397-08002B2CF9AE}" pid="3" name="KSOProductBuildVer">
    <vt:lpwstr>2052-12.1.0.17147</vt:lpwstr>
  </property>
</Properties>
</file>