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2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notesSlides/notesSlide3.xml" ContentType="application/vnd.openxmlformats-officedocument.presentationml.notesSlide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notesSlides/notesSlide4.xml" ContentType="application/vnd.openxmlformats-officedocument.presentationml.notesSlide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28"/>
  </p:notesMasterIdLst>
  <p:handoutMasterIdLst>
    <p:handoutMasterId r:id="rId29"/>
  </p:handoutMasterIdLst>
  <p:sldIdLst>
    <p:sldId id="409" r:id="rId3"/>
    <p:sldId id="410" r:id="rId4"/>
    <p:sldId id="411" r:id="rId5"/>
    <p:sldId id="412" r:id="rId6"/>
    <p:sldId id="447" r:id="rId7"/>
    <p:sldId id="414" r:id="rId8"/>
    <p:sldId id="415" r:id="rId9"/>
    <p:sldId id="413" r:id="rId10"/>
    <p:sldId id="416" r:id="rId11"/>
    <p:sldId id="417" r:id="rId12"/>
    <p:sldId id="420" r:id="rId13"/>
    <p:sldId id="434" r:id="rId14"/>
    <p:sldId id="418" r:id="rId15"/>
    <p:sldId id="446" r:id="rId16"/>
    <p:sldId id="419" r:id="rId17"/>
    <p:sldId id="424" r:id="rId18"/>
    <p:sldId id="421" r:id="rId19"/>
    <p:sldId id="423" r:id="rId20"/>
    <p:sldId id="422" r:id="rId21"/>
    <p:sldId id="427" r:id="rId22"/>
    <p:sldId id="430" r:id="rId23"/>
    <p:sldId id="448" r:id="rId24"/>
    <p:sldId id="426" r:id="rId25"/>
    <p:sldId id="429" r:id="rId26"/>
    <p:sldId id="321" r:id="rId27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30" userDrawn="1">
          <p15:clr>
            <a:srgbClr val="A4A3A4"/>
          </p15:clr>
        </p15:guide>
        <p15:guide id="2" pos="381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4D49"/>
    <a:srgbClr val="FFFFFF"/>
    <a:srgbClr val="F5F7F9"/>
    <a:srgbClr val="FE0420"/>
    <a:srgbClr val="FD8E01"/>
    <a:srgbClr val="FFE5AD"/>
    <a:srgbClr val="FFDA82"/>
    <a:srgbClr val="FEC63F"/>
    <a:srgbClr val="E9A501"/>
    <a:srgbClr val="FFF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38" autoAdjust="0"/>
    <p:restoredTop sz="95625" autoAdjust="0"/>
  </p:normalViewPr>
  <p:slideViewPr>
    <p:cSldViewPr snapToGrid="0" showGuides="1">
      <p:cViewPr varScale="1">
        <p:scale>
          <a:sx n="85" d="100"/>
          <a:sy n="85" d="100"/>
        </p:scale>
        <p:origin x="72" y="198"/>
      </p:cViewPr>
      <p:guideLst>
        <p:guide orient="horz" pos="2330"/>
        <p:guide pos="3815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思源黑体 CN Normal" panose="020B0400000000000000" charset="-122"/>
              <a:ea typeface="思源黑体 CN Normal" panose="020B0400000000000000" charset="-122"/>
              <a:cs typeface="思源黑体 CN Normal" panose="020B0400000000000000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</a:rPr>
              <a:t>2024/8/26</a:t>
            </a:fld>
            <a:endParaRPr lang="zh-CN" altLang="en-US">
              <a:latin typeface="思源黑体 CN Normal" panose="020B0400000000000000" charset="-122"/>
              <a:ea typeface="思源黑体 CN Normal" panose="020B0400000000000000" charset="-122"/>
              <a:cs typeface="思源黑体 CN Normal" panose="020B0400000000000000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思源黑体 CN Normal" panose="020B0400000000000000" charset="-122"/>
              <a:ea typeface="思源黑体 CN Normal" panose="020B0400000000000000" charset="-122"/>
              <a:cs typeface="思源黑体 CN Normal" panose="020B0400000000000000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</a:rPr>
              <a:t>‹#›</a:t>
            </a:fld>
            <a:endParaRPr lang="zh-CN" altLang="en-US">
              <a:latin typeface="思源黑体 CN Normal" panose="020B0400000000000000" charset="-122"/>
              <a:ea typeface="思源黑体 CN Normal" panose="020B0400000000000000" charset="-122"/>
              <a:cs typeface="思源黑体 CN Normal" panose="020B040000000000000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</a:defRPr>
            </a:lvl1pPr>
          </a:lstStyle>
          <a:p>
            <a:fld id="{D2A48B96-639E-45A3-A0BA-2464DFDB1FAA}" type="datetimeFigureOut">
              <a:rPr lang="zh-CN" altLang="en-US" smtClean="0"/>
              <a:t>2024/8/26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</a:defRPr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439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思源黑体 CN Normal" panose="020B0400000000000000" charset="-122"/>
        <a:ea typeface="思源黑体 CN Normal" panose="020B0400000000000000" charset="-122"/>
        <a:cs typeface="思源黑体 CN Normal" panose="020B0400000000000000" charset="-12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思源黑体 CN Normal" panose="020B0400000000000000" charset="-122"/>
        <a:ea typeface="思源黑体 CN Normal" panose="020B0400000000000000" charset="-122"/>
        <a:cs typeface="思源黑体 CN Normal" panose="020B0400000000000000" charset="-122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思源黑体 CN Normal" panose="020B0400000000000000" charset="-122"/>
        <a:ea typeface="思源黑体 CN Normal" panose="020B0400000000000000" charset="-122"/>
        <a:cs typeface="思源黑体 CN Normal" panose="020B0400000000000000" charset="-122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思源黑体 CN Normal" panose="020B0400000000000000" charset="-122"/>
        <a:ea typeface="思源黑体 CN Normal" panose="020B0400000000000000" charset="-122"/>
        <a:cs typeface="思源黑体 CN Normal" panose="020B0400000000000000" charset="-122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思源黑体 CN Normal" panose="020B0400000000000000" charset="-122"/>
        <a:ea typeface="思源黑体 CN Normal" panose="020B0400000000000000" charset="-122"/>
        <a:cs typeface="思源黑体 CN Normal" panose="020B0400000000000000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Template from: https://www.freeppt7.com/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8447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2000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200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1759951" y="2063"/>
            <a:ext cx="432049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下载</a:t>
            </a:r>
            <a:r>
              <a:rPr lang="zh-CN" altLang="en-US" sz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2498568055"/>
      </p:ext>
    </p:extLst>
  </p:cSld>
  <p:clrMapOvr>
    <a:masterClrMapping/>
  </p:clrMapOvr>
  <p:transition advTm="200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E11ECF-D4C8-74D4-A731-3B62D4500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24D-FE2D-4597-B311-55080AF42397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85B175-83FF-DAAA-E479-2028076C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6CACBA-1D1C-50B8-579A-DFC0D210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ED9A-F093-4465-B20F-8EFB89AAA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73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2024/8/26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040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2024/8/26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05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6646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6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transition advTm="2000">
    <p:wedge/>
  </p:transition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10360" algn="l"/>
          <a:tab pos="1610360" algn="l"/>
          <a:tab pos="1610360" algn="l"/>
          <a:tab pos="1610360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562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image" Target="../media/image1.jpe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notesSlide" Target="../notesSlides/notesSlide1.xml"/><Relationship Id="rId5" Type="http://schemas.openxmlformats.org/officeDocument/2006/relationships/tags" Target="../tags/tag7.xml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6.xml"/><Relationship Id="rId9" Type="http://schemas.openxmlformats.org/officeDocument/2006/relationships/tags" Target="../tags/tag1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68.xml"/><Relationship Id="rId13" Type="http://schemas.openxmlformats.org/officeDocument/2006/relationships/tags" Target="../tags/tag173.xml"/><Relationship Id="rId18" Type="http://schemas.openxmlformats.org/officeDocument/2006/relationships/tags" Target="../tags/tag178.xml"/><Relationship Id="rId3" Type="http://schemas.openxmlformats.org/officeDocument/2006/relationships/tags" Target="../tags/tag163.xml"/><Relationship Id="rId21" Type="http://schemas.openxmlformats.org/officeDocument/2006/relationships/tags" Target="../tags/tag181.xml"/><Relationship Id="rId7" Type="http://schemas.openxmlformats.org/officeDocument/2006/relationships/tags" Target="../tags/tag167.xml"/><Relationship Id="rId12" Type="http://schemas.openxmlformats.org/officeDocument/2006/relationships/tags" Target="../tags/tag172.xml"/><Relationship Id="rId17" Type="http://schemas.openxmlformats.org/officeDocument/2006/relationships/tags" Target="../tags/tag177.xml"/><Relationship Id="rId2" Type="http://schemas.openxmlformats.org/officeDocument/2006/relationships/tags" Target="../tags/tag162.xml"/><Relationship Id="rId16" Type="http://schemas.openxmlformats.org/officeDocument/2006/relationships/tags" Target="../tags/tag176.xml"/><Relationship Id="rId20" Type="http://schemas.openxmlformats.org/officeDocument/2006/relationships/tags" Target="../tags/tag180.xml"/><Relationship Id="rId1" Type="http://schemas.openxmlformats.org/officeDocument/2006/relationships/tags" Target="../tags/tag161.xml"/><Relationship Id="rId6" Type="http://schemas.openxmlformats.org/officeDocument/2006/relationships/tags" Target="../tags/tag166.xml"/><Relationship Id="rId11" Type="http://schemas.openxmlformats.org/officeDocument/2006/relationships/tags" Target="../tags/tag171.xml"/><Relationship Id="rId24" Type="http://schemas.openxmlformats.org/officeDocument/2006/relationships/notesSlide" Target="../notesSlides/notesSlide4.xml"/><Relationship Id="rId5" Type="http://schemas.openxmlformats.org/officeDocument/2006/relationships/tags" Target="../tags/tag165.xml"/><Relationship Id="rId15" Type="http://schemas.openxmlformats.org/officeDocument/2006/relationships/tags" Target="../tags/tag175.xml"/><Relationship Id="rId23" Type="http://schemas.openxmlformats.org/officeDocument/2006/relationships/slideLayout" Target="../slideLayouts/slideLayout2.xml"/><Relationship Id="rId10" Type="http://schemas.openxmlformats.org/officeDocument/2006/relationships/tags" Target="../tags/tag170.xml"/><Relationship Id="rId19" Type="http://schemas.openxmlformats.org/officeDocument/2006/relationships/tags" Target="../tags/tag179.xml"/><Relationship Id="rId4" Type="http://schemas.openxmlformats.org/officeDocument/2006/relationships/tags" Target="../tags/tag164.xml"/><Relationship Id="rId9" Type="http://schemas.openxmlformats.org/officeDocument/2006/relationships/tags" Target="../tags/tag169.xml"/><Relationship Id="rId14" Type="http://schemas.openxmlformats.org/officeDocument/2006/relationships/tags" Target="../tags/tag174.xml"/><Relationship Id="rId22" Type="http://schemas.openxmlformats.org/officeDocument/2006/relationships/tags" Target="../tags/tag18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90.xml"/><Relationship Id="rId13" Type="http://schemas.openxmlformats.org/officeDocument/2006/relationships/tags" Target="../tags/tag195.xml"/><Relationship Id="rId18" Type="http://schemas.openxmlformats.org/officeDocument/2006/relationships/tags" Target="../tags/tag200.xml"/><Relationship Id="rId26" Type="http://schemas.openxmlformats.org/officeDocument/2006/relationships/image" Target="../media/image11.jpeg"/><Relationship Id="rId3" Type="http://schemas.openxmlformats.org/officeDocument/2006/relationships/tags" Target="../tags/tag185.xml"/><Relationship Id="rId21" Type="http://schemas.openxmlformats.org/officeDocument/2006/relationships/tags" Target="../tags/tag203.xml"/><Relationship Id="rId7" Type="http://schemas.openxmlformats.org/officeDocument/2006/relationships/tags" Target="../tags/tag189.xml"/><Relationship Id="rId12" Type="http://schemas.openxmlformats.org/officeDocument/2006/relationships/tags" Target="../tags/tag194.xml"/><Relationship Id="rId17" Type="http://schemas.openxmlformats.org/officeDocument/2006/relationships/tags" Target="../tags/tag199.xml"/><Relationship Id="rId25" Type="http://schemas.openxmlformats.org/officeDocument/2006/relationships/slideLayout" Target="../slideLayouts/slideLayout2.xml"/><Relationship Id="rId2" Type="http://schemas.openxmlformats.org/officeDocument/2006/relationships/tags" Target="../tags/tag184.xml"/><Relationship Id="rId16" Type="http://schemas.openxmlformats.org/officeDocument/2006/relationships/tags" Target="../tags/tag198.xml"/><Relationship Id="rId20" Type="http://schemas.openxmlformats.org/officeDocument/2006/relationships/tags" Target="../tags/tag202.xml"/><Relationship Id="rId1" Type="http://schemas.openxmlformats.org/officeDocument/2006/relationships/tags" Target="../tags/tag183.xml"/><Relationship Id="rId6" Type="http://schemas.openxmlformats.org/officeDocument/2006/relationships/tags" Target="../tags/tag188.xml"/><Relationship Id="rId11" Type="http://schemas.openxmlformats.org/officeDocument/2006/relationships/tags" Target="../tags/tag193.xml"/><Relationship Id="rId24" Type="http://schemas.openxmlformats.org/officeDocument/2006/relationships/tags" Target="../tags/tag206.xml"/><Relationship Id="rId5" Type="http://schemas.openxmlformats.org/officeDocument/2006/relationships/tags" Target="../tags/tag187.xml"/><Relationship Id="rId15" Type="http://schemas.openxmlformats.org/officeDocument/2006/relationships/tags" Target="../tags/tag197.xml"/><Relationship Id="rId23" Type="http://schemas.openxmlformats.org/officeDocument/2006/relationships/tags" Target="../tags/tag205.xml"/><Relationship Id="rId10" Type="http://schemas.openxmlformats.org/officeDocument/2006/relationships/tags" Target="../tags/tag192.xml"/><Relationship Id="rId19" Type="http://schemas.openxmlformats.org/officeDocument/2006/relationships/tags" Target="../tags/tag201.xml"/><Relationship Id="rId4" Type="http://schemas.openxmlformats.org/officeDocument/2006/relationships/tags" Target="../tags/tag186.xml"/><Relationship Id="rId9" Type="http://schemas.openxmlformats.org/officeDocument/2006/relationships/tags" Target="../tags/tag191.xml"/><Relationship Id="rId14" Type="http://schemas.openxmlformats.org/officeDocument/2006/relationships/tags" Target="../tags/tag196.xml"/><Relationship Id="rId22" Type="http://schemas.openxmlformats.org/officeDocument/2006/relationships/tags" Target="../tags/tag204.xml"/><Relationship Id="rId27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214.xml"/><Relationship Id="rId13" Type="http://schemas.openxmlformats.org/officeDocument/2006/relationships/tags" Target="../tags/tag219.xml"/><Relationship Id="rId18" Type="http://schemas.openxmlformats.org/officeDocument/2006/relationships/tags" Target="../tags/tag224.xml"/><Relationship Id="rId3" Type="http://schemas.openxmlformats.org/officeDocument/2006/relationships/tags" Target="../tags/tag209.xml"/><Relationship Id="rId21" Type="http://schemas.openxmlformats.org/officeDocument/2006/relationships/tags" Target="../tags/tag227.xml"/><Relationship Id="rId7" Type="http://schemas.openxmlformats.org/officeDocument/2006/relationships/tags" Target="../tags/tag213.xml"/><Relationship Id="rId12" Type="http://schemas.openxmlformats.org/officeDocument/2006/relationships/tags" Target="../tags/tag218.xml"/><Relationship Id="rId17" Type="http://schemas.openxmlformats.org/officeDocument/2006/relationships/tags" Target="../tags/tag223.xml"/><Relationship Id="rId25" Type="http://schemas.openxmlformats.org/officeDocument/2006/relationships/slideLayout" Target="../slideLayouts/slideLayout2.xml"/><Relationship Id="rId2" Type="http://schemas.openxmlformats.org/officeDocument/2006/relationships/tags" Target="../tags/tag208.xml"/><Relationship Id="rId16" Type="http://schemas.openxmlformats.org/officeDocument/2006/relationships/tags" Target="../tags/tag222.xml"/><Relationship Id="rId20" Type="http://schemas.openxmlformats.org/officeDocument/2006/relationships/tags" Target="../tags/tag226.xml"/><Relationship Id="rId1" Type="http://schemas.openxmlformats.org/officeDocument/2006/relationships/tags" Target="../tags/tag207.xml"/><Relationship Id="rId6" Type="http://schemas.openxmlformats.org/officeDocument/2006/relationships/tags" Target="../tags/tag212.xml"/><Relationship Id="rId11" Type="http://schemas.openxmlformats.org/officeDocument/2006/relationships/tags" Target="../tags/tag217.xml"/><Relationship Id="rId24" Type="http://schemas.openxmlformats.org/officeDocument/2006/relationships/tags" Target="../tags/tag230.xml"/><Relationship Id="rId5" Type="http://schemas.openxmlformats.org/officeDocument/2006/relationships/tags" Target="../tags/tag211.xml"/><Relationship Id="rId15" Type="http://schemas.openxmlformats.org/officeDocument/2006/relationships/tags" Target="../tags/tag221.xml"/><Relationship Id="rId23" Type="http://schemas.openxmlformats.org/officeDocument/2006/relationships/tags" Target="../tags/tag229.xml"/><Relationship Id="rId10" Type="http://schemas.openxmlformats.org/officeDocument/2006/relationships/tags" Target="../tags/tag216.xml"/><Relationship Id="rId19" Type="http://schemas.openxmlformats.org/officeDocument/2006/relationships/tags" Target="../tags/tag225.xml"/><Relationship Id="rId4" Type="http://schemas.openxmlformats.org/officeDocument/2006/relationships/tags" Target="../tags/tag210.xml"/><Relationship Id="rId9" Type="http://schemas.openxmlformats.org/officeDocument/2006/relationships/tags" Target="../tags/tag215.xml"/><Relationship Id="rId14" Type="http://schemas.openxmlformats.org/officeDocument/2006/relationships/tags" Target="../tags/tag220.xml"/><Relationship Id="rId22" Type="http://schemas.openxmlformats.org/officeDocument/2006/relationships/tags" Target="../tags/tag22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238.xml"/><Relationship Id="rId13" Type="http://schemas.openxmlformats.org/officeDocument/2006/relationships/tags" Target="../tags/tag243.xml"/><Relationship Id="rId3" Type="http://schemas.openxmlformats.org/officeDocument/2006/relationships/tags" Target="../tags/tag233.xml"/><Relationship Id="rId7" Type="http://schemas.openxmlformats.org/officeDocument/2006/relationships/tags" Target="../tags/tag237.xml"/><Relationship Id="rId12" Type="http://schemas.openxmlformats.org/officeDocument/2006/relationships/tags" Target="../tags/tag242.xml"/><Relationship Id="rId17" Type="http://schemas.openxmlformats.org/officeDocument/2006/relationships/image" Target="../media/image3.jpeg"/><Relationship Id="rId2" Type="http://schemas.openxmlformats.org/officeDocument/2006/relationships/tags" Target="../tags/tag232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231.xml"/><Relationship Id="rId6" Type="http://schemas.openxmlformats.org/officeDocument/2006/relationships/tags" Target="../tags/tag236.xml"/><Relationship Id="rId11" Type="http://schemas.openxmlformats.org/officeDocument/2006/relationships/tags" Target="../tags/tag241.xml"/><Relationship Id="rId5" Type="http://schemas.openxmlformats.org/officeDocument/2006/relationships/tags" Target="../tags/tag235.xml"/><Relationship Id="rId15" Type="http://schemas.openxmlformats.org/officeDocument/2006/relationships/tags" Target="../tags/tag245.xml"/><Relationship Id="rId10" Type="http://schemas.openxmlformats.org/officeDocument/2006/relationships/tags" Target="../tags/tag240.xml"/><Relationship Id="rId4" Type="http://schemas.openxmlformats.org/officeDocument/2006/relationships/tags" Target="../tags/tag234.xml"/><Relationship Id="rId9" Type="http://schemas.openxmlformats.org/officeDocument/2006/relationships/tags" Target="../tags/tag239.xml"/><Relationship Id="rId14" Type="http://schemas.openxmlformats.org/officeDocument/2006/relationships/tags" Target="../tags/tag24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253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248.xml"/><Relationship Id="rId7" Type="http://schemas.openxmlformats.org/officeDocument/2006/relationships/tags" Target="../tags/tag252.xml"/><Relationship Id="rId12" Type="http://schemas.openxmlformats.org/officeDocument/2006/relationships/tags" Target="../tags/tag257.xml"/><Relationship Id="rId2" Type="http://schemas.openxmlformats.org/officeDocument/2006/relationships/tags" Target="../tags/tag247.xml"/><Relationship Id="rId1" Type="http://schemas.openxmlformats.org/officeDocument/2006/relationships/tags" Target="../tags/tag246.xml"/><Relationship Id="rId6" Type="http://schemas.openxmlformats.org/officeDocument/2006/relationships/tags" Target="../tags/tag251.xml"/><Relationship Id="rId11" Type="http://schemas.openxmlformats.org/officeDocument/2006/relationships/tags" Target="../tags/tag256.xml"/><Relationship Id="rId5" Type="http://schemas.openxmlformats.org/officeDocument/2006/relationships/tags" Target="../tags/tag250.xml"/><Relationship Id="rId10" Type="http://schemas.openxmlformats.org/officeDocument/2006/relationships/tags" Target="../tags/tag255.xml"/><Relationship Id="rId4" Type="http://schemas.openxmlformats.org/officeDocument/2006/relationships/tags" Target="../tags/tag249.xml"/><Relationship Id="rId9" Type="http://schemas.openxmlformats.org/officeDocument/2006/relationships/tags" Target="../tags/tag254.xml"/><Relationship Id="rId1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265.xml"/><Relationship Id="rId13" Type="http://schemas.openxmlformats.org/officeDocument/2006/relationships/tags" Target="../tags/tag270.xml"/><Relationship Id="rId3" Type="http://schemas.openxmlformats.org/officeDocument/2006/relationships/tags" Target="../tags/tag260.xml"/><Relationship Id="rId7" Type="http://schemas.openxmlformats.org/officeDocument/2006/relationships/tags" Target="../tags/tag264.xml"/><Relationship Id="rId12" Type="http://schemas.openxmlformats.org/officeDocument/2006/relationships/tags" Target="../tags/tag269.xml"/><Relationship Id="rId2" Type="http://schemas.openxmlformats.org/officeDocument/2006/relationships/tags" Target="../tags/tag259.xml"/><Relationship Id="rId1" Type="http://schemas.openxmlformats.org/officeDocument/2006/relationships/tags" Target="../tags/tag258.xml"/><Relationship Id="rId6" Type="http://schemas.openxmlformats.org/officeDocument/2006/relationships/tags" Target="../tags/tag263.xml"/><Relationship Id="rId11" Type="http://schemas.openxmlformats.org/officeDocument/2006/relationships/tags" Target="../tags/tag268.xml"/><Relationship Id="rId5" Type="http://schemas.openxmlformats.org/officeDocument/2006/relationships/tags" Target="../tags/tag262.xml"/><Relationship Id="rId10" Type="http://schemas.openxmlformats.org/officeDocument/2006/relationships/tags" Target="../tags/tag267.xml"/><Relationship Id="rId4" Type="http://schemas.openxmlformats.org/officeDocument/2006/relationships/tags" Target="../tags/tag261.xml"/><Relationship Id="rId9" Type="http://schemas.openxmlformats.org/officeDocument/2006/relationships/tags" Target="../tags/tag266.xml"/><Relationship Id="rId1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278.xml"/><Relationship Id="rId13" Type="http://schemas.openxmlformats.org/officeDocument/2006/relationships/tags" Target="../tags/tag283.xml"/><Relationship Id="rId18" Type="http://schemas.openxmlformats.org/officeDocument/2006/relationships/tags" Target="../tags/tag288.xml"/><Relationship Id="rId3" Type="http://schemas.openxmlformats.org/officeDocument/2006/relationships/tags" Target="../tags/tag273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277.xml"/><Relationship Id="rId12" Type="http://schemas.openxmlformats.org/officeDocument/2006/relationships/tags" Target="../tags/tag282.xml"/><Relationship Id="rId17" Type="http://schemas.openxmlformats.org/officeDocument/2006/relationships/tags" Target="../tags/tag287.xml"/><Relationship Id="rId2" Type="http://schemas.openxmlformats.org/officeDocument/2006/relationships/tags" Target="../tags/tag272.xml"/><Relationship Id="rId16" Type="http://schemas.openxmlformats.org/officeDocument/2006/relationships/tags" Target="../tags/tag286.xml"/><Relationship Id="rId20" Type="http://schemas.openxmlformats.org/officeDocument/2006/relationships/tags" Target="../tags/tag290.xml"/><Relationship Id="rId1" Type="http://schemas.openxmlformats.org/officeDocument/2006/relationships/tags" Target="../tags/tag271.xml"/><Relationship Id="rId6" Type="http://schemas.openxmlformats.org/officeDocument/2006/relationships/tags" Target="../tags/tag276.xml"/><Relationship Id="rId11" Type="http://schemas.openxmlformats.org/officeDocument/2006/relationships/tags" Target="../tags/tag281.xml"/><Relationship Id="rId5" Type="http://schemas.openxmlformats.org/officeDocument/2006/relationships/tags" Target="../tags/tag275.xml"/><Relationship Id="rId15" Type="http://schemas.openxmlformats.org/officeDocument/2006/relationships/tags" Target="../tags/tag285.xml"/><Relationship Id="rId10" Type="http://schemas.openxmlformats.org/officeDocument/2006/relationships/tags" Target="../tags/tag280.xml"/><Relationship Id="rId19" Type="http://schemas.openxmlformats.org/officeDocument/2006/relationships/tags" Target="../tags/tag289.xml"/><Relationship Id="rId4" Type="http://schemas.openxmlformats.org/officeDocument/2006/relationships/tags" Target="../tags/tag274.xml"/><Relationship Id="rId9" Type="http://schemas.openxmlformats.org/officeDocument/2006/relationships/tags" Target="../tags/tag279.xml"/><Relationship Id="rId14" Type="http://schemas.openxmlformats.org/officeDocument/2006/relationships/tags" Target="../tags/tag28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298.xml"/><Relationship Id="rId13" Type="http://schemas.openxmlformats.org/officeDocument/2006/relationships/tags" Target="../tags/tag303.xml"/><Relationship Id="rId18" Type="http://schemas.openxmlformats.org/officeDocument/2006/relationships/image" Target="../media/image15.jpeg"/><Relationship Id="rId3" Type="http://schemas.openxmlformats.org/officeDocument/2006/relationships/tags" Target="../tags/tag293.xml"/><Relationship Id="rId7" Type="http://schemas.openxmlformats.org/officeDocument/2006/relationships/tags" Target="../tags/tag297.xml"/><Relationship Id="rId12" Type="http://schemas.openxmlformats.org/officeDocument/2006/relationships/tags" Target="../tags/tag302.xml"/><Relationship Id="rId17" Type="http://schemas.openxmlformats.org/officeDocument/2006/relationships/image" Target="../media/image14.jpeg"/><Relationship Id="rId2" Type="http://schemas.openxmlformats.org/officeDocument/2006/relationships/tags" Target="../tags/tag292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291.xml"/><Relationship Id="rId6" Type="http://schemas.openxmlformats.org/officeDocument/2006/relationships/tags" Target="../tags/tag296.xml"/><Relationship Id="rId11" Type="http://schemas.openxmlformats.org/officeDocument/2006/relationships/tags" Target="../tags/tag301.xml"/><Relationship Id="rId5" Type="http://schemas.openxmlformats.org/officeDocument/2006/relationships/tags" Target="../tags/tag295.xml"/><Relationship Id="rId15" Type="http://schemas.openxmlformats.org/officeDocument/2006/relationships/tags" Target="../tags/tag305.xml"/><Relationship Id="rId10" Type="http://schemas.openxmlformats.org/officeDocument/2006/relationships/tags" Target="../tags/tag300.xml"/><Relationship Id="rId4" Type="http://schemas.openxmlformats.org/officeDocument/2006/relationships/tags" Target="../tags/tag294.xml"/><Relationship Id="rId9" Type="http://schemas.openxmlformats.org/officeDocument/2006/relationships/tags" Target="../tags/tag299.xml"/><Relationship Id="rId14" Type="http://schemas.openxmlformats.org/officeDocument/2006/relationships/tags" Target="../tags/tag30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313.xml"/><Relationship Id="rId13" Type="http://schemas.openxmlformats.org/officeDocument/2006/relationships/tags" Target="../tags/tag318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308.xml"/><Relationship Id="rId7" Type="http://schemas.openxmlformats.org/officeDocument/2006/relationships/tags" Target="../tags/tag312.xml"/><Relationship Id="rId12" Type="http://schemas.openxmlformats.org/officeDocument/2006/relationships/tags" Target="../tags/tag317.xml"/><Relationship Id="rId17" Type="http://schemas.openxmlformats.org/officeDocument/2006/relationships/tags" Target="../tags/tag322.xml"/><Relationship Id="rId2" Type="http://schemas.openxmlformats.org/officeDocument/2006/relationships/tags" Target="../tags/tag307.xml"/><Relationship Id="rId16" Type="http://schemas.openxmlformats.org/officeDocument/2006/relationships/tags" Target="../tags/tag321.xml"/><Relationship Id="rId1" Type="http://schemas.openxmlformats.org/officeDocument/2006/relationships/tags" Target="../tags/tag306.xml"/><Relationship Id="rId6" Type="http://schemas.openxmlformats.org/officeDocument/2006/relationships/tags" Target="../tags/tag311.xml"/><Relationship Id="rId11" Type="http://schemas.openxmlformats.org/officeDocument/2006/relationships/tags" Target="../tags/tag316.xml"/><Relationship Id="rId5" Type="http://schemas.openxmlformats.org/officeDocument/2006/relationships/tags" Target="../tags/tag310.xml"/><Relationship Id="rId15" Type="http://schemas.openxmlformats.org/officeDocument/2006/relationships/tags" Target="../tags/tag320.xml"/><Relationship Id="rId10" Type="http://schemas.openxmlformats.org/officeDocument/2006/relationships/tags" Target="../tags/tag315.xml"/><Relationship Id="rId4" Type="http://schemas.openxmlformats.org/officeDocument/2006/relationships/tags" Target="../tags/tag309.xml"/><Relationship Id="rId9" Type="http://schemas.openxmlformats.org/officeDocument/2006/relationships/tags" Target="../tags/tag314.xml"/><Relationship Id="rId14" Type="http://schemas.openxmlformats.org/officeDocument/2006/relationships/tags" Target="../tags/tag31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330.xml"/><Relationship Id="rId13" Type="http://schemas.openxmlformats.org/officeDocument/2006/relationships/tags" Target="../tags/tag335.xml"/><Relationship Id="rId3" Type="http://schemas.openxmlformats.org/officeDocument/2006/relationships/tags" Target="../tags/tag325.xml"/><Relationship Id="rId7" Type="http://schemas.openxmlformats.org/officeDocument/2006/relationships/tags" Target="../tags/tag329.xml"/><Relationship Id="rId12" Type="http://schemas.openxmlformats.org/officeDocument/2006/relationships/tags" Target="../tags/tag334.xml"/><Relationship Id="rId17" Type="http://schemas.openxmlformats.org/officeDocument/2006/relationships/image" Target="../media/image3.jpeg"/><Relationship Id="rId2" Type="http://schemas.openxmlformats.org/officeDocument/2006/relationships/tags" Target="../tags/tag324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323.xml"/><Relationship Id="rId6" Type="http://schemas.openxmlformats.org/officeDocument/2006/relationships/tags" Target="../tags/tag328.xml"/><Relationship Id="rId11" Type="http://schemas.openxmlformats.org/officeDocument/2006/relationships/tags" Target="../tags/tag333.xml"/><Relationship Id="rId5" Type="http://schemas.openxmlformats.org/officeDocument/2006/relationships/tags" Target="../tags/tag327.xml"/><Relationship Id="rId15" Type="http://schemas.openxmlformats.org/officeDocument/2006/relationships/tags" Target="../tags/tag337.xml"/><Relationship Id="rId10" Type="http://schemas.openxmlformats.org/officeDocument/2006/relationships/tags" Target="../tags/tag332.xml"/><Relationship Id="rId4" Type="http://schemas.openxmlformats.org/officeDocument/2006/relationships/tags" Target="../tags/tag326.xml"/><Relationship Id="rId9" Type="http://schemas.openxmlformats.org/officeDocument/2006/relationships/tags" Target="../tags/tag331.xml"/><Relationship Id="rId14" Type="http://schemas.openxmlformats.org/officeDocument/2006/relationships/tags" Target="../tags/tag33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13" Type="http://schemas.openxmlformats.org/officeDocument/2006/relationships/tags" Target="../tags/tag24.xml"/><Relationship Id="rId3" Type="http://schemas.openxmlformats.org/officeDocument/2006/relationships/tags" Target="../tags/tag14.xml"/><Relationship Id="rId7" Type="http://schemas.openxmlformats.org/officeDocument/2006/relationships/tags" Target="../tags/tag18.xml"/><Relationship Id="rId12" Type="http://schemas.openxmlformats.org/officeDocument/2006/relationships/tags" Target="../tags/tag23.xml"/><Relationship Id="rId2" Type="http://schemas.openxmlformats.org/officeDocument/2006/relationships/tags" Target="../tags/tag13.xml"/><Relationship Id="rId16" Type="http://schemas.openxmlformats.org/officeDocument/2006/relationships/image" Target="../media/image2.jpeg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tags" Target="../tags/tag22.xml"/><Relationship Id="rId5" Type="http://schemas.openxmlformats.org/officeDocument/2006/relationships/tags" Target="../tags/tag16.xml"/><Relationship Id="rId15" Type="http://schemas.openxmlformats.org/officeDocument/2006/relationships/slideLayout" Target="../slideLayouts/slideLayout1.xml"/><Relationship Id="rId10" Type="http://schemas.openxmlformats.org/officeDocument/2006/relationships/tags" Target="../tags/tag21.xml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4" Type="http://schemas.openxmlformats.org/officeDocument/2006/relationships/tags" Target="../tags/tag25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345.xml"/><Relationship Id="rId13" Type="http://schemas.openxmlformats.org/officeDocument/2006/relationships/tags" Target="../tags/tag350.xml"/><Relationship Id="rId18" Type="http://schemas.openxmlformats.org/officeDocument/2006/relationships/tags" Target="../tags/tag355.xml"/><Relationship Id="rId3" Type="http://schemas.openxmlformats.org/officeDocument/2006/relationships/tags" Target="../tags/tag340.xml"/><Relationship Id="rId7" Type="http://schemas.openxmlformats.org/officeDocument/2006/relationships/tags" Target="../tags/tag344.xml"/><Relationship Id="rId12" Type="http://schemas.openxmlformats.org/officeDocument/2006/relationships/tags" Target="../tags/tag349.xml"/><Relationship Id="rId17" Type="http://schemas.openxmlformats.org/officeDocument/2006/relationships/tags" Target="../tags/tag354.xml"/><Relationship Id="rId2" Type="http://schemas.openxmlformats.org/officeDocument/2006/relationships/tags" Target="../tags/tag339.xml"/><Relationship Id="rId16" Type="http://schemas.openxmlformats.org/officeDocument/2006/relationships/tags" Target="../tags/tag353.xml"/><Relationship Id="rId20" Type="http://schemas.openxmlformats.org/officeDocument/2006/relationships/image" Target="../media/image16.jpeg"/><Relationship Id="rId1" Type="http://schemas.openxmlformats.org/officeDocument/2006/relationships/tags" Target="../tags/tag338.xml"/><Relationship Id="rId6" Type="http://schemas.openxmlformats.org/officeDocument/2006/relationships/tags" Target="../tags/tag343.xml"/><Relationship Id="rId11" Type="http://schemas.openxmlformats.org/officeDocument/2006/relationships/tags" Target="../tags/tag348.xml"/><Relationship Id="rId5" Type="http://schemas.openxmlformats.org/officeDocument/2006/relationships/tags" Target="../tags/tag342.xml"/><Relationship Id="rId15" Type="http://schemas.openxmlformats.org/officeDocument/2006/relationships/tags" Target="../tags/tag352.xml"/><Relationship Id="rId10" Type="http://schemas.openxmlformats.org/officeDocument/2006/relationships/tags" Target="../tags/tag347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341.xml"/><Relationship Id="rId9" Type="http://schemas.openxmlformats.org/officeDocument/2006/relationships/tags" Target="../tags/tag346.xml"/><Relationship Id="rId14" Type="http://schemas.openxmlformats.org/officeDocument/2006/relationships/tags" Target="../tags/tag35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363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358.xml"/><Relationship Id="rId7" Type="http://schemas.openxmlformats.org/officeDocument/2006/relationships/tags" Target="../tags/tag362.xml"/><Relationship Id="rId12" Type="http://schemas.openxmlformats.org/officeDocument/2006/relationships/tags" Target="../tags/tag367.xml"/><Relationship Id="rId2" Type="http://schemas.openxmlformats.org/officeDocument/2006/relationships/tags" Target="../tags/tag357.xml"/><Relationship Id="rId1" Type="http://schemas.openxmlformats.org/officeDocument/2006/relationships/tags" Target="../tags/tag356.xml"/><Relationship Id="rId6" Type="http://schemas.openxmlformats.org/officeDocument/2006/relationships/tags" Target="../tags/tag361.xml"/><Relationship Id="rId11" Type="http://schemas.openxmlformats.org/officeDocument/2006/relationships/tags" Target="../tags/tag366.xml"/><Relationship Id="rId5" Type="http://schemas.openxmlformats.org/officeDocument/2006/relationships/tags" Target="../tags/tag360.xml"/><Relationship Id="rId15" Type="http://schemas.openxmlformats.org/officeDocument/2006/relationships/image" Target="../media/image18.jpeg"/><Relationship Id="rId10" Type="http://schemas.openxmlformats.org/officeDocument/2006/relationships/tags" Target="../tags/tag365.xml"/><Relationship Id="rId4" Type="http://schemas.openxmlformats.org/officeDocument/2006/relationships/tags" Target="../tags/tag359.xml"/><Relationship Id="rId9" Type="http://schemas.openxmlformats.org/officeDocument/2006/relationships/tags" Target="../tags/tag364.xml"/><Relationship Id="rId14" Type="http://schemas.openxmlformats.org/officeDocument/2006/relationships/image" Target="../media/image17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375.xml"/><Relationship Id="rId13" Type="http://schemas.openxmlformats.org/officeDocument/2006/relationships/tags" Target="../tags/tag380.xml"/><Relationship Id="rId18" Type="http://schemas.openxmlformats.org/officeDocument/2006/relationships/tags" Target="../tags/tag385.xml"/><Relationship Id="rId3" Type="http://schemas.openxmlformats.org/officeDocument/2006/relationships/tags" Target="../tags/tag370.xml"/><Relationship Id="rId21" Type="http://schemas.openxmlformats.org/officeDocument/2006/relationships/tags" Target="../tags/tag388.xml"/><Relationship Id="rId7" Type="http://schemas.openxmlformats.org/officeDocument/2006/relationships/tags" Target="../tags/tag374.xml"/><Relationship Id="rId12" Type="http://schemas.openxmlformats.org/officeDocument/2006/relationships/tags" Target="../tags/tag379.xml"/><Relationship Id="rId17" Type="http://schemas.openxmlformats.org/officeDocument/2006/relationships/tags" Target="../tags/tag384.xml"/><Relationship Id="rId2" Type="http://schemas.openxmlformats.org/officeDocument/2006/relationships/tags" Target="../tags/tag369.xml"/><Relationship Id="rId16" Type="http://schemas.openxmlformats.org/officeDocument/2006/relationships/tags" Target="../tags/tag383.xml"/><Relationship Id="rId20" Type="http://schemas.openxmlformats.org/officeDocument/2006/relationships/tags" Target="../tags/tag387.xml"/><Relationship Id="rId1" Type="http://schemas.openxmlformats.org/officeDocument/2006/relationships/tags" Target="../tags/tag368.xml"/><Relationship Id="rId6" Type="http://schemas.openxmlformats.org/officeDocument/2006/relationships/tags" Target="../tags/tag373.xml"/><Relationship Id="rId11" Type="http://schemas.openxmlformats.org/officeDocument/2006/relationships/tags" Target="../tags/tag378.xml"/><Relationship Id="rId5" Type="http://schemas.openxmlformats.org/officeDocument/2006/relationships/tags" Target="../tags/tag372.xml"/><Relationship Id="rId15" Type="http://schemas.openxmlformats.org/officeDocument/2006/relationships/tags" Target="../tags/tag382.xml"/><Relationship Id="rId10" Type="http://schemas.openxmlformats.org/officeDocument/2006/relationships/tags" Target="../tags/tag377.xml"/><Relationship Id="rId19" Type="http://schemas.openxmlformats.org/officeDocument/2006/relationships/tags" Target="../tags/tag386.xml"/><Relationship Id="rId4" Type="http://schemas.openxmlformats.org/officeDocument/2006/relationships/tags" Target="../tags/tag371.xml"/><Relationship Id="rId9" Type="http://schemas.openxmlformats.org/officeDocument/2006/relationships/tags" Target="../tags/tag376.xml"/><Relationship Id="rId14" Type="http://schemas.openxmlformats.org/officeDocument/2006/relationships/tags" Target="../tags/tag381.xml"/><Relationship Id="rId2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396.xml"/><Relationship Id="rId13" Type="http://schemas.openxmlformats.org/officeDocument/2006/relationships/tags" Target="../tags/tag401.xml"/><Relationship Id="rId18" Type="http://schemas.openxmlformats.org/officeDocument/2006/relationships/tags" Target="../tags/tag406.xml"/><Relationship Id="rId3" Type="http://schemas.openxmlformats.org/officeDocument/2006/relationships/tags" Target="../tags/tag391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395.xml"/><Relationship Id="rId12" Type="http://schemas.openxmlformats.org/officeDocument/2006/relationships/tags" Target="../tags/tag400.xml"/><Relationship Id="rId17" Type="http://schemas.openxmlformats.org/officeDocument/2006/relationships/tags" Target="../tags/tag405.xml"/><Relationship Id="rId2" Type="http://schemas.openxmlformats.org/officeDocument/2006/relationships/tags" Target="../tags/tag390.xml"/><Relationship Id="rId16" Type="http://schemas.openxmlformats.org/officeDocument/2006/relationships/tags" Target="../tags/tag404.xml"/><Relationship Id="rId20" Type="http://schemas.openxmlformats.org/officeDocument/2006/relationships/tags" Target="../tags/tag408.xml"/><Relationship Id="rId1" Type="http://schemas.openxmlformats.org/officeDocument/2006/relationships/tags" Target="../tags/tag389.xml"/><Relationship Id="rId6" Type="http://schemas.openxmlformats.org/officeDocument/2006/relationships/tags" Target="../tags/tag394.xml"/><Relationship Id="rId11" Type="http://schemas.openxmlformats.org/officeDocument/2006/relationships/tags" Target="../tags/tag399.xml"/><Relationship Id="rId5" Type="http://schemas.openxmlformats.org/officeDocument/2006/relationships/tags" Target="../tags/tag393.xml"/><Relationship Id="rId15" Type="http://schemas.openxmlformats.org/officeDocument/2006/relationships/tags" Target="../tags/tag403.xml"/><Relationship Id="rId10" Type="http://schemas.openxmlformats.org/officeDocument/2006/relationships/tags" Target="../tags/tag398.xml"/><Relationship Id="rId19" Type="http://schemas.openxmlformats.org/officeDocument/2006/relationships/tags" Target="../tags/tag407.xml"/><Relationship Id="rId4" Type="http://schemas.openxmlformats.org/officeDocument/2006/relationships/tags" Target="../tags/tag392.xml"/><Relationship Id="rId9" Type="http://schemas.openxmlformats.org/officeDocument/2006/relationships/tags" Target="../tags/tag397.xml"/><Relationship Id="rId14" Type="http://schemas.openxmlformats.org/officeDocument/2006/relationships/tags" Target="../tags/tag40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416.xml"/><Relationship Id="rId13" Type="http://schemas.openxmlformats.org/officeDocument/2006/relationships/tags" Target="../tags/tag421.xml"/><Relationship Id="rId18" Type="http://schemas.openxmlformats.org/officeDocument/2006/relationships/tags" Target="../tags/tag426.xml"/><Relationship Id="rId3" Type="http://schemas.openxmlformats.org/officeDocument/2006/relationships/tags" Target="../tags/tag411.xml"/><Relationship Id="rId21" Type="http://schemas.openxmlformats.org/officeDocument/2006/relationships/image" Target="../media/image1.jpeg"/><Relationship Id="rId7" Type="http://schemas.openxmlformats.org/officeDocument/2006/relationships/tags" Target="../tags/tag415.xml"/><Relationship Id="rId12" Type="http://schemas.openxmlformats.org/officeDocument/2006/relationships/tags" Target="../tags/tag420.xml"/><Relationship Id="rId17" Type="http://schemas.openxmlformats.org/officeDocument/2006/relationships/tags" Target="../tags/tag425.xml"/><Relationship Id="rId2" Type="http://schemas.openxmlformats.org/officeDocument/2006/relationships/tags" Target="../tags/tag410.xml"/><Relationship Id="rId16" Type="http://schemas.openxmlformats.org/officeDocument/2006/relationships/tags" Target="../tags/tag424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409.xml"/><Relationship Id="rId6" Type="http://schemas.openxmlformats.org/officeDocument/2006/relationships/tags" Target="../tags/tag414.xml"/><Relationship Id="rId11" Type="http://schemas.openxmlformats.org/officeDocument/2006/relationships/tags" Target="../tags/tag419.xml"/><Relationship Id="rId5" Type="http://schemas.openxmlformats.org/officeDocument/2006/relationships/tags" Target="../tags/tag413.xml"/><Relationship Id="rId15" Type="http://schemas.openxmlformats.org/officeDocument/2006/relationships/tags" Target="../tags/tag423.xml"/><Relationship Id="rId10" Type="http://schemas.openxmlformats.org/officeDocument/2006/relationships/tags" Target="../tags/tag418.xml"/><Relationship Id="rId19" Type="http://schemas.openxmlformats.org/officeDocument/2006/relationships/tags" Target="../tags/tag427.xml"/><Relationship Id="rId4" Type="http://schemas.openxmlformats.org/officeDocument/2006/relationships/tags" Target="../tags/tag412.xml"/><Relationship Id="rId9" Type="http://schemas.openxmlformats.org/officeDocument/2006/relationships/tags" Target="../tags/tag417.xml"/><Relationship Id="rId14" Type="http://schemas.openxmlformats.org/officeDocument/2006/relationships/tags" Target="../tags/tag4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freeppt7_com" TargetMode="External"/><Relationship Id="rId13" Type="http://schemas.openxmlformats.org/officeDocument/2006/relationships/hyperlink" Target="https://www.freeppt7.com/" TargetMode="External"/><Relationship Id="rId3" Type="http://schemas.openxmlformats.org/officeDocument/2006/relationships/image" Target="../media/image19.png"/><Relationship Id="rId7" Type="http://schemas.openxmlformats.org/officeDocument/2006/relationships/image" Target="../media/image21.png"/><Relationship Id="rId12" Type="http://schemas.openxmlformats.org/officeDocument/2006/relationships/hyperlink" Target="https://www.freeppt7.com/ggslide-school/" TargetMode="External"/><Relationship Id="rId2" Type="http://schemas.openxmlformats.org/officeDocument/2006/relationships/hyperlink" Target="https://www.facebook.com/freeppt7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youtube.com/@Slidestemplatesfree" TargetMode="External"/><Relationship Id="rId11" Type="http://schemas.openxmlformats.org/officeDocument/2006/relationships/image" Target="../media/image23.png"/><Relationship Id="rId5" Type="http://schemas.openxmlformats.org/officeDocument/2006/relationships/image" Target="../media/image20.png"/><Relationship Id="rId10" Type="http://schemas.openxmlformats.org/officeDocument/2006/relationships/hyperlink" Target="https://www.linkedin.com/in/liu-kaiwei-b180991a9/" TargetMode="External"/><Relationship Id="rId4" Type="http://schemas.openxmlformats.org/officeDocument/2006/relationships/hyperlink" Target="https://www.instagram.com/slidesfree/" TargetMode="External"/><Relationship Id="rId9" Type="http://schemas.openxmlformats.org/officeDocument/2006/relationships/image" Target="../media/image22.png"/><Relationship Id="rId14" Type="http://schemas.openxmlformats.org/officeDocument/2006/relationships/hyperlink" Target="http://www.freeppt7.com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10" Type="http://schemas.openxmlformats.org/officeDocument/2006/relationships/image" Target="../media/image3.jpeg"/><Relationship Id="rId4" Type="http://schemas.openxmlformats.org/officeDocument/2006/relationships/tags" Target="../tags/tag29.xml"/><Relationship Id="rId9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40.xml"/><Relationship Id="rId13" Type="http://schemas.openxmlformats.org/officeDocument/2006/relationships/tags" Target="../tags/tag45.xml"/><Relationship Id="rId3" Type="http://schemas.openxmlformats.org/officeDocument/2006/relationships/tags" Target="../tags/tag35.xml"/><Relationship Id="rId7" Type="http://schemas.openxmlformats.org/officeDocument/2006/relationships/tags" Target="../tags/tag39.xml"/><Relationship Id="rId12" Type="http://schemas.openxmlformats.org/officeDocument/2006/relationships/tags" Target="../tags/tag44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tags" Target="../tags/tag38.xml"/><Relationship Id="rId11" Type="http://schemas.openxmlformats.org/officeDocument/2006/relationships/tags" Target="../tags/tag43.xml"/><Relationship Id="rId5" Type="http://schemas.openxmlformats.org/officeDocument/2006/relationships/tags" Target="../tags/tag37.xml"/><Relationship Id="rId15" Type="http://schemas.openxmlformats.org/officeDocument/2006/relationships/image" Target="../media/image4.jpeg"/><Relationship Id="rId10" Type="http://schemas.openxmlformats.org/officeDocument/2006/relationships/tags" Target="../tags/tag42.xml"/><Relationship Id="rId4" Type="http://schemas.openxmlformats.org/officeDocument/2006/relationships/tags" Target="../tags/tag36.xml"/><Relationship Id="rId9" Type="http://schemas.openxmlformats.org/officeDocument/2006/relationships/tags" Target="../tags/tag41.xml"/><Relationship Id="rId1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tags" Target="../tags/tag58.xml"/><Relationship Id="rId18" Type="http://schemas.openxmlformats.org/officeDocument/2006/relationships/tags" Target="../tags/tag63.xml"/><Relationship Id="rId26" Type="http://schemas.openxmlformats.org/officeDocument/2006/relationships/tags" Target="../tags/tag71.xml"/><Relationship Id="rId39" Type="http://schemas.openxmlformats.org/officeDocument/2006/relationships/tags" Target="../tags/tag84.xml"/><Relationship Id="rId21" Type="http://schemas.openxmlformats.org/officeDocument/2006/relationships/tags" Target="../tags/tag66.xml"/><Relationship Id="rId34" Type="http://schemas.openxmlformats.org/officeDocument/2006/relationships/tags" Target="../tags/tag79.xml"/><Relationship Id="rId42" Type="http://schemas.openxmlformats.org/officeDocument/2006/relationships/notesSlide" Target="../notesSlides/notesSlide3.xml"/><Relationship Id="rId7" Type="http://schemas.openxmlformats.org/officeDocument/2006/relationships/tags" Target="../tags/tag52.xml"/><Relationship Id="rId2" Type="http://schemas.openxmlformats.org/officeDocument/2006/relationships/tags" Target="../tags/tag47.xml"/><Relationship Id="rId16" Type="http://schemas.openxmlformats.org/officeDocument/2006/relationships/tags" Target="../tags/tag61.xml"/><Relationship Id="rId29" Type="http://schemas.openxmlformats.org/officeDocument/2006/relationships/tags" Target="../tags/tag74.xml"/><Relationship Id="rId1" Type="http://schemas.openxmlformats.org/officeDocument/2006/relationships/tags" Target="../tags/tag46.xml"/><Relationship Id="rId6" Type="http://schemas.openxmlformats.org/officeDocument/2006/relationships/tags" Target="../tags/tag51.xml"/><Relationship Id="rId11" Type="http://schemas.openxmlformats.org/officeDocument/2006/relationships/tags" Target="../tags/tag56.xml"/><Relationship Id="rId24" Type="http://schemas.openxmlformats.org/officeDocument/2006/relationships/tags" Target="../tags/tag69.xml"/><Relationship Id="rId32" Type="http://schemas.openxmlformats.org/officeDocument/2006/relationships/tags" Target="../tags/tag77.xml"/><Relationship Id="rId37" Type="http://schemas.openxmlformats.org/officeDocument/2006/relationships/tags" Target="../tags/tag82.xml"/><Relationship Id="rId40" Type="http://schemas.openxmlformats.org/officeDocument/2006/relationships/tags" Target="../tags/tag85.xml"/><Relationship Id="rId45" Type="http://schemas.openxmlformats.org/officeDocument/2006/relationships/image" Target="../media/image7.png"/><Relationship Id="rId5" Type="http://schemas.openxmlformats.org/officeDocument/2006/relationships/tags" Target="../tags/tag50.xml"/><Relationship Id="rId15" Type="http://schemas.openxmlformats.org/officeDocument/2006/relationships/tags" Target="../tags/tag60.xml"/><Relationship Id="rId23" Type="http://schemas.openxmlformats.org/officeDocument/2006/relationships/tags" Target="../tags/tag68.xml"/><Relationship Id="rId28" Type="http://schemas.openxmlformats.org/officeDocument/2006/relationships/tags" Target="../tags/tag73.xml"/><Relationship Id="rId36" Type="http://schemas.openxmlformats.org/officeDocument/2006/relationships/tags" Target="../tags/tag81.xml"/><Relationship Id="rId10" Type="http://schemas.openxmlformats.org/officeDocument/2006/relationships/tags" Target="../tags/tag55.xml"/><Relationship Id="rId19" Type="http://schemas.openxmlformats.org/officeDocument/2006/relationships/tags" Target="../tags/tag64.xml"/><Relationship Id="rId31" Type="http://schemas.openxmlformats.org/officeDocument/2006/relationships/tags" Target="../tags/tag76.xml"/><Relationship Id="rId44" Type="http://schemas.openxmlformats.org/officeDocument/2006/relationships/image" Target="../media/image6.svg"/><Relationship Id="rId4" Type="http://schemas.openxmlformats.org/officeDocument/2006/relationships/tags" Target="../tags/tag49.xml"/><Relationship Id="rId9" Type="http://schemas.openxmlformats.org/officeDocument/2006/relationships/tags" Target="../tags/tag54.xml"/><Relationship Id="rId14" Type="http://schemas.openxmlformats.org/officeDocument/2006/relationships/tags" Target="../tags/tag59.xml"/><Relationship Id="rId22" Type="http://schemas.openxmlformats.org/officeDocument/2006/relationships/tags" Target="../tags/tag67.xml"/><Relationship Id="rId27" Type="http://schemas.openxmlformats.org/officeDocument/2006/relationships/tags" Target="../tags/tag72.xml"/><Relationship Id="rId30" Type="http://schemas.openxmlformats.org/officeDocument/2006/relationships/tags" Target="../tags/tag75.xml"/><Relationship Id="rId35" Type="http://schemas.openxmlformats.org/officeDocument/2006/relationships/tags" Target="../tags/tag80.xml"/><Relationship Id="rId43" Type="http://schemas.openxmlformats.org/officeDocument/2006/relationships/image" Target="../media/image5.png"/><Relationship Id="rId8" Type="http://schemas.openxmlformats.org/officeDocument/2006/relationships/tags" Target="../tags/tag53.xml"/><Relationship Id="rId3" Type="http://schemas.openxmlformats.org/officeDocument/2006/relationships/tags" Target="../tags/tag48.xml"/><Relationship Id="rId12" Type="http://schemas.openxmlformats.org/officeDocument/2006/relationships/tags" Target="../tags/tag57.xml"/><Relationship Id="rId17" Type="http://schemas.openxmlformats.org/officeDocument/2006/relationships/tags" Target="../tags/tag62.xml"/><Relationship Id="rId25" Type="http://schemas.openxmlformats.org/officeDocument/2006/relationships/tags" Target="../tags/tag70.xml"/><Relationship Id="rId33" Type="http://schemas.openxmlformats.org/officeDocument/2006/relationships/tags" Target="../tags/tag78.xml"/><Relationship Id="rId38" Type="http://schemas.openxmlformats.org/officeDocument/2006/relationships/tags" Target="../tags/tag83.xml"/><Relationship Id="rId46" Type="http://schemas.openxmlformats.org/officeDocument/2006/relationships/image" Target="../media/image8.svg"/><Relationship Id="rId20" Type="http://schemas.openxmlformats.org/officeDocument/2006/relationships/tags" Target="../tags/tag65.xml"/><Relationship Id="rId4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93.xml"/><Relationship Id="rId13" Type="http://schemas.openxmlformats.org/officeDocument/2006/relationships/tags" Target="../tags/tag98.xml"/><Relationship Id="rId18" Type="http://schemas.openxmlformats.org/officeDocument/2006/relationships/tags" Target="../tags/tag103.xml"/><Relationship Id="rId26" Type="http://schemas.openxmlformats.org/officeDocument/2006/relationships/tags" Target="../tags/tag111.xml"/><Relationship Id="rId3" Type="http://schemas.openxmlformats.org/officeDocument/2006/relationships/tags" Target="../tags/tag88.xml"/><Relationship Id="rId21" Type="http://schemas.openxmlformats.org/officeDocument/2006/relationships/tags" Target="../tags/tag106.xml"/><Relationship Id="rId7" Type="http://schemas.openxmlformats.org/officeDocument/2006/relationships/tags" Target="../tags/tag92.xml"/><Relationship Id="rId12" Type="http://schemas.openxmlformats.org/officeDocument/2006/relationships/tags" Target="../tags/tag97.xml"/><Relationship Id="rId17" Type="http://schemas.openxmlformats.org/officeDocument/2006/relationships/tags" Target="../tags/tag102.xml"/><Relationship Id="rId25" Type="http://schemas.openxmlformats.org/officeDocument/2006/relationships/tags" Target="../tags/tag110.xml"/><Relationship Id="rId2" Type="http://schemas.openxmlformats.org/officeDocument/2006/relationships/tags" Target="../tags/tag87.xml"/><Relationship Id="rId16" Type="http://schemas.openxmlformats.org/officeDocument/2006/relationships/tags" Target="../tags/tag101.xml"/><Relationship Id="rId20" Type="http://schemas.openxmlformats.org/officeDocument/2006/relationships/tags" Target="../tags/tag105.xml"/><Relationship Id="rId29" Type="http://schemas.openxmlformats.org/officeDocument/2006/relationships/slideLayout" Target="../slideLayouts/slideLayout2.xml"/><Relationship Id="rId1" Type="http://schemas.openxmlformats.org/officeDocument/2006/relationships/tags" Target="../tags/tag86.xml"/><Relationship Id="rId6" Type="http://schemas.openxmlformats.org/officeDocument/2006/relationships/tags" Target="../tags/tag91.xml"/><Relationship Id="rId11" Type="http://schemas.openxmlformats.org/officeDocument/2006/relationships/tags" Target="../tags/tag96.xml"/><Relationship Id="rId24" Type="http://schemas.openxmlformats.org/officeDocument/2006/relationships/tags" Target="../tags/tag109.xml"/><Relationship Id="rId5" Type="http://schemas.openxmlformats.org/officeDocument/2006/relationships/tags" Target="../tags/tag90.xml"/><Relationship Id="rId15" Type="http://schemas.openxmlformats.org/officeDocument/2006/relationships/tags" Target="../tags/tag100.xml"/><Relationship Id="rId23" Type="http://schemas.openxmlformats.org/officeDocument/2006/relationships/tags" Target="../tags/tag108.xml"/><Relationship Id="rId28" Type="http://schemas.openxmlformats.org/officeDocument/2006/relationships/tags" Target="../tags/tag113.xml"/><Relationship Id="rId10" Type="http://schemas.openxmlformats.org/officeDocument/2006/relationships/tags" Target="../tags/tag95.xml"/><Relationship Id="rId19" Type="http://schemas.openxmlformats.org/officeDocument/2006/relationships/tags" Target="../tags/tag104.xml"/><Relationship Id="rId4" Type="http://schemas.openxmlformats.org/officeDocument/2006/relationships/tags" Target="../tags/tag89.xml"/><Relationship Id="rId9" Type="http://schemas.openxmlformats.org/officeDocument/2006/relationships/tags" Target="../tags/tag94.xml"/><Relationship Id="rId14" Type="http://schemas.openxmlformats.org/officeDocument/2006/relationships/tags" Target="../tags/tag99.xml"/><Relationship Id="rId22" Type="http://schemas.openxmlformats.org/officeDocument/2006/relationships/tags" Target="../tags/tag107.xml"/><Relationship Id="rId27" Type="http://schemas.openxmlformats.org/officeDocument/2006/relationships/tags" Target="../tags/tag1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21.xml"/><Relationship Id="rId13" Type="http://schemas.openxmlformats.org/officeDocument/2006/relationships/tags" Target="../tags/tag126.xml"/><Relationship Id="rId3" Type="http://schemas.openxmlformats.org/officeDocument/2006/relationships/tags" Target="../tags/tag116.xml"/><Relationship Id="rId7" Type="http://schemas.openxmlformats.org/officeDocument/2006/relationships/tags" Target="../tags/tag120.xml"/><Relationship Id="rId12" Type="http://schemas.openxmlformats.org/officeDocument/2006/relationships/tags" Target="../tags/tag125.xml"/><Relationship Id="rId2" Type="http://schemas.openxmlformats.org/officeDocument/2006/relationships/tags" Target="../tags/tag115.xml"/><Relationship Id="rId16" Type="http://schemas.openxmlformats.org/officeDocument/2006/relationships/image" Target="../media/image9.jpeg"/><Relationship Id="rId1" Type="http://schemas.openxmlformats.org/officeDocument/2006/relationships/tags" Target="../tags/tag114.xml"/><Relationship Id="rId6" Type="http://schemas.openxmlformats.org/officeDocument/2006/relationships/tags" Target="../tags/tag119.xml"/><Relationship Id="rId11" Type="http://schemas.openxmlformats.org/officeDocument/2006/relationships/tags" Target="../tags/tag124.xml"/><Relationship Id="rId5" Type="http://schemas.openxmlformats.org/officeDocument/2006/relationships/tags" Target="../tags/tag118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123.xml"/><Relationship Id="rId4" Type="http://schemas.openxmlformats.org/officeDocument/2006/relationships/tags" Target="../tags/tag117.xml"/><Relationship Id="rId9" Type="http://schemas.openxmlformats.org/officeDocument/2006/relationships/tags" Target="../tags/tag122.xml"/><Relationship Id="rId14" Type="http://schemas.openxmlformats.org/officeDocument/2006/relationships/tags" Target="../tags/tag12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35.xml"/><Relationship Id="rId13" Type="http://schemas.openxmlformats.org/officeDocument/2006/relationships/tags" Target="../tags/tag140.xml"/><Relationship Id="rId3" Type="http://schemas.openxmlformats.org/officeDocument/2006/relationships/tags" Target="../tags/tag130.xml"/><Relationship Id="rId7" Type="http://schemas.openxmlformats.org/officeDocument/2006/relationships/tags" Target="../tags/tag134.xml"/><Relationship Id="rId12" Type="http://schemas.openxmlformats.org/officeDocument/2006/relationships/tags" Target="../tags/tag139.xml"/><Relationship Id="rId17" Type="http://schemas.openxmlformats.org/officeDocument/2006/relationships/image" Target="../media/image3.jpeg"/><Relationship Id="rId2" Type="http://schemas.openxmlformats.org/officeDocument/2006/relationships/tags" Target="../tags/tag129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128.xml"/><Relationship Id="rId6" Type="http://schemas.openxmlformats.org/officeDocument/2006/relationships/tags" Target="../tags/tag133.xml"/><Relationship Id="rId11" Type="http://schemas.openxmlformats.org/officeDocument/2006/relationships/tags" Target="../tags/tag138.xml"/><Relationship Id="rId5" Type="http://schemas.openxmlformats.org/officeDocument/2006/relationships/tags" Target="../tags/tag132.xml"/><Relationship Id="rId15" Type="http://schemas.openxmlformats.org/officeDocument/2006/relationships/tags" Target="../tags/tag142.xml"/><Relationship Id="rId10" Type="http://schemas.openxmlformats.org/officeDocument/2006/relationships/tags" Target="../tags/tag137.xml"/><Relationship Id="rId4" Type="http://schemas.openxmlformats.org/officeDocument/2006/relationships/tags" Target="../tags/tag131.xml"/><Relationship Id="rId9" Type="http://schemas.openxmlformats.org/officeDocument/2006/relationships/tags" Target="../tags/tag136.xml"/><Relationship Id="rId14" Type="http://schemas.openxmlformats.org/officeDocument/2006/relationships/tags" Target="../tags/tag14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50.xml"/><Relationship Id="rId13" Type="http://schemas.openxmlformats.org/officeDocument/2006/relationships/tags" Target="../tags/tag155.xml"/><Relationship Id="rId18" Type="http://schemas.openxmlformats.org/officeDocument/2006/relationships/tags" Target="../tags/tag160.xml"/><Relationship Id="rId3" Type="http://schemas.openxmlformats.org/officeDocument/2006/relationships/tags" Target="../tags/tag145.xml"/><Relationship Id="rId7" Type="http://schemas.openxmlformats.org/officeDocument/2006/relationships/tags" Target="../tags/tag149.xml"/><Relationship Id="rId12" Type="http://schemas.openxmlformats.org/officeDocument/2006/relationships/tags" Target="../tags/tag154.xml"/><Relationship Id="rId17" Type="http://schemas.openxmlformats.org/officeDocument/2006/relationships/tags" Target="../tags/tag159.xml"/><Relationship Id="rId2" Type="http://schemas.openxmlformats.org/officeDocument/2006/relationships/tags" Target="../tags/tag144.xml"/><Relationship Id="rId16" Type="http://schemas.openxmlformats.org/officeDocument/2006/relationships/tags" Target="../tags/tag158.xml"/><Relationship Id="rId20" Type="http://schemas.openxmlformats.org/officeDocument/2006/relationships/image" Target="../media/image10.jpeg"/><Relationship Id="rId1" Type="http://schemas.openxmlformats.org/officeDocument/2006/relationships/tags" Target="../tags/tag143.xml"/><Relationship Id="rId6" Type="http://schemas.openxmlformats.org/officeDocument/2006/relationships/tags" Target="../tags/tag148.xml"/><Relationship Id="rId11" Type="http://schemas.openxmlformats.org/officeDocument/2006/relationships/tags" Target="../tags/tag153.xml"/><Relationship Id="rId5" Type="http://schemas.openxmlformats.org/officeDocument/2006/relationships/tags" Target="../tags/tag147.xml"/><Relationship Id="rId15" Type="http://schemas.openxmlformats.org/officeDocument/2006/relationships/tags" Target="../tags/tag157.xml"/><Relationship Id="rId10" Type="http://schemas.openxmlformats.org/officeDocument/2006/relationships/tags" Target="../tags/tag152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146.xml"/><Relationship Id="rId9" Type="http://schemas.openxmlformats.org/officeDocument/2006/relationships/tags" Target="../tags/tag151.xml"/><Relationship Id="rId14" Type="http://schemas.openxmlformats.org/officeDocument/2006/relationships/tags" Target="../tags/tag1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图形"/>
          <p:cNvGrpSpPr/>
          <p:nvPr/>
        </p:nvGrpSpPr>
        <p:grpSpPr>
          <a:xfrm>
            <a:off x="0" y="0"/>
            <a:ext cx="12205971" cy="6858000"/>
            <a:chOff x="0" y="0"/>
            <a:chExt cx="19222" cy="10800"/>
          </a:xfrm>
        </p:grpSpPr>
        <p:pic>
          <p:nvPicPr>
            <p:cNvPr id="3" name="图形" descr="5daea7e521746"/>
            <p:cNvPicPr>
              <a:picLocks noChangeAspect="1"/>
            </p:cNvPicPr>
            <p:nvPr/>
          </p:nvPicPr>
          <p:blipFill>
            <a:blip r:embed="rId12" cstate="email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19200" cy="10801"/>
            </a:xfrm>
            <a:prstGeom prst="rect">
              <a:avLst/>
            </a:prstGeom>
          </p:spPr>
        </p:pic>
        <p:sp>
          <p:nvSpPr>
            <p:cNvPr id="4" name="图形"/>
            <p:cNvSpPr/>
            <p:nvPr/>
          </p:nvSpPr>
          <p:spPr>
            <a:xfrm>
              <a:off x="0" y="0"/>
              <a:ext cx="19201" cy="10801"/>
            </a:xfrm>
            <a:prstGeom prst="rect">
              <a:avLst/>
            </a:prstGeom>
            <a:solidFill>
              <a:schemeClr val="tx1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5" name="图形"/>
            <p:cNvSpPr/>
            <p:nvPr/>
          </p:nvSpPr>
          <p:spPr>
            <a:xfrm>
              <a:off x="0" y="6503"/>
              <a:ext cx="4295" cy="4297"/>
            </a:xfrm>
            <a:prstGeom prst="rtTriangle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6" name="图形"/>
            <p:cNvSpPr/>
            <p:nvPr>
              <p:custDataLst>
                <p:tags r:id="rId6"/>
              </p:custDataLst>
            </p:nvPr>
          </p:nvSpPr>
          <p:spPr>
            <a:xfrm>
              <a:off x="853" y="6503"/>
              <a:ext cx="4295" cy="4297"/>
            </a:xfrm>
            <a:prstGeom prst="rtTriangle">
              <a:avLst/>
            </a:prstGeom>
            <a:no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15106" y="0"/>
              <a:ext cx="4117" cy="4152"/>
              <a:chOff x="15082" y="0"/>
              <a:chExt cx="4117" cy="4152"/>
            </a:xfrm>
          </p:grpSpPr>
          <p:sp>
            <p:nvSpPr>
              <p:cNvPr id="7" name="图形"/>
              <p:cNvSpPr/>
              <p:nvPr>
                <p:custDataLst>
                  <p:tags r:id="rId8"/>
                </p:custDataLst>
              </p:nvPr>
            </p:nvSpPr>
            <p:spPr>
              <a:xfrm flipH="1" flipV="1">
                <a:off x="15583" y="0"/>
                <a:ext cx="3617" cy="3641"/>
              </a:xfrm>
              <a:prstGeom prst="rtTriangl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8" name="图形"/>
              <p:cNvSpPr/>
              <p:nvPr>
                <p:custDataLst>
                  <p:tags r:id="rId9"/>
                </p:custDataLst>
              </p:nvPr>
            </p:nvSpPr>
            <p:spPr>
              <a:xfrm flipH="1" flipV="1">
                <a:off x="15082" y="512"/>
                <a:ext cx="3617" cy="3641"/>
              </a:xfrm>
              <a:prstGeom prst="rtTriangle">
                <a:avLst/>
              </a:prstGeom>
              <a:noFill/>
              <a:ln w="254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9" name="图形"/>
            <p:cNvSpPr/>
            <p:nvPr/>
          </p:nvSpPr>
          <p:spPr>
            <a:xfrm>
              <a:off x="14036" y="8584"/>
              <a:ext cx="3587" cy="2216"/>
            </a:xfrm>
            <a:prstGeom prst="triangle">
              <a:avLst/>
            </a:prstGeom>
            <a:noFill/>
            <a:ln w="25400">
              <a:solidFill>
                <a:srgbClr val="FE04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0" name="图形"/>
            <p:cNvSpPr/>
            <p:nvPr>
              <p:custDataLst>
                <p:tags r:id="rId7"/>
              </p:custDataLst>
            </p:nvPr>
          </p:nvSpPr>
          <p:spPr>
            <a:xfrm>
              <a:off x="15614" y="8584"/>
              <a:ext cx="3587" cy="2216"/>
            </a:xfrm>
            <a:prstGeom prst="triangle">
              <a:avLst/>
            </a:prstGeom>
            <a:no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</p:grpSp>
      <p:sp>
        <p:nvSpPr>
          <p:cNvPr id="23" name="图形"/>
          <p:cNvSpPr/>
          <p:nvPr/>
        </p:nvSpPr>
        <p:spPr>
          <a:xfrm>
            <a:off x="1741806" y="3447417"/>
            <a:ext cx="8633460" cy="447675"/>
          </a:xfrm>
          <a:prstGeom prst="parallelogram">
            <a:avLst>
              <a:gd name="adj" fmla="val 54044"/>
            </a:avLst>
          </a:prstGeom>
          <a:solidFill>
            <a:srgbClr val="FE042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思源黑体 CN Normal" panose="020B0400000000000000" charset="-122"/>
              <a:sym typeface="Arial"/>
            </a:endParaRPr>
          </a:p>
        </p:txBody>
      </p:sp>
      <p:sp>
        <p:nvSpPr>
          <p:cNvPr id="14" name="图形"/>
          <p:cNvSpPr txBox="1"/>
          <p:nvPr/>
        </p:nvSpPr>
        <p:spPr>
          <a:xfrm>
            <a:off x="3839211" y="1439547"/>
            <a:ext cx="44392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4800">
                <a:solidFill>
                  <a:srgbClr val="FE0420"/>
                </a:solidFill>
                <a:latin typeface="Arial"/>
                <a:ea typeface="微软雅黑"/>
                <a:cs typeface="思源黑体 CN Normal" panose="020B0400000000000000" charset="-122"/>
                <a:sym typeface="Arial"/>
              </a:rPr>
              <a:t>BUSINESS</a:t>
            </a:r>
          </a:p>
        </p:txBody>
      </p:sp>
      <p:sp>
        <p:nvSpPr>
          <p:cNvPr id="15" name="图形"/>
          <p:cNvSpPr txBox="1"/>
          <p:nvPr/>
        </p:nvSpPr>
        <p:spPr>
          <a:xfrm>
            <a:off x="1335136" y="2219961"/>
            <a:ext cx="95815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chemeClr val="bg1"/>
                </a:solidFill>
                <a:latin typeface="Arial"/>
                <a:ea typeface="微软雅黑"/>
                <a:cs typeface="阿里巴巴普惠体 Heavy" pitchFamily="18" charset="-122"/>
                <a:sym typeface="Arial"/>
              </a:rPr>
              <a:t>Free PPT Templates</a:t>
            </a:r>
            <a:endParaRPr lang="zh-CN" altLang="en-US" sz="7200" b="1" dirty="0">
              <a:solidFill>
                <a:schemeClr val="bg1"/>
              </a:solidFill>
              <a:latin typeface="Arial"/>
              <a:ea typeface="微软雅黑"/>
              <a:cs typeface="阿里巴巴普惠体 Heavy" pitchFamily="18" charset="-122"/>
              <a:sym typeface="Arial"/>
            </a:endParaRPr>
          </a:p>
        </p:txBody>
      </p:sp>
      <p:sp>
        <p:nvSpPr>
          <p:cNvPr id="16" name="图形"/>
          <p:cNvSpPr txBox="1"/>
          <p:nvPr/>
        </p:nvSpPr>
        <p:spPr>
          <a:xfrm>
            <a:off x="2043431" y="3441067"/>
            <a:ext cx="80308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>
                <a:solidFill>
                  <a:schemeClr val="bg1"/>
                </a:solidFill>
                <a:latin typeface="Arial"/>
                <a:ea typeface="微软雅黑"/>
                <a:cs typeface="思源黑体 CN Normal" panose="020B0400000000000000" charset="-122"/>
                <a:sym typeface="Arial"/>
              </a:rPr>
              <a:t>WORK SUMMARY REPORT</a:t>
            </a:r>
          </a:p>
        </p:txBody>
      </p:sp>
      <p:grpSp>
        <p:nvGrpSpPr>
          <p:cNvPr id="21" name="图形"/>
          <p:cNvGrpSpPr/>
          <p:nvPr/>
        </p:nvGrpSpPr>
        <p:grpSpPr>
          <a:xfrm>
            <a:off x="4524375" y="4954271"/>
            <a:ext cx="3068320" cy="490220"/>
            <a:chOff x="6638" y="7298"/>
            <a:chExt cx="4832" cy="772"/>
          </a:xfrm>
        </p:grpSpPr>
        <p:grpSp>
          <p:nvGrpSpPr>
            <p:cNvPr id="19" name="组合 18"/>
            <p:cNvGrpSpPr/>
            <p:nvPr/>
          </p:nvGrpSpPr>
          <p:grpSpPr>
            <a:xfrm>
              <a:off x="6638" y="7298"/>
              <a:ext cx="4832" cy="772"/>
              <a:chOff x="5405" y="7806"/>
              <a:chExt cx="4832" cy="944"/>
            </a:xfrm>
            <a:solidFill>
              <a:srgbClr val="FE0420"/>
            </a:solidFill>
          </p:grpSpPr>
          <p:sp>
            <p:nvSpPr>
              <p:cNvPr id="17" name="图形"/>
              <p:cNvSpPr/>
              <p:nvPr/>
            </p:nvSpPr>
            <p:spPr>
              <a:xfrm>
                <a:off x="7431" y="7806"/>
                <a:ext cx="2806" cy="944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18" name="图形"/>
              <p:cNvSpPr/>
              <p:nvPr>
                <p:custDataLst>
                  <p:tags r:id="rId5"/>
                </p:custDataLst>
              </p:nvPr>
            </p:nvSpPr>
            <p:spPr>
              <a:xfrm flipH="1">
                <a:off x="5405" y="7806"/>
                <a:ext cx="2615" cy="944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20" name="图形"/>
            <p:cNvSpPr txBox="1"/>
            <p:nvPr/>
          </p:nvSpPr>
          <p:spPr>
            <a:xfrm>
              <a:off x="7155" y="7370"/>
              <a:ext cx="3798" cy="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0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www.freeppt7.com</a:t>
              </a:r>
              <a:endParaRPr lang="zh-CN" altLang="en-US" sz="2000" dirty="0">
                <a:solidFill>
                  <a:schemeClr val="bg1"/>
                </a:solidFill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</p:grpSp>
      <p:sp>
        <p:nvSpPr>
          <p:cNvPr id="77" name="图形"/>
          <p:cNvSpPr txBox="1"/>
          <p:nvPr/>
        </p:nvSpPr>
        <p:spPr>
          <a:xfrm>
            <a:off x="2173606" y="3901442"/>
            <a:ext cx="7769860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Click here to enter your </a:t>
            </a:r>
            <a:r>
              <a:rPr lang="en-US" altLang="zh-CN" sz="14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text,change</a:t>
            </a: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 the color or size of the </a:t>
            </a:r>
            <a:r>
              <a:rPr lang="en-US" altLang="zh-CN" sz="14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text.Click</a:t>
            </a: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 here to enter your </a:t>
            </a:r>
            <a:r>
              <a:rPr lang="en-US" altLang="zh-CN" sz="14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text,change</a:t>
            </a: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 the color or size of the text.</a:t>
            </a:r>
          </a:p>
        </p:txBody>
      </p:sp>
      <p:grpSp>
        <p:nvGrpSpPr>
          <p:cNvPr id="30" name="图形"/>
          <p:cNvGrpSpPr/>
          <p:nvPr/>
        </p:nvGrpSpPr>
        <p:grpSpPr>
          <a:xfrm>
            <a:off x="2" y="360046"/>
            <a:ext cx="2630169" cy="396240"/>
            <a:chOff x="0" y="567"/>
            <a:chExt cx="4142" cy="624"/>
          </a:xfrm>
        </p:grpSpPr>
        <p:grpSp>
          <p:nvGrpSpPr>
            <p:cNvPr id="29" name="组合 28"/>
            <p:cNvGrpSpPr/>
            <p:nvPr/>
          </p:nvGrpSpPr>
          <p:grpSpPr>
            <a:xfrm flipH="1">
              <a:off x="0" y="567"/>
              <a:ext cx="1542" cy="624"/>
              <a:chOff x="3171" y="525"/>
              <a:chExt cx="1542" cy="624"/>
            </a:xfrm>
          </p:grpSpPr>
          <p:sp>
            <p:nvSpPr>
              <p:cNvPr id="26" name="图形"/>
              <p:cNvSpPr/>
              <p:nvPr>
                <p:custDataLst>
                  <p:tags r:id="rId3"/>
                </p:custDataLst>
              </p:nvPr>
            </p:nvSpPr>
            <p:spPr>
              <a:xfrm flipH="1">
                <a:off x="3533" y="545"/>
                <a:ext cx="1180" cy="585"/>
              </a:xfrm>
              <a:prstGeom prst="homePlat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7" name="图形"/>
              <p:cNvSpPr/>
              <p:nvPr>
                <p:custDataLst>
                  <p:tags r:id="rId4"/>
                </p:custDataLst>
              </p:nvPr>
            </p:nvSpPr>
            <p:spPr>
              <a:xfrm flipH="1">
                <a:off x="3171" y="525"/>
                <a:ext cx="512" cy="625"/>
              </a:xfrm>
              <a:prstGeom prst="chevron">
                <a:avLst>
                  <a:gd name="adj" fmla="val 61904"/>
                </a:avLst>
              </a:prstGeom>
              <a:noFill/>
              <a:ln>
                <a:solidFill>
                  <a:srgbClr val="FE04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28" name="图形"/>
            <p:cNvSpPr txBox="1"/>
            <p:nvPr>
              <p:custDataLst>
                <p:tags r:id="rId2"/>
              </p:custDataLst>
            </p:nvPr>
          </p:nvSpPr>
          <p:spPr>
            <a:xfrm>
              <a:off x="1731" y="638"/>
              <a:ext cx="2411" cy="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400" b="1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YOUR LOGO</a:t>
              </a: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>
        <p:wipe/>
      </p:transition>
    </mc:Choice>
    <mc:Fallback xmlns="">
      <p:transition spd="slow" advTm="2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000"/>
                            </p:stCondLst>
                            <p:childTnLst>
                              <p:par>
                                <p:cTn id="46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14" grpId="0"/>
      <p:bldP spid="14" grpId="1"/>
      <p:bldP spid="15" grpId="0"/>
      <p:bldP spid="15" grpId="1"/>
      <p:bldP spid="16" grpId="0"/>
      <p:bldP spid="16" grpId="1"/>
      <p:bldP spid="77" grpId="0"/>
      <p:bldP spid="77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图形"/>
          <p:cNvGrpSpPr/>
          <p:nvPr/>
        </p:nvGrpSpPr>
        <p:grpSpPr>
          <a:xfrm>
            <a:off x="2" y="228600"/>
            <a:ext cx="4199255" cy="646430"/>
            <a:chOff x="0" y="360"/>
            <a:chExt cx="6613" cy="1018"/>
          </a:xfrm>
        </p:grpSpPr>
        <p:grpSp>
          <p:nvGrpSpPr>
            <p:cNvPr id="29" name="组合 28"/>
            <p:cNvGrpSpPr/>
            <p:nvPr/>
          </p:nvGrpSpPr>
          <p:grpSpPr>
            <a:xfrm flipH="1">
              <a:off x="0" y="427"/>
              <a:ext cx="1707" cy="882"/>
              <a:chOff x="3006" y="525"/>
              <a:chExt cx="1707" cy="625"/>
            </a:xfrm>
          </p:grpSpPr>
          <p:sp>
            <p:nvSpPr>
              <p:cNvPr id="26" name="图形"/>
              <p:cNvSpPr/>
              <p:nvPr>
                <p:custDataLst>
                  <p:tags r:id="rId21"/>
                </p:custDataLst>
              </p:nvPr>
            </p:nvSpPr>
            <p:spPr>
              <a:xfrm flipH="1">
                <a:off x="3533" y="545"/>
                <a:ext cx="1180" cy="585"/>
              </a:xfrm>
              <a:prstGeom prst="homePlat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7" name="图形"/>
              <p:cNvSpPr/>
              <p:nvPr>
                <p:custDataLst>
                  <p:tags r:id="rId22"/>
                </p:custDataLst>
              </p:nvPr>
            </p:nvSpPr>
            <p:spPr>
              <a:xfrm flipH="1">
                <a:off x="3006" y="525"/>
                <a:ext cx="746" cy="625"/>
              </a:xfrm>
              <a:prstGeom prst="chevron">
                <a:avLst>
                  <a:gd name="adj" fmla="val 61904"/>
                </a:avLst>
              </a:prstGeom>
              <a:noFill/>
              <a:ln>
                <a:solidFill>
                  <a:srgbClr val="FE04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16" name="图形"/>
            <p:cNvSpPr txBox="1"/>
            <p:nvPr>
              <p:custDataLst>
                <p:tags r:id="rId20"/>
              </p:custDataLst>
            </p:nvPr>
          </p:nvSpPr>
          <p:spPr>
            <a:xfrm>
              <a:off x="1789" y="360"/>
              <a:ext cx="4824" cy="1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3600" b="1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</a:defRPr>
              </a:lvl1pPr>
            </a:lstStyle>
            <a:p>
              <a:r>
                <a:rPr lang="en-US" altLang="zh-CN" dirty="0">
                  <a:sym typeface="Arial"/>
                </a:rPr>
                <a:t>Add title text</a:t>
              </a:r>
              <a:endParaRPr lang="zh-CN" altLang="en-US" dirty="0">
                <a:sym typeface="Arial"/>
              </a:endParaRPr>
            </a:p>
          </p:txBody>
        </p:sp>
      </p:grpSp>
      <p:grpSp>
        <p:nvGrpSpPr>
          <p:cNvPr id="3" name="图形"/>
          <p:cNvGrpSpPr/>
          <p:nvPr/>
        </p:nvGrpSpPr>
        <p:grpSpPr>
          <a:xfrm>
            <a:off x="1136649" y="1539876"/>
            <a:ext cx="9909811" cy="4331335"/>
            <a:chOff x="1610" y="2425"/>
            <a:chExt cx="15606" cy="6821"/>
          </a:xfrm>
        </p:grpSpPr>
        <p:sp>
          <p:nvSpPr>
            <p:cNvPr id="8" name="图形"/>
            <p:cNvSpPr txBox="1"/>
            <p:nvPr>
              <p:custDataLst>
                <p:tags r:id="rId2"/>
              </p:custDataLst>
            </p:nvPr>
          </p:nvSpPr>
          <p:spPr>
            <a:xfrm>
              <a:off x="7108" y="2425"/>
              <a:ext cx="4984" cy="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Add title text</a:t>
              </a:r>
              <a:endParaRPr lang="zh-CN" altLang="en-US" sz="2400" dirty="0">
                <a:solidFill>
                  <a:srgbClr val="524D49"/>
                </a:solidFill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9" name="图形"/>
            <p:cNvSpPr txBox="1"/>
            <p:nvPr>
              <p:custDataLst>
                <p:tags r:id="rId3"/>
              </p:custDataLst>
            </p:nvPr>
          </p:nvSpPr>
          <p:spPr>
            <a:xfrm>
              <a:off x="1610" y="3036"/>
              <a:ext cx="15606" cy="5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Click here to add text content, such as keywords, some brief introductions, etc.</a:t>
              </a:r>
              <a:endPara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5" name="图形"/>
            <p:cNvSpPr/>
            <p:nvPr>
              <p:custDataLst>
                <p:tags r:id="rId4"/>
              </p:custDataLst>
            </p:nvPr>
          </p:nvSpPr>
          <p:spPr>
            <a:xfrm>
              <a:off x="1610" y="5302"/>
              <a:ext cx="1536" cy="1536"/>
            </a:xfrm>
            <a:prstGeom prst="diamond">
              <a:avLst/>
            </a:prstGeom>
            <a:solidFill>
              <a:srgbClr val="DB30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0" name="图形"/>
            <p:cNvSpPr/>
            <p:nvPr>
              <p:custDataLst>
                <p:tags r:id="rId5"/>
              </p:custDataLst>
            </p:nvPr>
          </p:nvSpPr>
          <p:spPr>
            <a:xfrm>
              <a:off x="1610" y="7693"/>
              <a:ext cx="1536" cy="1536"/>
            </a:xfrm>
            <a:prstGeom prst="diamond">
              <a:avLst/>
            </a:prstGeom>
            <a:solidFill>
              <a:srgbClr val="DB30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7" name="图形"/>
            <p:cNvSpPr txBox="1"/>
            <p:nvPr>
              <p:custDataLst>
                <p:tags r:id="rId6"/>
              </p:custDataLst>
            </p:nvPr>
          </p:nvSpPr>
          <p:spPr>
            <a:xfrm>
              <a:off x="1787" y="5610"/>
              <a:ext cx="1182" cy="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01</a:t>
              </a:r>
            </a:p>
          </p:txBody>
        </p:sp>
        <p:sp>
          <p:nvSpPr>
            <p:cNvPr id="14" name="图形"/>
            <p:cNvSpPr txBox="1"/>
            <p:nvPr>
              <p:custDataLst>
                <p:tags r:id="rId7"/>
              </p:custDataLst>
            </p:nvPr>
          </p:nvSpPr>
          <p:spPr>
            <a:xfrm>
              <a:off x="1787" y="8001"/>
              <a:ext cx="1182" cy="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03</a:t>
              </a: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3363" y="5108"/>
              <a:ext cx="5479" cy="1719"/>
              <a:chOff x="4052" y="4748"/>
              <a:chExt cx="5479" cy="1719"/>
            </a:xfrm>
          </p:grpSpPr>
          <p:sp>
            <p:nvSpPr>
              <p:cNvPr id="15" name="图形"/>
              <p:cNvSpPr txBox="1"/>
              <p:nvPr>
                <p:custDataLst>
                  <p:tags r:id="rId18"/>
                </p:custDataLst>
              </p:nvPr>
            </p:nvSpPr>
            <p:spPr>
              <a:xfrm>
                <a:off x="4052" y="4748"/>
                <a:ext cx="4093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4" name="图形"/>
              <p:cNvSpPr txBox="1"/>
              <p:nvPr>
                <p:custDataLst>
                  <p:tags r:id="rId19"/>
                </p:custDataLst>
              </p:nvPr>
            </p:nvSpPr>
            <p:spPr>
              <a:xfrm>
                <a:off x="4052" y="5364"/>
                <a:ext cx="5479" cy="1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etc.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>
              <a:off x="3363" y="7499"/>
              <a:ext cx="5480" cy="1730"/>
              <a:chOff x="4052" y="4748"/>
              <a:chExt cx="5480" cy="1730"/>
            </a:xfrm>
          </p:grpSpPr>
          <p:sp>
            <p:nvSpPr>
              <p:cNvPr id="19" name="图形"/>
              <p:cNvSpPr txBox="1"/>
              <p:nvPr>
                <p:custDataLst>
                  <p:tags r:id="rId16"/>
                </p:custDataLst>
              </p:nvPr>
            </p:nvSpPr>
            <p:spPr>
              <a:xfrm>
                <a:off x="4052" y="4748"/>
                <a:ext cx="3648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0" name="图形"/>
              <p:cNvSpPr txBox="1"/>
              <p:nvPr>
                <p:custDataLst>
                  <p:tags r:id="rId17"/>
                </p:custDataLst>
              </p:nvPr>
            </p:nvSpPr>
            <p:spPr>
              <a:xfrm>
                <a:off x="4052" y="5364"/>
                <a:ext cx="5480" cy="111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etc.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23" name="图形"/>
            <p:cNvSpPr/>
            <p:nvPr>
              <p:custDataLst>
                <p:tags r:id="rId8"/>
              </p:custDataLst>
            </p:nvPr>
          </p:nvSpPr>
          <p:spPr>
            <a:xfrm>
              <a:off x="9853" y="5302"/>
              <a:ext cx="1536" cy="1536"/>
            </a:xfrm>
            <a:prstGeom prst="diamond">
              <a:avLst/>
            </a:prstGeom>
            <a:solidFill>
              <a:srgbClr val="DB30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24" name="图形"/>
            <p:cNvSpPr/>
            <p:nvPr>
              <p:custDataLst>
                <p:tags r:id="rId9"/>
              </p:custDataLst>
            </p:nvPr>
          </p:nvSpPr>
          <p:spPr>
            <a:xfrm>
              <a:off x="9853" y="7693"/>
              <a:ext cx="1536" cy="1536"/>
            </a:xfrm>
            <a:prstGeom prst="diamond">
              <a:avLst/>
            </a:prstGeom>
            <a:solidFill>
              <a:srgbClr val="DB30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25" name="图形"/>
            <p:cNvSpPr txBox="1"/>
            <p:nvPr>
              <p:custDataLst>
                <p:tags r:id="rId10"/>
              </p:custDataLst>
            </p:nvPr>
          </p:nvSpPr>
          <p:spPr>
            <a:xfrm>
              <a:off x="10030" y="5610"/>
              <a:ext cx="1182" cy="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02</a:t>
              </a:r>
            </a:p>
          </p:txBody>
        </p:sp>
        <p:sp>
          <p:nvSpPr>
            <p:cNvPr id="6" name="图形"/>
            <p:cNvSpPr txBox="1"/>
            <p:nvPr>
              <p:custDataLst>
                <p:tags r:id="rId11"/>
              </p:custDataLst>
            </p:nvPr>
          </p:nvSpPr>
          <p:spPr>
            <a:xfrm>
              <a:off x="10030" y="8001"/>
              <a:ext cx="1182" cy="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04</a:t>
              </a:r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11606" y="5108"/>
              <a:ext cx="5565" cy="1719"/>
              <a:chOff x="4052" y="4748"/>
              <a:chExt cx="5565" cy="1719"/>
            </a:xfrm>
          </p:grpSpPr>
          <p:sp>
            <p:nvSpPr>
              <p:cNvPr id="28" name="图形"/>
              <p:cNvSpPr txBox="1"/>
              <p:nvPr>
                <p:custDataLst>
                  <p:tags r:id="rId14"/>
                </p:custDataLst>
              </p:nvPr>
            </p:nvSpPr>
            <p:spPr>
              <a:xfrm>
                <a:off x="4052" y="4748"/>
                <a:ext cx="3648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12" name="图形"/>
              <p:cNvSpPr txBox="1"/>
              <p:nvPr>
                <p:custDataLst>
                  <p:tags r:id="rId15"/>
                </p:custDataLst>
              </p:nvPr>
            </p:nvSpPr>
            <p:spPr>
              <a:xfrm>
                <a:off x="4052" y="5364"/>
                <a:ext cx="5565" cy="1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etc.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11651" y="7527"/>
              <a:ext cx="5565" cy="1719"/>
              <a:chOff x="4052" y="4748"/>
              <a:chExt cx="5565" cy="1719"/>
            </a:xfrm>
          </p:grpSpPr>
          <p:sp>
            <p:nvSpPr>
              <p:cNvPr id="31" name="图形"/>
              <p:cNvSpPr txBox="1"/>
              <p:nvPr>
                <p:custDataLst>
                  <p:tags r:id="rId12"/>
                </p:custDataLst>
              </p:nvPr>
            </p:nvSpPr>
            <p:spPr>
              <a:xfrm>
                <a:off x="4052" y="4748"/>
                <a:ext cx="3648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32" name="图形"/>
              <p:cNvSpPr txBox="1"/>
              <p:nvPr>
                <p:custDataLst>
                  <p:tags r:id="rId13"/>
                </p:custDataLst>
              </p:nvPr>
            </p:nvSpPr>
            <p:spPr>
              <a:xfrm>
                <a:off x="4052" y="5364"/>
                <a:ext cx="5565" cy="1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etc.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p:transition advTm="200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图形"/>
          <p:cNvGrpSpPr/>
          <p:nvPr/>
        </p:nvGrpSpPr>
        <p:grpSpPr>
          <a:xfrm>
            <a:off x="2" y="228600"/>
            <a:ext cx="4199255" cy="646430"/>
            <a:chOff x="0" y="360"/>
            <a:chExt cx="6613" cy="1018"/>
          </a:xfrm>
        </p:grpSpPr>
        <p:grpSp>
          <p:nvGrpSpPr>
            <p:cNvPr id="29" name="组合 28"/>
            <p:cNvGrpSpPr/>
            <p:nvPr/>
          </p:nvGrpSpPr>
          <p:grpSpPr>
            <a:xfrm flipH="1">
              <a:off x="0" y="427"/>
              <a:ext cx="1707" cy="882"/>
              <a:chOff x="3006" y="525"/>
              <a:chExt cx="1707" cy="625"/>
            </a:xfrm>
          </p:grpSpPr>
          <p:sp>
            <p:nvSpPr>
              <p:cNvPr id="26" name="图形"/>
              <p:cNvSpPr/>
              <p:nvPr>
                <p:custDataLst>
                  <p:tags r:id="rId23"/>
                </p:custDataLst>
              </p:nvPr>
            </p:nvSpPr>
            <p:spPr>
              <a:xfrm flipH="1">
                <a:off x="3533" y="545"/>
                <a:ext cx="1180" cy="585"/>
              </a:xfrm>
              <a:prstGeom prst="homePlat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7" name="图形"/>
              <p:cNvSpPr/>
              <p:nvPr>
                <p:custDataLst>
                  <p:tags r:id="rId24"/>
                </p:custDataLst>
              </p:nvPr>
            </p:nvSpPr>
            <p:spPr>
              <a:xfrm flipH="1">
                <a:off x="3006" y="525"/>
                <a:ext cx="746" cy="625"/>
              </a:xfrm>
              <a:prstGeom prst="chevron">
                <a:avLst>
                  <a:gd name="adj" fmla="val 61904"/>
                </a:avLst>
              </a:prstGeom>
              <a:noFill/>
              <a:ln>
                <a:solidFill>
                  <a:srgbClr val="FE04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16" name="图形"/>
            <p:cNvSpPr txBox="1"/>
            <p:nvPr>
              <p:custDataLst>
                <p:tags r:id="rId22"/>
              </p:custDataLst>
            </p:nvPr>
          </p:nvSpPr>
          <p:spPr>
            <a:xfrm>
              <a:off x="1789" y="360"/>
              <a:ext cx="4824" cy="1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3600" b="1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</a:defRPr>
              </a:lvl1pPr>
            </a:lstStyle>
            <a:p>
              <a:r>
                <a:rPr lang="en-US" altLang="zh-CN" dirty="0">
                  <a:sym typeface="Arial"/>
                </a:rPr>
                <a:t>Add title text</a:t>
              </a:r>
              <a:endParaRPr lang="zh-CN" altLang="en-US" dirty="0">
                <a:sym typeface="Arial"/>
              </a:endParaRPr>
            </a:p>
          </p:txBody>
        </p:sp>
      </p:grpSp>
      <p:grpSp>
        <p:nvGrpSpPr>
          <p:cNvPr id="8" name="图形"/>
          <p:cNvGrpSpPr/>
          <p:nvPr/>
        </p:nvGrpSpPr>
        <p:grpSpPr>
          <a:xfrm>
            <a:off x="909956" y="1983742"/>
            <a:ext cx="10363200" cy="3743960"/>
            <a:chOff x="1631" y="3124"/>
            <a:chExt cx="16320" cy="5896"/>
          </a:xfrm>
        </p:grpSpPr>
        <p:grpSp>
          <p:nvGrpSpPr>
            <p:cNvPr id="22" name="组合 21"/>
            <p:cNvGrpSpPr/>
            <p:nvPr/>
          </p:nvGrpSpPr>
          <p:grpSpPr>
            <a:xfrm>
              <a:off x="1631" y="3125"/>
              <a:ext cx="7381" cy="5273"/>
              <a:chOff x="1631" y="3125"/>
              <a:chExt cx="7381" cy="5273"/>
            </a:xfrm>
          </p:grpSpPr>
          <p:pic>
            <p:nvPicPr>
              <p:cNvPr id="9" name="图形" descr="D:\包图网\包图网素材\商务办公\5d00bd44efe15.jpg5d00bd44efe15"/>
              <p:cNvPicPr>
                <a:picLocks noChangeAspect="1"/>
              </p:cNvPicPr>
              <p:nvPr>
                <p:custDataLst>
                  <p:tags r:id="rId14"/>
                </p:custDataLst>
              </p:nvPr>
            </p:nvPicPr>
            <p:blipFill>
              <a:blip r:embed="rId2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 flipH="1">
                <a:off x="1631" y="3358"/>
                <a:ext cx="1922" cy="1922"/>
              </a:xfrm>
              <a:prstGeom prst="ellipse">
                <a:avLst/>
              </a:prstGeom>
            </p:spPr>
          </p:pic>
          <p:pic>
            <p:nvPicPr>
              <p:cNvPr id="10" name="图形" descr="D:\包图网\包图网素材\商务办公\5d00be5f7bbbf.jpg5d00be5f7bbbf"/>
              <p:cNvPicPr>
                <a:picLocks noChangeAspect="1"/>
              </p:cNvPicPr>
              <p:nvPr>
                <p:custDataLst>
                  <p:tags r:id="rId15"/>
                </p:custDataLst>
              </p:nvPr>
            </p:nvPicPr>
            <p:blipFill>
              <a:blip r:embed="rId2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1631" y="6489"/>
                <a:ext cx="1866" cy="1866"/>
              </a:xfrm>
              <a:prstGeom prst="ellipse">
                <a:avLst/>
              </a:prstGeom>
            </p:spPr>
          </p:pic>
          <p:grpSp>
            <p:nvGrpSpPr>
              <p:cNvPr id="12" name="组合 11"/>
              <p:cNvGrpSpPr/>
              <p:nvPr/>
            </p:nvGrpSpPr>
            <p:grpSpPr>
              <a:xfrm>
                <a:off x="3639" y="3125"/>
                <a:ext cx="5373" cy="2431"/>
                <a:chOff x="3639" y="3149"/>
                <a:chExt cx="5373" cy="2431"/>
              </a:xfrm>
            </p:grpSpPr>
            <p:sp>
              <p:nvSpPr>
                <p:cNvPr id="33" name="图形"/>
                <p:cNvSpPr txBox="1"/>
                <p:nvPr>
                  <p:custDataLst>
                    <p:tags r:id="rId19"/>
                  </p:custDataLst>
                </p:nvPr>
              </p:nvSpPr>
              <p:spPr>
                <a:xfrm>
                  <a:off x="3639" y="3149"/>
                  <a:ext cx="3206" cy="7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400" dirty="0">
                      <a:solidFill>
                        <a:srgbClr val="524D49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Add title text</a:t>
                  </a:r>
                  <a:endParaRPr lang="zh-CN" altLang="en-US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35" name="图形"/>
                <p:cNvSpPr txBox="1"/>
                <p:nvPr>
                  <p:custDataLst>
                    <p:tags r:id="rId20"/>
                  </p:custDataLst>
                </p:nvPr>
              </p:nvSpPr>
              <p:spPr>
                <a:xfrm>
                  <a:off x="4157" y="3824"/>
                  <a:ext cx="4855" cy="17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algn="l">
                    <a:lnSpc>
                      <a:spcPct val="150000"/>
                    </a:lnSpc>
                  </a:pPr>
                  <a:r>
                    <a:rPr lang="en-US" altLang="zh-CN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Click here to add content, content to match the title. </a:t>
                  </a:r>
                  <a:endParaRPr lang="zh-CN" altLang="en-US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cxnSp>
              <p:nvCxnSpPr>
                <p:cNvPr id="11" name="图形"/>
                <p:cNvCxnSpPr/>
                <p:nvPr>
                  <p:custDataLst>
                    <p:tags r:id="rId21"/>
                  </p:custDataLst>
                </p:nvPr>
              </p:nvCxnSpPr>
              <p:spPr>
                <a:xfrm>
                  <a:off x="4004" y="4082"/>
                  <a:ext cx="0" cy="1274"/>
                </a:xfrm>
                <a:prstGeom prst="line">
                  <a:avLst/>
                </a:prstGeom>
                <a:ln w="50800">
                  <a:solidFill>
                    <a:srgbClr val="FE042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组合 12"/>
              <p:cNvGrpSpPr/>
              <p:nvPr/>
            </p:nvGrpSpPr>
            <p:grpSpPr>
              <a:xfrm>
                <a:off x="3639" y="6191"/>
                <a:ext cx="5373" cy="2207"/>
                <a:chOff x="3639" y="3149"/>
                <a:chExt cx="5373" cy="2207"/>
              </a:xfrm>
            </p:grpSpPr>
            <p:sp>
              <p:nvSpPr>
                <p:cNvPr id="14" name="图形"/>
                <p:cNvSpPr txBox="1"/>
                <p:nvPr>
                  <p:custDataLst>
                    <p:tags r:id="rId16"/>
                  </p:custDataLst>
                </p:nvPr>
              </p:nvSpPr>
              <p:spPr>
                <a:xfrm>
                  <a:off x="3639" y="3149"/>
                  <a:ext cx="3206" cy="7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400" dirty="0">
                      <a:solidFill>
                        <a:srgbClr val="524D49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Add title text</a:t>
                  </a:r>
                  <a:endParaRPr lang="zh-CN" altLang="en-US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15" name="图形"/>
                <p:cNvSpPr txBox="1"/>
                <p:nvPr>
                  <p:custDataLst>
                    <p:tags r:id="rId17"/>
                  </p:custDataLst>
                </p:nvPr>
              </p:nvSpPr>
              <p:spPr>
                <a:xfrm>
                  <a:off x="4157" y="3824"/>
                  <a:ext cx="4855" cy="11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>
                    <a:lnSpc>
                      <a:spcPct val="150000"/>
                    </a:lnSpc>
                  </a:pPr>
                  <a:r>
                    <a:rPr lang="en-US" altLang="zh-CN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Click here to add content, content to match the title. </a:t>
                  </a:r>
                  <a:endParaRPr lang="zh-CN" altLang="en-US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cxnSp>
              <p:nvCxnSpPr>
                <p:cNvPr id="4" name="图形"/>
                <p:cNvCxnSpPr/>
                <p:nvPr>
                  <p:custDataLst>
                    <p:tags r:id="rId18"/>
                  </p:custDataLst>
                </p:nvPr>
              </p:nvCxnSpPr>
              <p:spPr>
                <a:xfrm>
                  <a:off x="4004" y="4082"/>
                  <a:ext cx="0" cy="1274"/>
                </a:xfrm>
                <a:prstGeom prst="line">
                  <a:avLst/>
                </a:prstGeom>
                <a:ln w="50800">
                  <a:solidFill>
                    <a:srgbClr val="524D4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7" name="图形"/>
            <p:cNvSpPr/>
            <p:nvPr>
              <p:custDataLst>
                <p:tags r:id="rId2"/>
              </p:custDataLst>
            </p:nvPr>
          </p:nvSpPr>
          <p:spPr>
            <a:xfrm>
              <a:off x="9588" y="3124"/>
              <a:ext cx="4109" cy="2877"/>
            </a:xfrm>
            <a:prstGeom prst="rect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8" name="图形"/>
            <p:cNvSpPr/>
            <p:nvPr>
              <p:custDataLst>
                <p:tags r:id="rId3"/>
              </p:custDataLst>
            </p:nvPr>
          </p:nvSpPr>
          <p:spPr>
            <a:xfrm>
              <a:off x="13842" y="3124"/>
              <a:ext cx="4109" cy="2877"/>
            </a:xfrm>
            <a:prstGeom prst="rect">
              <a:avLst/>
            </a:prstGeom>
            <a:solidFill>
              <a:srgbClr val="524D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9" name="图形"/>
            <p:cNvSpPr/>
            <p:nvPr>
              <p:custDataLst>
                <p:tags r:id="rId4"/>
              </p:custDataLst>
            </p:nvPr>
          </p:nvSpPr>
          <p:spPr>
            <a:xfrm>
              <a:off x="9588" y="6143"/>
              <a:ext cx="4109" cy="2877"/>
            </a:xfrm>
            <a:prstGeom prst="rect">
              <a:avLst/>
            </a:prstGeom>
            <a:solidFill>
              <a:srgbClr val="524D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21" name="图形"/>
            <p:cNvSpPr/>
            <p:nvPr>
              <p:custDataLst>
                <p:tags r:id="rId5"/>
              </p:custDataLst>
            </p:nvPr>
          </p:nvSpPr>
          <p:spPr>
            <a:xfrm>
              <a:off x="13842" y="6143"/>
              <a:ext cx="4109" cy="2877"/>
            </a:xfrm>
            <a:prstGeom prst="rect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grpSp>
          <p:nvGrpSpPr>
            <p:cNvPr id="25" name="组合 24"/>
            <p:cNvGrpSpPr/>
            <p:nvPr/>
          </p:nvGrpSpPr>
          <p:grpSpPr>
            <a:xfrm>
              <a:off x="9686" y="3569"/>
              <a:ext cx="3913" cy="1987"/>
              <a:chOff x="12114" y="-104"/>
              <a:chExt cx="3913" cy="1987"/>
            </a:xfrm>
          </p:grpSpPr>
          <p:sp>
            <p:nvSpPr>
              <p:cNvPr id="23" name="图形"/>
              <p:cNvSpPr txBox="1"/>
              <p:nvPr>
                <p:custDataLst>
                  <p:tags r:id="rId12"/>
                </p:custDataLst>
              </p:nvPr>
            </p:nvSpPr>
            <p:spPr>
              <a:xfrm>
                <a:off x="12114" y="-104"/>
                <a:ext cx="3206" cy="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0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4" name="图形"/>
              <p:cNvSpPr txBox="1"/>
              <p:nvPr>
                <p:custDataLst>
                  <p:tags r:id="rId13"/>
                </p:custDataLst>
              </p:nvPr>
            </p:nvSpPr>
            <p:spPr>
              <a:xfrm>
                <a:off x="12114" y="432"/>
                <a:ext cx="3913" cy="145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content, content to match the title. </a:t>
                </a:r>
                <a:endParaRPr lang="zh-CN" altLang="en-US" sz="12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3905" y="3569"/>
              <a:ext cx="3983" cy="1500"/>
              <a:chOff x="12114" y="-104"/>
              <a:chExt cx="3983" cy="1500"/>
            </a:xfrm>
          </p:grpSpPr>
          <p:sp>
            <p:nvSpPr>
              <p:cNvPr id="6" name="图形"/>
              <p:cNvSpPr txBox="1"/>
              <p:nvPr>
                <p:custDataLst>
                  <p:tags r:id="rId10"/>
                </p:custDataLst>
              </p:nvPr>
            </p:nvSpPr>
            <p:spPr>
              <a:xfrm>
                <a:off x="12114" y="-104"/>
                <a:ext cx="3206" cy="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0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8" name="图形"/>
              <p:cNvSpPr txBox="1"/>
              <p:nvPr>
                <p:custDataLst>
                  <p:tags r:id="rId11"/>
                </p:custDataLst>
              </p:nvPr>
            </p:nvSpPr>
            <p:spPr>
              <a:xfrm>
                <a:off x="12114" y="432"/>
                <a:ext cx="3983" cy="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content, content to match the title. </a:t>
                </a:r>
                <a:endParaRPr lang="zh-CN" altLang="en-US" sz="12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9683" y="6588"/>
              <a:ext cx="3919" cy="1500"/>
              <a:chOff x="12114" y="-104"/>
              <a:chExt cx="3919" cy="1500"/>
            </a:xfrm>
          </p:grpSpPr>
          <p:sp>
            <p:nvSpPr>
              <p:cNvPr id="30" name="图形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12114" y="-104"/>
                <a:ext cx="3206" cy="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0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31" name="图形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12114" y="432"/>
                <a:ext cx="3919" cy="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content, content to match the title. </a:t>
                </a:r>
                <a:endParaRPr lang="zh-CN" altLang="en-US" sz="12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32" name="组合 31"/>
            <p:cNvGrpSpPr/>
            <p:nvPr/>
          </p:nvGrpSpPr>
          <p:grpSpPr>
            <a:xfrm>
              <a:off x="13909" y="6588"/>
              <a:ext cx="3976" cy="1500"/>
              <a:chOff x="12114" y="-104"/>
              <a:chExt cx="3976" cy="1500"/>
            </a:xfrm>
          </p:grpSpPr>
          <p:sp>
            <p:nvSpPr>
              <p:cNvPr id="34" name="图形"/>
              <p:cNvSpPr txBox="1"/>
              <p:nvPr>
                <p:custDataLst>
                  <p:tags r:id="rId6"/>
                </p:custDataLst>
              </p:nvPr>
            </p:nvSpPr>
            <p:spPr>
              <a:xfrm>
                <a:off x="12114" y="-104"/>
                <a:ext cx="3206" cy="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0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36" name="图形"/>
              <p:cNvSpPr txBox="1"/>
              <p:nvPr>
                <p:custDataLst>
                  <p:tags r:id="rId7"/>
                </p:custDataLst>
              </p:nvPr>
            </p:nvSpPr>
            <p:spPr>
              <a:xfrm>
                <a:off x="12114" y="432"/>
                <a:ext cx="3976" cy="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content, content to match the title. </a:t>
                </a:r>
                <a:endParaRPr lang="zh-CN" altLang="en-US" sz="12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p:transition advTm="2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图形"/>
          <p:cNvGrpSpPr/>
          <p:nvPr/>
        </p:nvGrpSpPr>
        <p:grpSpPr>
          <a:xfrm>
            <a:off x="2" y="228600"/>
            <a:ext cx="4199255" cy="646430"/>
            <a:chOff x="0" y="360"/>
            <a:chExt cx="6613" cy="1018"/>
          </a:xfrm>
        </p:grpSpPr>
        <p:grpSp>
          <p:nvGrpSpPr>
            <p:cNvPr id="29" name="组合 28"/>
            <p:cNvGrpSpPr/>
            <p:nvPr/>
          </p:nvGrpSpPr>
          <p:grpSpPr>
            <a:xfrm flipH="1">
              <a:off x="0" y="427"/>
              <a:ext cx="1707" cy="882"/>
              <a:chOff x="3006" y="525"/>
              <a:chExt cx="1707" cy="625"/>
            </a:xfrm>
          </p:grpSpPr>
          <p:sp>
            <p:nvSpPr>
              <p:cNvPr id="26" name="图形"/>
              <p:cNvSpPr/>
              <p:nvPr>
                <p:custDataLst>
                  <p:tags r:id="rId23"/>
                </p:custDataLst>
              </p:nvPr>
            </p:nvSpPr>
            <p:spPr>
              <a:xfrm flipH="1">
                <a:off x="3533" y="545"/>
                <a:ext cx="1180" cy="585"/>
              </a:xfrm>
              <a:prstGeom prst="homePlat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7" name="图形"/>
              <p:cNvSpPr/>
              <p:nvPr>
                <p:custDataLst>
                  <p:tags r:id="rId24"/>
                </p:custDataLst>
              </p:nvPr>
            </p:nvSpPr>
            <p:spPr>
              <a:xfrm flipH="1">
                <a:off x="3006" y="525"/>
                <a:ext cx="746" cy="625"/>
              </a:xfrm>
              <a:prstGeom prst="chevron">
                <a:avLst>
                  <a:gd name="adj" fmla="val 61904"/>
                </a:avLst>
              </a:prstGeom>
              <a:noFill/>
              <a:ln>
                <a:solidFill>
                  <a:srgbClr val="FE04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16" name="图形"/>
            <p:cNvSpPr txBox="1"/>
            <p:nvPr>
              <p:custDataLst>
                <p:tags r:id="rId22"/>
              </p:custDataLst>
            </p:nvPr>
          </p:nvSpPr>
          <p:spPr>
            <a:xfrm>
              <a:off x="1789" y="360"/>
              <a:ext cx="4824" cy="1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3600" b="1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</a:defRPr>
              </a:lvl1pPr>
            </a:lstStyle>
            <a:p>
              <a:r>
                <a:rPr lang="en-US" altLang="zh-CN" dirty="0">
                  <a:sym typeface="Arial"/>
                </a:rPr>
                <a:t>Add title text</a:t>
              </a:r>
              <a:endParaRPr lang="zh-CN" altLang="en-US" dirty="0">
                <a:sym typeface="Arial"/>
              </a:endParaRPr>
            </a:p>
          </p:txBody>
        </p:sp>
      </p:grpSp>
      <p:grpSp>
        <p:nvGrpSpPr>
          <p:cNvPr id="21" name="图形"/>
          <p:cNvGrpSpPr/>
          <p:nvPr/>
        </p:nvGrpSpPr>
        <p:grpSpPr>
          <a:xfrm>
            <a:off x="868681" y="2052955"/>
            <a:ext cx="10462895" cy="3527425"/>
            <a:chOff x="1350" y="3521"/>
            <a:chExt cx="16477" cy="5555"/>
          </a:xfrm>
        </p:grpSpPr>
        <p:grpSp>
          <p:nvGrpSpPr>
            <p:cNvPr id="7" name="组合 6"/>
            <p:cNvGrpSpPr/>
            <p:nvPr/>
          </p:nvGrpSpPr>
          <p:grpSpPr>
            <a:xfrm>
              <a:off x="1350" y="3521"/>
              <a:ext cx="3955" cy="5555"/>
              <a:chOff x="1350" y="3521"/>
              <a:chExt cx="3955" cy="5555"/>
            </a:xfrm>
          </p:grpSpPr>
          <p:sp>
            <p:nvSpPr>
              <p:cNvPr id="5" name="图形"/>
              <p:cNvSpPr/>
              <p:nvPr>
                <p:custDataLst>
                  <p:tags r:id="rId17"/>
                </p:custDataLst>
              </p:nvPr>
            </p:nvSpPr>
            <p:spPr>
              <a:xfrm>
                <a:off x="1350" y="3521"/>
                <a:ext cx="3955" cy="5555"/>
              </a:xfrm>
              <a:prstGeom prst="roundRect">
                <a:avLst>
                  <a:gd name="adj" fmla="val 4167"/>
                </a:avLst>
              </a:prstGeom>
              <a:solidFill>
                <a:srgbClr val="FE0420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grpSp>
            <p:nvGrpSpPr>
              <p:cNvPr id="28" name="组合 27"/>
              <p:cNvGrpSpPr/>
              <p:nvPr/>
            </p:nvGrpSpPr>
            <p:grpSpPr>
              <a:xfrm>
                <a:off x="1461" y="5342"/>
                <a:ext cx="3734" cy="2720"/>
                <a:chOff x="1348" y="5268"/>
                <a:chExt cx="3734" cy="2720"/>
              </a:xfrm>
            </p:grpSpPr>
            <p:sp>
              <p:nvSpPr>
                <p:cNvPr id="9" name="图形"/>
                <p:cNvSpPr txBox="1"/>
                <p:nvPr>
                  <p:custDataLst>
                    <p:tags r:id="rId20"/>
                  </p:custDataLst>
                </p:nvPr>
              </p:nvSpPr>
              <p:spPr>
                <a:xfrm>
                  <a:off x="1613" y="5268"/>
                  <a:ext cx="3204" cy="7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400" dirty="0">
                      <a:solidFill>
                        <a:schemeClr val="bg1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Add title text</a:t>
                  </a:r>
                  <a:endParaRPr lang="zh-CN" altLang="en-US" sz="24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53" name="图形"/>
                <p:cNvSpPr txBox="1"/>
                <p:nvPr>
                  <p:custDataLst>
                    <p:tags r:id="rId21"/>
                  </p:custDataLst>
                </p:nvPr>
              </p:nvSpPr>
              <p:spPr>
                <a:xfrm>
                  <a:off x="1348" y="5870"/>
                  <a:ext cx="3734" cy="21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altLang="zh-CN" sz="1400" dirty="0">
                      <a:solidFill>
                        <a:schemeClr val="bg1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Click here to add text content, such as keywords, some brief introductions, etc.</a:t>
                  </a:r>
                  <a:endParaRPr lang="zh-CN" altLang="en-US" sz="14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</p:grpSp>
          <p:sp>
            <p:nvSpPr>
              <p:cNvPr id="8" name="图形"/>
              <p:cNvSpPr/>
              <p:nvPr>
                <p:custDataLst>
                  <p:tags r:id="rId18"/>
                </p:custDataLst>
              </p:nvPr>
            </p:nvSpPr>
            <p:spPr>
              <a:xfrm>
                <a:off x="2722" y="3902"/>
                <a:ext cx="1211" cy="12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15" name="图形"/>
              <p:cNvSpPr txBox="1"/>
              <p:nvPr>
                <p:custDataLst>
                  <p:tags r:id="rId19"/>
                </p:custDataLst>
              </p:nvPr>
            </p:nvSpPr>
            <p:spPr>
              <a:xfrm>
                <a:off x="2753" y="4048"/>
                <a:ext cx="1150" cy="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200">
                    <a:solidFill>
                      <a:srgbClr val="FE0420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01</a:t>
                </a:r>
              </a:p>
            </p:txBody>
          </p:sp>
        </p:grpSp>
        <p:grpSp>
          <p:nvGrpSpPr>
            <p:cNvPr id="14" name="组合 13"/>
            <p:cNvGrpSpPr/>
            <p:nvPr/>
          </p:nvGrpSpPr>
          <p:grpSpPr>
            <a:xfrm>
              <a:off x="5524" y="3521"/>
              <a:ext cx="3955" cy="5555"/>
              <a:chOff x="5608" y="3521"/>
              <a:chExt cx="3955" cy="5555"/>
            </a:xfrm>
          </p:grpSpPr>
          <p:sp>
            <p:nvSpPr>
              <p:cNvPr id="12" name="图形"/>
              <p:cNvSpPr/>
              <p:nvPr>
                <p:custDataLst>
                  <p:tags r:id="rId12"/>
                </p:custDataLst>
              </p:nvPr>
            </p:nvSpPr>
            <p:spPr>
              <a:xfrm>
                <a:off x="5608" y="3521"/>
                <a:ext cx="3955" cy="5555"/>
              </a:xfrm>
              <a:prstGeom prst="roundRect">
                <a:avLst>
                  <a:gd name="adj" fmla="val 4167"/>
                </a:avLst>
              </a:prstGeom>
              <a:noFill/>
              <a:ln w="12700">
                <a:solidFill>
                  <a:srgbClr val="524D4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grpSp>
            <p:nvGrpSpPr>
              <p:cNvPr id="3" name="组合 2"/>
              <p:cNvGrpSpPr/>
              <p:nvPr/>
            </p:nvGrpSpPr>
            <p:grpSpPr>
              <a:xfrm>
                <a:off x="5718" y="5341"/>
                <a:ext cx="3736" cy="3291"/>
                <a:chOff x="1348" y="5268"/>
                <a:chExt cx="3736" cy="3291"/>
              </a:xfrm>
            </p:grpSpPr>
            <p:sp>
              <p:nvSpPr>
                <p:cNvPr id="30" name="图形"/>
                <p:cNvSpPr txBox="1"/>
                <p:nvPr>
                  <p:custDataLst>
                    <p:tags r:id="rId15"/>
                  </p:custDataLst>
                </p:nvPr>
              </p:nvSpPr>
              <p:spPr>
                <a:xfrm>
                  <a:off x="1615" y="5268"/>
                  <a:ext cx="3204" cy="7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400" dirty="0">
                      <a:solidFill>
                        <a:srgbClr val="524D49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Add title text</a:t>
                  </a:r>
                  <a:endParaRPr lang="zh-CN" altLang="en-US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31" name="图形"/>
                <p:cNvSpPr txBox="1"/>
                <p:nvPr>
                  <p:custDataLst>
                    <p:tags r:id="rId16"/>
                  </p:custDataLst>
                </p:nvPr>
              </p:nvSpPr>
              <p:spPr>
                <a:xfrm>
                  <a:off x="1348" y="5870"/>
                  <a:ext cx="3736" cy="268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altLang="zh-CN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Click here to add text content, such as keywords, some brief introductions, etc.</a:t>
                  </a:r>
                  <a:endParaRPr lang="zh-CN" alt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</p:grpSp>
          <p:sp>
            <p:nvSpPr>
              <p:cNvPr id="10" name="图形"/>
              <p:cNvSpPr/>
              <p:nvPr>
                <p:custDataLst>
                  <p:tags r:id="rId13"/>
                </p:custDataLst>
              </p:nvPr>
            </p:nvSpPr>
            <p:spPr>
              <a:xfrm>
                <a:off x="6980" y="3902"/>
                <a:ext cx="1211" cy="1211"/>
              </a:xfrm>
              <a:prstGeom prst="ellipse">
                <a:avLst/>
              </a:prstGeom>
              <a:solidFill>
                <a:srgbClr val="524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6" name="图形"/>
              <p:cNvSpPr txBox="1"/>
              <p:nvPr>
                <p:custDataLst>
                  <p:tags r:id="rId14"/>
                </p:custDataLst>
              </p:nvPr>
            </p:nvSpPr>
            <p:spPr>
              <a:xfrm>
                <a:off x="7011" y="4048"/>
                <a:ext cx="1150" cy="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20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02</a:t>
                </a:r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9698" y="3521"/>
              <a:ext cx="3955" cy="5555"/>
              <a:chOff x="9870" y="3521"/>
              <a:chExt cx="3955" cy="5555"/>
            </a:xfrm>
          </p:grpSpPr>
          <p:sp>
            <p:nvSpPr>
              <p:cNvPr id="4" name="图形"/>
              <p:cNvSpPr/>
              <p:nvPr>
                <p:custDataLst>
                  <p:tags r:id="rId7"/>
                </p:custDataLst>
              </p:nvPr>
            </p:nvSpPr>
            <p:spPr>
              <a:xfrm>
                <a:off x="9870" y="3521"/>
                <a:ext cx="3955" cy="5555"/>
              </a:xfrm>
              <a:prstGeom prst="roundRect">
                <a:avLst>
                  <a:gd name="adj" fmla="val 4167"/>
                </a:avLst>
              </a:prstGeom>
              <a:solidFill>
                <a:srgbClr val="FE0420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grpSp>
            <p:nvGrpSpPr>
              <p:cNvPr id="33" name="组合 32"/>
              <p:cNvGrpSpPr/>
              <p:nvPr/>
            </p:nvGrpSpPr>
            <p:grpSpPr>
              <a:xfrm>
                <a:off x="9982" y="5341"/>
                <a:ext cx="3731" cy="2720"/>
                <a:chOff x="1355" y="5268"/>
                <a:chExt cx="3731" cy="2720"/>
              </a:xfrm>
            </p:grpSpPr>
            <p:sp>
              <p:nvSpPr>
                <p:cNvPr id="34" name="图形"/>
                <p:cNvSpPr txBox="1"/>
                <p:nvPr>
                  <p:custDataLst>
                    <p:tags r:id="rId10"/>
                  </p:custDataLst>
                </p:nvPr>
              </p:nvSpPr>
              <p:spPr>
                <a:xfrm>
                  <a:off x="1615" y="5268"/>
                  <a:ext cx="3204" cy="7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400" dirty="0">
                      <a:solidFill>
                        <a:schemeClr val="bg1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Add title text</a:t>
                  </a:r>
                  <a:endParaRPr lang="zh-CN" altLang="en-US" sz="24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35" name="图形"/>
                <p:cNvSpPr txBox="1"/>
                <p:nvPr>
                  <p:custDataLst>
                    <p:tags r:id="rId11"/>
                  </p:custDataLst>
                </p:nvPr>
              </p:nvSpPr>
              <p:spPr>
                <a:xfrm>
                  <a:off x="1355" y="5870"/>
                  <a:ext cx="3731" cy="21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altLang="zh-CN" sz="1400" dirty="0">
                      <a:solidFill>
                        <a:schemeClr val="bg1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Click here to add text content, such as keywords, some brief introductions, etc.</a:t>
                  </a:r>
                  <a:endParaRPr lang="zh-CN" altLang="en-US" sz="14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</p:grpSp>
          <p:sp>
            <p:nvSpPr>
              <p:cNvPr id="11" name="图形"/>
              <p:cNvSpPr/>
              <p:nvPr>
                <p:custDataLst>
                  <p:tags r:id="rId8"/>
                </p:custDataLst>
              </p:nvPr>
            </p:nvSpPr>
            <p:spPr>
              <a:xfrm>
                <a:off x="11242" y="3902"/>
                <a:ext cx="1211" cy="12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18" name="图形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11273" y="4048"/>
                <a:ext cx="1150" cy="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200">
                    <a:solidFill>
                      <a:srgbClr val="FE0420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03</a:t>
                </a:r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13872" y="3521"/>
              <a:ext cx="3955" cy="5555"/>
              <a:chOff x="14124" y="3521"/>
              <a:chExt cx="3955" cy="5555"/>
            </a:xfrm>
          </p:grpSpPr>
          <p:sp>
            <p:nvSpPr>
              <p:cNvPr id="22" name="图形"/>
              <p:cNvSpPr/>
              <p:nvPr>
                <p:custDataLst>
                  <p:tags r:id="rId2"/>
                </p:custDataLst>
              </p:nvPr>
            </p:nvSpPr>
            <p:spPr>
              <a:xfrm>
                <a:off x="14124" y="3521"/>
                <a:ext cx="3955" cy="5555"/>
              </a:xfrm>
              <a:prstGeom prst="roundRect">
                <a:avLst>
                  <a:gd name="adj" fmla="val 4167"/>
                </a:avLst>
              </a:prstGeom>
              <a:noFill/>
              <a:ln w="12700">
                <a:solidFill>
                  <a:srgbClr val="524D4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grpSp>
            <p:nvGrpSpPr>
              <p:cNvPr id="37" name="组合 36"/>
              <p:cNvGrpSpPr/>
              <p:nvPr/>
            </p:nvGrpSpPr>
            <p:grpSpPr>
              <a:xfrm>
                <a:off x="14244" y="5341"/>
                <a:ext cx="3716" cy="3291"/>
                <a:chOff x="1350" y="5268"/>
                <a:chExt cx="3716" cy="3291"/>
              </a:xfrm>
            </p:grpSpPr>
            <p:sp>
              <p:nvSpPr>
                <p:cNvPr id="38" name="图形"/>
                <p:cNvSpPr txBox="1"/>
                <p:nvPr>
                  <p:custDataLst>
                    <p:tags r:id="rId5"/>
                  </p:custDataLst>
                </p:nvPr>
              </p:nvSpPr>
              <p:spPr>
                <a:xfrm>
                  <a:off x="1615" y="5268"/>
                  <a:ext cx="3204" cy="7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400" dirty="0">
                      <a:solidFill>
                        <a:srgbClr val="524D49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Add title text</a:t>
                  </a:r>
                  <a:endParaRPr lang="zh-CN" altLang="en-US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39" name="图形"/>
                <p:cNvSpPr txBox="1"/>
                <p:nvPr>
                  <p:custDataLst>
                    <p:tags r:id="rId6"/>
                  </p:custDataLst>
                </p:nvPr>
              </p:nvSpPr>
              <p:spPr>
                <a:xfrm>
                  <a:off x="1350" y="5870"/>
                  <a:ext cx="3716" cy="268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altLang="zh-CN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Click here to add text content, such as keywords, some brief introductions, etc.</a:t>
                  </a:r>
                  <a:endParaRPr lang="zh-CN" alt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</p:grpSp>
          <p:sp>
            <p:nvSpPr>
              <p:cNvPr id="13" name="图形"/>
              <p:cNvSpPr/>
              <p:nvPr>
                <p:custDataLst>
                  <p:tags r:id="rId3"/>
                </p:custDataLst>
              </p:nvPr>
            </p:nvSpPr>
            <p:spPr>
              <a:xfrm>
                <a:off x="15496" y="3902"/>
                <a:ext cx="1211" cy="1211"/>
              </a:xfrm>
              <a:prstGeom prst="ellipse">
                <a:avLst/>
              </a:prstGeom>
              <a:solidFill>
                <a:srgbClr val="524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19" name="图形"/>
              <p:cNvSpPr txBox="1"/>
              <p:nvPr>
                <p:custDataLst>
                  <p:tags r:id="rId4"/>
                </p:custDataLst>
              </p:nvPr>
            </p:nvSpPr>
            <p:spPr>
              <a:xfrm>
                <a:off x="15527" y="4048"/>
                <a:ext cx="1150" cy="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20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04</a:t>
                </a:r>
              </a:p>
            </p:txBody>
          </p:sp>
        </p:grpSp>
      </p:grpSp>
    </p:spTree>
    <p:custDataLst>
      <p:tags r:id="rId1"/>
    </p:custDataLst>
  </p:cSld>
  <p:clrMapOvr>
    <a:masterClrMapping/>
  </p:clrMapOvr>
  <p:transition advTm="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图形"/>
          <p:cNvGrpSpPr/>
          <p:nvPr/>
        </p:nvGrpSpPr>
        <p:grpSpPr>
          <a:xfrm>
            <a:off x="-3811" y="0"/>
            <a:ext cx="12197080" cy="6858000"/>
            <a:chOff x="-6" y="0"/>
            <a:chExt cx="19208" cy="10800"/>
          </a:xfrm>
        </p:grpSpPr>
        <p:pic>
          <p:nvPicPr>
            <p:cNvPr id="2" name="图形" descr="5c79330b3e913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17" cstate="email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19202" cy="10801"/>
            </a:xfrm>
            <a:prstGeom prst="rect">
              <a:avLst/>
            </a:prstGeom>
          </p:spPr>
        </p:pic>
        <p:sp>
          <p:nvSpPr>
            <p:cNvPr id="4" name="图形"/>
            <p:cNvSpPr/>
            <p:nvPr>
              <p:custDataLst>
                <p:tags r:id="rId9"/>
              </p:custDataLst>
            </p:nvPr>
          </p:nvSpPr>
          <p:spPr>
            <a:xfrm>
              <a:off x="-6" y="0"/>
              <a:ext cx="19201" cy="10801"/>
            </a:xfrm>
            <a:prstGeom prst="rect">
              <a:avLst/>
            </a:prstGeom>
            <a:solidFill>
              <a:schemeClr val="tx1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3" name="图形"/>
            <p:cNvSpPr/>
            <p:nvPr>
              <p:custDataLst>
                <p:tags r:id="rId10"/>
              </p:custDataLst>
            </p:nvPr>
          </p:nvSpPr>
          <p:spPr>
            <a:xfrm rot="5400000" flipH="1">
              <a:off x="-1696" y="4801"/>
              <a:ext cx="7695" cy="4304"/>
            </a:xfrm>
            <a:prstGeom prst="triangle">
              <a:avLst>
                <a:gd name="adj" fmla="val 50331"/>
              </a:avLst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5" name="图形"/>
            <p:cNvSpPr/>
            <p:nvPr>
              <p:custDataLst>
                <p:tags r:id="rId11"/>
              </p:custDataLst>
            </p:nvPr>
          </p:nvSpPr>
          <p:spPr>
            <a:xfrm rot="5400000" flipH="1">
              <a:off x="-1696" y="2558"/>
              <a:ext cx="7695" cy="4304"/>
            </a:xfrm>
            <a:prstGeom prst="triangle">
              <a:avLst>
                <a:gd name="adj" fmla="val 50331"/>
              </a:avLst>
            </a:prstGeom>
            <a:no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6" name="图形"/>
            <p:cNvSpPr/>
            <p:nvPr>
              <p:custDataLst>
                <p:tags r:id="rId12"/>
              </p:custDataLst>
            </p:nvPr>
          </p:nvSpPr>
          <p:spPr>
            <a:xfrm>
              <a:off x="0" y="5274"/>
              <a:ext cx="5527" cy="5527"/>
            </a:xfrm>
            <a:prstGeom prst="rtTriangle">
              <a:avLst/>
            </a:prstGeom>
            <a:no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7" name="图形"/>
            <p:cNvSpPr/>
            <p:nvPr>
              <p:custDataLst>
                <p:tags r:id="rId13"/>
              </p:custDataLst>
            </p:nvPr>
          </p:nvSpPr>
          <p:spPr>
            <a:xfrm rot="10800000">
              <a:off x="1424" y="0"/>
              <a:ext cx="10497" cy="4653"/>
            </a:xfrm>
            <a:prstGeom prst="triangle">
              <a:avLst>
                <a:gd name="adj" fmla="val 50331"/>
              </a:avLst>
            </a:prstGeom>
            <a:noFill/>
            <a:ln w="25400">
              <a:solidFill>
                <a:srgbClr val="FE04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0" name="图形"/>
            <p:cNvSpPr/>
            <p:nvPr>
              <p:custDataLst>
                <p:tags r:id="rId14"/>
              </p:custDataLst>
            </p:nvPr>
          </p:nvSpPr>
          <p:spPr>
            <a:xfrm flipH="1">
              <a:off x="15778" y="8127"/>
              <a:ext cx="3424" cy="2673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1" name="图形"/>
            <p:cNvSpPr/>
            <p:nvPr>
              <p:custDataLst>
                <p:tags r:id="rId15"/>
              </p:custDataLst>
            </p:nvPr>
          </p:nvSpPr>
          <p:spPr>
            <a:xfrm flipH="1">
              <a:off x="14858" y="8127"/>
              <a:ext cx="3424" cy="2673"/>
            </a:xfrm>
            <a:prstGeom prst="rtTriangle">
              <a:avLst/>
            </a:prstGeom>
            <a:noFill/>
            <a:ln w="25400">
              <a:solidFill>
                <a:srgbClr val="FE04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</p:grpSp>
      <p:sp>
        <p:nvSpPr>
          <p:cNvPr id="8" name="图形"/>
          <p:cNvSpPr txBox="1"/>
          <p:nvPr>
            <p:custDataLst>
              <p:tags r:id="rId2"/>
            </p:custDataLst>
          </p:nvPr>
        </p:nvSpPr>
        <p:spPr>
          <a:xfrm>
            <a:off x="7569835" y="1957070"/>
            <a:ext cx="36283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6000">
                <a:solidFill>
                  <a:srgbClr val="FE0420"/>
                </a:solidFill>
                <a:latin typeface="Arial"/>
                <a:ea typeface="微软雅黑"/>
                <a:cs typeface="思源黑体 CN Normal" panose="020B0400000000000000" charset="-122"/>
                <a:sym typeface="Arial"/>
              </a:rPr>
              <a:t>Part 03</a:t>
            </a:r>
          </a:p>
        </p:txBody>
      </p:sp>
      <p:sp>
        <p:nvSpPr>
          <p:cNvPr id="16" name="图形"/>
          <p:cNvSpPr txBox="1"/>
          <p:nvPr>
            <p:custDataLst>
              <p:tags r:id="rId3"/>
            </p:custDataLst>
          </p:nvPr>
        </p:nvSpPr>
        <p:spPr>
          <a:xfrm>
            <a:off x="4631691" y="2984501"/>
            <a:ext cx="65665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8000" b="1">
                <a:solidFill>
                  <a:schemeClr val="bg1"/>
                </a:solidFill>
                <a:latin typeface="Arial"/>
                <a:ea typeface="微软雅黑"/>
                <a:cs typeface="阿里巴巴普惠体 Heavy" pitchFamily="18" charset="-122"/>
              </a:defRPr>
            </a:lvl1pPr>
          </a:lstStyle>
          <a:p>
            <a:r>
              <a:rPr lang="en-US" altLang="zh-CN" dirty="0">
                <a:sym typeface="Arial"/>
              </a:rPr>
              <a:t>Add title text</a:t>
            </a:r>
            <a:endParaRPr lang="zh-CN" altLang="en-US" dirty="0">
              <a:sym typeface="Arial"/>
            </a:endParaRPr>
          </a:p>
        </p:txBody>
      </p:sp>
      <p:sp>
        <p:nvSpPr>
          <p:cNvPr id="77" name="图形"/>
          <p:cNvSpPr txBox="1"/>
          <p:nvPr>
            <p:custDataLst>
              <p:tags r:id="rId4"/>
            </p:custDataLst>
          </p:nvPr>
        </p:nvSpPr>
        <p:spPr>
          <a:xfrm>
            <a:off x="4631055" y="4184652"/>
            <a:ext cx="6567171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Click here to enter your </a:t>
            </a:r>
            <a:r>
              <a:rPr lang="en-US" altLang="zh-CN" sz="14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text,change</a:t>
            </a: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 the color or size of the </a:t>
            </a:r>
            <a:r>
              <a:rPr lang="en-US" altLang="zh-CN" sz="14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text.Click</a:t>
            </a: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 here to enter your </a:t>
            </a:r>
            <a:r>
              <a:rPr lang="en-US" altLang="zh-CN" sz="14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text,change</a:t>
            </a: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 the color or size of the text.</a:t>
            </a:r>
          </a:p>
        </p:txBody>
      </p:sp>
      <p:grpSp>
        <p:nvGrpSpPr>
          <p:cNvPr id="15" name="图形"/>
          <p:cNvGrpSpPr/>
          <p:nvPr/>
        </p:nvGrpSpPr>
        <p:grpSpPr>
          <a:xfrm>
            <a:off x="9595486" y="347346"/>
            <a:ext cx="2581911" cy="396875"/>
            <a:chOff x="15111" y="547"/>
            <a:chExt cx="4066" cy="625"/>
          </a:xfrm>
        </p:grpSpPr>
        <p:sp>
          <p:nvSpPr>
            <p:cNvPr id="12" name="图形"/>
            <p:cNvSpPr/>
            <p:nvPr>
              <p:custDataLst>
                <p:tags r:id="rId5"/>
              </p:custDataLst>
            </p:nvPr>
          </p:nvSpPr>
          <p:spPr>
            <a:xfrm flipH="1">
              <a:off x="17997" y="567"/>
              <a:ext cx="1180" cy="585"/>
            </a:xfrm>
            <a:prstGeom prst="homePlate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3" name="图形"/>
            <p:cNvSpPr/>
            <p:nvPr>
              <p:custDataLst>
                <p:tags r:id="rId6"/>
              </p:custDataLst>
            </p:nvPr>
          </p:nvSpPr>
          <p:spPr>
            <a:xfrm flipH="1">
              <a:off x="17635" y="547"/>
              <a:ext cx="512" cy="625"/>
            </a:xfrm>
            <a:prstGeom prst="chevron">
              <a:avLst>
                <a:gd name="adj" fmla="val 61904"/>
              </a:avLst>
            </a:prstGeom>
            <a:noFill/>
            <a:ln>
              <a:solidFill>
                <a:srgbClr val="FE04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4" name="图形"/>
            <p:cNvSpPr txBox="1"/>
            <p:nvPr>
              <p:custDataLst>
                <p:tags r:id="rId7"/>
              </p:custDataLst>
            </p:nvPr>
          </p:nvSpPr>
          <p:spPr>
            <a:xfrm>
              <a:off x="15111" y="618"/>
              <a:ext cx="2411" cy="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40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YOUR LOGO</a:t>
              </a:r>
            </a:p>
          </p:txBody>
        </p:sp>
      </p:grpSp>
    </p:spTree>
    <p:custDataLst>
      <p:tags r:id="rId1"/>
    </p:custDataLst>
  </p:cSld>
  <p:clrMapOvr>
    <a:masterClrMapping/>
  </p:clrMapOvr>
  <p:transition advTm="2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6" grpId="0"/>
      <p:bldP spid="16" grpId="1"/>
      <p:bldP spid="77" grpId="0"/>
      <p:bldP spid="77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图形"/>
          <p:cNvGrpSpPr/>
          <p:nvPr/>
        </p:nvGrpSpPr>
        <p:grpSpPr>
          <a:xfrm>
            <a:off x="2" y="228600"/>
            <a:ext cx="4199255" cy="646430"/>
            <a:chOff x="0" y="360"/>
            <a:chExt cx="6613" cy="1018"/>
          </a:xfrm>
        </p:grpSpPr>
        <p:grpSp>
          <p:nvGrpSpPr>
            <p:cNvPr id="29" name="组合 28"/>
            <p:cNvGrpSpPr/>
            <p:nvPr/>
          </p:nvGrpSpPr>
          <p:grpSpPr>
            <a:xfrm flipH="1">
              <a:off x="0" y="427"/>
              <a:ext cx="1707" cy="882"/>
              <a:chOff x="3006" y="525"/>
              <a:chExt cx="1707" cy="625"/>
            </a:xfrm>
          </p:grpSpPr>
          <p:sp>
            <p:nvSpPr>
              <p:cNvPr id="26" name="图形"/>
              <p:cNvSpPr/>
              <p:nvPr>
                <p:custDataLst>
                  <p:tags r:id="rId11"/>
                </p:custDataLst>
              </p:nvPr>
            </p:nvSpPr>
            <p:spPr>
              <a:xfrm flipH="1">
                <a:off x="3533" y="545"/>
                <a:ext cx="1180" cy="585"/>
              </a:xfrm>
              <a:prstGeom prst="homePlat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7" name="图形"/>
              <p:cNvSpPr/>
              <p:nvPr>
                <p:custDataLst>
                  <p:tags r:id="rId12"/>
                </p:custDataLst>
              </p:nvPr>
            </p:nvSpPr>
            <p:spPr>
              <a:xfrm flipH="1">
                <a:off x="3006" y="525"/>
                <a:ext cx="746" cy="625"/>
              </a:xfrm>
              <a:prstGeom prst="chevron">
                <a:avLst>
                  <a:gd name="adj" fmla="val 61904"/>
                </a:avLst>
              </a:prstGeom>
              <a:noFill/>
              <a:ln>
                <a:solidFill>
                  <a:srgbClr val="FE04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16" name="图形"/>
            <p:cNvSpPr txBox="1"/>
            <p:nvPr>
              <p:custDataLst>
                <p:tags r:id="rId10"/>
              </p:custDataLst>
            </p:nvPr>
          </p:nvSpPr>
          <p:spPr>
            <a:xfrm>
              <a:off x="1789" y="360"/>
              <a:ext cx="4824" cy="1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3600" b="1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</a:defRPr>
              </a:lvl1pPr>
            </a:lstStyle>
            <a:p>
              <a:r>
                <a:rPr lang="en-US" altLang="zh-CN" dirty="0">
                  <a:sym typeface="Arial"/>
                </a:rPr>
                <a:t>Add title text</a:t>
              </a:r>
              <a:endParaRPr lang="zh-CN" altLang="en-US" dirty="0">
                <a:sym typeface="Arial"/>
              </a:endParaRPr>
            </a:p>
          </p:txBody>
        </p:sp>
      </p:grpSp>
      <p:grpSp>
        <p:nvGrpSpPr>
          <p:cNvPr id="3" name="图形"/>
          <p:cNvGrpSpPr/>
          <p:nvPr/>
        </p:nvGrpSpPr>
        <p:grpSpPr>
          <a:xfrm>
            <a:off x="1029971" y="1729741"/>
            <a:ext cx="10101580" cy="3938905"/>
            <a:chOff x="1622" y="2724"/>
            <a:chExt cx="15908" cy="6203"/>
          </a:xfrm>
        </p:grpSpPr>
        <p:sp>
          <p:nvSpPr>
            <p:cNvPr id="5" name="图形"/>
            <p:cNvSpPr/>
            <p:nvPr>
              <p:custDataLst>
                <p:tags r:id="rId2"/>
              </p:custDataLst>
            </p:nvPr>
          </p:nvSpPr>
          <p:spPr>
            <a:xfrm>
              <a:off x="1622" y="2724"/>
              <a:ext cx="1454" cy="2863"/>
            </a:xfrm>
            <a:prstGeom prst="rect">
              <a:avLst/>
            </a:prstGeom>
            <a:solidFill>
              <a:srgbClr val="524D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6" name="图形"/>
            <p:cNvSpPr/>
            <p:nvPr>
              <p:custDataLst>
                <p:tags r:id="rId3"/>
              </p:custDataLst>
            </p:nvPr>
          </p:nvSpPr>
          <p:spPr>
            <a:xfrm>
              <a:off x="3425" y="2724"/>
              <a:ext cx="14105" cy="2863"/>
            </a:xfrm>
            <a:prstGeom prst="rect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8" name="图形"/>
            <p:cNvSpPr/>
            <p:nvPr>
              <p:custDataLst>
                <p:tags r:id="rId4"/>
              </p:custDataLst>
            </p:nvPr>
          </p:nvSpPr>
          <p:spPr>
            <a:xfrm>
              <a:off x="1622" y="5903"/>
              <a:ext cx="10058" cy="3024"/>
            </a:xfrm>
            <a:prstGeom prst="rect">
              <a:avLst/>
            </a:prstGeom>
            <a:solidFill>
              <a:srgbClr val="524D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pic>
          <p:nvPicPr>
            <p:cNvPr id="9" name="图形" descr="D:\包图网\包图网素材\商务办公\15356.jpg15356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2042" y="5888"/>
              <a:ext cx="5488" cy="3038"/>
            </a:xfrm>
            <a:prstGeom prst="rect">
              <a:avLst/>
            </a:prstGeom>
          </p:spPr>
        </p:pic>
        <p:grpSp>
          <p:nvGrpSpPr>
            <p:cNvPr id="10" name="组合 9"/>
            <p:cNvGrpSpPr/>
            <p:nvPr/>
          </p:nvGrpSpPr>
          <p:grpSpPr>
            <a:xfrm>
              <a:off x="3884" y="3255"/>
              <a:ext cx="13188" cy="1802"/>
              <a:chOff x="4360" y="3067"/>
              <a:chExt cx="13188" cy="1802"/>
            </a:xfrm>
          </p:grpSpPr>
          <p:sp>
            <p:nvSpPr>
              <p:cNvPr id="21" name="图形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4360" y="3067"/>
                <a:ext cx="3360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2" name="图形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4360" y="3743"/>
                <a:ext cx="13188" cy="1126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etc.</a:t>
                </a:r>
                <a:endParaRPr lang="zh-CN" altLang="en-US" sz="14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1853" y="6233"/>
              <a:ext cx="9596" cy="2365"/>
              <a:chOff x="4210" y="3067"/>
              <a:chExt cx="9596" cy="2365"/>
            </a:xfrm>
          </p:grpSpPr>
          <p:sp>
            <p:nvSpPr>
              <p:cNvPr id="12" name="图形"/>
              <p:cNvSpPr txBox="1"/>
              <p:nvPr>
                <p:custDataLst>
                  <p:tags r:id="rId6"/>
                </p:custDataLst>
              </p:nvPr>
            </p:nvSpPr>
            <p:spPr>
              <a:xfrm>
                <a:off x="4210" y="3067"/>
                <a:ext cx="3614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13" name="图形"/>
              <p:cNvSpPr txBox="1"/>
              <p:nvPr>
                <p:custDataLst>
                  <p:tags r:id="rId7"/>
                </p:custDataLst>
              </p:nvPr>
            </p:nvSpPr>
            <p:spPr>
              <a:xfrm>
                <a:off x="4210" y="3743"/>
                <a:ext cx="9596" cy="168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etc.</a:t>
                </a:r>
                <a:endParaRPr lang="zh-CN" altLang="en-US" sz="14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  <a:p>
                <a:pPr>
                  <a:lnSpc>
                    <a:spcPct val="150000"/>
                  </a:lnSpc>
                </a:pPr>
                <a:endParaRPr lang="zh-CN" altLang="en-US" sz="14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p:transition advTm="2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图形"/>
          <p:cNvGrpSpPr/>
          <p:nvPr/>
        </p:nvGrpSpPr>
        <p:grpSpPr>
          <a:xfrm>
            <a:off x="2" y="228600"/>
            <a:ext cx="4199255" cy="646430"/>
            <a:chOff x="0" y="360"/>
            <a:chExt cx="6613" cy="1018"/>
          </a:xfrm>
        </p:grpSpPr>
        <p:grpSp>
          <p:nvGrpSpPr>
            <p:cNvPr id="29" name="组合 28"/>
            <p:cNvGrpSpPr/>
            <p:nvPr/>
          </p:nvGrpSpPr>
          <p:grpSpPr>
            <a:xfrm flipH="1">
              <a:off x="0" y="427"/>
              <a:ext cx="1707" cy="882"/>
              <a:chOff x="3006" y="525"/>
              <a:chExt cx="1707" cy="625"/>
            </a:xfrm>
          </p:grpSpPr>
          <p:sp>
            <p:nvSpPr>
              <p:cNvPr id="26" name="图形"/>
              <p:cNvSpPr/>
              <p:nvPr>
                <p:custDataLst>
                  <p:tags r:id="rId12"/>
                </p:custDataLst>
              </p:nvPr>
            </p:nvSpPr>
            <p:spPr>
              <a:xfrm flipH="1">
                <a:off x="3533" y="545"/>
                <a:ext cx="1180" cy="585"/>
              </a:xfrm>
              <a:prstGeom prst="homePlat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7" name="图形"/>
              <p:cNvSpPr/>
              <p:nvPr>
                <p:custDataLst>
                  <p:tags r:id="rId13"/>
                </p:custDataLst>
              </p:nvPr>
            </p:nvSpPr>
            <p:spPr>
              <a:xfrm flipH="1">
                <a:off x="3006" y="525"/>
                <a:ext cx="746" cy="625"/>
              </a:xfrm>
              <a:prstGeom prst="chevron">
                <a:avLst>
                  <a:gd name="adj" fmla="val 61904"/>
                </a:avLst>
              </a:prstGeom>
              <a:noFill/>
              <a:ln>
                <a:solidFill>
                  <a:srgbClr val="FE04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16" name="图形"/>
            <p:cNvSpPr txBox="1"/>
            <p:nvPr>
              <p:custDataLst>
                <p:tags r:id="rId11"/>
              </p:custDataLst>
            </p:nvPr>
          </p:nvSpPr>
          <p:spPr>
            <a:xfrm>
              <a:off x="1789" y="360"/>
              <a:ext cx="4824" cy="1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3600" b="1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</a:defRPr>
              </a:lvl1pPr>
            </a:lstStyle>
            <a:p>
              <a:r>
                <a:rPr lang="en-US" altLang="zh-CN" dirty="0">
                  <a:sym typeface="Arial"/>
                </a:rPr>
                <a:t>Add title text</a:t>
              </a:r>
              <a:endParaRPr lang="zh-CN" altLang="en-US" dirty="0">
                <a:sym typeface="Arial"/>
              </a:endParaRPr>
            </a:p>
          </p:txBody>
        </p:sp>
      </p:grpSp>
      <p:grpSp>
        <p:nvGrpSpPr>
          <p:cNvPr id="7" name="图形"/>
          <p:cNvGrpSpPr/>
          <p:nvPr/>
        </p:nvGrpSpPr>
        <p:grpSpPr>
          <a:xfrm>
            <a:off x="1057275" y="1859280"/>
            <a:ext cx="10086340" cy="3717290"/>
            <a:chOff x="1611" y="3000"/>
            <a:chExt cx="15884" cy="5854"/>
          </a:xfrm>
        </p:grpSpPr>
        <p:sp>
          <p:nvSpPr>
            <p:cNvPr id="4" name="图形"/>
            <p:cNvSpPr/>
            <p:nvPr>
              <p:custDataLst>
                <p:tags r:id="rId2"/>
              </p:custDataLst>
            </p:nvPr>
          </p:nvSpPr>
          <p:spPr>
            <a:xfrm>
              <a:off x="12163" y="3000"/>
              <a:ext cx="5332" cy="5854"/>
            </a:xfrm>
            <a:custGeom>
              <a:avLst/>
              <a:gdLst>
                <a:gd name="idx" fmla="cos wd2 2700000"/>
                <a:gd name="idy" fmla="sin hd2 2700000"/>
                <a:gd name="il" fmla="+- hc 0 idx"/>
                <a:gd name="ir" fmla="+- hc idx 0"/>
                <a:gd name="it" fmla="+- vc 0 idy"/>
                <a:gd name="ib" fmla="+- vc idy 0"/>
              </a:gdLst>
              <a:ahLst/>
              <a:cxnLst>
                <a:cxn ang="3">
                  <a:pos x="hc" y="t"/>
                </a:cxn>
                <a:cxn ang="3">
                  <a:pos x="il" y="it"/>
                </a:cxn>
                <a:cxn ang="cd2">
                  <a:pos x="l" y="vc"/>
                </a:cxn>
                <a:cxn ang="cd4">
                  <a:pos x="il" y="ib"/>
                </a:cxn>
                <a:cxn ang="cd4">
                  <a:pos x="hc" y="b"/>
                </a:cxn>
                <a:cxn ang="cd4">
                  <a:pos x="ir" y="ib"/>
                </a:cxn>
                <a:cxn ang="0">
                  <a:pos x="r" y="vc"/>
                </a:cxn>
                <a:cxn ang="3">
                  <a:pos x="ir" y="it"/>
                </a:cxn>
              </a:cxnLst>
              <a:rect l="l" t="t" r="r" b="b"/>
              <a:pathLst>
                <a:path w="4372" h="4800">
                  <a:moveTo>
                    <a:pt x="1972" y="0"/>
                  </a:moveTo>
                  <a:cubicBezTo>
                    <a:pt x="3297" y="0"/>
                    <a:pt x="4372" y="1075"/>
                    <a:pt x="4372" y="2400"/>
                  </a:cubicBezTo>
                  <a:cubicBezTo>
                    <a:pt x="4372" y="3725"/>
                    <a:pt x="3297" y="4800"/>
                    <a:pt x="1972" y="4800"/>
                  </a:cubicBezTo>
                  <a:cubicBezTo>
                    <a:pt x="1164" y="4800"/>
                    <a:pt x="450" y="4401"/>
                    <a:pt x="15" y="3789"/>
                  </a:cubicBezTo>
                  <a:lnTo>
                    <a:pt x="0" y="3768"/>
                  </a:lnTo>
                  <a:lnTo>
                    <a:pt x="18" y="3742"/>
                  </a:lnTo>
                  <a:cubicBezTo>
                    <a:pt x="277" y="3359"/>
                    <a:pt x="428" y="2897"/>
                    <a:pt x="428" y="2400"/>
                  </a:cubicBezTo>
                  <a:cubicBezTo>
                    <a:pt x="428" y="1903"/>
                    <a:pt x="277" y="1441"/>
                    <a:pt x="18" y="1058"/>
                  </a:cubicBezTo>
                  <a:lnTo>
                    <a:pt x="0" y="1032"/>
                  </a:lnTo>
                  <a:lnTo>
                    <a:pt x="15" y="1011"/>
                  </a:lnTo>
                  <a:cubicBezTo>
                    <a:pt x="450" y="399"/>
                    <a:pt x="1164" y="0"/>
                    <a:pt x="1972" y="0"/>
                  </a:cubicBez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rgbClr val="FE04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5" name="图形"/>
            <p:cNvSpPr/>
            <p:nvPr>
              <p:custDataLst>
                <p:tags r:id="rId3"/>
              </p:custDataLst>
            </p:nvPr>
          </p:nvSpPr>
          <p:spPr>
            <a:xfrm flipH="1">
              <a:off x="7148" y="3000"/>
              <a:ext cx="5332" cy="5854"/>
            </a:xfrm>
            <a:custGeom>
              <a:avLst/>
              <a:gdLst>
                <a:gd name="idx" fmla="cos wd2 2700000"/>
                <a:gd name="idy" fmla="sin hd2 2700000"/>
                <a:gd name="il" fmla="+- hc 0 idx"/>
                <a:gd name="ir" fmla="+- hc idx 0"/>
                <a:gd name="it" fmla="+- vc 0 idy"/>
                <a:gd name="ib" fmla="+- vc idy 0"/>
              </a:gdLst>
              <a:ahLst/>
              <a:cxnLst>
                <a:cxn ang="3">
                  <a:pos x="hc" y="t"/>
                </a:cxn>
                <a:cxn ang="3">
                  <a:pos x="il" y="it"/>
                </a:cxn>
                <a:cxn ang="cd2">
                  <a:pos x="l" y="vc"/>
                </a:cxn>
                <a:cxn ang="cd4">
                  <a:pos x="il" y="ib"/>
                </a:cxn>
                <a:cxn ang="cd4">
                  <a:pos x="hc" y="b"/>
                </a:cxn>
                <a:cxn ang="cd4">
                  <a:pos x="ir" y="ib"/>
                </a:cxn>
                <a:cxn ang="0">
                  <a:pos x="r" y="vc"/>
                </a:cxn>
                <a:cxn ang="3">
                  <a:pos x="ir" y="it"/>
                </a:cxn>
              </a:cxnLst>
              <a:rect l="l" t="t" r="r" b="b"/>
              <a:pathLst>
                <a:path w="4372" h="4800">
                  <a:moveTo>
                    <a:pt x="2400" y="0"/>
                  </a:moveTo>
                  <a:cubicBezTo>
                    <a:pt x="3208" y="0"/>
                    <a:pt x="3922" y="399"/>
                    <a:pt x="4357" y="1011"/>
                  </a:cubicBezTo>
                  <a:lnTo>
                    <a:pt x="4372" y="1032"/>
                  </a:lnTo>
                  <a:lnTo>
                    <a:pt x="4354" y="1058"/>
                  </a:lnTo>
                  <a:cubicBezTo>
                    <a:pt x="4095" y="1441"/>
                    <a:pt x="3944" y="1903"/>
                    <a:pt x="3944" y="2400"/>
                  </a:cubicBezTo>
                  <a:cubicBezTo>
                    <a:pt x="3944" y="2897"/>
                    <a:pt x="4095" y="3359"/>
                    <a:pt x="4354" y="3742"/>
                  </a:cubicBezTo>
                  <a:lnTo>
                    <a:pt x="4372" y="3768"/>
                  </a:lnTo>
                  <a:lnTo>
                    <a:pt x="4357" y="3789"/>
                  </a:lnTo>
                  <a:cubicBezTo>
                    <a:pt x="3922" y="4401"/>
                    <a:pt x="3208" y="4800"/>
                    <a:pt x="2400" y="4800"/>
                  </a:cubicBezTo>
                  <a:cubicBezTo>
                    <a:pt x="1075" y="4800"/>
                    <a:pt x="0" y="3725"/>
                    <a:pt x="0" y="2400"/>
                  </a:cubicBezTo>
                  <a:cubicBezTo>
                    <a:pt x="0" y="1075"/>
                    <a:pt x="1075" y="0"/>
                    <a:pt x="2400" y="0"/>
                  </a:cubicBez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rgbClr val="524D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0" name="图形"/>
            <p:cNvSpPr/>
            <p:nvPr>
              <p:custDataLst>
                <p:tags r:id="rId4"/>
              </p:custDataLst>
            </p:nvPr>
          </p:nvSpPr>
          <p:spPr>
            <a:xfrm>
              <a:off x="1611" y="3000"/>
              <a:ext cx="5854" cy="5854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FE04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12845" y="3994"/>
              <a:ext cx="3968" cy="3866"/>
              <a:chOff x="13043" y="3168"/>
              <a:chExt cx="3968" cy="3866"/>
            </a:xfrm>
          </p:grpSpPr>
          <p:sp>
            <p:nvSpPr>
              <p:cNvPr id="19" name="图形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13345" y="3168"/>
                <a:ext cx="3363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0" name="图形"/>
              <p:cNvSpPr txBox="1"/>
              <p:nvPr>
                <p:custDataLst>
                  <p:tags r:id="rId10"/>
                </p:custDataLst>
              </p:nvPr>
            </p:nvSpPr>
            <p:spPr>
              <a:xfrm>
                <a:off x="13043" y="3865"/>
                <a:ext cx="3968" cy="316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</a:t>
                </a:r>
                <a:r>
                  <a:rPr lang="en-US" altLang="zh-CN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etc.Click</a:t>
                </a: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 here to add content, content to match the title. </a:t>
                </a:r>
                <a:endParaRPr lang="zh-CN" altLang="en-US" sz="1400" dirty="0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7830" y="3994"/>
              <a:ext cx="3968" cy="3866"/>
              <a:chOff x="13043" y="3168"/>
              <a:chExt cx="3968" cy="3866"/>
            </a:xfrm>
          </p:grpSpPr>
          <p:sp>
            <p:nvSpPr>
              <p:cNvPr id="22" name="图形"/>
              <p:cNvSpPr txBox="1"/>
              <p:nvPr>
                <p:custDataLst>
                  <p:tags r:id="rId7"/>
                </p:custDataLst>
              </p:nvPr>
            </p:nvSpPr>
            <p:spPr>
              <a:xfrm>
                <a:off x="13345" y="3168"/>
                <a:ext cx="3363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4" name="图形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13043" y="3865"/>
                <a:ext cx="3968" cy="316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</a:t>
                </a:r>
                <a:r>
                  <a:rPr lang="en-US" altLang="zh-CN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etc.Click</a:t>
                </a: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 here to add content, content to match the title. </a:t>
                </a:r>
                <a:endParaRPr lang="zh-CN" altLang="en-US" sz="1400" dirty="0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2558" y="3994"/>
              <a:ext cx="3968" cy="3867"/>
              <a:chOff x="13043" y="3168"/>
              <a:chExt cx="3968" cy="3867"/>
            </a:xfrm>
          </p:grpSpPr>
          <p:sp>
            <p:nvSpPr>
              <p:cNvPr id="6" name="图形"/>
              <p:cNvSpPr txBox="1"/>
              <p:nvPr>
                <p:custDataLst>
                  <p:tags r:id="rId5"/>
                </p:custDataLst>
              </p:nvPr>
            </p:nvSpPr>
            <p:spPr>
              <a:xfrm>
                <a:off x="13345" y="3168"/>
                <a:ext cx="3363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8" name="图形"/>
              <p:cNvSpPr txBox="1"/>
              <p:nvPr>
                <p:custDataLst>
                  <p:tags r:id="rId6"/>
                </p:custDataLst>
              </p:nvPr>
            </p:nvSpPr>
            <p:spPr>
              <a:xfrm>
                <a:off x="13043" y="3865"/>
                <a:ext cx="3968" cy="317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</a:t>
                </a:r>
                <a:r>
                  <a:rPr lang="en-US" altLang="zh-CN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etc.Click</a:t>
                </a: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 here to add content, content to match the title. </a:t>
                </a:r>
                <a:endParaRPr lang="zh-CN" altLang="en-US" sz="1400" dirty="0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p:transition spd="slow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图形"/>
          <p:cNvGrpSpPr/>
          <p:nvPr/>
        </p:nvGrpSpPr>
        <p:grpSpPr>
          <a:xfrm>
            <a:off x="2" y="228600"/>
            <a:ext cx="4199255" cy="646430"/>
            <a:chOff x="0" y="360"/>
            <a:chExt cx="6613" cy="1018"/>
          </a:xfrm>
        </p:grpSpPr>
        <p:grpSp>
          <p:nvGrpSpPr>
            <p:cNvPr id="29" name="组合 28"/>
            <p:cNvGrpSpPr/>
            <p:nvPr/>
          </p:nvGrpSpPr>
          <p:grpSpPr>
            <a:xfrm flipH="1">
              <a:off x="0" y="427"/>
              <a:ext cx="1707" cy="882"/>
              <a:chOff x="3006" y="525"/>
              <a:chExt cx="1707" cy="625"/>
            </a:xfrm>
          </p:grpSpPr>
          <p:sp>
            <p:nvSpPr>
              <p:cNvPr id="26" name="图形"/>
              <p:cNvSpPr/>
              <p:nvPr>
                <p:custDataLst>
                  <p:tags r:id="rId19"/>
                </p:custDataLst>
              </p:nvPr>
            </p:nvSpPr>
            <p:spPr>
              <a:xfrm flipH="1">
                <a:off x="3533" y="545"/>
                <a:ext cx="1180" cy="585"/>
              </a:xfrm>
              <a:prstGeom prst="homePlat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7" name="图形"/>
              <p:cNvSpPr/>
              <p:nvPr>
                <p:custDataLst>
                  <p:tags r:id="rId20"/>
                </p:custDataLst>
              </p:nvPr>
            </p:nvSpPr>
            <p:spPr>
              <a:xfrm flipH="1">
                <a:off x="3006" y="525"/>
                <a:ext cx="746" cy="625"/>
              </a:xfrm>
              <a:prstGeom prst="chevron">
                <a:avLst>
                  <a:gd name="adj" fmla="val 61904"/>
                </a:avLst>
              </a:prstGeom>
              <a:noFill/>
              <a:ln>
                <a:solidFill>
                  <a:srgbClr val="FE04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16" name="图形"/>
            <p:cNvSpPr txBox="1"/>
            <p:nvPr>
              <p:custDataLst>
                <p:tags r:id="rId18"/>
              </p:custDataLst>
            </p:nvPr>
          </p:nvSpPr>
          <p:spPr>
            <a:xfrm>
              <a:off x="1789" y="360"/>
              <a:ext cx="4824" cy="1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3600" b="1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</a:defRPr>
              </a:lvl1pPr>
            </a:lstStyle>
            <a:p>
              <a:r>
                <a:rPr lang="en-US" altLang="zh-CN" dirty="0">
                  <a:sym typeface="Arial"/>
                </a:rPr>
                <a:t>Add title text</a:t>
              </a:r>
              <a:endParaRPr lang="zh-CN" altLang="en-US" dirty="0">
                <a:sym typeface="Arial"/>
              </a:endParaRPr>
            </a:p>
          </p:txBody>
        </p:sp>
      </p:grpSp>
      <p:grpSp>
        <p:nvGrpSpPr>
          <p:cNvPr id="5" name="图形"/>
          <p:cNvGrpSpPr/>
          <p:nvPr/>
        </p:nvGrpSpPr>
        <p:grpSpPr>
          <a:xfrm>
            <a:off x="1083311" y="2072640"/>
            <a:ext cx="10042525" cy="3428365"/>
            <a:chOff x="1706" y="2844"/>
            <a:chExt cx="15815" cy="5399"/>
          </a:xfrm>
        </p:grpSpPr>
        <p:grpSp>
          <p:nvGrpSpPr>
            <p:cNvPr id="12" name="组合 11"/>
            <p:cNvGrpSpPr/>
            <p:nvPr/>
          </p:nvGrpSpPr>
          <p:grpSpPr>
            <a:xfrm>
              <a:off x="7207" y="3131"/>
              <a:ext cx="4773" cy="4852"/>
              <a:chOff x="7207" y="3131"/>
              <a:chExt cx="4773" cy="4852"/>
            </a:xfrm>
          </p:grpSpPr>
          <p:sp>
            <p:nvSpPr>
              <p:cNvPr id="6" name="图形"/>
              <p:cNvSpPr/>
              <p:nvPr>
                <p:custDataLst>
                  <p:tags r:id="rId10"/>
                </p:custDataLst>
              </p:nvPr>
            </p:nvSpPr>
            <p:spPr>
              <a:xfrm>
                <a:off x="7208" y="5341"/>
                <a:ext cx="1921" cy="2642"/>
              </a:xfrm>
              <a:prstGeom prst="upArrowCallout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8" name="图形"/>
              <p:cNvSpPr/>
              <p:nvPr>
                <p:custDataLst>
                  <p:tags r:id="rId11"/>
                </p:custDataLst>
              </p:nvPr>
            </p:nvSpPr>
            <p:spPr>
              <a:xfrm rot="5400000">
                <a:off x="7672" y="2666"/>
                <a:ext cx="1921" cy="2851"/>
              </a:xfrm>
              <a:prstGeom prst="upArrowCallout">
                <a:avLst/>
              </a:prstGeom>
              <a:solidFill>
                <a:srgbClr val="524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7" name="图形"/>
              <p:cNvSpPr/>
              <p:nvPr>
                <p:custDataLst>
                  <p:tags r:id="rId12"/>
                </p:custDataLst>
              </p:nvPr>
            </p:nvSpPr>
            <p:spPr>
              <a:xfrm rot="16200000">
                <a:off x="9593" y="5596"/>
                <a:ext cx="1921" cy="2851"/>
              </a:xfrm>
              <a:prstGeom prst="upArrowCallout">
                <a:avLst/>
              </a:prstGeom>
              <a:solidFill>
                <a:srgbClr val="524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15" name="图形"/>
              <p:cNvSpPr/>
              <p:nvPr>
                <p:custDataLst>
                  <p:tags r:id="rId13"/>
                </p:custDataLst>
              </p:nvPr>
            </p:nvSpPr>
            <p:spPr>
              <a:xfrm flipV="1">
                <a:off x="10059" y="3132"/>
                <a:ext cx="1921" cy="2642"/>
              </a:xfrm>
              <a:prstGeom prst="upArrowCallout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9" name="图形"/>
              <p:cNvSpPr txBox="1"/>
              <p:nvPr>
                <p:custDataLst>
                  <p:tags r:id="rId14"/>
                </p:custDataLst>
              </p:nvPr>
            </p:nvSpPr>
            <p:spPr>
              <a:xfrm>
                <a:off x="7434" y="3584"/>
                <a:ext cx="1470" cy="10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60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01</a:t>
                </a:r>
              </a:p>
            </p:txBody>
          </p:sp>
          <p:sp>
            <p:nvSpPr>
              <p:cNvPr id="11" name="图形"/>
              <p:cNvSpPr txBox="1"/>
              <p:nvPr>
                <p:custDataLst>
                  <p:tags r:id="rId15"/>
                </p:custDataLst>
              </p:nvPr>
            </p:nvSpPr>
            <p:spPr>
              <a:xfrm>
                <a:off x="10285" y="3583"/>
                <a:ext cx="1470" cy="10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60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02</a:t>
                </a:r>
              </a:p>
            </p:txBody>
          </p:sp>
          <p:sp>
            <p:nvSpPr>
              <p:cNvPr id="13" name="图形"/>
              <p:cNvSpPr txBox="1"/>
              <p:nvPr>
                <p:custDataLst>
                  <p:tags r:id="rId16"/>
                </p:custDataLst>
              </p:nvPr>
            </p:nvSpPr>
            <p:spPr>
              <a:xfrm>
                <a:off x="7434" y="6514"/>
                <a:ext cx="1470" cy="10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60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03</a:t>
                </a:r>
              </a:p>
            </p:txBody>
          </p:sp>
          <p:sp>
            <p:nvSpPr>
              <p:cNvPr id="14" name="图形"/>
              <p:cNvSpPr txBox="1"/>
              <p:nvPr>
                <p:custDataLst>
                  <p:tags r:id="rId17"/>
                </p:custDataLst>
              </p:nvPr>
            </p:nvSpPr>
            <p:spPr>
              <a:xfrm>
                <a:off x="10285" y="6514"/>
                <a:ext cx="1470" cy="10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60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04</a:t>
                </a:r>
              </a:p>
            </p:txBody>
          </p:sp>
        </p:grpSp>
        <p:grpSp>
          <p:nvGrpSpPr>
            <p:cNvPr id="3" name="组合 2"/>
            <p:cNvGrpSpPr/>
            <p:nvPr/>
          </p:nvGrpSpPr>
          <p:grpSpPr>
            <a:xfrm>
              <a:off x="12511" y="2844"/>
              <a:ext cx="5009" cy="2255"/>
              <a:chOff x="12511" y="2796"/>
              <a:chExt cx="5009" cy="2255"/>
            </a:xfrm>
          </p:grpSpPr>
          <p:sp>
            <p:nvSpPr>
              <p:cNvPr id="17" name="图形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12511" y="2796"/>
                <a:ext cx="3611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18" name="图形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12511" y="3418"/>
                <a:ext cx="5009" cy="163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content, content to match the title. 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12512" y="5989"/>
              <a:ext cx="5009" cy="1722"/>
              <a:chOff x="12511" y="2796"/>
              <a:chExt cx="5009" cy="1722"/>
            </a:xfrm>
          </p:grpSpPr>
          <p:sp>
            <p:nvSpPr>
              <p:cNvPr id="20" name="图形"/>
              <p:cNvSpPr txBox="1"/>
              <p:nvPr>
                <p:custDataLst>
                  <p:tags r:id="rId6"/>
                </p:custDataLst>
              </p:nvPr>
            </p:nvSpPr>
            <p:spPr>
              <a:xfrm>
                <a:off x="12511" y="2796"/>
                <a:ext cx="3611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1" name="图形"/>
              <p:cNvSpPr txBox="1"/>
              <p:nvPr>
                <p:custDataLst>
                  <p:tags r:id="rId7"/>
                </p:custDataLst>
              </p:nvPr>
            </p:nvSpPr>
            <p:spPr>
              <a:xfrm>
                <a:off x="12511" y="3418"/>
                <a:ext cx="5009" cy="1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content, content to match the title. 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1706" y="5989"/>
              <a:ext cx="4854" cy="2254"/>
              <a:chOff x="12834" y="2796"/>
              <a:chExt cx="4854" cy="2254"/>
            </a:xfrm>
          </p:grpSpPr>
          <p:sp>
            <p:nvSpPr>
              <p:cNvPr id="23" name="图形"/>
              <p:cNvSpPr txBox="1"/>
              <p:nvPr>
                <p:custDataLst>
                  <p:tags r:id="rId4"/>
                </p:custDataLst>
              </p:nvPr>
            </p:nvSpPr>
            <p:spPr>
              <a:xfrm>
                <a:off x="14077" y="2796"/>
                <a:ext cx="3611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8" name="图形"/>
              <p:cNvSpPr txBox="1"/>
              <p:nvPr>
                <p:custDataLst>
                  <p:tags r:id="rId5"/>
                </p:custDataLst>
              </p:nvPr>
            </p:nvSpPr>
            <p:spPr>
              <a:xfrm>
                <a:off x="12834" y="3418"/>
                <a:ext cx="4854" cy="163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content, content to match the title. 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1706" y="2844"/>
              <a:ext cx="4854" cy="2254"/>
              <a:chOff x="12834" y="2796"/>
              <a:chExt cx="4854" cy="2254"/>
            </a:xfrm>
          </p:grpSpPr>
          <p:sp>
            <p:nvSpPr>
              <p:cNvPr id="31" name="图形"/>
              <p:cNvSpPr txBox="1"/>
              <p:nvPr>
                <p:custDataLst>
                  <p:tags r:id="rId2"/>
                </p:custDataLst>
              </p:nvPr>
            </p:nvSpPr>
            <p:spPr>
              <a:xfrm>
                <a:off x="14077" y="2796"/>
                <a:ext cx="3611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36" name="图形"/>
              <p:cNvSpPr txBox="1"/>
              <p:nvPr>
                <p:custDataLst>
                  <p:tags r:id="rId3"/>
                </p:custDataLst>
              </p:nvPr>
            </p:nvSpPr>
            <p:spPr>
              <a:xfrm>
                <a:off x="12834" y="3418"/>
                <a:ext cx="4854" cy="163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content, content to match the title. 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p:transition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图形"/>
          <p:cNvGrpSpPr/>
          <p:nvPr/>
        </p:nvGrpSpPr>
        <p:grpSpPr>
          <a:xfrm>
            <a:off x="2" y="228600"/>
            <a:ext cx="4199255" cy="646430"/>
            <a:chOff x="0" y="360"/>
            <a:chExt cx="6613" cy="1018"/>
          </a:xfrm>
        </p:grpSpPr>
        <p:grpSp>
          <p:nvGrpSpPr>
            <p:cNvPr id="29" name="组合 28"/>
            <p:cNvGrpSpPr/>
            <p:nvPr/>
          </p:nvGrpSpPr>
          <p:grpSpPr>
            <a:xfrm flipH="1">
              <a:off x="0" y="427"/>
              <a:ext cx="1707" cy="882"/>
              <a:chOff x="3006" y="525"/>
              <a:chExt cx="1707" cy="625"/>
            </a:xfrm>
          </p:grpSpPr>
          <p:sp>
            <p:nvSpPr>
              <p:cNvPr id="26" name="图形"/>
              <p:cNvSpPr/>
              <p:nvPr>
                <p:custDataLst>
                  <p:tags r:id="rId14"/>
                </p:custDataLst>
              </p:nvPr>
            </p:nvSpPr>
            <p:spPr>
              <a:xfrm flipH="1">
                <a:off x="3533" y="545"/>
                <a:ext cx="1180" cy="585"/>
              </a:xfrm>
              <a:prstGeom prst="homePlat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7" name="图形"/>
              <p:cNvSpPr/>
              <p:nvPr>
                <p:custDataLst>
                  <p:tags r:id="rId15"/>
                </p:custDataLst>
              </p:nvPr>
            </p:nvSpPr>
            <p:spPr>
              <a:xfrm flipH="1">
                <a:off x="3006" y="525"/>
                <a:ext cx="746" cy="625"/>
              </a:xfrm>
              <a:prstGeom prst="chevron">
                <a:avLst>
                  <a:gd name="adj" fmla="val 61904"/>
                </a:avLst>
              </a:prstGeom>
              <a:noFill/>
              <a:ln>
                <a:solidFill>
                  <a:srgbClr val="FE04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16" name="图形"/>
            <p:cNvSpPr txBox="1"/>
            <p:nvPr>
              <p:custDataLst>
                <p:tags r:id="rId13"/>
              </p:custDataLst>
            </p:nvPr>
          </p:nvSpPr>
          <p:spPr>
            <a:xfrm>
              <a:off x="1789" y="360"/>
              <a:ext cx="4824" cy="1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3600" b="1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</a:defRPr>
              </a:lvl1pPr>
            </a:lstStyle>
            <a:p>
              <a:r>
                <a:rPr lang="en-US" altLang="zh-CN" dirty="0">
                  <a:sym typeface="Arial"/>
                </a:rPr>
                <a:t>Add title text</a:t>
              </a:r>
              <a:endParaRPr lang="zh-CN" altLang="en-US" dirty="0">
                <a:sym typeface="Arial"/>
              </a:endParaRPr>
            </a:p>
          </p:txBody>
        </p:sp>
      </p:grpSp>
      <p:grpSp>
        <p:nvGrpSpPr>
          <p:cNvPr id="5" name="图形"/>
          <p:cNvGrpSpPr/>
          <p:nvPr/>
        </p:nvGrpSpPr>
        <p:grpSpPr>
          <a:xfrm>
            <a:off x="1035686" y="1696085"/>
            <a:ext cx="10098405" cy="4070350"/>
            <a:chOff x="1631" y="2671"/>
            <a:chExt cx="15903" cy="6410"/>
          </a:xfrm>
        </p:grpSpPr>
        <p:pic>
          <p:nvPicPr>
            <p:cNvPr id="4" name="图形" descr="D:\包图网\包图网素材\商务办公\5d00bed11c986.jpg5d00bed11c986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8757" y="2671"/>
              <a:ext cx="4273" cy="6409"/>
            </a:xfrm>
            <a:prstGeom prst="rect">
              <a:avLst/>
            </a:prstGeom>
            <a:ln w="12700">
              <a:solidFill>
                <a:srgbClr val="524D49"/>
              </a:solidFill>
            </a:ln>
          </p:spPr>
        </p:pic>
        <p:pic>
          <p:nvPicPr>
            <p:cNvPr id="11" name="图形" descr="D:\包图网\包图网素材\商务办公\12999.jpg12999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3328" y="2675"/>
              <a:ext cx="4206" cy="2878"/>
            </a:xfrm>
            <a:prstGeom prst="rect">
              <a:avLst/>
            </a:prstGeom>
            <a:ln w="12700">
              <a:solidFill>
                <a:srgbClr val="524D49"/>
              </a:solidFill>
            </a:ln>
          </p:spPr>
        </p:pic>
        <p:sp>
          <p:nvSpPr>
            <p:cNvPr id="12" name="图形"/>
            <p:cNvSpPr/>
            <p:nvPr>
              <p:custDataLst>
                <p:tags r:id="rId4"/>
              </p:custDataLst>
            </p:nvPr>
          </p:nvSpPr>
          <p:spPr>
            <a:xfrm>
              <a:off x="13328" y="5815"/>
              <a:ext cx="4206" cy="3267"/>
            </a:xfrm>
            <a:prstGeom prst="rect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grpSp>
          <p:nvGrpSpPr>
            <p:cNvPr id="38" name="组合 37"/>
            <p:cNvGrpSpPr/>
            <p:nvPr/>
          </p:nvGrpSpPr>
          <p:grpSpPr>
            <a:xfrm>
              <a:off x="13439" y="6233"/>
              <a:ext cx="3985" cy="2432"/>
              <a:chOff x="1842" y="2925"/>
              <a:chExt cx="3985" cy="2432"/>
            </a:xfrm>
          </p:grpSpPr>
          <p:sp>
            <p:nvSpPr>
              <p:cNvPr id="39" name="图形"/>
              <p:cNvSpPr txBox="1"/>
              <p:nvPr>
                <p:custDataLst>
                  <p:tags r:id="rId11"/>
                </p:custDataLst>
              </p:nvPr>
            </p:nvSpPr>
            <p:spPr>
              <a:xfrm>
                <a:off x="1842" y="2925"/>
                <a:ext cx="3206" cy="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0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40" name="图形"/>
              <p:cNvSpPr txBox="1"/>
              <p:nvPr>
                <p:custDataLst>
                  <p:tags r:id="rId12"/>
                </p:custDataLst>
              </p:nvPr>
            </p:nvSpPr>
            <p:spPr>
              <a:xfrm>
                <a:off x="1842" y="3449"/>
                <a:ext cx="3985" cy="190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</a:t>
                </a:r>
                <a:r>
                  <a:rPr lang="en-US" altLang="zh-CN" sz="1200" dirty="0" err="1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etc.Click</a:t>
                </a:r>
                <a:r>
                  <a:rPr lang="en-US" altLang="zh-CN" sz="12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 here to add text content, such as keywords, some brief introductions, etc.</a:t>
                </a:r>
                <a:endParaRPr lang="zh-CN" altLang="en-US" sz="12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1631" y="2786"/>
              <a:ext cx="6513" cy="6156"/>
              <a:chOff x="1591" y="2764"/>
              <a:chExt cx="6513" cy="6156"/>
            </a:xfrm>
          </p:grpSpPr>
          <p:grpSp>
            <p:nvGrpSpPr>
              <p:cNvPr id="13" name="组合 12"/>
              <p:cNvGrpSpPr/>
              <p:nvPr/>
            </p:nvGrpSpPr>
            <p:grpSpPr>
              <a:xfrm>
                <a:off x="1591" y="2764"/>
                <a:ext cx="6513" cy="1762"/>
                <a:chOff x="1842" y="2925"/>
                <a:chExt cx="6513" cy="1762"/>
              </a:xfrm>
            </p:grpSpPr>
            <p:sp>
              <p:nvSpPr>
                <p:cNvPr id="14" name="图形"/>
                <p:cNvSpPr txBox="1"/>
                <p:nvPr>
                  <p:custDataLst>
                    <p:tags r:id="rId9"/>
                  </p:custDataLst>
                </p:nvPr>
              </p:nvSpPr>
              <p:spPr>
                <a:xfrm>
                  <a:off x="1842" y="2925"/>
                  <a:ext cx="3206" cy="7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400" dirty="0">
                      <a:solidFill>
                        <a:srgbClr val="41434B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Add title text</a:t>
                  </a:r>
                  <a:endParaRPr lang="zh-CN" altLang="en-US" sz="2400" dirty="0">
                    <a:solidFill>
                      <a:srgbClr val="41434B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15" name="图形"/>
                <p:cNvSpPr txBox="1"/>
                <p:nvPr>
                  <p:custDataLst>
                    <p:tags r:id="rId10"/>
                  </p:custDataLst>
                </p:nvPr>
              </p:nvSpPr>
              <p:spPr>
                <a:xfrm>
                  <a:off x="1842" y="3549"/>
                  <a:ext cx="6513" cy="113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algn="l">
                    <a:lnSpc>
                      <a:spcPct val="150000"/>
                    </a:lnSpc>
                  </a:pPr>
                  <a:r>
                    <a:rPr lang="en-US" altLang="zh-CN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Click here to add content, content to match the title. </a:t>
                  </a:r>
                  <a:endParaRPr lang="zh-CN" altLang="en-US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</p:grpSp>
          <p:grpSp>
            <p:nvGrpSpPr>
              <p:cNvPr id="3" name="组合 2"/>
              <p:cNvGrpSpPr/>
              <p:nvPr/>
            </p:nvGrpSpPr>
            <p:grpSpPr>
              <a:xfrm>
                <a:off x="1591" y="4961"/>
                <a:ext cx="6513" cy="1762"/>
                <a:chOff x="1842" y="2925"/>
                <a:chExt cx="6513" cy="1762"/>
              </a:xfrm>
            </p:grpSpPr>
            <p:sp>
              <p:nvSpPr>
                <p:cNvPr id="18" name="图形"/>
                <p:cNvSpPr txBox="1"/>
                <p:nvPr>
                  <p:custDataLst>
                    <p:tags r:id="rId7"/>
                  </p:custDataLst>
                </p:nvPr>
              </p:nvSpPr>
              <p:spPr>
                <a:xfrm>
                  <a:off x="1842" y="2925"/>
                  <a:ext cx="3206" cy="7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400" dirty="0">
                      <a:solidFill>
                        <a:srgbClr val="41434B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Add title text</a:t>
                  </a:r>
                  <a:endParaRPr lang="zh-CN" altLang="en-US" sz="2400" dirty="0">
                    <a:solidFill>
                      <a:srgbClr val="41434B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20" name="图形"/>
                <p:cNvSpPr txBox="1"/>
                <p:nvPr>
                  <p:custDataLst>
                    <p:tags r:id="rId8"/>
                  </p:custDataLst>
                </p:nvPr>
              </p:nvSpPr>
              <p:spPr>
                <a:xfrm>
                  <a:off x="1842" y="3549"/>
                  <a:ext cx="6513" cy="113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algn="l">
                    <a:lnSpc>
                      <a:spcPct val="150000"/>
                    </a:lnSpc>
                  </a:pPr>
                  <a:r>
                    <a:rPr lang="en-US" altLang="zh-CN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Click here to add content, content to match the title. </a:t>
                  </a:r>
                  <a:endParaRPr lang="zh-CN" altLang="en-US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</p:grpSp>
          <p:grpSp>
            <p:nvGrpSpPr>
              <p:cNvPr id="21" name="组合 20"/>
              <p:cNvGrpSpPr/>
              <p:nvPr/>
            </p:nvGrpSpPr>
            <p:grpSpPr>
              <a:xfrm>
                <a:off x="1591" y="7158"/>
                <a:ext cx="6513" cy="1762"/>
                <a:chOff x="1842" y="2925"/>
                <a:chExt cx="6513" cy="1762"/>
              </a:xfrm>
            </p:grpSpPr>
            <p:sp>
              <p:nvSpPr>
                <p:cNvPr id="22" name="图形"/>
                <p:cNvSpPr txBox="1"/>
                <p:nvPr>
                  <p:custDataLst>
                    <p:tags r:id="rId5"/>
                  </p:custDataLst>
                </p:nvPr>
              </p:nvSpPr>
              <p:spPr>
                <a:xfrm>
                  <a:off x="1842" y="2925"/>
                  <a:ext cx="3206" cy="7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400" dirty="0">
                      <a:solidFill>
                        <a:srgbClr val="41434B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Add title text</a:t>
                  </a:r>
                  <a:endParaRPr lang="zh-CN" altLang="en-US" sz="2400" dirty="0">
                    <a:solidFill>
                      <a:srgbClr val="41434B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23" name="图形"/>
                <p:cNvSpPr txBox="1"/>
                <p:nvPr>
                  <p:custDataLst>
                    <p:tags r:id="rId6"/>
                  </p:custDataLst>
                </p:nvPr>
              </p:nvSpPr>
              <p:spPr>
                <a:xfrm>
                  <a:off x="1842" y="3549"/>
                  <a:ext cx="6513" cy="113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algn="l">
                    <a:lnSpc>
                      <a:spcPct val="150000"/>
                    </a:lnSpc>
                  </a:pPr>
                  <a:r>
                    <a:rPr lang="en-US" altLang="zh-CN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Click here to add content, content to match the title. </a:t>
                  </a:r>
                  <a:endParaRPr lang="zh-CN" altLang="en-US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</p:grpSp>
        </p:grpSp>
      </p:grpSp>
    </p:spTree>
    <p:custDataLst>
      <p:tags r:id="rId1"/>
    </p:custDataLst>
  </p:cSld>
  <p:clrMapOvr>
    <a:masterClrMapping/>
  </p:clrMapOvr>
  <p:transition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图形"/>
          <p:cNvGrpSpPr/>
          <p:nvPr/>
        </p:nvGrpSpPr>
        <p:grpSpPr>
          <a:xfrm>
            <a:off x="2" y="228600"/>
            <a:ext cx="4199255" cy="646430"/>
            <a:chOff x="0" y="360"/>
            <a:chExt cx="6613" cy="1018"/>
          </a:xfrm>
        </p:grpSpPr>
        <p:grpSp>
          <p:nvGrpSpPr>
            <p:cNvPr id="29" name="组合 28"/>
            <p:cNvGrpSpPr/>
            <p:nvPr/>
          </p:nvGrpSpPr>
          <p:grpSpPr>
            <a:xfrm flipH="1">
              <a:off x="0" y="427"/>
              <a:ext cx="1707" cy="882"/>
              <a:chOff x="3006" y="525"/>
              <a:chExt cx="1707" cy="625"/>
            </a:xfrm>
          </p:grpSpPr>
          <p:sp>
            <p:nvSpPr>
              <p:cNvPr id="26" name="图形"/>
              <p:cNvSpPr/>
              <p:nvPr>
                <p:custDataLst>
                  <p:tags r:id="rId16"/>
                </p:custDataLst>
              </p:nvPr>
            </p:nvSpPr>
            <p:spPr>
              <a:xfrm flipH="1">
                <a:off x="3533" y="545"/>
                <a:ext cx="1180" cy="585"/>
              </a:xfrm>
              <a:prstGeom prst="homePlat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7" name="图形"/>
              <p:cNvSpPr/>
              <p:nvPr>
                <p:custDataLst>
                  <p:tags r:id="rId17"/>
                </p:custDataLst>
              </p:nvPr>
            </p:nvSpPr>
            <p:spPr>
              <a:xfrm flipH="1">
                <a:off x="3006" y="525"/>
                <a:ext cx="746" cy="625"/>
              </a:xfrm>
              <a:prstGeom prst="chevron">
                <a:avLst>
                  <a:gd name="adj" fmla="val 61904"/>
                </a:avLst>
              </a:prstGeom>
              <a:noFill/>
              <a:ln>
                <a:solidFill>
                  <a:srgbClr val="FE04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16" name="图形"/>
            <p:cNvSpPr txBox="1"/>
            <p:nvPr>
              <p:custDataLst>
                <p:tags r:id="rId15"/>
              </p:custDataLst>
            </p:nvPr>
          </p:nvSpPr>
          <p:spPr>
            <a:xfrm>
              <a:off x="1789" y="360"/>
              <a:ext cx="4824" cy="1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3600" b="1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</a:defRPr>
              </a:lvl1pPr>
            </a:lstStyle>
            <a:p>
              <a:r>
                <a:rPr lang="en-US" altLang="zh-CN" dirty="0">
                  <a:sym typeface="Arial"/>
                </a:rPr>
                <a:t>Add title text</a:t>
              </a:r>
              <a:endParaRPr lang="zh-CN" altLang="en-US" dirty="0">
                <a:sym typeface="Arial"/>
              </a:endParaRPr>
            </a:p>
          </p:txBody>
        </p:sp>
      </p:grpSp>
      <p:grpSp>
        <p:nvGrpSpPr>
          <p:cNvPr id="53" name="图形"/>
          <p:cNvGrpSpPr/>
          <p:nvPr/>
        </p:nvGrpSpPr>
        <p:grpSpPr>
          <a:xfrm>
            <a:off x="1018540" y="1533525"/>
            <a:ext cx="10097771" cy="5320030"/>
            <a:chOff x="1604" y="2415"/>
            <a:chExt cx="15902" cy="8378"/>
          </a:xfrm>
        </p:grpSpPr>
        <p:grpSp>
          <p:nvGrpSpPr>
            <p:cNvPr id="50" name="组合 49"/>
            <p:cNvGrpSpPr/>
            <p:nvPr/>
          </p:nvGrpSpPr>
          <p:grpSpPr>
            <a:xfrm>
              <a:off x="5160" y="2415"/>
              <a:ext cx="8790" cy="8378"/>
              <a:chOff x="5550" y="1687"/>
              <a:chExt cx="8790" cy="8378"/>
            </a:xfrm>
          </p:grpSpPr>
          <p:cxnSp>
            <p:nvCxnSpPr>
              <p:cNvPr id="36" name="图形"/>
              <p:cNvCxnSpPr/>
              <p:nvPr>
                <p:custDataLst>
                  <p:tags r:id="rId6"/>
                </p:custDataLst>
              </p:nvPr>
            </p:nvCxnSpPr>
            <p:spPr>
              <a:xfrm>
                <a:off x="9945" y="1687"/>
                <a:ext cx="0" cy="8378"/>
              </a:xfrm>
              <a:prstGeom prst="line">
                <a:avLst/>
              </a:prstGeom>
              <a:ln w="12700">
                <a:solidFill>
                  <a:srgbClr val="524D49"/>
                </a:solidFill>
                <a:headEnd type="oval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图形"/>
              <p:cNvSpPr/>
              <p:nvPr>
                <p:custDataLst>
                  <p:tags r:id="rId7"/>
                </p:custDataLst>
              </p:nvPr>
            </p:nvSpPr>
            <p:spPr>
              <a:xfrm>
                <a:off x="9945" y="2507"/>
                <a:ext cx="4395" cy="763"/>
              </a:xfrm>
              <a:prstGeom prst="rect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38" name="图形"/>
              <p:cNvSpPr/>
              <p:nvPr>
                <p:custDataLst>
                  <p:tags r:id="rId8"/>
                </p:custDataLst>
              </p:nvPr>
            </p:nvSpPr>
            <p:spPr>
              <a:xfrm>
                <a:off x="5550" y="4154"/>
                <a:ext cx="4395" cy="763"/>
              </a:xfrm>
              <a:prstGeom prst="rect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39" name="图形"/>
              <p:cNvSpPr/>
              <p:nvPr>
                <p:custDataLst>
                  <p:tags r:id="rId9"/>
                </p:custDataLst>
              </p:nvPr>
            </p:nvSpPr>
            <p:spPr>
              <a:xfrm>
                <a:off x="9945" y="5801"/>
                <a:ext cx="4395" cy="763"/>
              </a:xfrm>
              <a:prstGeom prst="rect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40" name="图形"/>
              <p:cNvSpPr/>
              <p:nvPr>
                <p:custDataLst>
                  <p:tags r:id="rId10"/>
                </p:custDataLst>
              </p:nvPr>
            </p:nvSpPr>
            <p:spPr>
              <a:xfrm>
                <a:off x="5550" y="7448"/>
                <a:ext cx="4395" cy="763"/>
              </a:xfrm>
              <a:prstGeom prst="rect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41" name="图形"/>
              <p:cNvSpPr txBox="1"/>
              <p:nvPr>
                <p:custDataLst>
                  <p:tags r:id="rId11"/>
                </p:custDataLst>
              </p:nvPr>
            </p:nvSpPr>
            <p:spPr>
              <a:xfrm>
                <a:off x="10554" y="2550"/>
                <a:ext cx="3176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4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42" name="图形"/>
              <p:cNvSpPr txBox="1"/>
              <p:nvPr>
                <p:custDataLst>
                  <p:tags r:id="rId12"/>
                </p:custDataLst>
              </p:nvPr>
            </p:nvSpPr>
            <p:spPr>
              <a:xfrm>
                <a:off x="10554" y="5844"/>
                <a:ext cx="3176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4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43" name="图形"/>
              <p:cNvSpPr txBox="1"/>
              <p:nvPr>
                <p:custDataLst>
                  <p:tags r:id="rId13"/>
                </p:custDataLst>
              </p:nvPr>
            </p:nvSpPr>
            <p:spPr>
              <a:xfrm>
                <a:off x="6279" y="7491"/>
                <a:ext cx="3176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zh-CN" sz="24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44" name="图形"/>
              <p:cNvSpPr txBox="1"/>
              <p:nvPr>
                <p:custDataLst>
                  <p:tags r:id="rId14"/>
                </p:custDataLst>
              </p:nvPr>
            </p:nvSpPr>
            <p:spPr>
              <a:xfrm>
                <a:off x="6279" y="4197"/>
                <a:ext cx="3176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zh-CN" sz="24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45" name="图形"/>
            <p:cNvSpPr txBox="1"/>
            <p:nvPr>
              <p:custDataLst>
                <p:tags r:id="rId2"/>
              </p:custDataLst>
            </p:nvPr>
          </p:nvSpPr>
          <p:spPr>
            <a:xfrm>
              <a:off x="10164" y="4070"/>
              <a:ext cx="7340" cy="16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Click here to add text content, such as keywords, some brief introductions, </a:t>
              </a:r>
              <a:r>
                <a:rPr lang="en-US" altLang="zh-CN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etc.Click</a:t>
              </a: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 here to add content, content to match the title. </a:t>
              </a:r>
              <a:endPara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46" name="图形"/>
            <p:cNvSpPr txBox="1"/>
            <p:nvPr>
              <p:custDataLst>
                <p:tags r:id="rId3"/>
              </p:custDataLst>
            </p:nvPr>
          </p:nvSpPr>
          <p:spPr>
            <a:xfrm>
              <a:off x="10164" y="7364"/>
              <a:ext cx="7342" cy="16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Click here to add text content, such as keywords, some brief introductions, </a:t>
              </a:r>
              <a:r>
                <a:rPr lang="en-US" altLang="zh-CN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etc.Click</a:t>
              </a: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 here to add content, content to match the title. </a:t>
              </a:r>
              <a:endPara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51" name="图形"/>
            <p:cNvSpPr txBox="1"/>
            <p:nvPr>
              <p:custDataLst>
                <p:tags r:id="rId4"/>
              </p:custDataLst>
            </p:nvPr>
          </p:nvSpPr>
          <p:spPr>
            <a:xfrm>
              <a:off x="1604" y="6418"/>
              <a:ext cx="7461" cy="16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Click here to add text content, such as keywords, some brief introductions, </a:t>
              </a:r>
              <a:r>
                <a:rPr lang="en-US" altLang="zh-CN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etc.Click</a:t>
              </a: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 here to add content, content to match the title. </a:t>
              </a:r>
              <a:endPara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52" name="图形"/>
            <p:cNvSpPr txBox="1"/>
            <p:nvPr>
              <p:custDataLst>
                <p:tags r:id="rId5"/>
              </p:custDataLst>
            </p:nvPr>
          </p:nvSpPr>
          <p:spPr>
            <a:xfrm>
              <a:off x="1604" y="3135"/>
              <a:ext cx="7461" cy="16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Click here to add text content, such as keywords, some brief introductions, </a:t>
              </a:r>
              <a:r>
                <a:rPr lang="en-US" altLang="zh-CN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etc.Click</a:t>
              </a: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 here to add content, content to match the title. </a:t>
              </a:r>
              <a:endPara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Tm="2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图形"/>
          <p:cNvGrpSpPr/>
          <p:nvPr/>
        </p:nvGrpSpPr>
        <p:grpSpPr>
          <a:xfrm>
            <a:off x="-3811" y="0"/>
            <a:ext cx="12197080" cy="6858000"/>
            <a:chOff x="-6" y="0"/>
            <a:chExt cx="19208" cy="10800"/>
          </a:xfrm>
        </p:grpSpPr>
        <p:pic>
          <p:nvPicPr>
            <p:cNvPr id="2" name="图形" descr="5c79330b3e913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17" cstate="email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19202" cy="10801"/>
            </a:xfrm>
            <a:prstGeom prst="rect">
              <a:avLst/>
            </a:prstGeom>
          </p:spPr>
        </p:pic>
        <p:sp>
          <p:nvSpPr>
            <p:cNvPr id="4" name="图形"/>
            <p:cNvSpPr/>
            <p:nvPr>
              <p:custDataLst>
                <p:tags r:id="rId9"/>
              </p:custDataLst>
            </p:nvPr>
          </p:nvSpPr>
          <p:spPr>
            <a:xfrm>
              <a:off x="-6" y="0"/>
              <a:ext cx="19201" cy="10801"/>
            </a:xfrm>
            <a:prstGeom prst="rect">
              <a:avLst/>
            </a:prstGeom>
            <a:solidFill>
              <a:schemeClr val="tx1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3" name="图形"/>
            <p:cNvSpPr/>
            <p:nvPr>
              <p:custDataLst>
                <p:tags r:id="rId10"/>
              </p:custDataLst>
            </p:nvPr>
          </p:nvSpPr>
          <p:spPr>
            <a:xfrm rot="5400000" flipH="1">
              <a:off x="-1696" y="4801"/>
              <a:ext cx="7695" cy="4304"/>
            </a:xfrm>
            <a:prstGeom prst="triangle">
              <a:avLst>
                <a:gd name="adj" fmla="val 50331"/>
              </a:avLst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5" name="图形"/>
            <p:cNvSpPr/>
            <p:nvPr>
              <p:custDataLst>
                <p:tags r:id="rId11"/>
              </p:custDataLst>
            </p:nvPr>
          </p:nvSpPr>
          <p:spPr>
            <a:xfrm rot="5400000" flipH="1">
              <a:off x="-1696" y="2558"/>
              <a:ext cx="7695" cy="4304"/>
            </a:xfrm>
            <a:prstGeom prst="triangle">
              <a:avLst>
                <a:gd name="adj" fmla="val 50331"/>
              </a:avLst>
            </a:prstGeom>
            <a:no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6" name="图形"/>
            <p:cNvSpPr/>
            <p:nvPr>
              <p:custDataLst>
                <p:tags r:id="rId12"/>
              </p:custDataLst>
            </p:nvPr>
          </p:nvSpPr>
          <p:spPr>
            <a:xfrm>
              <a:off x="0" y="5274"/>
              <a:ext cx="5527" cy="5527"/>
            </a:xfrm>
            <a:prstGeom prst="rtTriangle">
              <a:avLst/>
            </a:prstGeom>
            <a:no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7" name="图形"/>
            <p:cNvSpPr/>
            <p:nvPr>
              <p:custDataLst>
                <p:tags r:id="rId13"/>
              </p:custDataLst>
            </p:nvPr>
          </p:nvSpPr>
          <p:spPr>
            <a:xfrm rot="10800000">
              <a:off x="1424" y="0"/>
              <a:ext cx="10497" cy="4653"/>
            </a:xfrm>
            <a:prstGeom prst="triangle">
              <a:avLst>
                <a:gd name="adj" fmla="val 50331"/>
              </a:avLst>
            </a:prstGeom>
            <a:noFill/>
            <a:ln w="25400">
              <a:solidFill>
                <a:srgbClr val="FE04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0" name="图形"/>
            <p:cNvSpPr/>
            <p:nvPr>
              <p:custDataLst>
                <p:tags r:id="rId14"/>
              </p:custDataLst>
            </p:nvPr>
          </p:nvSpPr>
          <p:spPr>
            <a:xfrm flipH="1">
              <a:off x="15778" y="8127"/>
              <a:ext cx="3424" cy="2673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1" name="图形"/>
            <p:cNvSpPr/>
            <p:nvPr>
              <p:custDataLst>
                <p:tags r:id="rId15"/>
              </p:custDataLst>
            </p:nvPr>
          </p:nvSpPr>
          <p:spPr>
            <a:xfrm flipH="1">
              <a:off x="14858" y="8127"/>
              <a:ext cx="3424" cy="2673"/>
            </a:xfrm>
            <a:prstGeom prst="rtTriangle">
              <a:avLst/>
            </a:prstGeom>
            <a:noFill/>
            <a:ln w="25400">
              <a:solidFill>
                <a:srgbClr val="FE04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</p:grpSp>
      <p:sp>
        <p:nvSpPr>
          <p:cNvPr id="8" name="图形"/>
          <p:cNvSpPr txBox="1"/>
          <p:nvPr>
            <p:custDataLst>
              <p:tags r:id="rId2"/>
            </p:custDataLst>
          </p:nvPr>
        </p:nvSpPr>
        <p:spPr>
          <a:xfrm>
            <a:off x="7569835" y="1957070"/>
            <a:ext cx="36283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6000">
                <a:solidFill>
                  <a:srgbClr val="FE0420"/>
                </a:solidFill>
                <a:latin typeface="Arial"/>
                <a:ea typeface="微软雅黑"/>
                <a:cs typeface="思源黑体 CN Normal" panose="020B0400000000000000" charset="-122"/>
                <a:sym typeface="Arial"/>
              </a:rPr>
              <a:t>Part 04</a:t>
            </a:r>
          </a:p>
        </p:txBody>
      </p:sp>
      <p:sp>
        <p:nvSpPr>
          <p:cNvPr id="16" name="图形"/>
          <p:cNvSpPr txBox="1"/>
          <p:nvPr>
            <p:custDataLst>
              <p:tags r:id="rId3"/>
            </p:custDataLst>
          </p:nvPr>
        </p:nvSpPr>
        <p:spPr>
          <a:xfrm>
            <a:off x="4631691" y="2984501"/>
            <a:ext cx="65665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8000" b="1">
                <a:solidFill>
                  <a:schemeClr val="bg1"/>
                </a:solidFill>
                <a:latin typeface="Arial"/>
                <a:ea typeface="微软雅黑"/>
                <a:cs typeface="阿里巴巴普惠体 Heavy" pitchFamily="18" charset="-122"/>
              </a:defRPr>
            </a:lvl1pPr>
          </a:lstStyle>
          <a:p>
            <a:r>
              <a:rPr lang="en-US" altLang="zh-CN" dirty="0">
                <a:sym typeface="Arial"/>
              </a:rPr>
              <a:t>Add title text</a:t>
            </a:r>
            <a:endParaRPr lang="zh-CN" altLang="en-US" dirty="0">
              <a:sym typeface="Arial"/>
            </a:endParaRPr>
          </a:p>
        </p:txBody>
      </p:sp>
      <p:sp>
        <p:nvSpPr>
          <p:cNvPr id="77" name="图形"/>
          <p:cNvSpPr txBox="1"/>
          <p:nvPr>
            <p:custDataLst>
              <p:tags r:id="rId4"/>
            </p:custDataLst>
          </p:nvPr>
        </p:nvSpPr>
        <p:spPr>
          <a:xfrm>
            <a:off x="4631055" y="4184652"/>
            <a:ext cx="6567171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Click here to enter your </a:t>
            </a:r>
            <a:r>
              <a:rPr lang="en-US" altLang="zh-CN" sz="14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text,change</a:t>
            </a: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 the color or size of the </a:t>
            </a:r>
            <a:r>
              <a:rPr lang="en-US" altLang="zh-CN" sz="14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text.Click</a:t>
            </a: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 here to enter your </a:t>
            </a:r>
            <a:r>
              <a:rPr lang="en-US" altLang="zh-CN" sz="14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text,change</a:t>
            </a: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 the color or size of the text.</a:t>
            </a:r>
          </a:p>
        </p:txBody>
      </p:sp>
      <p:grpSp>
        <p:nvGrpSpPr>
          <p:cNvPr id="15" name="图形"/>
          <p:cNvGrpSpPr/>
          <p:nvPr/>
        </p:nvGrpSpPr>
        <p:grpSpPr>
          <a:xfrm>
            <a:off x="9595486" y="347346"/>
            <a:ext cx="2581911" cy="396875"/>
            <a:chOff x="15111" y="547"/>
            <a:chExt cx="4066" cy="625"/>
          </a:xfrm>
        </p:grpSpPr>
        <p:sp>
          <p:nvSpPr>
            <p:cNvPr id="12" name="图形"/>
            <p:cNvSpPr/>
            <p:nvPr>
              <p:custDataLst>
                <p:tags r:id="rId5"/>
              </p:custDataLst>
            </p:nvPr>
          </p:nvSpPr>
          <p:spPr>
            <a:xfrm flipH="1">
              <a:off x="17997" y="567"/>
              <a:ext cx="1180" cy="585"/>
            </a:xfrm>
            <a:prstGeom prst="homePlate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3" name="图形"/>
            <p:cNvSpPr/>
            <p:nvPr>
              <p:custDataLst>
                <p:tags r:id="rId6"/>
              </p:custDataLst>
            </p:nvPr>
          </p:nvSpPr>
          <p:spPr>
            <a:xfrm flipH="1">
              <a:off x="17635" y="547"/>
              <a:ext cx="512" cy="625"/>
            </a:xfrm>
            <a:prstGeom prst="chevron">
              <a:avLst>
                <a:gd name="adj" fmla="val 61904"/>
              </a:avLst>
            </a:prstGeom>
            <a:noFill/>
            <a:ln>
              <a:solidFill>
                <a:srgbClr val="FE04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4" name="图形"/>
            <p:cNvSpPr txBox="1"/>
            <p:nvPr>
              <p:custDataLst>
                <p:tags r:id="rId7"/>
              </p:custDataLst>
            </p:nvPr>
          </p:nvSpPr>
          <p:spPr>
            <a:xfrm>
              <a:off x="15111" y="618"/>
              <a:ext cx="2411" cy="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40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YOUR LOGO</a:t>
              </a:r>
            </a:p>
          </p:txBody>
        </p:sp>
      </p:grpSp>
    </p:spTree>
    <p:custDataLst>
      <p:tags r:id="rId1"/>
    </p:custDataLst>
  </p:cSld>
  <p:clrMapOvr>
    <a:masterClrMapping/>
  </p:clrMapOvr>
  <p:transition advTm="2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6" grpId="0"/>
      <p:bldP spid="16" grpId="1"/>
      <p:bldP spid="77" grpId="0"/>
      <p:bldP spid="7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图形"/>
          <p:cNvGrpSpPr/>
          <p:nvPr/>
        </p:nvGrpSpPr>
        <p:grpSpPr>
          <a:xfrm>
            <a:off x="-3809" y="0"/>
            <a:ext cx="12196445" cy="6858000"/>
            <a:chOff x="-6" y="0"/>
            <a:chExt cx="19207" cy="10800"/>
          </a:xfrm>
        </p:grpSpPr>
        <p:pic>
          <p:nvPicPr>
            <p:cNvPr id="2" name="图形" descr="5c8f1d35330e0"/>
            <p:cNvPicPr>
              <a:picLocks noChangeAspect="1"/>
            </p:cNvPicPr>
            <p:nvPr/>
          </p:nvPicPr>
          <p:blipFill>
            <a:blip r:embed="rId16" cstate="email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19200" cy="10800"/>
            </a:xfrm>
            <a:prstGeom prst="rect">
              <a:avLst/>
            </a:prstGeom>
          </p:spPr>
        </p:pic>
        <p:sp>
          <p:nvSpPr>
            <p:cNvPr id="4" name="图形"/>
            <p:cNvSpPr/>
            <p:nvPr>
              <p:custDataLst>
                <p:tags r:id="rId12"/>
              </p:custDataLst>
            </p:nvPr>
          </p:nvSpPr>
          <p:spPr>
            <a:xfrm>
              <a:off x="-6" y="0"/>
              <a:ext cx="19201" cy="10801"/>
            </a:xfrm>
            <a:prstGeom prst="rect">
              <a:avLst/>
            </a:prstGeom>
            <a:solidFill>
              <a:schemeClr val="tx1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3" name="图形"/>
            <p:cNvSpPr/>
            <p:nvPr/>
          </p:nvSpPr>
          <p:spPr>
            <a:xfrm rot="16200000">
              <a:off x="13202" y="4801"/>
              <a:ext cx="7695" cy="4304"/>
            </a:xfrm>
            <a:prstGeom prst="triangle">
              <a:avLst>
                <a:gd name="adj" fmla="val 50331"/>
              </a:avLst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5" name="图形"/>
            <p:cNvSpPr/>
            <p:nvPr>
              <p:custDataLst>
                <p:tags r:id="rId13"/>
              </p:custDataLst>
            </p:nvPr>
          </p:nvSpPr>
          <p:spPr>
            <a:xfrm rot="16200000">
              <a:off x="13202" y="2558"/>
              <a:ext cx="7695" cy="4304"/>
            </a:xfrm>
            <a:prstGeom prst="triangle">
              <a:avLst>
                <a:gd name="adj" fmla="val 50331"/>
              </a:avLst>
            </a:prstGeom>
            <a:no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6" name="图形"/>
            <p:cNvSpPr/>
            <p:nvPr/>
          </p:nvSpPr>
          <p:spPr>
            <a:xfrm flipH="1">
              <a:off x="13675" y="5273"/>
              <a:ext cx="5527" cy="5527"/>
            </a:xfrm>
            <a:prstGeom prst="rtTriangle">
              <a:avLst/>
            </a:prstGeom>
            <a:no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7" name="图形"/>
            <p:cNvSpPr/>
            <p:nvPr>
              <p:custDataLst>
                <p:tags r:id="rId14"/>
              </p:custDataLst>
            </p:nvPr>
          </p:nvSpPr>
          <p:spPr>
            <a:xfrm rot="10800000">
              <a:off x="12359" y="0"/>
              <a:ext cx="5478" cy="2428"/>
            </a:xfrm>
            <a:prstGeom prst="triangle">
              <a:avLst>
                <a:gd name="adj" fmla="val 50331"/>
              </a:avLst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</p:grpSp>
      <p:sp>
        <p:nvSpPr>
          <p:cNvPr id="8" name="图形"/>
          <p:cNvSpPr txBox="1"/>
          <p:nvPr/>
        </p:nvSpPr>
        <p:spPr>
          <a:xfrm>
            <a:off x="5572273" y="2597785"/>
            <a:ext cx="3947586" cy="831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Arial"/>
                <a:ea typeface="微软雅黑"/>
                <a:cs typeface="阿里巴巴普惠体 Heavy" pitchFamily="18" charset="-122"/>
                <a:sym typeface="Arial"/>
              </a:rPr>
              <a:t>CONTENTS</a:t>
            </a:r>
          </a:p>
        </p:txBody>
      </p:sp>
      <p:grpSp>
        <p:nvGrpSpPr>
          <p:cNvPr id="23" name="图形"/>
          <p:cNvGrpSpPr/>
          <p:nvPr/>
        </p:nvGrpSpPr>
        <p:grpSpPr>
          <a:xfrm>
            <a:off x="-3811" y="929005"/>
            <a:ext cx="5050155" cy="708025"/>
            <a:chOff x="-6" y="1463"/>
            <a:chExt cx="7953" cy="1115"/>
          </a:xfrm>
        </p:grpSpPr>
        <p:sp>
          <p:nvSpPr>
            <p:cNvPr id="11" name="图形"/>
            <p:cNvSpPr/>
            <p:nvPr/>
          </p:nvSpPr>
          <p:spPr>
            <a:xfrm>
              <a:off x="624" y="1576"/>
              <a:ext cx="1542" cy="886"/>
            </a:xfrm>
            <a:prstGeom prst="homePlate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0000"/>
                </a:lnSpc>
              </a:pPr>
              <a:r>
                <a:rPr lang="en-US" altLang="zh-CN" sz="3200" b="1">
                  <a:latin typeface="Arial"/>
                  <a:ea typeface="微软雅黑"/>
                  <a:cs typeface="阿里巴巴普惠体 Heavy" pitchFamily="18" charset="-122"/>
                  <a:sym typeface="Arial"/>
                </a:rPr>
                <a:t>01</a:t>
              </a:r>
            </a:p>
          </p:txBody>
        </p:sp>
        <p:sp>
          <p:nvSpPr>
            <p:cNvPr id="16" name="图形"/>
            <p:cNvSpPr txBox="1"/>
            <p:nvPr>
              <p:custDataLst>
                <p:tags r:id="rId11"/>
              </p:custDataLst>
            </p:nvPr>
          </p:nvSpPr>
          <p:spPr>
            <a:xfrm>
              <a:off x="2420" y="1463"/>
              <a:ext cx="5527" cy="1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000" b="1" dirty="0">
                  <a:solidFill>
                    <a:schemeClr val="bg1"/>
                  </a:solidFill>
                  <a:latin typeface="Arial"/>
                  <a:ea typeface="微软雅黑"/>
                  <a:cs typeface="阿里巴巴普惠体 Heavy" pitchFamily="18" charset="-122"/>
                  <a:sym typeface="Arial"/>
                </a:rPr>
                <a:t>Add title text</a:t>
              </a:r>
              <a:endParaRPr lang="zh-CN" altLang="en-US" sz="4000" b="1" dirty="0">
                <a:solidFill>
                  <a:schemeClr val="bg1"/>
                </a:solidFill>
                <a:latin typeface="Arial"/>
                <a:ea typeface="微软雅黑"/>
                <a:cs typeface="阿里巴巴普惠体 Heavy" pitchFamily="18" charset="-122"/>
                <a:sym typeface="Arial"/>
              </a:endParaRPr>
            </a:p>
          </p:txBody>
        </p:sp>
        <p:sp>
          <p:nvSpPr>
            <p:cNvPr id="18" name="图形"/>
            <p:cNvSpPr/>
            <p:nvPr/>
          </p:nvSpPr>
          <p:spPr>
            <a:xfrm>
              <a:off x="-6" y="1575"/>
              <a:ext cx="376" cy="888"/>
            </a:xfrm>
            <a:prstGeom prst="rect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latin typeface="Arial"/>
                <a:ea typeface="微软雅黑"/>
                <a:cs typeface="阿里巴巴普惠体 Heavy" pitchFamily="18" charset="-122"/>
                <a:sym typeface="Arial"/>
              </a:endParaRPr>
            </a:p>
          </p:txBody>
        </p:sp>
      </p:grpSp>
      <p:grpSp>
        <p:nvGrpSpPr>
          <p:cNvPr id="24" name="图形"/>
          <p:cNvGrpSpPr/>
          <p:nvPr/>
        </p:nvGrpSpPr>
        <p:grpSpPr>
          <a:xfrm>
            <a:off x="-3811" y="2367280"/>
            <a:ext cx="5050155" cy="708025"/>
            <a:chOff x="-6" y="3728"/>
            <a:chExt cx="7953" cy="1115"/>
          </a:xfrm>
        </p:grpSpPr>
        <p:sp>
          <p:nvSpPr>
            <p:cNvPr id="12" name="图形"/>
            <p:cNvSpPr/>
            <p:nvPr>
              <p:custDataLst>
                <p:tags r:id="rId8"/>
              </p:custDataLst>
            </p:nvPr>
          </p:nvSpPr>
          <p:spPr>
            <a:xfrm>
              <a:off x="624" y="3841"/>
              <a:ext cx="1542" cy="886"/>
            </a:xfrm>
            <a:prstGeom prst="homePlate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0000"/>
                </a:lnSpc>
              </a:pPr>
              <a:r>
                <a:rPr lang="en-US" altLang="zh-CN" sz="3200" b="1">
                  <a:latin typeface="Arial"/>
                  <a:ea typeface="微软雅黑"/>
                  <a:cs typeface="阿里巴巴普惠体 Heavy" pitchFamily="18" charset="-122"/>
                  <a:sym typeface="Arial"/>
                </a:rPr>
                <a:t>02</a:t>
              </a:r>
            </a:p>
          </p:txBody>
        </p:sp>
        <p:sp>
          <p:nvSpPr>
            <p:cNvPr id="17" name="图形"/>
            <p:cNvSpPr txBox="1"/>
            <p:nvPr>
              <p:custDataLst>
                <p:tags r:id="rId9"/>
              </p:custDataLst>
            </p:nvPr>
          </p:nvSpPr>
          <p:spPr>
            <a:xfrm>
              <a:off x="2420" y="3728"/>
              <a:ext cx="5527" cy="1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000" b="1" dirty="0">
                  <a:solidFill>
                    <a:schemeClr val="bg1"/>
                  </a:solidFill>
                  <a:latin typeface="Arial"/>
                  <a:ea typeface="微软雅黑"/>
                  <a:cs typeface="阿里巴巴普惠体 Heavy" pitchFamily="18" charset="-122"/>
                  <a:sym typeface="Arial"/>
                </a:rPr>
                <a:t>Add title text</a:t>
              </a:r>
              <a:endParaRPr lang="zh-CN" altLang="en-US" sz="4000" b="1" dirty="0">
                <a:solidFill>
                  <a:schemeClr val="bg1"/>
                </a:solidFill>
                <a:latin typeface="Arial"/>
                <a:ea typeface="微软雅黑"/>
                <a:cs typeface="阿里巴巴普惠体 Heavy" pitchFamily="18" charset="-122"/>
                <a:sym typeface="Arial"/>
              </a:endParaRPr>
            </a:p>
          </p:txBody>
        </p:sp>
        <p:sp>
          <p:nvSpPr>
            <p:cNvPr id="19" name="图形"/>
            <p:cNvSpPr/>
            <p:nvPr>
              <p:custDataLst>
                <p:tags r:id="rId10"/>
              </p:custDataLst>
            </p:nvPr>
          </p:nvSpPr>
          <p:spPr>
            <a:xfrm>
              <a:off x="-6" y="3840"/>
              <a:ext cx="376" cy="888"/>
            </a:xfrm>
            <a:prstGeom prst="rect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latin typeface="Arial"/>
                <a:ea typeface="微软雅黑"/>
                <a:cs typeface="阿里巴巴普惠体 Heavy" pitchFamily="18" charset="-122"/>
                <a:sym typeface="Arial"/>
              </a:endParaRPr>
            </a:p>
          </p:txBody>
        </p:sp>
      </p:grpSp>
      <p:grpSp>
        <p:nvGrpSpPr>
          <p:cNvPr id="25" name="图形"/>
          <p:cNvGrpSpPr/>
          <p:nvPr/>
        </p:nvGrpSpPr>
        <p:grpSpPr>
          <a:xfrm>
            <a:off x="-3811" y="3805555"/>
            <a:ext cx="5050155" cy="708025"/>
            <a:chOff x="-6" y="5993"/>
            <a:chExt cx="7953" cy="1115"/>
          </a:xfrm>
        </p:grpSpPr>
        <p:sp>
          <p:nvSpPr>
            <p:cNvPr id="13" name="图形"/>
            <p:cNvSpPr/>
            <p:nvPr>
              <p:custDataLst>
                <p:tags r:id="rId5"/>
              </p:custDataLst>
            </p:nvPr>
          </p:nvSpPr>
          <p:spPr>
            <a:xfrm>
              <a:off x="624" y="6106"/>
              <a:ext cx="1542" cy="886"/>
            </a:xfrm>
            <a:prstGeom prst="homePlate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0000"/>
                </a:lnSpc>
              </a:pPr>
              <a:r>
                <a:rPr lang="en-US" altLang="zh-CN" sz="3200" b="1">
                  <a:latin typeface="Arial"/>
                  <a:ea typeface="微软雅黑"/>
                  <a:cs typeface="阿里巴巴普惠体 Heavy" pitchFamily="18" charset="-122"/>
                  <a:sym typeface="Arial"/>
                </a:rPr>
                <a:t>03</a:t>
              </a:r>
            </a:p>
          </p:txBody>
        </p:sp>
        <p:sp>
          <p:nvSpPr>
            <p:cNvPr id="21" name="图形"/>
            <p:cNvSpPr txBox="1"/>
            <p:nvPr>
              <p:custDataLst>
                <p:tags r:id="rId6"/>
              </p:custDataLst>
            </p:nvPr>
          </p:nvSpPr>
          <p:spPr>
            <a:xfrm>
              <a:off x="2420" y="5993"/>
              <a:ext cx="5527" cy="1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000" b="1" dirty="0">
                  <a:solidFill>
                    <a:schemeClr val="bg1"/>
                  </a:solidFill>
                  <a:latin typeface="Arial"/>
                  <a:ea typeface="微软雅黑"/>
                  <a:cs typeface="阿里巴巴普惠体 Heavy" pitchFamily="18" charset="-122"/>
                  <a:sym typeface="Arial"/>
                </a:rPr>
                <a:t>Add title text</a:t>
              </a:r>
              <a:endParaRPr lang="zh-CN" altLang="en-US" sz="4000" b="1" dirty="0">
                <a:solidFill>
                  <a:schemeClr val="bg1"/>
                </a:solidFill>
                <a:latin typeface="Arial"/>
                <a:ea typeface="微软雅黑"/>
                <a:cs typeface="阿里巴巴普惠体 Heavy" pitchFamily="18" charset="-122"/>
                <a:sym typeface="Arial"/>
              </a:endParaRPr>
            </a:p>
          </p:txBody>
        </p:sp>
        <p:sp>
          <p:nvSpPr>
            <p:cNvPr id="20" name="图形"/>
            <p:cNvSpPr/>
            <p:nvPr>
              <p:custDataLst>
                <p:tags r:id="rId7"/>
              </p:custDataLst>
            </p:nvPr>
          </p:nvSpPr>
          <p:spPr>
            <a:xfrm>
              <a:off x="-6" y="6105"/>
              <a:ext cx="376" cy="888"/>
            </a:xfrm>
            <a:prstGeom prst="rect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latin typeface="Arial"/>
                <a:ea typeface="微软雅黑"/>
                <a:cs typeface="阿里巴巴普惠体 Heavy" pitchFamily="18" charset="-122"/>
                <a:sym typeface="Arial"/>
              </a:endParaRPr>
            </a:p>
          </p:txBody>
        </p:sp>
      </p:grpSp>
      <p:grpSp>
        <p:nvGrpSpPr>
          <p:cNvPr id="26" name="图形"/>
          <p:cNvGrpSpPr/>
          <p:nvPr/>
        </p:nvGrpSpPr>
        <p:grpSpPr>
          <a:xfrm>
            <a:off x="-3811" y="5243830"/>
            <a:ext cx="5050155" cy="708025"/>
            <a:chOff x="-6" y="8258"/>
            <a:chExt cx="7953" cy="1115"/>
          </a:xfrm>
        </p:grpSpPr>
        <p:sp>
          <p:nvSpPr>
            <p:cNvPr id="14" name="图形"/>
            <p:cNvSpPr/>
            <p:nvPr>
              <p:custDataLst>
                <p:tags r:id="rId2"/>
              </p:custDataLst>
            </p:nvPr>
          </p:nvSpPr>
          <p:spPr>
            <a:xfrm>
              <a:off x="624" y="8371"/>
              <a:ext cx="1542" cy="886"/>
            </a:xfrm>
            <a:prstGeom prst="homePlate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0000"/>
                </a:lnSpc>
              </a:pPr>
              <a:r>
                <a:rPr lang="en-US" altLang="zh-CN" sz="3200" b="1">
                  <a:latin typeface="Arial"/>
                  <a:ea typeface="微软雅黑"/>
                  <a:cs typeface="阿里巴巴普惠体 Heavy" pitchFamily="18" charset="-122"/>
                  <a:sym typeface="Arial"/>
                </a:rPr>
                <a:t>04</a:t>
              </a:r>
            </a:p>
          </p:txBody>
        </p:sp>
        <p:sp>
          <p:nvSpPr>
            <p:cNvPr id="50" name="图形"/>
            <p:cNvSpPr txBox="1"/>
            <p:nvPr>
              <p:custDataLst>
                <p:tags r:id="rId3"/>
              </p:custDataLst>
            </p:nvPr>
          </p:nvSpPr>
          <p:spPr>
            <a:xfrm>
              <a:off x="2420" y="8258"/>
              <a:ext cx="5527" cy="1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000" b="1" dirty="0">
                  <a:solidFill>
                    <a:schemeClr val="bg1"/>
                  </a:solidFill>
                  <a:latin typeface="Arial"/>
                  <a:ea typeface="微软雅黑"/>
                  <a:cs typeface="阿里巴巴普惠体 Heavy" pitchFamily="18" charset="-122"/>
                  <a:sym typeface="Arial"/>
                </a:rPr>
                <a:t>Add title text</a:t>
              </a:r>
              <a:endParaRPr lang="zh-CN" altLang="en-US" sz="4000" b="1" dirty="0">
                <a:solidFill>
                  <a:schemeClr val="bg1"/>
                </a:solidFill>
                <a:latin typeface="Arial"/>
                <a:ea typeface="微软雅黑"/>
                <a:cs typeface="阿里巴巴普惠体 Heavy" pitchFamily="18" charset="-122"/>
                <a:sym typeface="Arial"/>
              </a:endParaRPr>
            </a:p>
          </p:txBody>
        </p:sp>
        <p:sp>
          <p:nvSpPr>
            <p:cNvPr id="22" name="图形"/>
            <p:cNvSpPr/>
            <p:nvPr>
              <p:custDataLst>
                <p:tags r:id="rId4"/>
              </p:custDataLst>
            </p:nvPr>
          </p:nvSpPr>
          <p:spPr>
            <a:xfrm>
              <a:off x="-6" y="8370"/>
              <a:ext cx="376" cy="888"/>
            </a:xfrm>
            <a:prstGeom prst="rect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latin typeface="Arial"/>
                <a:ea typeface="微软雅黑"/>
                <a:cs typeface="阿里巴巴普惠体 Heavy" pitchFamily="18" charset="-122"/>
                <a:sym typeface="Arial"/>
              </a:endParaRPr>
            </a:p>
          </p:txBody>
        </p:sp>
      </p:grpSp>
      <p:sp>
        <p:nvSpPr>
          <p:cNvPr id="28" name="TextBox 9">
            <a:extLst>
              <a:ext uri="{FF2B5EF4-FFF2-40B4-BE49-F238E27FC236}">
                <a16:creationId xmlns:a16="http://schemas.microsoft.com/office/drawing/2014/main" id="{FF11A90E-4E60-197F-DCE6-A43776017FDA}"/>
              </a:ext>
            </a:extLst>
          </p:cNvPr>
          <p:cNvSpPr txBox="1"/>
          <p:nvPr/>
        </p:nvSpPr>
        <p:spPr>
          <a:xfrm>
            <a:off x="8123" y="0"/>
            <a:ext cx="453651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noFill/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 dirty="0">
                <a:noFill/>
                <a:latin typeface="微软雅黑" panose="020B0503020204020204" pitchFamily="34" charset="-122"/>
                <a:ea typeface="微软雅黑" panose="020B0503020204020204" pitchFamily="34" charset="-122"/>
              </a:rPr>
              <a:t>下载 </a:t>
            </a:r>
            <a:r>
              <a:rPr lang="en-US" altLang="zh-CN" sz="100" dirty="0">
                <a:noFill/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http://www.1ppt.com/xiazai/</a:t>
            </a:r>
          </a:p>
        </p:txBody>
      </p:sp>
    </p:spTree>
    <p:custDataLst>
      <p:tags r:id="rId1"/>
    </p:custDataLst>
  </p:cSld>
  <p:clrMapOvr>
    <a:masterClrMapping/>
  </p:clrMapOvr>
  <p:transition advTm="2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图形"/>
          <p:cNvGrpSpPr/>
          <p:nvPr/>
        </p:nvGrpSpPr>
        <p:grpSpPr>
          <a:xfrm>
            <a:off x="2" y="228600"/>
            <a:ext cx="4199255" cy="646430"/>
            <a:chOff x="0" y="360"/>
            <a:chExt cx="6613" cy="1018"/>
          </a:xfrm>
        </p:grpSpPr>
        <p:grpSp>
          <p:nvGrpSpPr>
            <p:cNvPr id="29" name="组合 28"/>
            <p:cNvGrpSpPr/>
            <p:nvPr/>
          </p:nvGrpSpPr>
          <p:grpSpPr>
            <a:xfrm flipH="1">
              <a:off x="0" y="427"/>
              <a:ext cx="1707" cy="882"/>
              <a:chOff x="3006" y="525"/>
              <a:chExt cx="1707" cy="625"/>
            </a:xfrm>
          </p:grpSpPr>
          <p:sp>
            <p:nvSpPr>
              <p:cNvPr id="26" name="图形"/>
              <p:cNvSpPr/>
              <p:nvPr>
                <p:custDataLst>
                  <p:tags r:id="rId17"/>
                </p:custDataLst>
              </p:nvPr>
            </p:nvSpPr>
            <p:spPr>
              <a:xfrm flipH="1">
                <a:off x="3533" y="545"/>
                <a:ext cx="1180" cy="585"/>
              </a:xfrm>
              <a:prstGeom prst="homePlat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7" name="图形"/>
              <p:cNvSpPr/>
              <p:nvPr>
                <p:custDataLst>
                  <p:tags r:id="rId18"/>
                </p:custDataLst>
              </p:nvPr>
            </p:nvSpPr>
            <p:spPr>
              <a:xfrm flipH="1">
                <a:off x="3006" y="525"/>
                <a:ext cx="746" cy="625"/>
              </a:xfrm>
              <a:prstGeom prst="chevron">
                <a:avLst>
                  <a:gd name="adj" fmla="val 61904"/>
                </a:avLst>
              </a:prstGeom>
              <a:noFill/>
              <a:ln>
                <a:solidFill>
                  <a:srgbClr val="FE04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16" name="图形"/>
            <p:cNvSpPr txBox="1"/>
            <p:nvPr>
              <p:custDataLst>
                <p:tags r:id="rId16"/>
              </p:custDataLst>
            </p:nvPr>
          </p:nvSpPr>
          <p:spPr>
            <a:xfrm>
              <a:off x="1789" y="360"/>
              <a:ext cx="4824" cy="1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3600" b="1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</a:defRPr>
              </a:lvl1pPr>
            </a:lstStyle>
            <a:p>
              <a:r>
                <a:rPr lang="en-US" altLang="zh-CN" dirty="0">
                  <a:sym typeface="Arial"/>
                </a:rPr>
                <a:t>Add title text</a:t>
              </a:r>
              <a:endParaRPr lang="zh-CN" altLang="en-US" dirty="0">
                <a:sym typeface="Arial"/>
              </a:endParaRPr>
            </a:p>
          </p:txBody>
        </p:sp>
      </p:grpSp>
      <p:grpSp>
        <p:nvGrpSpPr>
          <p:cNvPr id="7" name="图形"/>
          <p:cNvGrpSpPr/>
          <p:nvPr/>
        </p:nvGrpSpPr>
        <p:grpSpPr>
          <a:xfrm>
            <a:off x="783591" y="1408432"/>
            <a:ext cx="10616565" cy="4810125"/>
            <a:chOff x="1180" y="2218"/>
            <a:chExt cx="16719" cy="7575"/>
          </a:xfrm>
        </p:grpSpPr>
        <p:pic>
          <p:nvPicPr>
            <p:cNvPr id="5" name="图形" descr="D:\包图网\包图网素材\商务办公\5d00bd0a5eee5.jpg5d00bd0a5eee5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2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180" y="3053"/>
              <a:ext cx="7486" cy="5769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30" h="6534">
                  <a:moveTo>
                    <a:pt x="0" y="0"/>
                  </a:moveTo>
                  <a:lnTo>
                    <a:pt x="6734" y="0"/>
                  </a:lnTo>
                  <a:cubicBezTo>
                    <a:pt x="8444" y="0"/>
                    <a:pt x="9830" y="1463"/>
                    <a:pt x="9830" y="3267"/>
                  </a:cubicBezTo>
                  <a:cubicBezTo>
                    <a:pt x="9830" y="5071"/>
                    <a:pt x="8444" y="6534"/>
                    <a:pt x="6734" y="6534"/>
                  </a:cubicBezTo>
                  <a:lnTo>
                    <a:pt x="0" y="6534"/>
                  </a:lnTo>
                  <a:lnTo>
                    <a:pt x="0" y="0"/>
                  </a:lnTo>
                  <a:close/>
                </a:path>
              </a:pathLst>
            </a:custGeom>
          </p:spPr>
        </p:pic>
        <p:sp>
          <p:nvSpPr>
            <p:cNvPr id="12" name="图形"/>
            <p:cNvSpPr/>
            <p:nvPr>
              <p:custDataLst>
                <p:tags r:id="rId3"/>
              </p:custDataLst>
            </p:nvPr>
          </p:nvSpPr>
          <p:spPr>
            <a:xfrm>
              <a:off x="2143" y="2277"/>
              <a:ext cx="7414" cy="7414"/>
            </a:xfrm>
            <a:prstGeom prst="arc">
              <a:avLst>
                <a:gd name="adj1" fmla="val 17536199"/>
                <a:gd name="adj2" fmla="val 4115635"/>
              </a:avLst>
            </a:prstGeom>
            <a:ln w="19050">
              <a:solidFill>
                <a:srgbClr val="524D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3" name="图形"/>
            <p:cNvSpPr/>
            <p:nvPr>
              <p:custDataLst>
                <p:tags r:id="rId4"/>
              </p:custDataLst>
            </p:nvPr>
          </p:nvSpPr>
          <p:spPr>
            <a:xfrm flipH="1">
              <a:off x="7960" y="2916"/>
              <a:ext cx="351" cy="351"/>
            </a:xfrm>
            <a:prstGeom prst="ellipse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4" name="图形"/>
            <p:cNvSpPr/>
            <p:nvPr>
              <p:custDataLst>
                <p:tags r:id="rId5"/>
              </p:custDataLst>
            </p:nvPr>
          </p:nvSpPr>
          <p:spPr>
            <a:xfrm flipH="1">
              <a:off x="9278" y="4873"/>
              <a:ext cx="351" cy="351"/>
            </a:xfrm>
            <a:prstGeom prst="ellipse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5" name="图形"/>
            <p:cNvSpPr/>
            <p:nvPr>
              <p:custDataLst>
                <p:tags r:id="rId6"/>
              </p:custDataLst>
            </p:nvPr>
          </p:nvSpPr>
          <p:spPr>
            <a:xfrm flipH="1">
              <a:off x="9230" y="6830"/>
              <a:ext cx="351" cy="351"/>
            </a:xfrm>
            <a:prstGeom prst="ellipse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7" name="图形"/>
            <p:cNvSpPr/>
            <p:nvPr>
              <p:custDataLst>
                <p:tags r:id="rId7"/>
              </p:custDataLst>
            </p:nvPr>
          </p:nvSpPr>
          <p:spPr>
            <a:xfrm flipH="1">
              <a:off x="7912" y="8787"/>
              <a:ext cx="351" cy="351"/>
            </a:xfrm>
            <a:prstGeom prst="ellipse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9089" y="2218"/>
              <a:ext cx="8810" cy="1766"/>
              <a:chOff x="1941" y="2769"/>
              <a:chExt cx="8810" cy="1766"/>
            </a:xfrm>
          </p:grpSpPr>
          <p:sp>
            <p:nvSpPr>
              <p:cNvPr id="18" name="图形"/>
              <p:cNvSpPr txBox="1"/>
              <p:nvPr>
                <p:custDataLst>
                  <p:tags r:id="rId14"/>
                </p:custDataLst>
              </p:nvPr>
            </p:nvSpPr>
            <p:spPr>
              <a:xfrm>
                <a:off x="1941" y="2769"/>
                <a:ext cx="3607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39" name="图形"/>
              <p:cNvSpPr txBox="1"/>
              <p:nvPr>
                <p:custDataLst>
                  <p:tags r:id="rId15"/>
                </p:custDataLst>
              </p:nvPr>
            </p:nvSpPr>
            <p:spPr>
              <a:xfrm>
                <a:off x="1959" y="3373"/>
                <a:ext cx="8792" cy="116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etc.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10292" y="4175"/>
              <a:ext cx="7604" cy="1177"/>
              <a:chOff x="2506" y="2769"/>
              <a:chExt cx="7604" cy="1177"/>
            </a:xfrm>
          </p:grpSpPr>
          <p:sp>
            <p:nvSpPr>
              <p:cNvPr id="21" name="图形"/>
              <p:cNvSpPr txBox="1"/>
              <p:nvPr>
                <p:custDataLst>
                  <p:tags r:id="rId12"/>
                </p:custDataLst>
              </p:nvPr>
            </p:nvSpPr>
            <p:spPr>
              <a:xfrm>
                <a:off x="2506" y="2769"/>
                <a:ext cx="3607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2" name="图形"/>
              <p:cNvSpPr txBox="1"/>
              <p:nvPr>
                <p:custDataLst>
                  <p:tags r:id="rId13"/>
                </p:custDataLst>
              </p:nvPr>
            </p:nvSpPr>
            <p:spPr>
              <a:xfrm>
                <a:off x="2506" y="3355"/>
                <a:ext cx="7604" cy="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content, content to match the title. 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23" name="组合 22"/>
            <p:cNvGrpSpPr/>
            <p:nvPr/>
          </p:nvGrpSpPr>
          <p:grpSpPr>
            <a:xfrm>
              <a:off x="10292" y="6132"/>
              <a:ext cx="7607" cy="1708"/>
              <a:chOff x="2789" y="2769"/>
              <a:chExt cx="7607" cy="1708"/>
            </a:xfrm>
          </p:grpSpPr>
          <p:sp>
            <p:nvSpPr>
              <p:cNvPr id="24" name="图形"/>
              <p:cNvSpPr txBox="1"/>
              <p:nvPr>
                <p:custDataLst>
                  <p:tags r:id="rId10"/>
                </p:custDataLst>
              </p:nvPr>
            </p:nvSpPr>
            <p:spPr>
              <a:xfrm>
                <a:off x="2789" y="2769"/>
                <a:ext cx="3607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5" name="图形"/>
              <p:cNvSpPr txBox="1"/>
              <p:nvPr>
                <p:custDataLst>
                  <p:tags r:id="rId11"/>
                </p:custDataLst>
              </p:nvPr>
            </p:nvSpPr>
            <p:spPr>
              <a:xfrm>
                <a:off x="2789" y="3355"/>
                <a:ext cx="7607" cy="112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content, content to match the title. 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4" name="组合 3"/>
            <p:cNvGrpSpPr/>
            <p:nvPr/>
          </p:nvGrpSpPr>
          <p:grpSpPr>
            <a:xfrm>
              <a:off x="9089" y="8089"/>
              <a:ext cx="8810" cy="1704"/>
              <a:chOff x="1768" y="2769"/>
              <a:chExt cx="8810" cy="1704"/>
            </a:xfrm>
          </p:grpSpPr>
          <p:sp>
            <p:nvSpPr>
              <p:cNvPr id="6" name="图形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1786" y="2769"/>
                <a:ext cx="3607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8" name="图形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1768" y="3373"/>
                <a:ext cx="8810" cy="1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etc.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p:transition advTm="2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图形"/>
          <p:cNvGrpSpPr/>
          <p:nvPr/>
        </p:nvGrpSpPr>
        <p:grpSpPr>
          <a:xfrm>
            <a:off x="2" y="228600"/>
            <a:ext cx="4199255" cy="646430"/>
            <a:chOff x="0" y="360"/>
            <a:chExt cx="6613" cy="1018"/>
          </a:xfrm>
        </p:grpSpPr>
        <p:grpSp>
          <p:nvGrpSpPr>
            <p:cNvPr id="29" name="组合 28"/>
            <p:cNvGrpSpPr/>
            <p:nvPr/>
          </p:nvGrpSpPr>
          <p:grpSpPr>
            <a:xfrm flipH="1">
              <a:off x="0" y="427"/>
              <a:ext cx="1707" cy="882"/>
              <a:chOff x="3006" y="525"/>
              <a:chExt cx="1707" cy="625"/>
            </a:xfrm>
          </p:grpSpPr>
          <p:sp>
            <p:nvSpPr>
              <p:cNvPr id="26" name="图形"/>
              <p:cNvSpPr/>
              <p:nvPr>
                <p:custDataLst>
                  <p:tags r:id="rId11"/>
                </p:custDataLst>
              </p:nvPr>
            </p:nvSpPr>
            <p:spPr>
              <a:xfrm flipH="1">
                <a:off x="3533" y="545"/>
                <a:ext cx="1180" cy="585"/>
              </a:xfrm>
              <a:prstGeom prst="homePlat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7" name="图形"/>
              <p:cNvSpPr/>
              <p:nvPr>
                <p:custDataLst>
                  <p:tags r:id="rId12"/>
                </p:custDataLst>
              </p:nvPr>
            </p:nvSpPr>
            <p:spPr>
              <a:xfrm flipH="1">
                <a:off x="3006" y="525"/>
                <a:ext cx="746" cy="625"/>
              </a:xfrm>
              <a:prstGeom prst="chevron">
                <a:avLst>
                  <a:gd name="adj" fmla="val 61904"/>
                </a:avLst>
              </a:prstGeom>
              <a:noFill/>
              <a:ln>
                <a:solidFill>
                  <a:srgbClr val="FE04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16" name="图形"/>
            <p:cNvSpPr txBox="1"/>
            <p:nvPr>
              <p:custDataLst>
                <p:tags r:id="rId10"/>
              </p:custDataLst>
            </p:nvPr>
          </p:nvSpPr>
          <p:spPr>
            <a:xfrm>
              <a:off x="1789" y="360"/>
              <a:ext cx="4824" cy="1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600" b="1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Add title text</a:t>
              </a:r>
              <a:endParaRPr lang="zh-CN" altLang="en-US" sz="3600" b="1" dirty="0">
                <a:solidFill>
                  <a:srgbClr val="524D49"/>
                </a:solidFill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</p:grpSp>
      <p:grpSp>
        <p:nvGrpSpPr>
          <p:cNvPr id="3" name="图形"/>
          <p:cNvGrpSpPr/>
          <p:nvPr/>
        </p:nvGrpSpPr>
        <p:grpSpPr>
          <a:xfrm>
            <a:off x="1325246" y="1765936"/>
            <a:ext cx="9571991" cy="3807460"/>
            <a:chOff x="2087" y="2925"/>
            <a:chExt cx="15074" cy="5996"/>
          </a:xfrm>
        </p:grpSpPr>
        <p:pic>
          <p:nvPicPr>
            <p:cNvPr id="6" name="图形" descr="D:\包图网\包图网素材\商务办公\13063.jpg13063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0050" y="2925"/>
              <a:ext cx="7111" cy="4741"/>
            </a:xfrm>
            <a:prstGeom prst="rect">
              <a:avLst/>
            </a:prstGeom>
          </p:spPr>
        </p:pic>
        <p:pic>
          <p:nvPicPr>
            <p:cNvPr id="7" name="图形" descr="D:\包图网\包图网素材\商务办公\15453.jpg15453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087" y="2926"/>
              <a:ext cx="7137" cy="4740"/>
            </a:xfrm>
            <a:prstGeom prst="rect">
              <a:avLst/>
            </a:prstGeom>
          </p:spPr>
        </p:pic>
        <p:sp>
          <p:nvSpPr>
            <p:cNvPr id="9" name="图形"/>
            <p:cNvSpPr/>
            <p:nvPr>
              <p:custDataLst>
                <p:tags r:id="rId4"/>
              </p:custDataLst>
            </p:nvPr>
          </p:nvSpPr>
          <p:spPr>
            <a:xfrm>
              <a:off x="2772" y="5829"/>
              <a:ext cx="5695" cy="3092"/>
            </a:xfrm>
            <a:prstGeom prst="rect">
              <a:avLst/>
            </a:prstGeom>
            <a:solidFill>
              <a:srgbClr val="524D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0" name="图形"/>
            <p:cNvSpPr/>
            <p:nvPr>
              <p:custDataLst>
                <p:tags r:id="rId5"/>
              </p:custDataLst>
            </p:nvPr>
          </p:nvSpPr>
          <p:spPr>
            <a:xfrm>
              <a:off x="10722" y="5829"/>
              <a:ext cx="5695" cy="3092"/>
            </a:xfrm>
            <a:prstGeom prst="rect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3076" y="6243"/>
              <a:ext cx="5088" cy="2301"/>
              <a:chOff x="1728" y="3052"/>
              <a:chExt cx="5088" cy="2301"/>
            </a:xfrm>
          </p:grpSpPr>
          <p:sp>
            <p:nvSpPr>
              <p:cNvPr id="17" name="图形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2675" y="3052"/>
                <a:ext cx="3264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18" name="图形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1728" y="3682"/>
                <a:ext cx="5088" cy="167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content, content to match the title. </a:t>
                </a:r>
                <a:endParaRPr lang="zh-CN" altLang="en-US" sz="14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11026" y="6243"/>
              <a:ext cx="5088" cy="1730"/>
              <a:chOff x="1728" y="3052"/>
              <a:chExt cx="5088" cy="1730"/>
            </a:xfrm>
          </p:grpSpPr>
          <p:sp>
            <p:nvSpPr>
              <p:cNvPr id="12" name="图形"/>
              <p:cNvSpPr txBox="1"/>
              <p:nvPr>
                <p:custDataLst>
                  <p:tags r:id="rId6"/>
                </p:custDataLst>
              </p:nvPr>
            </p:nvSpPr>
            <p:spPr>
              <a:xfrm>
                <a:off x="2675" y="3052"/>
                <a:ext cx="3264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13" name="图形"/>
              <p:cNvSpPr txBox="1"/>
              <p:nvPr>
                <p:custDataLst>
                  <p:tags r:id="rId7"/>
                </p:custDataLst>
              </p:nvPr>
            </p:nvSpPr>
            <p:spPr>
              <a:xfrm>
                <a:off x="1728" y="3682"/>
                <a:ext cx="5088" cy="1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content, content to match the title. </a:t>
                </a:r>
                <a:endParaRPr lang="zh-CN" altLang="en-US" sz="14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p:transition advTm="200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图形"/>
          <p:cNvGrpSpPr/>
          <p:nvPr/>
        </p:nvGrpSpPr>
        <p:grpSpPr>
          <a:xfrm>
            <a:off x="2" y="228600"/>
            <a:ext cx="4199255" cy="646430"/>
            <a:chOff x="0" y="360"/>
            <a:chExt cx="6613" cy="1018"/>
          </a:xfrm>
        </p:grpSpPr>
        <p:grpSp>
          <p:nvGrpSpPr>
            <p:cNvPr id="29" name="组合 28"/>
            <p:cNvGrpSpPr/>
            <p:nvPr/>
          </p:nvGrpSpPr>
          <p:grpSpPr>
            <a:xfrm flipH="1">
              <a:off x="0" y="427"/>
              <a:ext cx="1707" cy="882"/>
              <a:chOff x="3006" y="525"/>
              <a:chExt cx="1707" cy="625"/>
            </a:xfrm>
          </p:grpSpPr>
          <p:sp>
            <p:nvSpPr>
              <p:cNvPr id="26" name="图形"/>
              <p:cNvSpPr/>
              <p:nvPr>
                <p:custDataLst>
                  <p:tags r:id="rId20"/>
                </p:custDataLst>
              </p:nvPr>
            </p:nvSpPr>
            <p:spPr>
              <a:xfrm flipH="1">
                <a:off x="3533" y="545"/>
                <a:ext cx="1180" cy="585"/>
              </a:xfrm>
              <a:prstGeom prst="homePlat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7" name="图形"/>
              <p:cNvSpPr/>
              <p:nvPr>
                <p:custDataLst>
                  <p:tags r:id="rId21"/>
                </p:custDataLst>
              </p:nvPr>
            </p:nvSpPr>
            <p:spPr>
              <a:xfrm flipH="1">
                <a:off x="3006" y="525"/>
                <a:ext cx="746" cy="625"/>
              </a:xfrm>
              <a:prstGeom prst="chevron">
                <a:avLst>
                  <a:gd name="adj" fmla="val 61904"/>
                </a:avLst>
              </a:prstGeom>
              <a:noFill/>
              <a:ln>
                <a:solidFill>
                  <a:srgbClr val="FE04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16" name="图形"/>
            <p:cNvSpPr txBox="1"/>
            <p:nvPr>
              <p:custDataLst>
                <p:tags r:id="rId19"/>
              </p:custDataLst>
            </p:nvPr>
          </p:nvSpPr>
          <p:spPr>
            <a:xfrm>
              <a:off x="1789" y="360"/>
              <a:ext cx="4824" cy="1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3600" b="1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</a:defRPr>
              </a:lvl1pPr>
            </a:lstStyle>
            <a:p>
              <a:r>
                <a:rPr lang="en-US" altLang="zh-CN" dirty="0">
                  <a:sym typeface="Arial"/>
                </a:rPr>
                <a:t>Add title text</a:t>
              </a:r>
              <a:endParaRPr lang="zh-CN" altLang="en-US" dirty="0">
                <a:sym typeface="Arial"/>
              </a:endParaRPr>
            </a:p>
          </p:txBody>
        </p:sp>
      </p:grpSp>
      <p:grpSp>
        <p:nvGrpSpPr>
          <p:cNvPr id="5" name="图形"/>
          <p:cNvGrpSpPr/>
          <p:nvPr/>
        </p:nvGrpSpPr>
        <p:grpSpPr>
          <a:xfrm>
            <a:off x="1059182" y="1517017"/>
            <a:ext cx="10031095" cy="4299585"/>
            <a:chOff x="1668" y="2389"/>
            <a:chExt cx="15797" cy="6771"/>
          </a:xfrm>
        </p:grpSpPr>
        <p:sp>
          <p:nvSpPr>
            <p:cNvPr id="6" name="图形"/>
            <p:cNvSpPr/>
            <p:nvPr>
              <p:custDataLst>
                <p:tags r:id="rId2"/>
              </p:custDataLst>
            </p:nvPr>
          </p:nvSpPr>
          <p:spPr>
            <a:xfrm>
              <a:off x="1668" y="3407"/>
              <a:ext cx="4205" cy="5753"/>
            </a:xfrm>
            <a:prstGeom prst="roundRect">
              <a:avLst/>
            </a:prstGeom>
            <a:noFill/>
            <a:ln w="38100">
              <a:solidFill>
                <a:srgbClr val="FE04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2" name="图形"/>
            <p:cNvSpPr/>
            <p:nvPr>
              <p:custDataLst>
                <p:tags r:id="rId3"/>
              </p:custDataLst>
            </p:nvPr>
          </p:nvSpPr>
          <p:spPr>
            <a:xfrm>
              <a:off x="7464" y="3407"/>
              <a:ext cx="4205" cy="5753"/>
            </a:xfrm>
            <a:prstGeom prst="roundRect">
              <a:avLst/>
            </a:prstGeom>
            <a:noFill/>
            <a:ln w="38100">
              <a:solidFill>
                <a:srgbClr val="524D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4" name="图形"/>
            <p:cNvSpPr/>
            <p:nvPr>
              <p:custDataLst>
                <p:tags r:id="rId4"/>
              </p:custDataLst>
            </p:nvPr>
          </p:nvSpPr>
          <p:spPr>
            <a:xfrm>
              <a:off x="13260" y="3407"/>
              <a:ext cx="4205" cy="5753"/>
            </a:xfrm>
            <a:prstGeom prst="roundRect">
              <a:avLst/>
            </a:prstGeom>
            <a:noFill/>
            <a:ln w="38100">
              <a:solidFill>
                <a:srgbClr val="FE04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3" name="图形"/>
            <p:cNvSpPr/>
            <p:nvPr>
              <p:custDataLst>
                <p:tags r:id="rId5"/>
              </p:custDataLst>
            </p:nvPr>
          </p:nvSpPr>
          <p:spPr>
            <a:xfrm>
              <a:off x="5100" y="2389"/>
              <a:ext cx="3137" cy="3308"/>
            </a:xfrm>
            <a:prstGeom prst="arc">
              <a:avLst>
                <a:gd name="adj1" fmla="val 13338442"/>
                <a:gd name="adj2" fmla="val 19133025"/>
              </a:avLst>
            </a:prstGeom>
            <a:ln w="63500">
              <a:solidFill>
                <a:srgbClr val="FE042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8" name="图形"/>
            <p:cNvSpPr/>
            <p:nvPr>
              <p:custDataLst>
                <p:tags r:id="rId6"/>
              </p:custDataLst>
            </p:nvPr>
          </p:nvSpPr>
          <p:spPr>
            <a:xfrm>
              <a:off x="10896" y="2389"/>
              <a:ext cx="3137" cy="3308"/>
            </a:xfrm>
            <a:prstGeom prst="arc">
              <a:avLst>
                <a:gd name="adj1" fmla="val 13338442"/>
                <a:gd name="adj2" fmla="val 19133025"/>
              </a:avLst>
            </a:prstGeom>
            <a:ln w="63500">
              <a:solidFill>
                <a:srgbClr val="524D4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grpSp>
          <p:nvGrpSpPr>
            <p:cNvPr id="33" name="组合 32"/>
            <p:cNvGrpSpPr/>
            <p:nvPr/>
          </p:nvGrpSpPr>
          <p:grpSpPr>
            <a:xfrm>
              <a:off x="1722" y="3869"/>
              <a:ext cx="4098" cy="4940"/>
              <a:chOff x="1722" y="3865"/>
              <a:chExt cx="4098" cy="4940"/>
            </a:xfrm>
          </p:grpSpPr>
          <p:grpSp>
            <p:nvGrpSpPr>
              <p:cNvPr id="23" name="组合 22"/>
              <p:cNvGrpSpPr/>
              <p:nvPr/>
            </p:nvGrpSpPr>
            <p:grpSpPr>
              <a:xfrm>
                <a:off x="3125" y="3865"/>
                <a:ext cx="1292" cy="1292"/>
                <a:chOff x="3027" y="4057"/>
                <a:chExt cx="1292" cy="1292"/>
              </a:xfrm>
            </p:grpSpPr>
            <p:sp>
              <p:nvSpPr>
                <p:cNvPr id="22" name="图形"/>
                <p:cNvSpPr/>
                <p:nvPr>
                  <p:custDataLst>
                    <p:tags r:id="rId17"/>
                  </p:custDataLst>
                </p:nvPr>
              </p:nvSpPr>
              <p:spPr>
                <a:xfrm>
                  <a:off x="3027" y="4057"/>
                  <a:ext cx="1292" cy="1292"/>
                </a:xfrm>
                <a:prstGeom prst="ellipse">
                  <a:avLst/>
                </a:prstGeom>
                <a:solidFill>
                  <a:srgbClr val="FE042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20" name="图形"/>
                <p:cNvSpPr txBox="1"/>
                <p:nvPr>
                  <p:custDataLst>
                    <p:tags r:id="rId18"/>
                  </p:custDataLst>
                </p:nvPr>
              </p:nvSpPr>
              <p:spPr>
                <a:xfrm>
                  <a:off x="3144" y="4243"/>
                  <a:ext cx="1058" cy="9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3200">
                      <a:solidFill>
                        <a:schemeClr val="bg1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01</a:t>
                  </a:r>
                </a:p>
              </p:txBody>
            </p:sp>
          </p:grpSp>
          <p:grpSp>
            <p:nvGrpSpPr>
              <p:cNvPr id="30" name="组合 29"/>
              <p:cNvGrpSpPr/>
              <p:nvPr/>
            </p:nvGrpSpPr>
            <p:grpSpPr>
              <a:xfrm>
                <a:off x="1722" y="5457"/>
                <a:ext cx="4098" cy="3348"/>
                <a:chOff x="13543" y="2880"/>
                <a:chExt cx="4098" cy="3348"/>
              </a:xfrm>
            </p:grpSpPr>
            <p:sp>
              <p:nvSpPr>
                <p:cNvPr id="31" name="图形"/>
                <p:cNvSpPr txBox="1"/>
                <p:nvPr>
                  <p:custDataLst>
                    <p:tags r:id="rId15"/>
                  </p:custDataLst>
                </p:nvPr>
              </p:nvSpPr>
              <p:spPr>
                <a:xfrm>
                  <a:off x="13786" y="2880"/>
                  <a:ext cx="3611" cy="7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400" dirty="0">
                      <a:solidFill>
                        <a:srgbClr val="524D49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Add title text</a:t>
                  </a:r>
                  <a:endParaRPr lang="zh-CN" altLang="en-US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32" name="图形"/>
                <p:cNvSpPr txBox="1"/>
                <p:nvPr>
                  <p:custDataLst>
                    <p:tags r:id="rId16"/>
                  </p:custDataLst>
                </p:nvPr>
              </p:nvSpPr>
              <p:spPr>
                <a:xfrm>
                  <a:off x="13543" y="3503"/>
                  <a:ext cx="4098" cy="27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altLang="zh-CN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Click here to add text content, such as keywords, some brief introductions, </a:t>
                  </a:r>
                  <a:r>
                    <a:rPr lang="en-US" altLang="zh-CN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etc.Click</a:t>
                  </a:r>
                  <a:r>
                    <a:rPr lang="en-US" altLang="zh-CN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 here to add text content, such as keywords, some brief introductions, etc.</a:t>
                  </a:r>
                  <a:endParaRPr lang="zh-CN" alt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</p:grpSp>
        </p:grpSp>
        <p:grpSp>
          <p:nvGrpSpPr>
            <p:cNvPr id="44" name="组合 43"/>
            <p:cNvGrpSpPr/>
            <p:nvPr/>
          </p:nvGrpSpPr>
          <p:grpSpPr>
            <a:xfrm>
              <a:off x="7517" y="3869"/>
              <a:ext cx="4098" cy="4853"/>
              <a:chOff x="7517" y="3869"/>
              <a:chExt cx="4098" cy="4853"/>
            </a:xfrm>
          </p:grpSpPr>
          <p:grpSp>
            <p:nvGrpSpPr>
              <p:cNvPr id="24" name="组合 23"/>
              <p:cNvGrpSpPr/>
              <p:nvPr/>
            </p:nvGrpSpPr>
            <p:grpSpPr>
              <a:xfrm>
                <a:off x="8920" y="3869"/>
                <a:ext cx="1292" cy="1292"/>
                <a:chOff x="3027" y="4057"/>
                <a:chExt cx="1292" cy="1292"/>
              </a:xfrm>
            </p:grpSpPr>
            <p:sp>
              <p:nvSpPr>
                <p:cNvPr id="25" name="图形"/>
                <p:cNvSpPr/>
                <p:nvPr>
                  <p:custDataLst>
                    <p:tags r:id="rId13"/>
                  </p:custDataLst>
                </p:nvPr>
              </p:nvSpPr>
              <p:spPr>
                <a:xfrm>
                  <a:off x="3027" y="4057"/>
                  <a:ext cx="1292" cy="1292"/>
                </a:xfrm>
                <a:prstGeom prst="ellipse">
                  <a:avLst/>
                </a:prstGeom>
                <a:solidFill>
                  <a:srgbClr val="524D4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4" name="图形"/>
                <p:cNvSpPr txBox="1"/>
                <p:nvPr>
                  <p:custDataLst>
                    <p:tags r:id="rId14"/>
                  </p:custDataLst>
                </p:nvPr>
              </p:nvSpPr>
              <p:spPr>
                <a:xfrm>
                  <a:off x="3144" y="4243"/>
                  <a:ext cx="1058" cy="9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3200">
                      <a:solidFill>
                        <a:schemeClr val="bg1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02</a:t>
                  </a:r>
                </a:p>
              </p:txBody>
            </p:sp>
          </p:grpSp>
          <p:sp>
            <p:nvSpPr>
              <p:cNvPr id="34" name="图形"/>
              <p:cNvSpPr txBox="1"/>
              <p:nvPr>
                <p:custDataLst>
                  <p:tags r:id="rId11"/>
                </p:custDataLst>
              </p:nvPr>
            </p:nvSpPr>
            <p:spPr>
              <a:xfrm>
                <a:off x="7761" y="5404"/>
                <a:ext cx="3611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36" name="图形"/>
              <p:cNvSpPr txBox="1"/>
              <p:nvPr>
                <p:custDataLst>
                  <p:tags r:id="rId12"/>
                </p:custDataLst>
              </p:nvPr>
            </p:nvSpPr>
            <p:spPr>
              <a:xfrm>
                <a:off x="7517" y="6083"/>
                <a:ext cx="4098" cy="263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</a:t>
                </a:r>
                <a:r>
                  <a:rPr lang="en-US" altLang="zh-CN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etc.Click</a:t>
                </a: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 here to add text content, such as keywords, some brief introductions, etc.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45" name="组合 44"/>
            <p:cNvGrpSpPr/>
            <p:nvPr/>
          </p:nvGrpSpPr>
          <p:grpSpPr>
            <a:xfrm>
              <a:off x="13314" y="3869"/>
              <a:ext cx="4098" cy="4853"/>
              <a:chOff x="13314" y="3869"/>
              <a:chExt cx="4098" cy="4853"/>
            </a:xfrm>
          </p:grpSpPr>
          <p:grpSp>
            <p:nvGrpSpPr>
              <p:cNvPr id="7" name="组合 6"/>
              <p:cNvGrpSpPr/>
              <p:nvPr/>
            </p:nvGrpSpPr>
            <p:grpSpPr>
              <a:xfrm>
                <a:off x="14717" y="3869"/>
                <a:ext cx="1292" cy="1292"/>
                <a:chOff x="3027" y="4057"/>
                <a:chExt cx="1292" cy="1292"/>
              </a:xfrm>
            </p:grpSpPr>
            <p:sp>
              <p:nvSpPr>
                <p:cNvPr id="28" name="图形"/>
                <p:cNvSpPr/>
                <p:nvPr>
                  <p:custDataLst>
                    <p:tags r:id="rId9"/>
                  </p:custDataLst>
                </p:nvPr>
              </p:nvSpPr>
              <p:spPr>
                <a:xfrm>
                  <a:off x="3027" y="4057"/>
                  <a:ext cx="1292" cy="1292"/>
                </a:xfrm>
                <a:prstGeom prst="ellipse">
                  <a:avLst/>
                </a:prstGeom>
                <a:solidFill>
                  <a:srgbClr val="FE042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8" name="图形"/>
                <p:cNvSpPr txBox="1"/>
                <p:nvPr>
                  <p:custDataLst>
                    <p:tags r:id="rId10"/>
                  </p:custDataLst>
                </p:nvPr>
              </p:nvSpPr>
              <p:spPr>
                <a:xfrm>
                  <a:off x="3144" y="4243"/>
                  <a:ext cx="1058" cy="9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3200">
                      <a:solidFill>
                        <a:schemeClr val="bg1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03</a:t>
                  </a:r>
                </a:p>
              </p:txBody>
            </p:sp>
          </p:grpSp>
          <p:sp>
            <p:nvSpPr>
              <p:cNvPr id="40" name="图形"/>
              <p:cNvSpPr txBox="1"/>
              <p:nvPr>
                <p:custDataLst>
                  <p:tags r:id="rId7"/>
                </p:custDataLst>
              </p:nvPr>
            </p:nvSpPr>
            <p:spPr>
              <a:xfrm>
                <a:off x="13558" y="5404"/>
                <a:ext cx="3611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42" name="图形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13314" y="6083"/>
                <a:ext cx="4098" cy="263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</a:t>
                </a:r>
                <a:r>
                  <a:rPr lang="en-US" altLang="zh-CN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etc.Click</a:t>
                </a: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 here to add text content, such as keywords, some brief introductions, etc.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p:transition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图形"/>
          <p:cNvGrpSpPr/>
          <p:nvPr/>
        </p:nvGrpSpPr>
        <p:grpSpPr>
          <a:xfrm>
            <a:off x="2" y="228600"/>
            <a:ext cx="4199255" cy="646430"/>
            <a:chOff x="0" y="360"/>
            <a:chExt cx="6613" cy="1018"/>
          </a:xfrm>
        </p:grpSpPr>
        <p:grpSp>
          <p:nvGrpSpPr>
            <p:cNvPr id="29" name="组合 28"/>
            <p:cNvGrpSpPr/>
            <p:nvPr/>
          </p:nvGrpSpPr>
          <p:grpSpPr>
            <a:xfrm flipH="1">
              <a:off x="0" y="427"/>
              <a:ext cx="1707" cy="882"/>
              <a:chOff x="3006" y="525"/>
              <a:chExt cx="1707" cy="625"/>
            </a:xfrm>
          </p:grpSpPr>
          <p:sp>
            <p:nvSpPr>
              <p:cNvPr id="26" name="图形"/>
              <p:cNvSpPr/>
              <p:nvPr>
                <p:custDataLst>
                  <p:tags r:id="rId19"/>
                </p:custDataLst>
              </p:nvPr>
            </p:nvSpPr>
            <p:spPr>
              <a:xfrm flipH="1">
                <a:off x="3533" y="545"/>
                <a:ext cx="1180" cy="585"/>
              </a:xfrm>
              <a:prstGeom prst="homePlat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7" name="图形"/>
              <p:cNvSpPr/>
              <p:nvPr>
                <p:custDataLst>
                  <p:tags r:id="rId20"/>
                </p:custDataLst>
              </p:nvPr>
            </p:nvSpPr>
            <p:spPr>
              <a:xfrm flipH="1">
                <a:off x="3006" y="525"/>
                <a:ext cx="746" cy="625"/>
              </a:xfrm>
              <a:prstGeom prst="chevron">
                <a:avLst>
                  <a:gd name="adj" fmla="val 61904"/>
                </a:avLst>
              </a:prstGeom>
              <a:noFill/>
              <a:ln>
                <a:solidFill>
                  <a:srgbClr val="FE04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16" name="图形"/>
            <p:cNvSpPr txBox="1"/>
            <p:nvPr>
              <p:custDataLst>
                <p:tags r:id="rId18"/>
              </p:custDataLst>
            </p:nvPr>
          </p:nvSpPr>
          <p:spPr>
            <a:xfrm>
              <a:off x="1789" y="360"/>
              <a:ext cx="4824" cy="1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3600" b="1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</a:defRPr>
              </a:lvl1pPr>
            </a:lstStyle>
            <a:p>
              <a:r>
                <a:rPr lang="en-US" altLang="zh-CN" dirty="0">
                  <a:sym typeface="Arial"/>
                </a:rPr>
                <a:t>Add title text</a:t>
              </a:r>
              <a:endParaRPr lang="zh-CN" altLang="en-US" dirty="0">
                <a:sym typeface="Arial"/>
              </a:endParaRPr>
            </a:p>
          </p:txBody>
        </p:sp>
      </p:grpSp>
      <p:grpSp>
        <p:nvGrpSpPr>
          <p:cNvPr id="4" name="图形"/>
          <p:cNvGrpSpPr/>
          <p:nvPr/>
        </p:nvGrpSpPr>
        <p:grpSpPr>
          <a:xfrm>
            <a:off x="947421" y="1877696"/>
            <a:ext cx="10288905" cy="3858260"/>
            <a:chOff x="1438" y="3119"/>
            <a:chExt cx="16203" cy="6076"/>
          </a:xfrm>
        </p:grpSpPr>
        <p:sp>
          <p:nvSpPr>
            <p:cNvPr id="6" name="图形"/>
            <p:cNvSpPr/>
            <p:nvPr>
              <p:custDataLst>
                <p:tags r:id="rId2"/>
              </p:custDataLst>
            </p:nvPr>
          </p:nvSpPr>
          <p:spPr>
            <a:xfrm flipV="1">
              <a:off x="5723" y="7124"/>
              <a:ext cx="3509" cy="808"/>
            </a:xfrm>
            <a:prstGeom prst="wedgeRoundRectCallout">
              <a:avLst>
                <a:gd name="adj1" fmla="val -20363"/>
                <a:gd name="adj2" fmla="val 90965"/>
                <a:gd name="adj3" fmla="val 16667"/>
              </a:avLst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8" name="图形"/>
            <p:cNvSpPr/>
            <p:nvPr>
              <p:custDataLst>
                <p:tags r:id="rId3"/>
              </p:custDataLst>
            </p:nvPr>
          </p:nvSpPr>
          <p:spPr>
            <a:xfrm flipV="1">
              <a:off x="13969" y="7124"/>
              <a:ext cx="3509" cy="808"/>
            </a:xfrm>
            <a:prstGeom prst="wedgeRoundRectCallout">
              <a:avLst>
                <a:gd name="adj1" fmla="val -20363"/>
                <a:gd name="adj2" fmla="val 90965"/>
                <a:gd name="adj3" fmla="val 16667"/>
              </a:avLst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1" name="图形"/>
            <p:cNvSpPr txBox="1"/>
            <p:nvPr>
              <p:custDataLst>
                <p:tags r:id="rId4"/>
              </p:custDataLst>
            </p:nvPr>
          </p:nvSpPr>
          <p:spPr>
            <a:xfrm>
              <a:off x="6518" y="7166"/>
              <a:ext cx="1918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40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20XX</a:t>
              </a:r>
            </a:p>
          </p:txBody>
        </p:sp>
        <p:sp>
          <p:nvSpPr>
            <p:cNvPr id="12" name="图形"/>
            <p:cNvSpPr txBox="1"/>
            <p:nvPr>
              <p:custDataLst>
                <p:tags r:id="rId5"/>
              </p:custDataLst>
            </p:nvPr>
          </p:nvSpPr>
          <p:spPr>
            <a:xfrm>
              <a:off x="14765" y="7166"/>
              <a:ext cx="1918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40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20XX</a:t>
              </a:r>
            </a:p>
          </p:txBody>
        </p:sp>
        <p:sp>
          <p:nvSpPr>
            <p:cNvPr id="5" name="图形"/>
            <p:cNvSpPr/>
            <p:nvPr>
              <p:custDataLst>
                <p:tags r:id="rId6"/>
              </p:custDataLst>
            </p:nvPr>
          </p:nvSpPr>
          <p:spPr>
            <a:xfrm>
              <a:off x="1600" y="4221"/>
              <a:ext cx="3509" cy="808"/>
            </a:xfrm>
            <a:prstGeom prst="wedgeRoundRectCallout">
              <a:avLst>
                <a:gd name="adj1" fmla="val -20363"/>
                <a:gd name="adj2" fmla="val 90965"/>
                <a:gd name="adj3" fmla="val 16667"/>
              </a:avLst>
            </a:prstGeom>
            <a:solidFill>
              <a:srgbClr val="524D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9" name="图形"/>
            <p:cNvSpPr txBox="1"/>
            <p:nvPr>
              <p:custDataLst>
                <p:tags r:id="rId7"/>
              </p:custDataLst>
            </p:nvPr>
          </p:nvSpPr>
          <p:spPr>
            <a:xfrm>
              <a:off x="2396" y="4263"/>
              <a:ext cx="1918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40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20XX</a:t>
              </a: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1438" y="5945"/>
              <a:ext cx="3833" cy="2077"/>
              <a:chOff x="1505" y="4886"/>
              <a:chExt cx="3833" cy="2077"/>
            </a:xfrm>
          </p:grpSpPr>
          <p:sp>
            <p:nvSpPr>
              <p:cNvPr id="57" name="图形"/>
              <p:cNvSpPr txBox="1"/>
              <p:nvPr>
                <p:custDataLst>
                  <p:tags r:id="rId16"/>
                </p:custDataLst>
              </p:nvPr>
            </p:nvSpPr>
            <p:spPr>
              <a:xfrm>
                <a:off x="1712" y="4886"/>
                <a:ext cx="3509" cy="5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0" i="0" u="none" strike="noStrike" kern="1200" cap="none" spc="300" normalizeH="0" baseline="0" noProof="0" dirty="0">
                    <a:ln>
                      <a:noFill/>
                    </a:ln>
                    <a:solidFill>
                      <a:srgbClr val="524D49"/>
                    </a:solidFill>
                    <a:effectLst/>
                    <a:uLnTx/>
                    <a:uFillTx/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kumimoji="0" lang="zh-CN" sz="2400" b="0" i="0" u="none" strike="noStrike" kern="1200" cap="none" spc="300" normalizeH="0" baseline="0" noProof="0" dirty="0">
                  <a:ln>
                    <a:noFill/>
                  </a:ln>
                  <a:solidFill>
                    <a:srgbClr val="524D49"/>
                  </a:solidFill>
                  <a:effectLst/>
                  <a:uLnTx/>
                  <a:uFillTx/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59" name="图形"/>
              <p:cNvSpPr txBox="1"/>
              <p:nvPr>
                <p:custDataLst>
                  <p:tags r:id="rId17"/>
                </p:custDataLst>
              </p:nvPr>
            </p:nvSpPr>
            <p:spPr>
              <a:xfrm>
                <a:off x="1505" y="5499"/>
                <a:ext cx="3833" cy="14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etc.</a:t>
                </a:r>
                <a:endParaRPr kumimoji="0" lang="zh-CN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10" name="图形"/>
            <p:cNvSpPr/>
            <p:nvPr>
              <p:custDataLst>
                <p:tags r:id="rId8"/>
              </p:custDataLst>
            </p:nvPr>
          </p:nvSpPr>
          <p:spPr>
            <a:xfrm>
              <a:off x="9846" y="4221"/>
              <a:ext cx="3509" cy="808"/>
            </a:xfrm>
            <a:prstGeom prst="wedgeRoundRectCallout">
              <a:avLst>
                <a:gd name="adj1" fmla="val -20363"/>
                <a:gd name="adj2" fmla="val 90965"/>
                <a:gd name="adj3" fmla="val 16667"/>
              </a:avLst>
            </a:prstGeom>
            <a:solidFill>
              <a:srgbClr val="524D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7" name="图形"/>
            <p:cNvSpPr txBox="1"/>
            <p:nvPr>
              <p:custDataLst>
                <p:tags r:id="rId9"/>
              </p:custDataLst>
            </p:nvPr>
          </p:nvSpPr>
          <p:spPr>
            <a:xfrm>
              <a:off x="10642" y="4263"/>
              <a:ext cx="1918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40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20XX</a:t>
              </a:r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5561" y="3119"/>
              <a:ext cx="3833" cy="3250"/>
              <a:chOff x="1505" y="4886"/>
              <a:chExt cx="3833" cy="3250"/>
            </a:xfrm>
          </p:grpSpPr>
          <p:sp>
            <p:nvSpPr>
              <p:cNvPr id="32" name="图形"/>
              <p:cNvSpPr txBox="1"/>
              <p:nvPr>
                <p:custDataLst>
                  <p:tags r:id="rId14"/>
                </p:custDataLst>
              </p:nvPr>
            </p:nvSpPr>
            <p:spPr>
              <a:xfrm>
                <a:off x="1712" y="4886"/>
                <a:ext cx="3509" cy="5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0" i="0" u="none" strike="noStrike" kern="1200" cap="none" spc="300" normalizeH="0" baseline="0" noProof="0" dirty="0">
                    <a:ln>
                      <a:noFill/>
                    </a:ln>
                    <a:solidFill>
                      <a:srgbClr val="524D49"/>
                    </a:solidFill>
                    <a:effectLst/>
                    <a:uLnTx/>
                    <a:uFillTx/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kumimoji="0" lang="zh-CN" sz="2400" b="0" i="0" u="none" strike="noStrike" kern="1200" cap="none" spc="300" normalizeH="0" baseline="0" noProof="0" dirty="0">
                  <a:ln>
                    <a:noFill/>
                  </a:ln>
                  <a:solidFill>
                    <a:srgbClr val="524D49"/>
                  </a:solidFill>
                  <a:effectLst/>
                  <a:uLnTx/>
                  <a:uFillTx/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33" name="图形"/>
              <p:cNvSpPr txBox="1"/>
              <p:nvPr>
                <p:custDataLst>
                  <p:tags r:id="rId15"/>
                </p:custDataLst>
              </p:nvPr>
            </p:nvSpPr>
            <p:spPr>
              <a:xfrm>
                <a:off x="1505" y="5499"/>
                <a:ext cx="3833" cy="26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etc.</a:t>
                </a:r>
                <a:endParaRPr kumimoji="0" lang="zh-CN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34" name="组合 33"/>
            <p:cNvGrpSpPr/>
            <p:nvPr/>
          </p:nvGrpSpPr>
          <p:grpSpPr>
            <a:xfrm>
              <a:off x="9684" y="5945"/>
              <a:ext cx="3833" cy="3250"/>
              <a:chOff x="1505" y="4886"/>
              <a:chExt cx="3833" cy="3250"/>
            </a:xfrm>
          </p:grpSpPr>
          <p:sp>
            <p:nvSpPr>
              <p:cNvPr id="35" name="图形"/>
              <p:cNvSpPr txBox="1"/>
              <p:nvPr>
                <p:custDataLst>
                  <p:tags r:id="rId12"/>
                </p:custDataLst>
              </p:nvPr>
            </p:nvSpPr>
            <p:spPr>
              <a:xfrm>
                <a:off x="1712" y="4886"/>
                <a:ext cx="3509" cy="5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0" i="0" u="none" strike="noStrike" kern="1200" cap="none" spc="300" normalizeH="0" baseline="0" noProof="0" dirty="0">
                    <a:ln>
                      <a:noFill/>
                    </a:ln>
                    <a:solidFill>
                      <a:srgbClr val="524D49"/>
                    </a:solidFill>
                    <a:effectLst/>
                    <a:uLnTx/>
                    <a:uFillTx/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kumimoji="0" lang="zh-CN" sz="2400" b="0" i="0" u="none" strike="noStrike" kern="1200" cap="none" spc="300" normalizeH="0" baseline="0" noProof="0" dirty="0">
                  <a:ln>
                    <a:noFill/>
                  </a:ln>
                  <a:solidFill>
                    <a:srgbClr val="524D49"/>
                  </a:solidFill>
                  <a:effectLst/>
                  <a:uLnTx/>
                  <a:uFillTx/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36" name="图形"/>
              <p:cNvSpPr txBox="1"/>
              <p:nvPr>
                <p:custDataLst>
                  <p:tags r:id="rId13"/>
                </p:custDataLst>
              </p:nvPr>
            </p:nvSpPr>
            <p:spPr>
              <a:xfrm>
                <a:off x="1505" y="5499"/>
                <a:ext cx="3833" cy="26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etc.</a:t>
                </a:r>
                <a:endParaRPr kumimoji="0" lang="zh-CN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37" name="组合 36"/>
            <p:cNvGrpSpPr/>
            <p:nvPr/>
          </p:nvGrpSpPr>
          <p:grpSpPr>
            <a:xfrm>
              <a:off x="13808" y="3119"/>
              <a:ext cx="3833" cy="3250"/>
              <a:chOff x="1505" y="4886"/>
              <a:chExt cx="3833" cy="3250"/>
            </a:xfrm>
          </p:grpSpPr>
          <p:sp>
            <p:nvSpPr>
              <p:cNvPr id="38" name="图形"/>
              <p:cNvSpPr txBox="1"/>
              <p:nvPr>
                <p:custDataLst>
                  <p:tags r:id="rId10"/>
                </p:custDataLst>
              </p:nvPr>
            </p:nvSpPr>
            <p:spPr>
              <a:xfrm>
                <a:off x="1712" y="4886"/>
                <a:ext cx="3509" cy="5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0" i="0" u="none" strike="noStrike" kern="1200" cap="none" spc="300" normalizeH="0" baseline="0" noProof="0" dirty="0">
                    <a:ln>
                      <a:noFill/>
                    </a:ln>
                    <a:solidFill>
                      <a:srgbClr val="524D49"/>
                    </a:solidFill>
                    <a:effectLst/>
                    <a:uLnTx/>
                    <a:uFillTx/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kumimoji="0" lang="zh-CN" sz="2400" b="0" i="0" u="none" strike="noStrike" kern="1200" cap="none" spc="300" normalizeH="0" baseline="0" noProof="0" dirty="0">
                  <a:ln>
                    <a:noFill/>
                  </a:ln>
                  <a:solidFill>
                    <a:srgbClr val="524D49"/>
                  </a:solidFill>
                  <a:effectLst/>
                  <a:uLnTx/>
                  <a:uFillTx/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39" name="图形"/>
              <p:cNvSpPr txBox="1"/>
              <p:nvPr>
                <p:custDataLst>
                  <p:tags r:id="rId11"/>
                </p:custDataLst>
              </p:nvPr>
            </p:nvSpPr>
            <p:spPr>
              <a:xfrm>
                <a:off x="1505" y="5499"/>
                <a:ext cx="3833" cy="26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etc.</a:t>
                </a:r>
                <a:endParaRPr kumimoji="0" lang="zh-CN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p:transition advTm="2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图形"/>
          <p:cNvGrpSpPr/>
          <p:nvPr/>
        </p:nvGrpSpPr>
        <p:grpSpPr>
          <a:xfrm>
            <a:off x="0" y="0"/>
            <a:ext cx="12205971" cy="6858000"/>
            <a:chOff x="0" y="0"/>
            <a:chExt cx="19222" cy="10800"/>
          </a:xfrm>
        </p:grpSpPr>
        <p:pic>
          <p:nvPicPr>
            <p:cNvPr id="3" name="图形" descr="5daea7e521746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21" cstate="email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19200" cy="10801"/>
            </a:xfrm>
            <a:prstGeom prst="rect">
              <a:avLst/>
            </a:prstGeom>
          </p:spPr>
        </p:pic>
        <p:sp>
          <p:nvSpPr>
            <p:cNvPr id="4" name="图形"/>
            <p:cNvSpPr/>
            <p:nvPr>
              <p:custDataLst>
                <p:tags r:id="rId13"/>
              </p:custDataLst>
            </p:nvPr>
          </p:nvSpPr>
          <p:spPr>
            <a:xfrm>
              <a:off x="0" y="0"/>
              <a:ext cx="19201" cy="10801"/>
            </a:xfrm>
            <a:prstGeom prst="rect">
              <a:avLst/>
            </a:prstGeom>
            <a:solidFill>
              <a:schemeClr val="tx1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5" name="图形"/>
            <p:cNvSpPr/>
            <p:nvPr>
              <p:custDataLst>
                <p:tags r:id="rId14"/>
              </p:custDataLst>
            </p:nvPr>
          </p:nvSpPr>
          <p:spPr>
            <a:xfrm>
              <a:off x="0" y="6503"/>
              <a:ext cx="4295" cy="4297"/>
            </a:xfrm>
            <a:prstGeom prst="rtTriangle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6" name="图形"/>
            <p:cNvSpPr/>
            <p:nvPr>
              <p:custDataLst>
                <p:tags r:id="rId15"/>
              </p:custDataLst>
            </p:nvPr>
          </p:nvSpPr>
          <p:spPr>
            <a:xfrm>
              <a:off x="853" y="6503"/>
              <a:ext cx="4295" cy="4297"/>
            </a:xfrm>
            <a:prstGeom prst="rtTriangle">
              <a:avLst/>
            </a:prstGeom>
            <a:no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15106" y="0"/>
              <a:ext cx="4117" cy="4152"/>
              <a:chOff x="15082" y="0"/>
              <a:chExt cx="4117" cy="4152"/>
            </a:xfrm>
          </p:grpSpPr>
          <p:sp>
            <p:nvSpPr>
              <p:cNvPr id="7" name="图形"/>
              <p:cNvSpPr/>
              <p:nvPr>
                <p:custDataLst>
                  <p:tags r:id="rId18"/>
                </p:custDataLst>
              </p:nvPr>
            </p:nvSpPr>
            <p:spPr>
              <a:xfrm flipH="1" flipV="1">
                <a:off x="15583" y="0"/>
                <a:ext cx="3617" cy="3641"/>
              </a:xfrm>
              <a:prstGeom prst="rtTriangl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8" name="图形"/>
              <p:cNvSpPr/>
              <p:nvPr>
                <p:custDataLst>
                  <p:tags r:id="rId19"/>
                </p:custDataLst>
              </p:nvPr>
            </p:nvSpPr>
            <p:spPr>
              <a:xfrm flipH="1" flipV="1">
                <a:off x="15082" y="512"/>
                <a:ext cx="3617" cy="3641"/>
              </a:xfrm>
              <a:prstGeom prst="rtTriangle">
                <a:avLst/>
              </a:prstGeom>
              <a:noFill/>
              <a:ln w="254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9" name="图形"/>
            <p:cNvSpPr/>
            <p:nvPr>
              <p:custDataLst>
                <p:tags r:id="rId16"/>
              </p:custDataLst>
            </p:nvPr>
          </p:nvSpPr>
          <p:spPr>
            <a:xfrm>
              <a:off x="14036" y="8584"/>
              <a:ext cx="3587" cy="2216"/>
            </a:xfrm>
            <a:prstGeom prst="triangle">
              <a:avLst/>
            </a:prstGeom>
            <a:noFill/>
            <a:ln w="25400">
              <a:solidFill>
                <a:srgbClr val="FE04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0" name="图形"/>
            <p:cNvSpPr/>
            <p:nvPr>
              <p:custDataLst>
                <p:tags r:id="rId17"/>
              </p:custDataLst>
            </p:nvPr>
          </p:nvSpPr>
          <p:spPr>
            <a:xfrm>
              <a:off x="15614" y="8584"/>
              <a:ext cx="3587" cy="2216"/>
            </a:xfrm>
            <a:prstGeom prst="triangle">
              <a:avLst/>
            </a:prstGeom>
            <a:no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</p:grpSp>
      <p:sp>
        <p:nvSpPr>
          <p:cNvPr id="23" name="图形"/>
          <p:cNvSpPr/>
          <p:nvPr>
            <p:custDataLst>
              <p:tags r:id="rId2"/>
            </p:custDataLst>
          </p:nvPr>
        </p:nvSpPr>
        <p:spPr>
          <a:xfrm>
            <a:off x="1741806" y="3447417"/>
            <a:ext cx="8633460" cy="447675"/>
          </a:xfrm>
          <a:prstGeom prst="parallelogram">
            <a:avLst>
              <a:gd name="adj" fmla="val 54044"/>
            </a:avLst>
          </a:prstGeom>
          <a:solidFill>
            <a:srgbClr val="FE042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思源黑体 CN Normal" panose="020B0400000000000000" charset="-122"/>
              <a:sym typeface="Arial"/>
            </a:endParaRPr>
          </a:p>
        </p:txBody>
      </p:sp>
      <p:sp>
        <p:nvSpPr>
          <p:cNvPr id="15" name="图形"/>
          <p:cNvSpPr txBox="1"/>
          <p:nvPr>
            <p:custDataLst>
              <p:tags r:id="rId3"/>
            </p:custDataLst>
          </p:nvPr>
        </p:nvSpPr>
        <p:spPr>
          <a:xfrm>
            <a:off x="1727201" y="2052292"/>
            <a:ext cx="86334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8000" b="1">
                <a:solidFill>
                  <a:schemeClr val="bg1"/>
                </a:solidFill>
                <a:latin typeface="Arial"/>
                <a:ea typeface="微软雅黑"/>
                <a:cs typeface="阿里巴巴普惠体 Heavy" pitchFamily="18" charset="-122"/>
              </a:defRPr>
            </a:lvl1pPr>
          </a:lstStyle>
          <a:p>
            <a:pPr algn="ctr"/>
            <a:r>
              <a:rPr lang="en-US" altLang="zh-CN" sz="8800" dirty="0">
                <a:sym typeface="Arial"/>
              </a:rPr>
              <a:t>THANK YOU</a:t>
            </a:r>
            <a:endParaRPr lang="zh-CN" altLang="en-US" sz="8800" dirty="0">
              <a:sym typeface="Arial"/>
            </a:endParaRPr>
          </a:p>
        </p:txBody>
      </p:sp>
      <p:sp>
        <p:nvSpPr>
          <p:cNvPr id="16" name="图形"/>
          <p:cNvSpPr txBox="1"/>
          <p:nvPr>
            <p:custDataLst>
              <p:tags r:id="rId4"/>
            </p:custDataLst>
          </p:nvPr>
        </p:nvSpPr>
        <p:spPr>
          <a:xfrm>
            <a:off x="2043431" y="3441067"/>
            <a:ext cx="80308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>
                <a:solidFill>
                  <a:schemeClr val="bg1"/>
                </a:solidFill>
                <a:latin typeface="Arial"/>
                <a:ea typeface="微软雅黑"/>
                <a:cs typeface="思源黑体 CN Normal" panose="020B0400000000000000" charset="-122"/>
                <a:sym typeface="Arial"/>
              </a:rPr>
              <a:t>WORK SUMMARY REPORT</a:t>
            </a:r>
          </a:p>
        </p:txBody>
      </p:sp>
      <p:grpSp>
        <p:nvGrpSpPr>
          <p:cNvPr id="21" name="图形"/>
          <p:cNvGrpSpPr/>
          <p:nvPr/>
        </p:nvGrpSpPr>
        <p:grpSpPr>
          <a:xfrm>
            <a:off x="4524375" y="4954271"/>
            <a:ext cx="3068320" cy="490220"/>
            <a:chOff x="6638" y="7298"/>
            <a:chExt cx="4832" cy="772"/>
          </a:xfrm>
        </p:grpSpPr>
        <p:grpSp>
          <p:nvGrpSpPr>
            <p:cNvPr id="19" name="组合 18"/>
            <p:cNvGrpSpPr/>
            <p:nvPr/>
          </p:nvGrpSpPr>
          <p:grpSpPr>
            <a:xfrm>
              <a:off x="6638" y="7298"/>
              <a:ext cx="4832" cy="772"/>
              <a:chOff x="5405" y="7806"/>
              <a:chExt cx="4832" cy="944"/>
            </a:xfrm>
            <a:solidFill>
              <a:srgbClr val="FE0420"/>
            </a:solidFill>
          </p:grpSpPr>
          <p:sp>
            <p:nvSpPr>
              <p:cNvPr id="17" name="图形"/>
              <p:cNvSpPr/>
              <p:nvPr>
                <p:custDataLst>
                  <p:tags r:id="rId10"/>
                </p:custDataLst>
              </p:nvPr>
            </p:nvSpPr>
            <p:spPr>
              <a:xfrm>
                <a:off x="7431" y="7806"/>
                <a:ext cx="2806" cy="944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18" name="图形"/>
              <p:cNvSpPr/>
              <p:nvPr>
                <p:custDataLst>
                  <p:tags r:id="rId11"/>
                </p:custDataLst>
              </p:nvPr>
            </p:nvSpPr>
            <p:spPr>
              <a:xfrm flipH="1">
                <a:off x="5405" y="7806"/>
                <a:ext cx="2615" cy="944"/>
              </a:xfrm>
              <a:prstGeom prst="homePlat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20" name="图形"/>
            <p:cNvSpPr txBox="1"/>
            <p:nvPr>
              <p:custDataLst>
                <p:tags r:id="rId9"/>
              </p:custDataLst>
            </p:nvPr>
          </p:nvSpPr>
          <p:spPr>
            <a:xfrm>
              <a:off x="7155" y="7370"/>
              <a:ext cx="3798" cy="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000" dirty="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www.freeppt7.com</a:t>
              </a:r>
              <a:endParaRPr lang="zh-CN" altLang="en-US" sz="2000" dirty="0">
                <a:solidFill>
                  <a:schemeClr val="bg1"/>
                </a:solidFill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</p:grpSp>
      <p:sp>
        <p:nvSpPr>
          <p:cNvPr id="77" name="图形"/>
          <p:cNvSpPr txBox="1"/>
          <p:nvPr>
            <p:custDataLst>
              <p:tags r:id="rId5"/>
            </p:custDataLst>
          </p:nvPr>
        </p:nvSpPr>
        <p:spPr>
          <a:xfrm>
            <a:off x="2173606" y="3901442"/>
            <a:ext cx="7769860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Click here to enter your </a:t>
            </a:r>
            <a:r>
              <a:rPr lang="en-US" altLang="zh-CN" sz="14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text,change</a:t>
            </a: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 the color or size of the </a:t>
            </a:r>
            <a:r>
              <a:rPr lang="en-US" altLang="zh-CN" sz="14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text.Click</a:t>
            </a: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 here to enter your </a:t>
            </a:r>
            <a:r>
              <a:rPr lang="en-US" altLang="zh-CN" sz="14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text,change</a:t>
            </a: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 the color or size of the text.</a:t>
            </a:r>
          </a:p>
        </p:txBody>
      </p:sp>
      <p:grpSp>
        <p:nvGrpSpPr>
          <p:cNvPr id="30" name="图形"/>
          <p:cNvGrpSpPr/>
          <p:nvPr/>
        </p:nvGrpSpPr>
        <p:grpSpPr>
          <a:xfrm>
            <a:off x="2" y="360046"/>
            <a:ext cx="2630169" cy="396240"/>
            <a:chOff x="0" y="567"/>
            <a:chExt cx="4142" cy="624"/>
          </a:xfrm>
        </p:grpSpPr>
        <p:grpSp>
          <p:nvGrpSpPr>
            <p:cNvPr id="29" name="组合 28"/>
            <p:cNvGrpSpPr/>
            <p:nvPr/>
          </p:nvGrpSpPr>
          <p:grpSpPr>
            <a:xfrm flipH="1">
              <a:off x="0" y="567"/>
              <a:ext cx="1542" cy="624"/>
              <a:chOff x="3171" y="525"/>
              <a:chExt cx="1542" cy="624"/>
            </a:xfrm>
          </p:grpSpPr>
          <p:sp>
            <p:nvSpPr>
              <p:cNvPr id="26" name="图形"/>
              <p:cNvSpPr/>
              <p:nvPr>
                <p:custDataLst>
                  <p:tags r:id="rId7"/>
                </p:custDataLst>
              </p:nvPr>
            </p:nvSpPr>
            <p:spPr>
              <a:xfrm flipH="1">
                <a:off x="3533" y="545"/>
                <a:ext cx="1180" cy="585"/>
              </a:xfrm>
              <a:prstGeom prst="homePlat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7" name="图形"/>
              <p:cNvSpPr/>
              <p:nvPr>
                <p:custDataLst>
                  <p:tags r:id="rId8"/>
                </p:custDataLst>
              </p:nvPr>
            </p:nvSpPr>
            <p:spPr>
              <a:xfrm flipH="1">
                <a:off x="3171" y="525"/>
                <a:ext cx="512" cy="625"/>
              </a:xfrm>
              <a:prstGeom prst="chevron">
                <a:avLst>
                  <a:gd name="adj" fmla="val 61904"/>
                </a:avLst>
              </a:prstGeom>
              <a:noFill/>
              <a:ln>
                <a:solidFill>
                  <a:srgbClr val="FE04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28" name="图形"/>
            <p:cNvSpPr txBox="1"/>
            <p:nvPr>
              <p:custDataLst>
                <p:tags r:id="rId6"/>
              </p:custDataLst>
            </p:nvPr>
          </p:nvSpPr>
          <p:spPr>
            <a:xfrm>
              <a:off x="1731" y="638"/>
              <a:ext cx="2411" cy="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40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YOUR LOGO</a:t>
              </a:r>
            </a:p>
          </p:txBody>
        </p:sp>
      </p:grpSp>
    </p:spTree>
    <p:custDataLst>
      <p:tags r:id="rId1"/>
    </p:custDataLst>
  </p:cSld>
  <p:clrMapOvr>
    <a:masterClrMapping/>
  </p:clrMapOvr>
  <p:transition advTm="2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ldLvl="0" animBg="1"/>
      <p:bldP spid="23" grpId="1" animBg="1"/>
      <p:bldP spid="15" grpId="0"/>
      <p:bldP spid="15" grpId="1"/>
      <p:bldP spid="16" grpId="0"/>
      <p:bldP spid="16" grpId="1"/>
      <p:bldP spid="77" grpId="0"/>
      <p:bldP spid="77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E43E27-F1B0-02E8-1946-73FF63AFFE33}"/>
              </a:ext>
            </a:extLst>
          </p:cNvPr>
          <p:cNvGrpSpPr/>
          <p:nvPr/>
        </p:nvGrpSpPr>
        <p:grpSpPr>
          <a:xfrm>
            <a:off x="1659925" y="1576395"/>
            <a:ext cx="8872151" cy="3560070"/>
            <a:chOff x="1659925" y="1622451"/>
            <a:chExt cx="8872151" cy="356007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D85D155-BED2-ACEB-3769-8DCFF91CDB3A}"/>
                </a:ext>
              </a:extLst>
            </p:cNvPr>
            <p:cNvSpPr txBox="1"/>
            <p:nvPr/>
          </p:nvSpPr>
          <p:spPr>
            <a:xfrm>
              <a:off x="1659925" y="1622451"/>
              <a:ext cx="8872151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We respect your valuable time with </a:t>
              </a:r>
              <a:r>
                <a:rPr kumimoji="0" lang="en-US" altLang="zh-CN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freeppt7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!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If you have any questions, please reach us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45DEF97-E3F3-DD1E-C544-B2026124D939}"/>
                </a:ext>
              </a:extLst>
            </p:cNvPr>
            <p:cNvGrpSpPr/>
            <p:nvPr/>
          </p:nvGrpSpPr>
          <p:grpSpPr>
            <a:xfrm>
              <a:off x="4744357" y="2961726"/>
              <a:ext cx="2878228" cy="444237"/>
              <a:chOff x="3649099" y="2657323"/>
              <a:chExt cx="4767227" cy="735794"/>
            </a:xfrm>
          </p:grpSpPr>
          <p:pic>
            <p:nvPicPr>
              <p:cNvPr id="8" name="Picture 4" descr="Facebook icon circle Logo PNG Vector (EPS) Free Download">
                <a:hlinkClick r:id="rId2"/>
                <a:extLst>
                  <a:ext uri="{FF2B5EF4-FFF2-40B4-BE49-F238E27FC236}">
                    <a16:creationId xmlns:a16="http://schemas.microsoft.com/office/drawing/2014/main" id="{602876B6-B1F8-A41A-F81C-A10A3E7EDB9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49099" y="2657323"/>
                <a:ext cx="730592" cy="7305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Instagram Logo Icon Png #96303 - Free Icons Library">
                <a:hlinkClick r:id="rId4"/>
                <a:extLst>
                  <a:ext uri="{FF2B5EF4-FFF2-40B4-BE49-F238E27FC236}">
                    <a16:creationId xmlns:a16="http://schemas.microsoft.com/office/drawing/2014/main" id="{6041D0AE-538D-F0DF-C0B2-6B86D00F12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0569" y="2657323"/>
                <a:ext cx="730592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8" descr="Youtube PNG images free download">
                <a:hlinkClick r:id="rId6"/>
                <a:extLst>
                  <a:ext uri="{FF2B5EF4-FFF2-40B4-BE49-F238E27FC236}">
                    <a16:creationId xmlns:a16="http://schemas.microsoft.com/office/drawing/2014/main" id="{6D36331A-0349-69CC-F35A-C6E152B11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77912" y="2671927"/>
                <a:ext cx="1019843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10" descr="Download Twitter Logo Png Transparent Background - Logo Twitter Png PNG  Image with No Background - PNGkey.com">
                <a:hlinkClick r:id="rId8"/>
                <a:extLst>
                  <a:ext uri="{FF2B5EF4-FFF2-40B4-BE49-F238E27FC236}">
                    <a16:creationId xmlns:a16="http://schemas.microsoft.com/office/drawing/2014/main" id="{DEFC2ED4-7A85-4B63-AA58-3742E8C4C6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47455" y="2671928"/>
                <a:ext cx="715988" cy="7159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12" descr="LinkedIn Logo – Free PNG format download (2022)">
                <a:hlinkClick r:id="rId10"/>
                <a:extLst>
                  <a:ext uri="{FF2B5EF4-FFF2-40B4-BE49-F238E27FC236}">
                    <a16:creationId xmlns:a16="http://schemas.microsoft.com/office/drawing/2014/main" id="{6305F8BE-4A1B-D495-8890-5153C8455B0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22895" y="2663501"/>
                <a:ext cx="1293431" cy="7275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923B166-2FB1-3537-5651-CEDA59A06144}"/>
                </a:ext>
              </a:extLst>
            </p:cNvPr>
            <p:cNvSpPr/>
            <p:nvPr/>
          </p:nvSpPr>
          <p:spPr>
            <a:xfrm>
              <a:off x="2668859" y="4659301"/>
              <a:ext cx="6854283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CREDIT: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 Freeppt7.com created this PowerPoint template.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Let this slide be kept for attribution.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CD92F99-F9BB-4F0B-8C48-7B2315895202}"/>
                </a:ext>
              </a:extLst>
            </p:cNvPr>
            <p:cNvSpPr/>
            <p:nvPr/>
          </p:nvSpPr>
          <p:spPr>
            <a:xfrm>
              <a:off x="2129246" y="4098910"/>
              <a:ext cx="82557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Do you have a design request, please visit our </a:t>
              </a:r>
              <a:r>
                <a:rPr kumimoji="0" lang="en-US" b="1" i="0" u="sng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  <a:hlinkClick r:id="rId1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redesign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 page.</a:t>
              </a:r>
            </a:p>
          </p:txBody>
        </p:sp>
      </p:grpSp>
      <p:sp>
        <p:nvSpPr>
          <p:cNvPr id="13" name="TextBox 3">
            <a:hlinkClick r:id="rId13"/>
            <a:extLst>
              <a:ext uri="{FF2B5EF4-FFF2-40B4-BE49-F238E27FC236}">
                <a16:creationId xmlns:a16="http://schemas.microsoft.com/office/drawing/2014/main" id="{BD3C2092-DA25-3AA4-C25B-983997217607}"/>
              </a:ext>
            </a:extLst>
          </p:cNvPr>
          <p:cNvSpPr txBox="1"/>
          <p:nvPr/>
        </p:nvSpPr>
        <p:spPr>
          <a:xfrm>
            <a:off x="3672301" y="5669848"/>
            <a:ext cx="5169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cs typeface="Arial" panose="020B060402020202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www.freeppt7.com</a:t>
            </a:r>
            <a:endParaRPr lang="ko-KR" altLang="en-US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6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图形"/>
          <p:cNvGrpSpPr/>
          <p:nvPr/>
        </p:nvGrpSpPr>
        <p:grpSpPr>
          <a:xfrm>
            <a:off x="-3811" y="0"/>
            <a:ext cx="12197080" cy="6858000"/>
            <a:chOff x="-6" y="0"/>
            <a:chExt cx="19208" cy="10800"/>
          </a:xfrm>
        </p:grpSpPr>
        <p:pic>
          <p:nvPicPr>
            <p:cNvPr id="2" name="图形" descr="5c79330b3e913"/>
            <p:cNvPicPr>
              <a:picLocks noChangeAspect="1"/>
            </p:cNvPicPr>
            <p:nvPr/>
          </p:nvPicPr>
          <p:blipFill>
            <a:blip r:embed="rId10" cstate="email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19202" cy="10801"/>
            </a:xfrm>
            <a:prstGeom prst="rect">
              <a:avLst/>
            </a:prstGeom>
          </p:spPr>
        </p:pic>
        <p:sp>
          <p:nvSpPr>
            <p:cNvPr id="4" name="图形"/>
            <p:cNvSpPr/>
            <p:nvPr>
              <p:custDataLst>
                <p:tags r:id="rId2"/>
              </p:custDataLst>
            </p:nvPr>
          </p:nvSpPr>
          <p:spPr>
            <a:xfrm>
              <a:off x="-6" y="0"/>
              <a:ext cx="19201" cy="10801"/>
            </a:xfrm>
            <a:prstGeom prst="rect">
              <a:avLst/>
            </a:prstGeom>
            <a:solidFill>
              <a:schemeClr val="tx1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3" name="图形"/>
            <p:cNvSpPr/>
            <p:nvPr>
              <p:custDataLst>
                <p:tags r:id="rId3"/>
              </p:custDataLst>
            </p:nvPr>
          </p:nvSpPr>
          <p:spPr>
            <a:xfrm rot="5400000" flipH="1">
              <a:off x="-1696" y="4801"/>
              <a:ext cx="7695" cy="4304"/>
            </a:xfrm>
            <a:prstGeom prst="triangle">
              <a:avLst>
                <a:gd name="adj" fmla="val 50331"/>
              </a:avLst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5" name="图形"/>
            <p:cNvSpPr/>
            <p:nvPr>
              <p:custDataLst>
                <p:tags r:id="rId4"/>
              </p:custDataLst>
            </p:nvPr>
          </p:nvSpPr>
          <p:spPr>
            <a:xfrm rot="5400000" flipH="1">
              <a:off x="-1696" y="2558"/>
              <a:ext cx="7695" cy="4304"/>
            </a:xfrm>
            <a:prstGeom prst="triangle">
              <a:avLst>
                <a:gd name="adj" fmla="val 50331"/>
              </a:avLst>
            </a:prstGeom>
            <a:no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6" name="图形"/>
            <p:cNvSpPr/>
            <p:nvPr>
              <p:custDataLst>
                <p:tags r:id="rId5"/>
              </p:custDataLst>
            </p:nvPr>
          </p:nvSpPr>
          <p:spPr>
            <a:xfrm>
              <a:off x="0" y="5274"/>
              <a:ext cx="5527" cy="5527"/>
            </a:xfrm>
            <a:prstGeom prst="rtTriangle">
              <a:avLst/>
            </a:prstGeom>
            <a:no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7" name="图形"/>
            <p:cNvSpPr/>
            <p:nvPr>
              <p:custDataLst>
                <p:tags r:id="rId6"/>
              </p:custDataLst>
            </p:nvPr>
          </p:nvSpPr>
          <p:spPr>
            <a:xfrm rot="10800000">
              <a:off x="1424" y="0"/>
              <a:ext cx="10497" cy="4653"/>
            </a:xfrm>
            <a:prstGeom prst="triangle">
              <a:avLst>
                <a:gd name="adj" fmla="val 50331"/>
              </a:avLst>
            </a:prstGeom>
            <a:noFill/>
            <a:ln w="25400">
              <a:solidFill>
                <a:srgbClr val="FE04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0" name="图形"/>
            <p:cNvSpPr/>
            <p:nvPr/>
          </p:nvSpPr>
          <p:spPr>
            <a:xfrm flipH="1">
              <a:off x="15778" y="8127"/>
              <a:ext cx="3424" cy="2673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1" name="图形"/>
            <p:cNvSpPr/>
            <p:nvPr>
              <p:custDataLst>
                <p:tags r:id="rId7"/>
              </p:custDataLst>
            </p:nvPr>
          </p:nvSpPr>
          <p:spPr>
            <a:xfrm flipH="1">
              <a:off x="14858" y="8127"/>
              <a:ext cx="3424" cy="2673"/>
            </a:xfrm>
            <a:prstGeom prst="rtTriangle">
              <a:avLst/>
            </a:prstGeom>
            <a:noFill/>
            <a:ln w="25400">
              <a:solidFill>
                <a:srgbClr val="FE04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</p:grpSp>
      <p:sp>
        <p:nvSpPr>
          <p:cNvPr id="8" name="图形"/>
          <p:cNvSpPr txBox="1"/>
          <p:nvPr/>
        </p:nvSpPr>
        <p:spPr>
          <a:xfrm>
            <a:off x="7569835" y="1957070"/>
            <a:ext cx="36283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6000" dirty="0">
                <a:solidFill>
                  <a:srgbClr val="FE0420"/>
                </a:solidFill>
                <a:latin typeface="Arial"/>
                <a:ea typeface="微软雅黑"/>
                <a:cs typeface="思源黑体 CN Normal" panose="020B0400000000000000" charset="-122"/>
                <a:sym typeface="Arial"/>
              </a:rPr>
              <a:t>Part 01</a:t>
            </a:r>
          </a:p>
        </p:txBody>
      </p:sp>
      <p:sp>
        <p:nvSpPr>
          <p:cNvPr id="16" name="图形"/>
          <p:cNvSpPr txBox="1"/>
          <p:nvPr/>
        </p:nvSpPr>
        <p:spPr>
          <a:xfrm>
            <a:off x="4631691" y="2984501"/>
            <a:ext cx="65665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8000" b="1" dirty="0">
                <a:solidFill>
                  <a:schemeClr val="bg1"/>
                </a:solidFill>
                <a:latin typeface="Arial"/>
                <a:ea typeface="微软雅黑"/>
                <a:cs typeface="阿里巴巴普惠体 Heavy" pitchFamily="18" charset="-122"/>
                <a:sym typeface="Arial"/>
              </a:rPr>
              <a:t>Add title text</a:t>
            </a:r>
            <a:endParaRPr lang="zh-CN" altLang="en-US" sz="8000" b="1" dirty="0">
              <a:solidFill>
                <a:schemeClr val="bg1"/>
              </a:solidFill>
              <a:latin typeface="Arial"/>
              <a:ea typeface="微软雅黑"/>
              <a:cs typeface="阿里巴巴普惠体 Heavy" pitchFamily="18" charset="-122"/>
              <a:sym typeface="Arial"/>
            </a:endParaRPr>
          </a:p>
        </p:txBody>
      </p:sp>
      <p:sp>
        <p:nvSpPr>
          <p:cNvPr id="77" name="图形"/>
          <p:cNvSpPr txBox="1"/>
          <p:nvPr/>
        </p:nvSpPr>
        <p:spPr>
          <a:xfrm>
            <a:off x="4631055" y="4184652"/>
            <a:ext cx="6567171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Click here to enter your </a:t>
            </a:r>
            <a:r>
              <a:rPr lang="en-US" altLang="zh-CN" sz="14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text,change</a:t>
            </a: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 the color or size of the </a:t>
            </a:r>
            <a:r>
              <a:rPr lang="en-US" altLang="zh-CN" sz="14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text.Click</a:t>
            </a: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 here to enter your </a:t>
            </a:r>
            <a:r>
              <a:rPr lang="en-US" altLang="zh-CN" sz="14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text,change</a:t>
            </a: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 the color or size of the text.</a:t>
            </a:r>
          </a:p>
        </p:txBody>
      </p:sp>
      <p:grpSp>
        <p:nvGrpSpPr>
          <p:cNvPr id="15" name="图形"/>
          <p:cNvGrpSpPr/>
          <p:nvPr/>
        </p:nvGrpSpPr>
        <p:grpSpPr>
          <a:xfrm>
            <a:off x="9595486" y="347346"/>
            <a:ext cx="2581911" cy="396875"/>
            <a:chOff x="15111" y="547"/>
            <a:chExt cx="4066" cy="625"/>
          </a:xfrm>
        </p:grpSpPr>
        <p:sp>
          <p:nvSpPr>
            <p:cNvPr id="12" name="图形"/>
            <p:cNvSpPr/>
            <p:nvPr/>
          </p:nvSpPr>
          <p:spPr>
            <a:xfrm flipH="1">
              <a:off x="17997" y="567"/>
              <a:ext cx="1180" cy="585"/>
            </a:xfrm>
            <a:prstGeom prst="homePlate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3" name="图形"/>
            <p:cNvSpPr/>
            <p:nvPr/>
          </p:nvSpPr>
          <p:spPr>
            <a:xfrm flipH="1">
              <a:off x="17635" y="547"/>
              <a:ext cx="512" cy="625"/>
            </a:xfrm>
            <a:prstGeom prst="chevron">
              <a:avLst>
                <a:gd name="adj" fmla="val 61904"/>
              </a:avLst>
            </a:prstGeom>
            <a:noFill/>
            <a:ln>
              <a:solidFill>
                <a:srgbClr val="FE04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4" name="图形"/>
            <p:cNvSpPr txBox="1"/>
            <p:nvPr/>
          </p:nvSpPr>
          <p:spPr>
            <a:xfrm>
              <a:off x="15111" y="618"/>
              <a:ext cx="2411" cy="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40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YOUR LOGO</a:t>
              </a:r>
            </a:p>
          </p:txBody>
        </p:sp>
      </p:grpSp>
    </p:spTree>
    <p:custDataLst>
      <p:tags r:id="rId1"/>
    </p:custDataLst>
  </p:cSld>
  <p:clrMapOvr>
    <a:masterClrMapping/>
  </p:clrMapOvr>
  <p:transition advTm="2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6" grpId="0"/>
      <p:bldP spid="16" grpId="1"/>
      <p:bldP spid="77" grpId="0"/>
      <p:bldP spid="7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图形"/>
          <p:cNvGrpSpPr/>
          <p:nvPr/>
        </p:nvGrpSpPr>
        <p:grpSpPr>
          <a:xfrm>
            <a:off x="2" y="228600"/>
            <a:ext cx="4199255" cy="646430"/>
            <a:chOff x="0" y="360"/>
            <a:chExt cx="6613" cy="1018"/>
          </a:xfrm>
        </p:grpSpPr>
        <p:grpSp>
          <p:nvGrpSpPr>
            <p:cNvPr id="29" name="组合 28"/>
            <p:cNvGrpSpPr/>
            <p:nvPr/>
          </p:nvGrpSpPr>
          <p:grpSpPr>
            <a:xfrm flipH="1">
              <a:off x="0" y="427"/>
              <a:ext cx="1707" cy="882"/>
              <a:chOff x="3006" y="525"/>
              <a:chExt cx="1707" cy="625"/>
            </a:xfrm>
          </p:grpSpPr>
          <p:sp>
            <p:nvSpPr>
              <p:cNvPr id="26" name="图形"/>
              <p:cNvSpPr/>
              <p:nvPr>
                <p:custDataLst>
                  <p:tags r:id="rId12"/>
                </p:custDataLst>
              </p:nvPr>
            </p:nvSpPr>
            <p:spPr>
              <a:xfrm flipH="1">
                <a:off x="3533" y="545"/>
                <a:ext cx="1180" cy="585"/>
              </a:xfrm>
              <a:prstGeom prst="homePlat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7" name="图形"/>
              <p:cNvSpPr/>
              <p:nvPr>
                <p:custDataLst>
                  <p:tags r:id="rId13"/>
                </p:custDataLst>
              </p:nvPr>
            </p:nvSpPr>
            <p:spPr>
              <a:xfrm flipH="1">
                <a:off x="3006" y="525"/>
                <a:ext cx="746" cy="625"/>
              </a:xfrm>
              <a:prstGeom prst="chevron">
                <a:avLst>
                  <a:gd name="adj" fmla="val 61904"/>
                </a:avLst>
              </a:prstGeom>
              <a:noFill/>
              <a:ln>
                <a:solidFill>
                  <a:srgbClr val="FE04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16" name="图形"/>
            <p:cNvSpPr txBox="1"/>
            <p:nvPr>
              <p:custDataLst>
                <p:tags r:id="rId11"/>
              </p:custDataLst>
            </p:nvPr>
          </p:nvSpPr>
          <p:spPr>
            <a:xfrm>
              <a:off x="1789" y="360"/>
              <a:ext cx="4824" cy="1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3600" b="1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</a:defRPr>
              </a:lvl1pPr>
            </a:lstStyle>
            <a:p>
              <a:r>
                <a:rPr lang="en-US" altLang="zh-CN" dirty="0">
                  <a:sym typeface="Arial"/>
                </a:rPr>
                <a:t>Add title text</a:t>
              </a:r>
              <a:endParaRPr lang="zh-CN" altLang="en-US" dirty="0">
                <a:sym typeface="Arial"/>
              </a:endParaRPr>
            </a:p>
          </p:txBody>
        </p:sp>
      </p:grpSp>
      <p:grpSp>
        <p:nvGrpSpPr>
          <p:cNvPr id="10" name="图形"/>
          <p:cNvGrpSpPr/>
          <p:nvPr/>
        </p:nvGrpSpPr>
        <p:grpSpPr>
          <a:xfrm>
            <a:off x="1021080" y="1532892"/>
            <a:ext cx="10229851" cy="4068445"/>
            <a:chOff x="1608" y="2414"/>
            <a:chExt cx="16110" cy="6407"/>
          </a:xfrm>
        </p:grpSpPr>
        <p:sp>
          <p:nvSpPr>
            <p:cNvPr id="7" name="图形"/>
            <p:cNvSpPr/>
            <p:nvPr/>
          </p:nvSpPr>
          <p:spPr>
            <a:xfrm>
              <a:off x="1892" y="2699"/>
              <a:ext cx="4755" cy="6122"/>
            </a:xfrm>
            <a:prstGeom prst="roundRect">
              <a:avLst>
                <a:gd name="adj" fmla="val 6708"/>
              </a:avLst>
            </a:prstGeom>
            <a:solidFill>
              <a:srgbClr val="524D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7534" y="2752"/>
              <a:ext cx="10184" cy="4394"/>
              <a:chOff x="7534" y="2408"/>
              <a:chExt cx="10184" cy="4394"/>
            </a:xfrm>
          </p:grpSpPr>
          <p:grpSp>
            <p:nvGrpSpPr>
              <p:cNvPr id="21" name="组合 20"/>
              <p:cNvGrpSpPr/>
              <p:nvPr/>
            </p:nvGrpSpPr>
            <p:grpSpPr>
              <a:xfrm>
                <a:off x="7534" y="2408"/>
                <a:ext cx="4849" cy="2705"/>
                <a:chOff x="7534" y="2408"/>
                <a:chExt cx="4849" cy="2705"/>
              </a:xfrm>
            </p:grpSpPr>
            <p:sp>
              <p:nvSpPr>
                <p:cNvPr id="8" name="图形"/>
                <p:cNvSpPr txBox="1"/>
                <p:nvPr>
                  <p:custDataLst>
                    <p:tags r:id="rId8"/>
                  </p:custDataLst>
                </p:nvPr>
              </p:nvSpPr>
              <p:spPr>
                <a:xfrm>
                  <a:off x="7534" y="2408"/>
                  <a:ext cx="3206" cy="7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400" dirty="0">
                      <a:solidFill>
                        <a:srgbClr val="524D49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Add title text</a:t>
                  </a:r>
                  <a:endParaRPr lang="zh-CN" altLang="en-US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9" name="图形"/>
                <p:cNvSpPr txBox="1"/>
                <p:nvPr>
                  <p:custDataLst>
                    <p:tags r:id="rId9"/>
                  </p:custDataLst>
                </p:nvPr>
              </p:nvSpPr>
              <p:spPr>
                <a:xfrm>
                  <a:off x="7534" y="3410"/>
                  <a:ext cx="4849" cy="17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en-US" altLang="zh-CN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Click here to add content, content to match the title. </a:t>
                  </a:r>
                  <a:endParaRPr lang="zh-CN" altLang="en-US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cxnSp>
              <p:nvCxnSpPr>
                <p:cNvPr id="19" name="图形"/>
                <p:cNvCxnSpPr/>
                <p:nvPr>
                  <p:custDataLst>
                    <p:tags r:id="rId10"/>
                  </p:custDataLst>
                </p:nvPr>
              </p:nvCxnSpPr>
              <p:spPr>
                <a:xfrm>
                  <a:off x="7739" y="3322"/>
                  <a:ext cx="2158" cy="0"/>
                </a:xfrm>
                <a:prstGeom prst="line">
                  <a:avLst/>
                </a:prstGeom>
                <a:ln w="25400">
                  <a:solidFill>
                    <a:srgbClr val="FE042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" name="组合 21"/>
              <p:cNvGrpSpPr/>
              <p:nvPr/>
            </p:nvGrpSpPr>
            <p:grpSpPr>
              <a:xfrm>
                <a:off x="12869" y="2408"/>
                <a:ext cx="4849" cy="2704"/>
                <a:chOff x="7534" y="2408"/>
                <a:chExt cx="4849" cy="2704"/>
              </a:xfrm>
            </p:grpSpPr>
            <p:sp>
              <p:nvSpPr>
                <p:cNvPr id="23" name="图形"/>
                <p:cNvSpPr txBox="1"/>
                <p:nvPr>
                  <p:custDataLst>
                    <p:tags r:id="rId5"/>
                  </p:custDataLst>
                </p:nvPr>
              </p:nvSpPr>
              <p:spPr>
                <a:xfrm>
                  <a:off x="7534" y="2408"/>
                  <a:ext cx="3206" cy="7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400" dirty="0">
                      <a:solidFill>
                        <a:srgbClr val="524D49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Add title text</a:t>
                  </a:r>
                  <a:endParaRPr lang="zh-CN" altLang="en-US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24" name="图形"/>
                <p:cNvSpPr txBox="1"/>
                <p:nvPr>
                  <p:custDataLst>
                    <p:tags r:id="rId6"/>
                  </p:custDataLst>
                </p:nvPr>
              </p:nvSpPr>
              <p:spPr>
                <a:xfrm>
                  <a:off x="7534" y="3410"/>
                  <a:ext cx="4849" cy="17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en-US" altLang="zh-CN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Click here to add content, content to match the title. </a:t>
                  </a:r>
                  <a:endParaRPr lang="zh-CN" altLang="en-US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cxnSp>
              <p:nvCxnSpPr>
                <p:cNvPr id="25" name="图形"/>
                <p:cNvCxnSpPr/>
                <p:nvPr>
                  <p:custDataLst>
                    <p:tags r:id="rId7"/>
                  </p:custDataLst>
                </p:nvPr>
              </p:nvCxnSpPr>
              <p:spPr>
                <a:xfrm>
                  <a:off x="7739" y="3322"/>
                  <a:ext cx="2158" cy="0"/>
                </a:xfrm>
                <a:prstGeom prst="line">
                  <a:avLst/>
                </a:prstGeom>
                <a:ln w="25400">
                  <a:solidFill>
                    <a:srgbClr val="FE042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" name="图形"/>
              <p:cNvSpPr txBox="1"/>
              <p:nvPr>
                <p:custDataLst>
                  <p:tags r:id="rId3"/>
                </p:custDataLst>
              </p:nvPr>
            </p:nvSpPr>
            <p:spPr>
              <a:xfrm>
                <a:off x="7534" y="5566"/>
                <a:ext cx="3206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4" name="图形"/>
              <p:cNvSpPr txBox="1"/>
              <p:nvPr>
                <p:custDataLst>
                  <p:tags r:id="rId4"/>
                </p:custDataLst>
              </p:nvPr>
            </p:nvSpPr>
            <p:spPr>
              <a:xfrm>
                <a:off x="7534" y="6211"/>
                <a:ext cx="9978" cy="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etc.</a:t>
                </a:r>
                <a:endParaRPr lang="zh-CN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pic>
          <p:nvPicPr>
            <p:cNvPr id="6" name="图形" descr="D:\包图网\包图网素材\商务办公\5d00b40843359.jpg5d00b40843359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08" y="2414"/>
              <a:ext cx="4754" cy="6123"/>
            </a:xfrm>
            <a:prstGeom prst="roundRect">
              <a:avLst>
                <a:gd name="adj" fmla="val 7079"/>
              </a:avLst>
            </a:prstGeom>
            <a:ln w="25400">
              <a:solidFill>
                <a:srgbClr val="FE0420"/>
              </a:solidFill>
            </a:ln>
          </p:spPr>
        </p:pic>
      </p:grpSp>
    </p:spTree>
    <p:custDataLst>
      <p:tags r:id="rId1"/>
    </p:custDataLst>
  </p:cSld>
  <p:clrMapOvr>
    <a:masterClrMapping/>
  </p:clrMapOvr>
  <p:transition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图形"/>
          <p:cNvGrpSpPr/>
          <p:nvPr/>
        </p:nvGrpSpPr>
        <p:grpSpPr>
          <a:xfrm>
            <a:off x="749935" y="1816735"/>
            <a:ext cx="10681971" cy="3807460"/>
            <a:chOff x="1185" y="2693"/>
            <a:chExt cx="16822" cy="5996"/>
          </a:xfrm>
        </p:grpSpPr>
        <p:grpSp>
          <p:nvGrpSpPr>
            <p:cNvPr id="20" name="组合 19"/>
            <p:cNvGrpSpPr/>
            <p:nvPr/>
          </p:nvGrpSpPr>
          <p:grpSpPr>
            <a:xfrm>
              <a:off x="5816" y="3014"/>
              <a:ext cx="2737" cy="5232"/>
              <a:chOff x="5063" y="2983"/>
              <a:chExt cx="2737" cy="5232"/>
            </a:xfrm>
          </p:grpSpPr>
          <p:sp>
            <p:nvSpPr>
              <p:cNvPr id="10" name="图形"/>
              <p:cNvSpPr/>
              <p:nvPr>
                <p:custDataLst>
                  <p:tags r:id="rId34"/>
                </p:custDataLst>
              </p:nvPr>
            </p:nvSpPr>
            <p:spPr>
              <a:xfrm>
                <a:off x="5063" y="2983"/>
                <a:ext cx="1045" cy="1045"/>
              </a:xfrm>
              <a:prstGeom prst="ellips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5" name="图形"/>
              <p:cNvSpPr/>
              <p:nvPr>
                <p:custDataLst>
                  <p:tags r:id="rId35"/>
                </p:custDataLst>
              </p:nvPr>
            </p:nvSpPr>
            <p:spPr>
              <a:xfrm>
                <a:off x="5063" y="5077"/>
                <a:ext cx="1045" cy="1045"/>
              </a:xfrm>
              <a:prstGeom prst="ellips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12" name="图形"/>
              <p:cNvSpPr/>
              <p:nvPr>
                <p:custDataLst>
                  <p:tags r:id="rId36"/>
                </p:custDataLst>
              </p:nvPr>
            </p:nvSpPr>
            <p:spPr>
              <a:xfrm>
                <a:off x="5063" y="7171"/>
                <a:ext cx="1045" cy="1045"/>
              </a:xfrm>
              <a:prstGeom prst="ellips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cxnSp>
            <p:nvCxnSpPr>
              <p:cNvPr id="16" name="图形"/>
              <p:cNvCxnSpPr>
                <a:stCxn id="10" idx="6"/>
              </p:cNvCxnSpPr>
              <p:nvPr>
                <p:custDataLst>
                  <p:tags r:id="rId37"/>
                </p:custDataLst>
              </p:nvPr>
            </p:nvCxnSpPr>
            <p:spPr>
              <a:xfrm>
                <a:off x="6108" y="3506"/>
                <a:ext cx="568" cy="0"/>
              </a:xfrm>
              <a:prstGeom prst="line">
                <a:avLst/>
              </a:prstGeom>
              <a:ln>
                <a:solidFill>
                  <a:srgbClr val="524D4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图形"/>
              <p:cNvCxnSpPr/>
              <p:nvPr>
                <p:custDataLst>
                  <p:tags r:id="rId38"/>
                </p:custDataLst>
              </p:nvPr>
            </p:nvCxnSpPr>
            <p:spPr>
              <a:xfrm>
                <a:off x="6108" y="7693"/>
                <a:ext cx="568" cy="0"/>
              </a:xfrm>
              <a:prstGeom prst="line">
                <a:avLst/>
              </a:prstGeom>
              <a:ln>
                <a:solidFill>
                  <a:srgbClr val="524D4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图形"/>
              <p:cNvCxnSpPr>
                <a:stCxn id="5" idx="6"/>
              </p:cNvCxnSpPr>
              <p:nvPr>
                <p:custDataLst>
                  <p:tags r:id="rId39"/>
                </p:custDataLst>
              </p:nvPr>
            </p:nvCxnSpPr>
            <p:spPr>
              <a:xfrm>
                <a:off x="6108" y="5600"/>
                <a:ext cx="1693" cy="0"/>
              </a:xfrm>
              <a:prstGeom prst="line">
                <a:avLst/>
              </a:prstGeom>
              <a:ln>
                <a:solidFill>
                  <a:srgbClr val="524D4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图形"/>
              <p:cNvCxnSpPr/>
              <p:nvPr>
                <p:custDataLst>
                  <p:tags r:id="rId40"/>
                </p:custDataLst>
              </p:nvPr>
            </p:nvCxnSpPr>
            <p:spPr>
              <a:xfrm>
                <a:off x="6676" y="3498"/>
                <a:ext cx="0" cy="4201"/>
              </a:xfrm>
              <a:prstGeom prst="line">
                <a:avLst/>
              </a:prstGeom>
              <a:ln>
                <a:solidFill>
                  <a:srgbClr val="524D4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图形"/>
            <p:cNvSpPr/>
            <p:nvPr>
              <p:custDataLst>
                <p:tags r:id="rId5"/>
              </p:custDataLst>
            </p:nvPr>
          </p:nvSpPr>
          <p:spPr>
            <a:xfrm>
              <a:off x="7997" y="4941"/>
              <a:ext cx="1376" cy="1376"/>
            </a:xfrm>
            <a:prstGeom prst="ellipse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grpSp>
          <p:nvGrpSpPr>
            <p:cNvPr id="24" name="组合 23"/>
            <p:cNvGrpSpPr/>
            <p:nvPr/>
          </p:nvGrpSpPr>
          <p:grpSpPr>
            <a:xfrm flipH="1">
              <a:off x="10525" y="3014"/>
              <a:ext cx="2737" cy="5232"/>
              <a:chOff x="5063" y="2983"/>
              <a:chExt cx="2737" cy="5232"/>
            </a:xfrm>
          </p:grpSpPr>
          <p:sp>
            <p:nvSpPr>
              <p:cNvPr id="25" name="图形"/>
              <p:cNvSpPr/>
              <p:nvPr>
                <p:custDataLst>
                  <p:tags r:id="rId27"/>
                </p:custDataLst>
              </p:nvPr>
            </p:nvSpPr>
            <p:spPr>
              <a:xfrm>
                <a:off x="5063" y="2983"/>
                <a:ext cx="1045" cy="1045"/>
              </a:xfrm>
              <a:prstGeom prst="ellips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6" name="图形"/>
              <p:cNvSpPr/>
              <p:nvPr>
                <p:custDataLst>
                  <p:tags r:id="rId28"/>
                </p:custDataLst>
              </p:nvPr>
            </p:nvSpPr>
            <p:spPr>
              <a:xfrm>
                <a:off x="5063" y="5077"/>
                <a:ext cx="1045" cy="1045"/>
              </a:xfrm>
              <a:prstGeom prst="ellips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7" name="图形"/>
              <p:cNvSpPr/>
              <p:nvPr>
                <p:custDataLst>
                  <p:tags r:id="rId29"/>
                </p:custDataLst>
              </p:nvPr>
            </p:nvSpPr>
            <p:spPr>
              <a:xfrm>
                <a:off x="5063" y="7171"/>
                <a:ext cx="1045" cy="1045"/>
              </a:xfrm>
              <a:prstGeom prst="ellips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cxnSp>
            <p:nvCxnSpPr>
              <p:cNvPr id="28" name="图形"/>
              <p:cNvCxnSpPr>
                <a:stCxn id="25" idx="6"/>
              </p:cNvCxnSpPr>
              <p:nvPr>
                <p:custDataLst>
                  <p:tags r:id="rId30"/>
                </p:custDataLst>
              </p:nvPr>
            </p:nvCxnSpPr>
            <p:spPr>
              <a:xfrm>
                <a:off x="6108" y="3506"/>
                <a:ext cx="568" cy="0"/>
              </a:xfrm>
              <a:prstGeom prst="line">
                <a:avLst/>
              </a:prstGeom>
              <a:ln>
                <a:solidFill>
                  <a:srgbClr val="524D4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图形"/>
              <p:cNvCxnSpPr/>
              <p:nvPr>
                <p:custDataLst>
                  <p:tags r:id="rId31"/>
                </p:custDataLst>
              </p:nvPr>
            </p:nvCxnSpPr>
            <p:spPr>
              <a:xfrm>
                <a:off x="6108" y="7693"/>
                <a:ext cx="568" cy="0"/>
              </a:xfrm>
              <a:prstGeom prst="line">
                <a:avLst/>
              </a:prstGeom>
              <a:ln>
                <a:solidFill>
                  <a:srgbClr val="524D4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图形"/>
              <p:cNvCxnSpPr>
                <a:stCxn id="26" idx="6"/>
              </p:cNvCxnSpPr>
              <p:nvPr>
                <p:custDataLst>
                  <p:tags r:id="rId32"/>
                </p:custDataLst>
              </p:nvPr>
            </p:nvCxnSpPr>
            <p:spPr>
              <a:xfrm>
                <a:off x="6108" y="5600"/>
                <a:ext cx="1693" cy="0"/>
              </a:xfrm>
              <a:prstGeom prst="line">
                <a:avLst/>
              </a:prstGeom>
              <a:ln>
                <a:solidFill>
                  <a:srgbClr val="524D4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图形"/>
              <p:cNvCxnSpPr/>
              <p:nvPr>
                <p:custDataLst>
                  <p:tags r:id="rId33"/>
                </p:custDataLst>
              </p:nvPr>
            </p:nvCxnSpPr>
            <p:spPr>
              <a:xfrm>
                <a:off x="6676" y="3498"/>
                <a:ext cx="0" cy="4201"/>
              </a:xfrm>
              <a:prstGeom prst="line">
                <a:avLst/>
              </a:prstGeom>
              <a:ln>
                <a:solidFill>
                  <a:srgbClr val="524D4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图形"/>
            <p:cNvSpPr/>
            <p:nvPr>
              <p:custDataLst>
                <p:tags r:id="rId6"/>
              </p:custDataLst>
            </p:nvPr>
          </p:nvSpPr>
          <p:spPr>
            <a:xfrm flipH="1">
              <a:off x="9705" y="4941"/>
              <a:ext cx="1376" cy="1376"/>
            </a:xfrm>
            <a:prstGeom prst="ellipse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pic>
          <p:nvPicPr>
            <p:cNvPr id="34" name="图形" descr="333530363731343b333530363637373bcfeec4bf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43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4"/>
                </a:ext>
              </a:extLst>
            </a:blip>
            <a:stretch>
              <a:fillRect/>
            </a:stretch>
          </p:blipFill>
          <p:spPr>
            <a:xfrm>
              <a:off x="8172" y="5116"/>
              <a:ext cx="1027" cy="1027"/>
            </a:xfrm>
            <a:prstGeom prst="rect">
              <a:avLst/>
            </a:prstGeom>
          </p:spPr>
        </p:pic>
        <p:pic>
          <p:nvPicPr>
            <p:cNvPr id="35" name="图形" descr="343435383038343b343533303033363bcfeec4bf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45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6"/>
                </a:ext>
              </a:extLst>
            </a:blip>
            <a:stretch>
              <a:fillRect/>
            </a:stretch>
          </p:blipFill>
          <p:spPr>
            <a:xfrm>
              <a:off x="9890" y="5126"/>
              <a:ext cx="1006" cy="1006"/>
            </a:xfrm>
            <a:prstGeom prst="rect">
              <a:avLst/>
            </a:prstGeom>
          </p:spPr>
        </p:pic>
        <p:grpSp>
          <p:nvGrpSpPr>
            <p:cNvPr id="56" name="组合 55"/>
            <p:cNvGrpSpPr/>
            <p:nvPr/>
          </p:nvGrpSpPr>
          <p:grpSpPr>
            <a:xfrm>
              <a:off x="13249" y="2693"/>
              <a:ext cx="4758" cy="5995"/>
              <a:chOff x="13249" y="2693"/>
              <a:chExt cx="4758" cy="5995"/>
            </a:xfrm>
          </p:grpSpPr>
          <p:grpSp>
            <p:nvGrpSpPr>
              <p:cNvPr id="38" name="组合 37"/>
              <p:cNvGrpSpPr/>
              <p:nvPr/>
            </p:nvGrpSpPr>
            <p:grpSpPr>
              <a:xfrm>
                <a:off x="13249" y="2693"/>
                <a:ext cx="4757" cy="2176"/>
                <a:chOff x="13527" y="3126"/>
                <a:chExt cx="4757" cy="2176"/>
              </a:xfrm>
            </p:grpSpPr>
            <p:sp>
              <p:nvSpPr>
                <p:cNvPr id="36" name="图形"/>
                <p:cNvSpPr txBox="1"/>
                <p:nvPr>
                  <p:custDataLst>
                    <p:tags r:id="rId25"/>
                  </p:custDataLst>
                </p:nvPr>
              </p:nvSpPr>
              <p:spPr>
                <a:xfrm>
                  <a:off x="13527" y="3126"/>
                  <a:ext cx="3430" cy="7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400" dirty="0">
                      <a:solidFill>
                        <a:srgbClr val="524D49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Add title text</a:t>
                  </a:r>
                  <a:endParaRPr lang="zh-CN" altLang="en-US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37" name="图形"/>
                <p:cNvSpPr txBox="1"/>
                <p:nvPr>
                  <p:custDataLst>
                    <p:tags r:id="rId26"/>
                  </p:custDataLst>
                </p:nvPr>
              </p:nvSpPr>
              <p:spPr>
                <a:xfrm>
                  <a:off x="13527" y="3693"/>
                  <a:ext cx="4757" cy="160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indent="0">
                    <a:lnSpc>
                      <a:spcPct val="150000"/>
                    </a:lnSpc>
                    <a:buNone/>
                  </a:pPr>
                  <a:r>
                    <a:rPr lang="en-US" altLang="zh-CN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Click here to add text content, such as keywords, some brief introductions, etc.</a:t>
                  </a:r>
                  <a:endParaRPr lang="zh-CN" alt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</p:grpSp>
          <p:grpSp>
            <p:nvGrpSpPr>
              <p:cNvPr id="39" name="组合 38"/>
              <p:cNvGrpSpPr/>
              <p:nvPr/>
            </p:nvGrpSpPr>
            <p:grpSpPr>
              <a:xfrm>
                <a:off x="13249" y="4819"/>
                <a:ext cx="4758" cy="1743"/>
                <a:chOff x="13527" y="3126"/>
                <a:chExt cx="4758" cy="1743"/>
              </a:xfrm>
            </p:grpSpPr>
            <p:sp>
              <p:nvSpPr>
                <p:cNvPr id="40" name="图形"/>
                <p:cNvSpPr txBox="1"/>
                <p:nvPr>
                  <p:custDataLst>
                    <p:tags r:id="rId23"/>
                  </p:custDataLst>
                </p:nvPr>
              </p:nvSpPr>
              <p:spPr>
                <a:xfrm>
                  <a:off x="13527" y="3126"/>
                  <a:ext cx="3430" cy="7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400" dirty="0">
                      <a:solidFill>
                        <a:srgbClr val="524D49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Add title text</a:t>
                  </a:r>
                  <a:endParaRPr lang="zh-CN" altLang="en-US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41" name="图形"/>
                <p:cNvSpPr txBox="1"/>
                <p:nvPr>
                  <p:custDataLst>
                    <p:tags r:id="rId24"/>
                  </p:custDataLst>
                </p:nvPr>
              </p:nvSpPr>
              <p:spPr>
                <a:xfrm>
                  <a:off x="13527" y="3693"/>
                  <a:ext cx="4758" cy="1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indent="0">
                    <a:lnSpc>
                      <a:spcPct val="150000"/>
                    </a:lnSpc>
                    <a:buNone/>
                  </a:pPr>
                  <a:r>
                    <a:rPr lang="en-US" altLang="zh-CN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Click here to add text content, such as keywords, some brief introductions, etc.</a:t>
                  </a:r>
                  <a:endParaRPr lang="zh-CN" altLang="en-US" sz="1400" dirty="0">
                    <a:solidFill>
                      <a:schemeClr val="bg1">
                        <a:lumMod val="50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</p:grpSp>
          <p:grpSp>
            <p:nvGrpSpPr>
              <p:cNvPr id="42" name="组合 41"/>
              <p:cNvGrpSpPr/>
              <p:nvPr/>
            </p:nvGrpSpPr>
            <p:grpSpPr>
              <a:xfrm>
                <a:off x="13249" y="6945"/>
                <a:ext cx="4757" cy="1743"/>
                <a:chOff x="13527" y="3126"/>
                <a:chExt cx="4757" cy="1743"/>
              </a:xfrm>
            </p:grpSpPr>
            <p:sp>
              <p:nvSpPr>
                <p:cNvPr id="43" name="图形"/>
                <p:cNvSpPr txBox="1"/>
                <p:nvPr>
                  <p:custDataLst>
                    <p:tags r:id="rId21"/>
                  </p:custDataLst>
                </p:nvPr>
              </p:nvSpPr>
              <p:spPr>
                <a:xfrm>
                  <a:off x="13527" y="3126"/>
                  <a:ext cx="3430" cy="7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400" dirty="0">
                      <a:solidFill>
                        <a:srgbClr val="524D49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Add title text</a:t>
                  </a:r>
                  <a:endParaRPr lang="zh-CN" altLang="en-US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44" name="图形"/>
                <p:cNvSpPr txBox="1"/>
                <p:nvPr>
                  <p:custDataLst>
                    <p:tags r:id="rId22"/>
                  </p:custDataLst>
                </p:nvPr>
              </p:nvSpPr>
              <p:spPr>
                <a:xfrm>
                  <a:off x="13527" y="3693"/>
                  <a:ext cx="4757" cy="1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indent="0">
                    <a:lnSpc>
                      <a:spcPct val="150000"/>
                    </a:lnSpc>
                    <a:buNone/>
                  </a:pPr>
                  <a:r>
                    <a:rPr lang="en-US" altLang="zh-CN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Click here to add text content, such as keywords, some brief introductions, etc.</a:t>
                  </a:r>
                  <a:endParaRPr lang="zh-CN" altLang="en-US" sz="1400" dirty="0">
                    <a:solidFill>
                      <a:schemeClr val="bg1">
                        <a:lumMod val="50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</p:grpSp>
        </p:grpSp>
        <p:grpSp>
          <p:nvGrpSpPr>
            <p:cNvPr id="55" name="组合 54"/>
            <p:cNvGrpSpPr/>
            <p:nvPr/>
          </p:nvGrpSpPr>
          <p:grpSpPr>
            <a:xfrm>
              <a:off x="1185" y="2693"/>
              <a:ext cx="4607" cy="5996"/>
              <a:chOff x="1185" y="2675"/>
              <a:chExt cx="4607" cy="5996"/>
            </a:xfrm>
          </p:grpSpPr>
          <p:grpSp>
            <p:nvGrpSpPr>
              <p:cNvPr id="46" name="组合 45"/>
              <p:cNvGrpSpPr/>
              <p:nvPr/>
            </p:nvGrpSpPr>
            <p:grpSpPr>
              <a:xfrm>
                <a:off x="1185" y="2675"/>
                <a:ext cx="4607" cy="1744"/>
                <a:chOff x="13837" y="3126"/>
                <a:chExt cx="4607" cy="1744"/>
              </a:xfrm>
            </p:grpSpPr>
            <p:sp>
              <p:nvSpPr>
                <p:cNvPr id="47" name="图形"/>
                <p:cNvSpPr txBox="1"/>
                <p:nvPr>
                  <p:custDataLst>
                    <p:tags r:id="rId19"/>
                  </p:custDataLst>
                </p:nvPr>
              </p:nvSpPr>
              <p:spPr>
                <a:xfrm>
                  <a:off x="14949" y="3126"/>
                  <a:ext cx="3495" cy="7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altLang="zh-CN" sz="2400" dirty="0">
                      <a:solidFill>
                        <a:srgbClr val="524D49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Add title text</a:t>
                  </a:r>
                  <a:endParaRPr lang="zh-CN" altLang="en-US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48" name="图形"/>
                <p:cNvSpPr txBox="1"/>
                <p:nvPr>
                  <p:custDataLst>
                    <p:tags r:id="rId20"/>
                  </p:custDataLst>
                </p:nvPr>
              </p:nvSpPr>
              <p:spPr>
                <a:xfrm>
                  <a:off x="13837" y="3707"/>
                  <a:ext cx="4607" cy="11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indent="0" algn="r">
                    <a:lnSpc>
                      <a:spcPct val="150000"/>
                    </a:lnSpc>
                    <a:buNone/>
                  </a:pPr>
                  <a:r>
                    <a:rPr lang="en-US" altLang="zh-CN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Click here to add text content, such as keywords, some brief introductions, etc.</a:t>
                  </a:r>
                  <a:endParaRPr lang="zh-CN" altLang="en-US" sz="1400" dirty="0">
                    <a:solidFill>
                      <a:schemeClr val="bg1">
                        <a:lumMod val="50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</p:grpSp>
          <p:grpSp>
            <p:nvGrpSpPr>
              <p:cNvPr id="49" name="组合 48"/>
              <p:cNvGrpSpPr/>
              <p:nvPr/>
            </p:nvGrpSpPr>
            <p:grpSpPr>
              <a:xfrm>
                <a:off x="1185" y="4801"/>
                <a:ext cx="4607" cy="1744"/>
                <a:chOff x="13837" y="3126"/>
                <a:chExt cx="4607" cy="1744"/>
              </a:xfrm>
            </p:grpSpPr>
            <p:sp>
              <p:nvSpPr>
                <p:cNvPr id="50" name="图形"/>
                <p:cNvSpPr txBox="1"/>
                <p:nvPr>
                  <p:custDataLst>
                    <p:tags r:id="rId17"/>
                  </p:custDataLst>
                </p:nvPr>
              </p:nvSpPr>
              <p:spPr>
                <a:xfrm>
                  <a:off x="14949" y="3126"/>
                  <a:ext cx="3495" cy="7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altLang="zh-CN" sz="2400" dirty="0">
                      <a:solidFill>
                        <a:srgbClr val="524D49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Add title text</a:t>
                  </a:r>
                  <a:endParaRPr lang="zh-CN" altLang="en-US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51" name="图形"/>
                <p:cNvSpPr txBox="1"/>
                <p:nvPr>
                  <p:custDataLst>
                    <p:tags r:id="rId18"/>
                  </p:custDataLst>
                </p:nvPr>
              </p:nvSpPr>
              <p:spPr>
                <a:xfrm>
                  <a:off x="13837" y="3707"/>
                  <a:ext cx="4607" cy="11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indent="0" algn="r">
                    <a:lnSpc>
                      <a:spcPct val="150000"/>
                    </a:lnSpc>
                    <a:buNone/>
                  </a:pPr>
                  <a:r>
                    <a:rPr lang="en-US" altLang="zh-CN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Click here to add text content, such as keywords, some brief introductions, etc.</a:t>
                  </a:r>
                  <a:endParaRPr lang="zh-CN" altLang="en-US" sz="1400" dirty="0">
                    <a:solidFill>
                      <a:schemeClr val="bg1">
                        <a:lumMod val="50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</p:grpSp>
          <p:grpSp>
            <p:nvGrpSpPr>
              <p:cNvPr id="52" name="组合 51"/>
              <p:cNvGrpSpPr/>
              <p:nvPr/>
            </p:nvGrpSpPr>
            <p:grpSpPr>
              <a:xfrm>
                <a:off x="1185" y="6927"/>
                <a:ext cx="4607" cy="1744"/>
                <a:chOff x="13837" y="3126"/>
                <a:chExt cx="4607" cy="1744"/>
              </a:xfrm>
            </p:grpSpPr>
            <p:sp>
              <p:nvSpPr>
                <p:cNvPr id="53" name="图形"/>
                <p:cNvSpPr txBox="1"/>
                <p:nvPr>
                  <p:custDataLst>
                    <p:tags r:id="rId15"/>
                  </p:custDataLst>
                </p:nvPr>
              </p:nvSpPr>
              <p:spPr>
                <a:xfrm>
                  <a:off x="14949" y="3126"/>
                  <a:ext cx="3495" cy="7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altLang="zh-CN" sz="2400" dirty="0">
                      <a:solidFill>
                        <a:srgbClr val="524D49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Add title text</a:t>
                  </a:r>
                  <a:endParaRPr lang="zh-CN" altLang="en-US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54" name="图形"/>
                <p:cNvSpPr txBox="1"/>
                <p:nvPr>
                  <p:custDataLst>
                    <p:tags r:id="rId16"/>
                  </p:custDataLst>
                </p:nvPr>
              </p:nvSpPr>
              <p:spPr>
                <a:xfrm>
                  <a:off x="13837" y="3707"/>
                  <a:ext cx="4607" cy="11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indent="0" algn="r">
                    <a:lnSpc>
                      <a:spcPct val="150000"/>
                    </a:lnSpc>
                    <a:buNone/>
                  </a:pPr>
                  <a:r>
                    <a:rPr lang="en-US" altLang="zh-CN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Click here to add text content, such as keywords, some brief introductions, etc.</a:t>
                  </a:r>
                  <a:endParaRPr lang="zh-CN" altLang="en-US" sz="1400" dirty="0">
                    <a:solidFill>
                      <a:schemeClr val="bg1">
                        <a:lumMod val="50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</p:grpSp>
        </p:grpSp>
        <p:sp>
          <p:nvSpPr>
            <p:cNvPr id="57" name="图形"/>
            <p:cNvSpPr txBox="1"/>
            <p:nvPr>
              <p:custDataLst>
                <p:tags r:id="rId9"/>
              </p:custDataLst>
            </p:nvPr>
          </p:nvSpPr>
          <p:spPr>
            <a:xfrm>
              <a:off x="5737" y="3122"/>
              <a:ext cx="1124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01</a:t>
              </a:r>
            </a:p>
          </p:txBody>
        </p:sp>
        <p:sp>
          <p:nvSpPr>
            <p:cNvPr id="58" name="图形"/>
            <p:cNvSpPr txBox="1"/>
            <p:nvPr>
              <p:custDataLst>
                <p:tags r:id="rId10"/>
              </p:custDataLst>
            </p:nvPr>
          </p:nvSpPr>
          <p:spPr>
            <a:xfrm>
              <a:off x="5737" y="5220"/>
              <a:ext cx="1124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03</a:t>
              </a:r>
            </a:p>
          </p:txBody>
        </p:sp>
        <p:sp>
          <p:nvSpPr>
            <p:cNvPr id="59" name="图形"/>
            <p:cNvSpPr txBox="1"/>
            <p:nvPr>
              <p:custDataLst>
                <p:tags r:id="rId11"/>
              </p:custDataLst>
            </p:nvPr>
          </p:nvSpPr>
          <p:spPr>
            <a:xfrm>
              <a:off x="5778" y="7318"/>
              <a:ext cx="1124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05</a:t>
              </a:r>
            </a:p>
          </p:txBody>
        </p:sp>
        <p:sp>
          <p:nvSpPr>
            <p:cNvPr id="60" name="图形"/>
            <p:cNvSpPr txBox="1"/>
            <p:nvPr>
              <p:custDataLst>
                <p:tags r:id="rId12"/>
              </p:custDataLst>
            </p:nvPr>
          </p:nvSpPr>
          <p:spPr>
            <a:xfrm>
              <a:off x="12217" y="3146"/>
              <a:ext cx="1124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02</a:t>
              </a:r>
            </a:p>
          </p:txBody>
        </p:sp>
        <p:sp>
          <p:nvSpPr>
            <p:cNvPr id="61" name="图形"/>
            <p:cNvSpPr txBox="1"/>
            <p:nvPr>
              <p:custDataLst>
                <p:tags r:id="rId13"/>
              </p:custDataLst>
            </p:nvPr>
          </p:nvSpPr>
          <p:spPr>
            <a:xfrm>
              <a:off x="12217" y="5220"/>
              <a:ext cx="1124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04</a:t>
              </a:r>
            </a:p>
          </p:txBody>
        </p:sp>
        <p:sp>
          <p:nvSpPr>
            <p:cNvPr id="62" name="图形"/>
            <p:cNvSpPr txBox="1"/>
            <p:nvPr>
              <p:custDataLst>
                <p:tags r:id="rId14"/>
              </p:custDataLst>
            </p:nvPr>
          </p:nvSpPr>
          <p:spPr>
            <a:xfrm>
              <a:off x="12217" y="7294"/>
              <a:ext cx="1124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06</a:t>
              </a:r>
            </a:p>
          </p:txBody>
        </p:sp>
      </p:grpSp>
      <p:grpSp>
        <p:nvGrpSpPr>
          <p:cNvPr id="2" name="图形"/>
          <p:cNvGrpSpPr/>
          <p:nvPr/>
        </p:nvGrpSpPr>
        <p:grpSpPr>
          <a:xfrm>
            <a:off x="2" y="228600"/>
            <a:ext cx="4199255" cy="646430"/>
            <a:chOff x="0" y="360"/>
            <a:chExt cx="6613" cy="1018"/>
          </a:xfrm>
        </p:grpSpPr>
        <p:grpSp>
          <p:nvGrpSpPr>
            <p:cNvPr id="3" name="组合 2"/>
            <p:cNvGrpSpPr/>
            <p:nvPr/>
          </p:nvGrpSpPr>
          <p:grpSpPr>
            <a:xfrm flipH="1">
              <a:off x="0" y="427"/>
              <a:ext cx="1707" cy="882"/>
              <a:chOff x="3006" y="525"/>
              <a:chExt cx="1707" cy="625"/>
            </a:xfrm>
          </p:grpSpPr>
          <p:sp>
            <p:nvSpPr>
              <p:cNvPr id="4" name="图形"/>
              <p:cNvSpPr/>
              <p:nvPr>
                <p:custDataLst>
                  <p:tags r:id="rId3"/>
                </p:custDataLst>
              </p:nvPr>
            </p:nvSpPr>
            <p:spPr>
              <a:xfrm flipH="1">
                <a:off x="3533" y="545"/>
                <a:ext cx="1180" cy="585"/>
              </a:xfrm>
              <a:prstGeom prst="homePlat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6" name="图形"/>
              <p:cNvSpPr/>
              <p:nvPr>
                <p:custDataLst>
                  <p:tags r:id="rId4"/>
                </p:custDataLst>
              </p:nvPr>
            </p:nvSpPr>
            <p:spPr>
              <a:xfrm flipH="1">
                <a:off x="3006" y="525"/>
                <a:ext cx="746" cy="625"/>
              </a:xfrm>
              <a:prstGeom prst="chevron">
                <a:avLst>
                  <a:gd name="adj" fmla="val 61904"/>
                </a:avLst>
              </a:prstGeom>
              <a:noFill/>
              <a:ln>
                <a:solidFill>
                  <a:srgbClr val="FE04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8" name="图形"/>
            <p:cNvSpPr txBox="1"/>
            <p:nvPr>
              <p:custDataLst>
                <p:tags r:id="rId2"/>
              </p:custDataLst>
            </p:nvPr>
          </p:nvSpPr>
          <p:spPr>
            <a:xfrm>
              <a:off x="1789" y="360"/>
              <a:ext cx="4824" cy="1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3600" b="1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</a:defRPr>
              </a:lvl1pPr>
            </a:lstStyle>
            <a:p>
              <a:r>
                <a:rPr lang="en-US" altLang="zh-CN" dirty="0">
                  <a:sym typeface="Arial"/>
                </a:rPr>
                <a:t>Add title text</a:t>
              </a:r>
              <a:endParaRPr lang="zh-CN" altLang="en-US" dirty="0">
                <a:sym typeface="Arial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>
        <p:wipe/>
      </p:transition>
    </mc:Choice>
    <mc:Fallback xmlns="">
      <p:transition spd="slow" advTm="2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图形"/>
          <p:cNvGrpSpPr/>
          <p:nvPr/>
        </p:nvGrpSpPr>
        <p:grpSpPr>
          <a:xfrm>
            <a:off x="2" y="228600"/>
            <a:ext cx="4199255" cy="646430"/>
            <a:chOff x="0" y="360"/>
            <a:chExt cx="6613" cy="1018"/>
          </a:xfrm>
        </p:grpSpPr>
        <p:grpSp>
          <p:nvGrpSpPr>
            <p:cNvPr id="29" name="组合 28"/>
            <p:cNvGrpSpPr/>
            <p:nvPr/>
          </p:nvGrpSpPr>
          <p:grpSpPr>
            <a:xfrm flipH="1">
              <a:off x="0" y="427"/>
              <a:ext cx="1707" cy="882"/>
              <a:chOff x="3006" y="525"/>
              <a:chExt cx="1707" cy="625"/>
            </a:xfrm>
          </p:grpSpPr>
          <p:sp>
            <p:nvSpPr>
              <p:cNvPr id="26" name="图形"/>
              <p:cNvSpPr/>
              <p:nvPr>
                <p:custDataLst>
                  <p:tags r:id="rId27"/>
                </p:custDataLst>
              </p:nvPr>
            </p:nvSpPr>
            <p:spPr>
              <a:xfrm flipH="1">
                <a:off x="3533" y="545"/>
                <a:ext cx="1180" cy="585"/>
              </a:xfrm>
              <a:prstGeom prst="homePlat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7" name="图形"/>
              <p:cNvSpPr/>
              <p:nvPr>
                <p:custDataLst>
                  <p:tags r:id="rId28"/>
                </p:custDataLst>
              </p:nvPr>
            </p:nvSpPr>
            <p:spPr>
              <a:xfrm flipH="1">
                <a:off x="3006" y="525"/>
                <a:ext cx="746" cy="625"/>
              </a:xfrm>
              <a:prstGeom prst="chevron">
                <a:avLst>
                  <a:gd name="adj" fmla="val 61904"/>
                </a:avLst>
              </a:prstGeom>
              <a:noFill/>
              <a:ln>
                <a:solidFill>
                  <a:srgbClr val="FE04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16" name="图形"/>
            <p:cNvSpPr txBox="1"/>
            <p:nvPr>
              <p:custDataLst>
                <p:tags r:id="rId26"/>
              </p:custDataLst>
            </p:nvPr>
          </p:nvSpPr>
          <p:spPr>
            <a:xfrm>
              <a:off x="1789" y="360"/>
              <a:ext cx="4824" cy="1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3600" b="1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</a:defRPr>
              </a:lvl1pPr>
            </a:lstStyle>
            <a:p>
              <a:r>
                <a:rPr lang="en-US" altLang="zh-CN" dirty="0">
                  <a:sym typeface="Arial"/>
                </a:rPr>
                <a:t>Add title text</a:t>
              </a:r>
              <a:endParaRPr lang="zh-CN" altLang="en-US" dirty="0">
                <a:sym typeface="Arial"/>
              </a:endParaRPr>
            </a:p>
          </p:txBody>
        </p:sp>
      </p:grpSp>
      <p:grpSp>
        <p:nvGrpSpPr>
          <p:cNvPr id="22" name="图形"/>
          <p:cNvGrpSpPr/>
          <p:nvPr/>
        </p:nvGrpSpPr>
        <p:grpSpPr>
          <a:xfrm>
            <a:off x="1000760" y="1363345"/>
            <a:ext cx="10281920" cy="4854575"/>
            <a:chOff x="1576" y="2377"/>
            <a:chExt cx="16192" cy="7645"/>
          </a:xfrm>
        </p:grpSpPr>
        <p:grpSp>
          <p:nvGrpSpPr>
            <p:cNvPr id="63" name="组合 62"/>
            <p:cNvGrpSpPr/>
            <p:nvPr/>
          </p:nvGrpSpPr>
          <p:grpSpPr>
            <a:xfrm>
              <a:off x="3419" y="4632"/>
              <a:ext cx="12362" cy="2994"/>
              <a:chOff x="3516" y="4364"/>
              <a:chExt cx="12134" cy="3196"/>
            </a:xfrm>
          </p:grpSpPr>
          <p:grpSp>
            <p:nvGrpSpPr>
              <p:cNvPr id="51" name="组合 50"/>
              <p:cNvGrpSpPr/>
              <p:nvPr/>
            </p:nvGrpSpPr>
            <p:grpSpPr>
              <a:xfrm>
                <a:off x="3516" y="4364"/>
                <a:ext cx="12134" cy="3196"/>
                <a:chOff x="2669" y="4997"/>
                <a:chExt cx="8225" cy="2166"/>
              </a:xfrm>
            </p:grpSpPr>
            <p:sp>
              <p:nvSpPr>
                <p:cNvPr id="40" name="图形"/>
                <p:cNvSpPr/>
                <p:nvPr>
                  <p:custDataLst>
                    <p:tags r:id="rId20"/>
                  </p:custDataLst>
                </p:nvPr>
              </p:nvSpPr>
              <p:spPr>
                <a:xfrm>
                  <a:off x="2669" y="5723"/>
                  <a:ext cx="1672" cy="1440"/>
                </a:xfrm>
                <a:prstGeom prst="hexagon">
                  <a:avLst/>
                </a:prstGeom>
                <a:solidFill>
                  <a:srgbClr val="FE0420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41" name="图形"/>
                <p:cNvSpPr/>
                <p:nvPr>
                  <p:custDataLst>
                    <p:tags r:id="rId21"/>
                  </p:custDataLst>
                </p:nvPr>
              </p:nvSpPr>
              <p:spPr>
                <a:xfrm>
                  <a:off x="3978" y="5021"/>
                  <a:ext cx="1672" cy="1440"/>
                </a:xfrm>
                <a:prstGeom prst="hexagon">
                  <a:avLst/>
                </a:prstGeom>
                <a:solidFill>
                  <a:srgbClr val="524D4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42" name="图形"/>
                <p:cNvSpPr/>
                <p:nvPr>
                  <p:custDataLst>
                    <p:tags r:id="rId22"/>
                  </p:custDataLst>
                </p:nvPr>
              </p:nvSpPr>
              <p:spPr>
                <a:xfrm>
                  <a:off x="5287" y="5711"/>
                  <a:ext cx="1672" cy="1440"/>
                </a:xfrm>
                <a:prstGeom prst="hexagon">
                  <a:avLst/>
                </a:prstGeom>
                <a:solidFill>
                  <a:srgbClr val="FE0420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43" name="图形"/>
                <p:cNvSpPr/>
                <p:nvPr>
                  <p:custDataLst>
                    <p:tags r:id="rId23"/>
                  </p:custDataLst>
                </p:nvPr>
              </p:nvSpPr>
              <p:spPr>
                <a:xfrm>
                  <a:off x="6596" y="5009"/>
                  <a:ext cx="1672" cy="1440"/>
                </a:xfrm>
                <a:prstGeom prst="hexagon">
                  <a:avLst/>
                </a:prstGeom>
                <a:solidFill>
                  <a:srgbClr val="524D4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45" name="图形"/>
                <p:cNvSpPr/>
                <p:nvPr>
                  <p:custDataLst>
                    <p:tags r:id="rId24"/>
                  </p:custDataLst>
                </p:nvPr>
              </p:nvSpPr>
              <p:spPr>
                <a:xfrm>
                  <a:off x="7913" y="5699"/>
                  <a:ext cx="1672" cy="1440"/>
                </a:xfrm>
                <a:prstGeom prst="hexagon">
                  <a:avLst/>
                </a:prstGeom>
                <a:solidFill>
                  <a:srgbClr val="FE0420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49" name="图形"/>
                <p:cNvSpPr/>
                <p:nvPr>
                  <p:custDataLst>
                    <p:tags r:id="rId25"/>
                  </p:custDataLst>
                </p:nvPr>
              </p:nvSpPr>
              <p:spPr>
                <a:xfrm>
                  <a:off x="9222" y="4997"/>
                  <a:ext cx="1672" cy="1440"/>
                </a:xfrm>
                <a:prstGeom prst="hexagon">
                  <a:avLst/>
                </a:prstGeom>
                <a:solidFill>
                  <a:srgbClr val="524D4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</p:grpSp>
          <p:sp>
            <p:nvSpPr>
              <p:cNvPr id="53" name="图形"/>
              <p:cNvSpPr txBox="1"/>
              <p:nvPr>
                <p:custDataLst>
                  <p:tags r:id="rId14"/>
                </p:custDataLst>
              </p:nvPr>
            </p:nvSpPr>
            <p:spPr>
              <a:xfrm>
                <a:off x="3676" y="5990"/>
                <a:ext cx="2146" cy="1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60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01</a:t>
                </a:r>
              </a:p>
            </p:txBody>
          </p:sp>
          <p:sp>
            <p:nvSpPr>
              <p:cNvPr id="54" name="图形"/>
              <p:cNvSpPr txBox="1"/>
              <p:nvPr>
                <p:custDataLst>
                  <p:tags r:id="rId15"/>
                </p:custDataLst>
              </p:nvPr>
            </p:nvSpPr>
            <p:spPr>
              <a:xfrm>
                <a:off x="7539" y="5990"/>
                <a:ext cx="2146" cy="1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60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03</a:t>
                </a:r>
              </a:p>
            </p:txBody>
          </p:sp>
          <p:sp>
            <p:nvSpPr>
              <p:cNvPr id="55" name="图形"/>
              <p:cNvSpPr txBox="1"/>
              <p:nvPr>
                <p:custDataLst>
                  <p:tags r:id="rId16"/>
                </p:custDataLst>
              </p:nvPr>
            </p:nvSpPr>
            <p:spPr>
              <a:xfrm>
                <a:off x="11412" y="5990"/>
                <a:ext cx="2146" cy="1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60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05</a:t>
                </a:r>
              </a:p>
            </p:txBody>
          </p:sp>
          <p:sp>
            <p:nvSpPr>
              <p:cNvPr id="56" name="图形"/>
              <p:cNvSpPr txBox="1"/>
              <p:nvPr>
                <p:custDataLst>
                  <p:tags r:id="rId17"/>
                </p:custDataLst>
              </p:nvPr>
            </p:nvSpPr>
            <p:spPr>
              <a:xfrm>
                <a:off x="5608" y="4892"/>
                <a:ext cx="2146" cy="1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60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02</a:t>
                </a:r>
              </a:p>
            </p:txBody>
          </p:sp>
          <p:sp>
            <p:nvSpPr>
              <p:cNvPr id="57" name="图形"/>
              <p:cNvSpPr txBox="1"/>
              <p:nvPr>
                <p:custDataLst>
                  <p:tags r:id="rId18"/>
                </p:custDataLst>
              </p:nvPr>
            </p:nvSpPr>
            <p:spPr>
              <a:xfrm>
                <a:off x="9469" y="4892"/>
                <a:ext cx="2146" cy="1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60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04</a:t>
                </a:r>
              </a:p>
            </p:txBody>
          </p:sp>
          <p:sp>
            <p:nvSpPr>
              <p:cNvPr id="58" name="图形"/>
              <p:cNvSpPr txBox="1"/>
              <p:nvPr>
                <p:custDataLst>
                  <p:tags r:id="rId19"/>
                </p:custDataLst>
              </p:nvPr>
            </p:nvSpPr>
            <p:spPr>
              <a:xfrm>
                <a:off x="13344" y="4937"/>
                <a:ext cx="2146" cy="1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600">
                    <a:solidFill>
                      <a:schemeClr val="bg1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06</a:t>
                </a:r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1576" y="7807"/>
              <a:ext cx="4608" cy="2215"/>
              <a:chOff x="1576" y="7807"/>
              <a:chExt cx="4608" cy="2215"/>
            </a:xfrm>
          </p:grpSpPr>
          <p:sp>
            <p:nvSpPr>
              <p:cNvPr id="70" name="图形"/>
              <p:cNvSpPr txBox="1"/>
              <p:nvPr>
                <p:custDataLst>
                  <p:tags r:id="rId12"/>
                </p:custDataLst>
              </p:nvPr>
            </p:nvSpPr>
            <p:spPr>
              <a:xfrm>
                <a:off x="1576" y="7807"/>
                <a:ext cx="3185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71" name="图形"/>
              <p:cNvSpPr txBox="1"/>
              <p:nvPr>
                <p:custDataLst>
                  <p:tags r:id="rId13"/>
                </p:custDataLst>
              </p:nvPr>
            </p:nvSpPr>
            <p:spPr>
              <a:xfrm>
                <a:off x="1576" y="8413"/>
                <a:ext cx="4608" cy="1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indent="0">
                  <a:lnSpc>
                    <a:spcPct val="150000"/>
                  </a:lnSpc>
                  <a:buNone/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etc.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14" name="组合 13"/>
            <p:cNvGrpSpPr/>
            <p:nvPr/>
          </p:nvGrpSpPr>
          <p:grpSpPr>
            <a:xfrm>
              <a:off x="6465" y="7807"/>
              <a:ext cx="4608" cy="1767"/>
              <a:chOff x="1576" y="7807"/>
              <a:chExt cx="4608" cy="1767"/>
            </a:xfrm>
          </p:grpSpPr>
          <p:sp>
            <p:nvSpPr>
              <p:cNvPr id="15" name="图形"/>
              <p:cNvSpPr txBox="1"/>
              <p:nvPr>
                <p:custDataLst>
                  <p:tags r:id="rId10"/>
                </p:custDataLst>
              </p:nvPr>
            </p:nvSpPr>
            <p:spPr>
              <a:xfrm>
                <a:off x="1576" y="7807"/>
                <a:ext cx="3185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3" name="图形"/>
              <p:cNvSpPr txBox="1"/>
              <p:nvPr>
                <p:custDataLst>
                  <p:tags r:id="rId11"/>
                </p:custDataLst>
              </p:nvPr>
            </p:nvSpPr>
            <p:spPr>
              <a:xfrm>
                <a:off x="1576" y="8413"/>
                <a:ext cx="4608" cy="116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indent="0">
                  <a:lnSpc>
                    <a:spcPct val="150000"/>
                  </a:lnSpc>
                  <a:buNone/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etc.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11354" y="7807"/>
              <a:ext cx="4608" cy="1767"/>
              <a:chOff x="1576" y="7807"/>
              <a:chExt cx="4608" cy="1767"/>
            </a:xfrm>
          </p:grpSpPr>
          <p:sp>
            <p:nvSpPr>
              <p:cNvPr id="18" name="图形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1576" y="7807"/>
                <a:ext cx="3185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19" name="图形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1576" y="8413"/>
                <a:ext cx="4608" cy="116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indent="0">
                  <a:lnSpc>
                    <a:spcPct val="150000"/>
                  </a:lnSpc>
                  <a:buNone/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etc.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3762" y="2377"/>
              <a:ext cx="4608" cy="1767"/>
              <a:chOff x="1576" y="7546"/>
              <a:chExt cx="4608" cy="1767"/>
            </a:xfrm>
          </p:grpSpPr>
          <p:sp>
            <p:nvSpPr>
              <p:cNvPr id="21" name="图形"/>
              <p:cNvSpPr txBox="1"/>
              <p:nvPr>
                <p:custDataLst>
                  <p:tags r:id="rId6"/>
                </p:custDataLst>
              </p:nvPr>
            </p:nvSpPr>
            <p:spPr>
              <a:xfrm>
                <a:off x="1576" y="7546"/>
                <a:ext cx="3185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3" name="图形"/>
              <p:cNvSpPr txBox="1"/>
              <p:nvPr>
                <p:custDataLst>
                  <p:tags r:id="rId7"/>
                </p:custDataLst>
              </p:nvPr>
            </p:nvSpPr>
            <p:spPr>
              <a:xfrm>
                <a:off x="1576" y="8152"/>
                <a:ext cx="4608" cy="116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indent="0">
                  <a:lnSpc>
                    <a:spcPct val="150000"/>
                  </a:lnSpc>
                  <a:buNone/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etc.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8461" y="2377"/>
              <a:ext cx="4608" cy="1767"/>
              <a:chOff x="1576" y="7546"/>
              <a:chExt cx="4608" cy="1767"/>
            </a:xfrm>
          </p:grpSpPr>
          <p:sp>
            <p:nvSpPr>
              <p:cNvPr id="4" name="图形"/>
              <p:cNvSpPr txBox="1"/>
              <p:nvPr>
                <p:custDataLst>
                  <p:tags r:id="rId4"/>
                </p:custDataLst>
              </p:nvPr>
            </p:nvSpPr>
            <p:spPr>
              <a:xfrm>
                <a:off x="1576" y="7546"/>
                <a:ext cx="3185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5" name="图形"/>
              <p:cNvSpPr txBox="1"/>
              <p:nvPr>
                <p:custDataLst>
                  <p:tags r:id="rId5"/>
                </p:custDataLst>
              </p:nvPr>
            </p:nvSpPr>
            <p:spPr>
              <a:xfrm>
                <a:off x="1576" y="8152"/>
                <a:ext cx="4608" cy="116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indent="0">
                  <a:lnSpc>
                    <a:spcPct val="150000"/>
                  </a:lnSpc>
                  <a:buNone/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etc.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>
              <a:off x="13160" y="2377"/>
              <a:ext cx="4608" cy="1767"/>
              <a:chOff x="1576" y="7546"/>
              <a:chExt cx="4608" cy="1767"/>
            </a:xfrm>
          </p:grpSpPr>
          <p:sp>
            <p:nvSpPr>
              <p:cNvPr id="6" name="图形"/>
              <p:cNvSpPr txBox="1"/>
              <p:nvPr>
                <p:custDataLst>
                  <p:tags r:id="rId2"/>
                </p:custDataLst>
              </p:nvPr>
            </p:nvSpPr>
            <p:spPr>
              <a:xfrm>
                <a:off x="1576" y="7546"/>
                <a:ext cx="3185" cy="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40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Add title text</a:t>
                </a:r>
                <a:endParaRPr lang="zh-CN" altLang="en-US" sz="2400" dirty="0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30" name="图形"/>
              <p:cNvSpPr txBox="1"/>
              <p:nvPr>
                <p:custDataLst>
                  <p:tags r:id="rId3"/>
                </p:custDataLst>
              </p:nvPr>
            </p:nvSpPr>
            <p:spPr>
              <a:xfrm>
                <a:off x="1576" y="8152"/>
                <a:ext cx="4608" cy="116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indent="0">
                  <a:lnSpc>
                    <a:spcPct val="150000"/>
                  </a:lnSpc>
                  <a:buNone/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rPr>
                  <a:t>Click here to add text content, such as keywords, some brief introductions, etc.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p:transition advTm="2000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图形"/>
          <p:cNvGrpSpPr/>
          <p:nvPr/>
        </p:nvGrpSpPr>
        <p:grpSpPr>
          <a:xfrm>
            <a:off x="2" y="228600"/>
            <a:ext cx="4199255" cy="646430"/>
            <a:chOff x="0" y="360"/>
            <a:chExt cx="6613" cy="1018"/>
          </a:xfrm>
        </p:grpSpPr>
        <p:grpSp>
          <p:nvGrpSpPr>
            <p:cNvPr id="29" name="组合 28"/>
            <p:cNvGrpSpPr/>
            <p:nvPr/>
          </p:nvGrpSpPr>
          <p:grpSpPr>
            <a:xfrm flipH="1">
              <a:off x="0" y="427"/>
              <a:ext cx="1707" cy="882"/>
              <a:chOff x="3006" y="525"/>
              <a:chExt cx="1707" cy="625"/>
            </a:xfrm>
          </p:grpSpPr>
          <p:sp>
            <p:nvSpPr>
              <p:cNvPr id="26" name="图形"/>
              <p:cNvSpPr/>
              <p:nvPr>
                <p:custDataLst>
                  <p:tags r:id="rId13"/>
                </p:custDataLst>
              </p:nvPr>
            </p:nvSpPr>
            <p:spPr>
              <a:xfrm flipH="1">
                <a:off x="3533" y="545"/>
                <a:ext cx="1180" cy="585"/>
              </a:xfrm>
              <a:prstGeom prst="homePlat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7" name="图形"/>
              <p:cNvSpPr/>
              <p:nvPr>
                <p:custDataLst>
                  <p:tags r:id="rId14"/>
                </p:custDataLst>
              </p:nvPr>
            </p:nvSpPr>
            <p:spPr>
              <a:xfrm flipH="1">
                <a:off x="3006" y="525"/>
                <a:ext cx="746" cy="625"/>
              </a:xfrm>
              <a:prstGeom prst="chevron">
                <a:avLst>
                  <a:gd name="adj" fmla="val 61904"/>
                </a:avLst>
              </a:prstGeom>
              <a:noFill/>
              <a:ln>
                <a:solidFill>
                  <a:srgbClr val="FE04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16" name="图形"/>
            <p:cNvSpPr txBox="1"/>
            <p:nvPr>
              <p:custDataLst>
                <p:tags r:id="rId12"/>
              </p:custDataLst>
            </p:nvPr>
          </p:nvSpPr>
          <p:spPr>
            <a:xfrm>
              <a:off x="1789" y="360"/>
              <a:ext cx="4824" cy="1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3600" b="1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</a:defRPr>
              </a:lvl1pPr>
            </a:lstStyle>
            <a:p>
              <a:r>
                <a:rPr lang="en-US" altLang="zh-CN" dirty="0">
                  <a:sym typeface="Arial"/>
                </a:rPr>
                <a:t>Add title text</a:t>
              </a:r>
              <a:endParaRPr lang="zh-CN" altLang="en-US" dirty="0">
                <a:sym typeface="Arial"/>
              </a:endParaRPr>
            </a:p>
          </p:txBody>
        </p:sp>
      </p:grpSp>
      <p:grpSp>
        <p:nvGrpSpPr>
          <p:cNvPr id="5" name="图形"/>
          <p:cNvGrpSpPr/>
          <p:nvPr/>
        </p:nvGrpSpPr>
        <p:grpSpPr>
          <a:xfrm>
            <a:off x="1301030" y="1689122"/>
            <a:ext cx="9804487" cy="4258905"/>
            <a:chOff x="2049" y="2660"/>
            <a:chExt cx="15440" cy="6707"/>
          </a:xfrm>
        </p:grpSpPr>
        <p:grpSp>
          <p:nvGrpSpPr>
            <p:cNvPr id="24" name="组合 23"/>
            <p:cNvGrpSpPr/>
            <p:nvPr/>
          </p:nvGrpSpPr>
          <p:grpSpPr>
            <a:xfrm>
              <a:off x="2049" y="2660"/>
              <a:ext cx="6707" cy="6707"/>
              <a:chOff x="9973" y="1886"/>
              <a:chExt cx="8074" cy="8074"/>
            </a:xfrm>
          </p:grpSpPr>
          <p:sp>
            <p:nvSpPr>
              <p:cNvPr id="8" name="图形"/>
              <p:cNvSpPr/>
              <p:nvPr>
                <p:custDataLst>
                  <p:tags r:id="rId10"/>
                </p:custDataLst>
              </p:nvPr>
            </p:nvSpPr>
            <p:spPr>
              <a:xfrm rot="2700000">
                <a:off x="10404" y="2318"/>
                <a:ext cx="7211" cy="7211"/>
              </a:xfrm>
              <a:prstGeom prst="roundRect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pic>
            <p:nvPicPr>
              <p:cNvPr id="7" name="图形" descr="D:\包图网\包图网素材\商务办公\5d00bd1f89096.jpg5d00bd1f89096"/>
              <p:cNvPicPr>
                <a:picLocks noChangeAspect="1"/>
              </p:cNvPicPr>
              <p:nvPr>
                <p:custDataLst>
                  <p:tags r:id="rId11"/>
                </p:custDataLst>
              </p:nvPr>
            </p:nvPicPr>
            <p:blipFill>
              <a:blip r:embed="rId1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973" y="1886"/>
                <a:ext cx="8074" cy="8074"/>
              </a:xfrm>
              <a:custGeom>
                <a:avLst/>
                <a:gdLst/>
                <a:ahLst/>
                <a:cxnLst>
                  <a:cxn ang="3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732" h="10732">
                    <a:moveTo>
                      <a:pt x="5366" y="0"/>
                    </a:moveTo>
                    <a:cubicBezTo>
                      <a:pt x="5725" y="0"/>
                      <a:pt x="6084" y="137"/>
                      <a:pt x="6357" y="411"/>
                    </a:cubicBezTo>
                    <a:lnTo>
                      <a:pt x="10322" y="4375"/>
                    </a:lnTo>
                    <a:cubicBezTo>
                      <a:pt x="10869" y="4922"/>
                      <a:pt x="10869" y="5810"/>
                      <a:pt x="10322" y="6357"/>
                    </a:cubicBezTo>
                    <a:lnTo>
                      <a:pt x="6357" y="10322"/>
                    </a:lnTo>
                    <a:cubicBezTo>
                      <a:pt x="5810" y="10869"/>
                      <a:pt x="4922" y="10869"/>
                      <a:pt x="4375" y="10322"/>
                    </a:cubicBezTo>
                    <a:lnTo>
                      <a:pt x="411" y="6357"/>
                    </a:lnTo>
                    <a:cubicBezTo>
                      <a:pt x="-137" y="5810"/>
                      <a:pt x="-137" y="4922"/>
                      <a:pt x="411" y="4375"/>
                    </a:cubicBezTo>
                    <a:lnTo>
                      <a:pt x="4375" y="411"/>
                    </a:lnTo>
                    <a:cubicBezTo>
                      <a:pt x="4649" y="137"/>
                      <a:pt x="5007" y="0"/>
                      <a:pt x="5366" y="0"/>
                    </a:cubicBezTo>
                    <a:close/>
                  </a:path>
                </a:pathLst>
              </a:custGeom>
            </p:spPr>
          </p:pic>
        </p:grpSp>
        <p:grpSp>
          <p:nvGrpSpPr>
            <p:cNvPr id="23" name="组合 22"/>
            <p:cNvGrpSpPr/>
            <p:nvPr/>
          </p:nvGrpSpPr>
          <p:grpSpPr>
            <a:xfrm>
              <a:off x="10625" y="3039"/>
              <a:ext cx="6864" cy="5897"/>
              <a:chOff x="1490" y="2957"/>
              <a:chExt cx="6864" cy="5897"/>
            </a:xfrm>
          </p:grpSpPr>
          <p:grpSp>
            <p:nvGrpSpPr>
              <p:cNvPr id="3" name="组合 2"/>
              <p:cNvGrpSpPr/>
              <p:nvPr/>
            </p:nvGrpSpPr>
            <p:grpSpPr>
              <a:xfrm>
                <a:off x="1490" y="2957"/>
                <a:ext cx="6864" cy="2641"/>
                <a:chOff x="1490" y="3353"/>
                <a:chExt cx="6864" cy="2641"/>
              </a:xfrm>
            </p:grpSpPr>
            <p:grpSp>
              <p:nvGrpSpPr>
                <p:cNvPr id="13" name="组合 12"/>
                <p:cNvGrpSpPr/>
                <p:nvPr/>
              </p:nvGrpSpPr>
              <p:grpSpPr>
                <a:xfrm>
                  <a:off x="1622" y="3353"/>
                  <a:ext cx="3740" cy="1064"/>
                  <a:chOff x="1569" y="3649"/>
                  <a:chExt cx="3740" cy="1064"/>
                </a:xfrm>
              </p:grpSpPr>
              <p:sp>
                <p:nvSpPr>
                  <p:cNvPr id="10" name="图形"/>
                  <p:cNvSpPr/>
                  <p:nvPr>
                    <p:custDataLst>
                      <p:tags r:id="rId7"/>
                    </p:custDataLst>
                  </p:nvPr>
                </p:nvSpPr>
                <p:spPr>
                  <a:xfrm>
                    <a:off x="1703" y="3805"/>
                    <a:ext cx="3606" cy="908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524D4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endParaRPr>
                  </a:p>
                </p:txBody>
              </p:sp>
              <p:sp>
                <p:nvSpPr>
                  <p:cNvPr id="9" name="图形"/>
                  <p:cNvSpPr/>
                  <p:nvPr>
                    <p:custDataLst>
                      <p:tags r:id="rId8"/>
                    </p:custDataLst>
                  </p:nvPr>
                </p:nvSpPr>
                <p:spPr>
                  <a:xfrm>
                    <a:off x="1569" y="3649"/>
                    <a:ext cx="3606" cy="908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E042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endParaRPr>
                  </a:p>
                </p:txBody>
              </p:sp>
              <p:sp>
                <p:nvSpPr>
                  <p:cNvPr id="11" name="图形"/>
                  <p:cNvSpPr txBox="1"/>
                  <p:nvPr>
                    <p:custDataLst>
                      <p:tags r:id="rId9"/>
                    </p:custDataLst>
                  </p:nvPr>
                </p:nvSpPr>
                <p:spPr>
                  <a:xfrm>
                    <a:off x="1789" y="3741"/>
                    <a:ext cx="3341" cy="72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2400" dirty="0">
                        <a:solidFill>
                          <a:schemeClr val="bg1"/>
                        </a:solidFill>
                        <a:latin typeface="Arial"/>
                        <a:ea typeface="微软雅黑"/>
                        <a:cs typeface="思源黑体 CN Normal" panose="020B0400000000000000" charset="-122"/>
                        <a:sym typeface="Arial"/>
                      </a:rPr>
                      <a:t>Add title text</a:t>
                    </a:r>
                    <a:endParaRPr lang="zh-CN" altLang="en-US" sz="2400" dirty="0">
                      <a:solidFill>
                        <a:schemeClr val="bg1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endParaRPr>
                  </a:p>
                </p:txBody>
              </p:sp>
            </p:grpSp>
            <p:sp>
              <p:nvSpPr>
                <p:cNvPr id="15" name="图形"/>
                <p:cNvSpPr txBox="1"/>
                <p:nvPr>
                  <p:custDataLst>
                    <p:tags r:id="rId6"/>
                  </p:custDataLst>
                </p:nvPr>
              </p:nvSpPr>
              <p:spPr>
                <a:xfrm>
                  <a:off x="1490" y="4407"/>
                  <a:ext cx="6864" cy="15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en-US" altLang="zh-CN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Click here to add text content, such as keywords, some brief introductions, </a:t>
                  </a:r>
                  <a:r>
                    <a:rPr lang="en-US" altLang="zh-CN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etc.Click</a:t>
                  </a:r>
                  <a:r>
                    <a:rPr lang="en-US" altLang="zh-CN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 here to add text content, such as keywords, some brief introductions, etc.</a:t>
                  </a:r>
                  <a:endParaRPr lang="zh-CN" alt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</p:grpSp>
          <p:grpSp>
            <p:nvGrpSpPr>
              <p:cNvPr id="17" name="组合 16"/>
              <p:cNvGrpSpPr/>
              <p:nvPr/>
            </p:nvGrpSpPr>
            <p:grpSpPr>
              <a:xfrm>
                <a:off x="1490" y="6182"/>
                <a:ext cx="6864" cy="2672"/>
                <a:chOff x="1490" y="3353"/>
                <a:chExt cx="6864" cy="2672"/>
              </a:xfrm>
            </p:grpSpPr>
            <p:grpSp>
              <p:nvGrpSpPr>
                <p:cNvPr id="18" name="组合 17"/>
                <p:cNvGrpSpPr/>
                <p:nvPr/>
              </p:nvGrpSpPr>
              <p:grpSpPr>
                <a:xfrm>
                  <a:off x="1622" y="3353"/>
                  <a:ext cx="3740" cy="1064"/>
                  <a:chOff x="1569" y="3649"/>
                  <a:chExt cx="3740" cy="1064"/>
                </a:xfrm>
              </p:grpSpPr>
              <p:sp>
                <p:nvSpPr>
                  <p:cNvPr id="19" name="图形"/>
                  <p:cNvSpPr/>
                  <p:nvPr>
                    <p:custDataLst>
                      <p:tags r:id="rId3"/>
                    </p:custDataLst>
                  </p:nvPr>
                </p:nvSpPr>
                <p:spPr>
                  <a:xfrm>
                    <a:off x="1703" y="3805"/>
                    <a:ext cx="3606" cy="908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524D4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endParaRPr>
                  </a:p>
                </p:txBody>
              </p:sp>
              <p:sp>
                <p:nvSpPr>
                  <p:cNvPr id="20" name="图形"/>
                  <p:cNvSpPr/>
                  <p:nvPr>
                    <p:custDataLst>
                      <p:tags r:id="rId4"/>
                    </p:custDataLst>
                  </p:nvPr>
                </p:nvSpPr>
                <p:spPr>
                  <a:xfrm>
                    <a:off x="1569" y="3649"/>
                    <a:ext cx="3606" cy="908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E042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endParaRPr>
                  </a:p>
                </p:txBody>
              </p:sp>
              <p:sp>
                <p:nvSpPr>
                  <p:cNvPr id="21" name="图形"/>
                  <p:cNvSpPr txBox="1"/>
                  <p:nvPr>
                    <p:custDataLst>
                      <p:tags r:id="rId5"/>
                    </p:custDataLst>
                  </p:nvPr>
                </p:nvSpPr>
                <p:spPr>
                  <a:xfrm>
                    <a:off x="1789" y="3741"/>
                    <a:ext cx="3341" cy="72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2400" dirty="0">
                        <a:solidFill>
                          <a:schemeClr val="bg1"/>
                        </a:solidFill>
                        <a:latin typeface="Arial"/>
                        <a:ea typeface="微软雅黑"/>
                        <a:cs typeface="思源黑体 CN Normal" panose="020B0400000000000000" charset="-122"/>
                        <a:sym typeface="Arial"/>
                      </a:rPr>
                      <a:t>Add title text</a:t>
                    </a:r>
                    <a:endParaRPr lang="zh-CN" altLang="en-US" sz="2400" dirty="0">
                      <a:solidFill>
                        <a:schemeClr val="bg1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endParaRPr>
                  </a:p>
                </p:txBody>
              </p:sp>
            </p:grpSp>
            <p:sp>
              <p:nvSpPr>
                <p:cNvPr id="22" name="图形"/>
                <p:cNvSpPr txBox="1"/>
                <p:nvPr>
                  <p:custDataLst>
                    <p:tags r:id="rId2"/>
                  </p:custDataLst>
                </p:nvPr>
              </p:nvSpPr>
              <p:spPr>
                <a:xfrm>
                  <a:off x="1490" y="4407"/>
                  <a:ext cx="6864" cy="16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en-US" altLang="zh-CN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Click here to add text content, such as keywords, some brief introductions, </a:t>
                  </a:r>
                  <a:r>
                    <a:rPr lang="en-US" altLang="zh-CN" sz="1400" dirty="0" err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etc.Click</a:t>
                  </a:r>
                  <a:r>
                    <a:rPr lang="en-US" altLang="zh-CN" sz="14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 here to add text content, such as keywords, some brief introductions, etc.</a:t>
                  </a:r>
                  <a:endParaRPr lang="zh-CN" alt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</p:grpSp>
        </p:grpSp>
      </p:grpSp>
    </p:spTree>
    <p:custDataLst>
      <p:tags r:id="rId1"/>
    </p:custDataLst>
  </p:cSld>
  <p:clrMapOvr>
    <a:masterClrMapping/>
  </p:clrMapOvr>
  <p:transition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图形"/>
          <p:cNvGrpSpPr/>
          <p:nvPr/>
        </p:nvGrpSpPr>
        <p:grpSpPr>
          <a:xfrm>
            <a:off x="-3811" y="0"/>
            <a:ext cx="12197080" cy="6858000"/>
            <a:chOff x="-6" y="0"/>
            <a:chExt cx="19208" cy="10800"/>
          </a:xfrm>
        </p:grpSpPr>
        <p:pic>
          <p:nvPicPr>
            <p:cNvPr id="2" name="图形" descr="5c79330b3e913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17" cstate="email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19202" cy="10801"/>
            </a:xfrm>
            <a:prstGeom prst="rect">
              <a:avLst/>
            </a:prstGeom>
          </p:spPr>
        </p:pic>
        <p:sp>
          <p:nvSpPr>
            <p:cNvPr id="4" name="图形"/>
            <p:cNvSpPr/>
            <p:nvPr>
              <p:custDataLst>
                <p:tags r:id="rId9"/>
              </p:custDataLst>
            </p:nvPr>
          </p:nvSpPr>
          <p:spPr>
            <a:xfrm>
              <a:off x="-6" y="0"/>
              <a:ext cx="19201" cy="10801"/>
            </a:xfrm>
            <a:prstGeom prst="rect">
              <a:avLst/>
            </a:prstGeom>
            <a:solidFill>
              <a:schemeClr val="tx1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3" name="图形"/>
            <p:cNvSpPr/>
            <p:nvPr>
              <p:custDataLst>
                <p:tags r:id="rId10"/>
              </p:custDataLst>
            </p:nvPr>
          </p:nvSpPr>
          <p:spPr>
            <a:xfrm rot="5400000" flipH="1">
              <a:off x="-1696" y="4801"/>
              <a:ext cx="7695" cy="4304"/>
            </a:xfrm>
            <a:prstGeom prst="triangle">
              <a:avLst>
                <a:gd name="adj" fmla="val 50331"/>
              </a:avLst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5" name="图形"/>
            <p:cNvSpPr/>
            <p:nvPr>
              <p:custDataLst>
                <p:tags r:id="rId11"/>
              </p:custDataLst>
            </p:nvPr>
          </p:nvSpPr>
          <p:spPr>
            <a:xfrm rot="5400000" flipH="1">
              <a:off x="-1696" y="2558"/>
              <a:ext cx="7695" cy="4304"/>
            </a:xfrm>
            <a:prstGeom prst="triangle">
              <a:avLst>
                <a:gd name="adj" fmla="val 50331"/>
              </a:avLst>
            </a:prstGeom>
            <a:no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6" name="图形"/>
            <p:cNvSpPr/>
            <p:nvPr>
              <p:custDataLst>
                <p:tags r:id="rId12"/>
              </p:custDataLst>
            </p:nvPr>
          </p:nvSpPr>
          <p:spPr>
            <a:xfrm>
              <a:off x="0" y="5274"/>
              <a:ext cx="5527" cy="5527"/>
            </a:xfrm>
            <a:prstGeom prst="rtTriangle">
              <a:avLst/>
            </a:prstGeom>
            <a:no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7" name="图形"/>
            <p:cNvSpPr/>
            <p:nvPr>
              <p:custDataLst>
                <p:tags r:id="rId13"/>
              </p:custDataLst>
            </p:nvPr>
          </p:nvSpPr>
          <p:spPr>
            <a:xfrm rot="10800000">
              <a:off x="1424" y="0"/>
              <a:ext cx="10497" cy="4653"/>
            </a:xfrm>
            <a:prstGeom prst="triangle">
              <a:avLst>
                <a:gd name="adj" fmla="val 50331"/>
              </a:avLst>
            </a:prstGeom>
            <a:noFill/>
            <a:ln w="25400">
              <a:solidFill>
                <a:srgbClr val="FE04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0" name="图形"/>
            <p:cNvSpPr/>
            <p:nvPr>
              <p:custDataLst>
                <p:tags r:id="rId14"/>
              </p:custDataLst>
            </p:nvPr>
          </p:nvSpPr>
          <p:spPr>
            <a:xfrm flipH="1">
              <a:off x="15778" y="8127"/>
              <a:ext cx="3424" cy="2673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1" name="图形"/>
            <p:cNvSpPr/>
            <p:nvPr>
              <p:custDataLst>
                <p:tags r:id="rId15"/>
              </p:custDataLst>
            </p:nvPr>
          </p:nvSpPr>
          <p:spPr>
            <a:xfrm flipH="1">
              <a:off x="14858" y="8127"/>
              <a:ext cx="3424" cy="2673"/>
            </a:xfrm>
            <a:prstGeom prst="rtTriangle">
              <a:avLst/>
            </a:prstGeom>
            <a:noFill/>
            <a:ln w="25400">
              <a:solidFill>
                <a:srgbClr val="FE04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</p:grpSp>
      <p:sp>
        <p:nvSpPr>
          <p:cNvPr id="8" name="图形"/>
          <p:cNvSpPr txBox="1"/>
          <p:nvPr>
            <p:custDataLst>
              <p:tags r:id="rId2"/>
            </p:custDataLst>
          </p:nvPr>
        </p:nvSpPr>
        <p:spPr>
          <a:xfrm>
            <a:off x="7569835" y="1957070"/>
            <a:ext cx="36283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6000">
                <a:solidFill>
                  <a:srgbClr val="FE0420"/>
                </a:solidFill>
                <a:latin typeface="Arial"/>
                <a:ea typeface="微软雅黑"/>
                <a:cs typeface="思源黑体 CN Normal" panose="020B0400000000000000" charset="-122"/>
                <a:sym typeface="Arial"/>
              </a:rPr>
              <a:t>Part 02</a:t>
            </a:r>
          </a:p>
        </p:txBody>
      </p:sp>
      <p:sp>
        <p:nvSpPr>
          <p:cNvPr id="16" name="图形"/>
          <p:cNvSpPr txBox="1"/>
          <p:nvPr>
            <p:custDataLst>
              <p:tags r:id="rId3"/>
            </p:custDataLst>
          </p:nvPr>
        </p:nvSpPr>
        <p:spPr>
          <a:xfrm>
            <a:off x="4631691" y="2984501"/>
            <a:ext cx="65665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8000" b="1">
                <a:solidFill>
                  <a:schemeClr val="bg1"/>
                </a:solidFill>
                <a:latin typeface="Arial"/>
                <a:ea typeface="微软雅黑"/>
                <a:cs typeface="阿里巴巴普惠体 Heavy" pitchFamily="18" charset="-122"/>
              </a:defRPr>
            </a:lvl1pPr>
          </a:lstStyle>
          <a:p>
            <a:r>
              <a:rPr lang="en-US" altLang="zh-CN" dirty="0">
                <a:sym typeface="Arial"/>
              </a:rPr>
              <a:t>Add title text</a:t>
            </a:r>
            <a:endParaRPr lang="zh-CN" altLang="en-US" dirty="0">
              <a:sym typeface="Arial"/>
            </a:endParaRPr>
          </a:p>
        </p:txBody>
      </p:sp>
      <p:sp>
        <p:nvSpPr>
          <p:cNvPr id="77" name="图形"/>
          <p:cNvSpPr txBox="1"/>
          <p:nvPr>
            <p:custDataLst>
              <p:tags r:id="rId4"/>
            </p:custDataLst>
          </p:nvPr>
        </p:nvSpPr>
        <p:spPr>
          <a:xfrm>
            <a:off x="4631055" y="4184652"/>
            <a:ext cx="6567171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Click here to enter your </a:t>
            </a:r>
            <a:r>
              <a:rPr lang="en-US" altLang="zh-CN" sz="14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text,change</a:t>
            </a: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 the color or size of the </a:t>
            </a:r>
            <a:r>
              <a:rPr lang="en-US" altLang="zh-CN" sz="14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text.Click</a:t>
            </a: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 here to enter your </a:t>
            </a:r>
            <a:r>
              <a:rPr lang="en-US" altLang="zh-CN" sz="14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text,change</a:t>
            </a:r>
            <a:r>
              <a:rPr lang="en-US" altLang="zh-CN" sz="14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Arial"/>
              </a:rPr>
              <a:t> the color or size of the text.</a:t>
            </a:r>
          </a:p>
        </p:txBody>
      </p:sp>
      <p:grpSp>
        <p:nvGrpSpPr>
          <p:cNvPr id="15" name="图形"/>
          <p:cNvGrpSpPr/>
          <p:nvPr/>
        </p:nvGrpSpPr>
        <p:grpSpPr>
          <a:xfrm>
            <a:off x="9595486" y="347346"/>
            <a:ext cx="2581911" cy="396875"/>
            <a:chOff x="15111" y="547"/>
            <a:chExt cx="4066" cy="625"/>
          </a:xfrm>
        </p:grpSpPr>
        <p:sp>
          <p:nvSpPr>
            <p:cNvPr id="12" name="图形"/>
            <p:cNvSpPr/>
            <p:nvPr>
              <p:custDataLst>
                <p:tags r:id="rId5"/>
              </p:custDataLst>
            </p:nvPr>
          </p:nvSpPr>
          <p:spPr>
            <a:xfrm flipH="1">
              <a:off x="17997" y="567"/>
              <a:ext cx="1180" cy="585"/>
            </a:xfrm>
            <a:prstGeom prst="homePlate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3" name="图形"/>
            <p:cNvSpPr/>
            <p:nvPr>
              <p:custDataLst>
                <p:tags r:id="rId6"/>
              </p:custDataLst>
            </p:nvPr>
          </p:nvSpPr>
          <p:spPr>
            <a:xfrm flipH="1">
              <a:off x="17635" y="547"/>
              <a:ext cx="512" cy="625"/>
            </a:xfrm>
            <a:prstGeom prst="chevron">
              <a:avLst>
                <a:gd name="adj" fmla="val 61904"/>
              </a:avLst>
            </a:prstGeom>
            <a:noFill/>
            <a:ln>
              <a:solidFill>
                <a:srgbClr val="FE04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sp>
          <p:nvSpPr>
            <p:cNvPr id="14" name="图形"/>
            <p:cNvSpPr txBox="1"/>
            <p:nvPr>
              <p:custDataLst>
                <p:tags r:id="rId7"/>
              </p:custDataLst>
            </p:nvPr>
          </p:nvSpPr>
          <p:spPr>
            <a:xfrm>
              <a:off x="15111" y="618"/>
              <a:ext cx="2411" cy="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400">
                  <a:solidFill>
                    <a:schemeClr val="bg1"/>
                  </a:solidFill>
                  <a:latin typeface="Arial"/>
                  <a:ea typeface="微软雅黑"/>
                  <a:cs typeface="思源黑体 CN Normal" panose="020B0400000000000000" charset="-122"/>
                  <a:sym typeface="Arial"/>
                </a:rPr>
                <a:t>YOUR LOGO</a:t>
              </a:r>
            </a:p>
          </p:txBody>
        </p:sp>
      </p:grpSp>
    </p:spTree>
    <p:custDataLst>
      <p:tags r:id="rId1"/>
    </p:custDataLst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6" grpId="0"/>
      <p:bldP spid="16" grpId="1"/>
      <p:bldP spid="77" grpId="0"/>
      <p:bldP spid="7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图形"/>
          <p:cNvGrpSpPr/>
          <p:nvPr/>
        </p:nvGrpSpPr>
        <p:grpSpPr>
          <a:xfrm>
            <a:off x="2" y="228600"/>
            <a:ext cx="4199255" cy="646430"/>
            <a:chOff x="0" y="360"/>
            <a:chExt cx="6613" cy="1018"/>
          </a:xfrm>
        </p:grpSpPr>
        <p:grpSp>
          <p:nvGrpSpPr>
            <p:cNvPr id="29" name="组合 28"/>
            <p:cNvGrpSpPr/>
            <p:nvPr/>
          </p:nvGrpSpPr>
          <p:grpSpPr>
            <a:xfrm flipH="1">
              <a:off x="0" y="427"/>
              <a:ext cx="1707" cy="882"/>
              <a:chOff x="3006" y="525"/>
              <a:chExt cx="1707" cy="625"/>
            </a:xfrm>
          </p:grpSpPr>
          <p:sp>
            <p:nvSpPr>
              <p:cNvPr id="26" name="图形"/>
              <p:cNvSpPr/>
              <p:nvPr>
                <p:custDataLst>
                  <p:tags r:id="rId17"/>
                </p:custDataLst>
              </p:nvPr>
            </p:nvSpPr>
            <p:spPr>
              <a:xfrm flipH="1">
                <a:off x="3533" y="545"/>
                <a:ext cx="1180" cy="585"/>
              </a:xfrm>
              <a:prstGeom prst="homePlate">
                <a:avLst/>
              </a:prstGeom>
              <a:solidFill>
                <a:srgbClr val="FE04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  <p:sp>
            <p:nvSpPr>
              <p:cNvPr id="27" name="图形"/>
              <p:cNvSpPr/>
              <p:nvPr>
                <p:custDataLst>
                  <p:tags r:id="rId18"/>
                </p:custDataLst>
              </p:nvPr>
            </p:nvSpPr>
            <p:spPr>
              <a:xfrm flipH="1">
                <a:off x="3006" y="525"/>
                <a:ext cx="746" cy="625"/>
              </a:xfrm>
              <a:prstGeom prst="chevron">
                <a:avLst>
                  <a:gd name="adj" fmla="val 61904"/>
                </a:avLst>
              </a:prstGeom>
              <a:noFill/>
              <a:ln>
                <a:solidFill>
                  <a:srgbClr val="FE04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/>
                  <a:ea typeface="微软雅黑"/>
                  <a:cs typeface="思源黑体 CN Normal" panose="020B0400000000000000" charset="-122"/>
                  <a:sym typeface="Arial"/>
                </a:endParaRPr>
              </a:p>
            </p:txBody>
          </p:sp>
        </p:grpSp>
        <p:sp>
          <p:nvSpPr>
            <p:cNvPr id="16" name="图形"/>
            <p:cNvSpPr txBox="1"/>
            <p:nvPr>
              <p:custDataLst>
                <p:tags r:id="rId16"/>
              </p:custDataLst>
            </p:nvPr>
          </p:nvSpPr>
          <p:spPr>
            <a:xfrm>
              <a:off x="1789" y="360"/>
              <a:ext cx="4824" cy="1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3600" b="1">
                  <a:solidFill>
                    <a:srgbClr val="524D49"/>
                  </a:solidFill>
                  <a:latin typeface="Arial"/>
                  <a:ea typeface="微软雅黑"/>
                  <a:cs typeface="思源黑体 CN Normal" panose="020B0400000000000000" charset="-122"/>
                </a:defRPr>
              </a:lvl1pPr>
            </a:lstStyle>
            <a:p>
              <a:r>
                <a:rPr lang="en-US" altLang="zh-CN" dirty="0">
                  <a:sym typeface="Arial"/>
                </a:rPr>
                <a:t>Add title text</a:t>
              </a:r>
              <a:endParaRPr lang="zh-CN" altLang="en-US" dirty="0">
                <a:sym typeface="Arial"/>
              </a:endParaRPr>
            </a:p>
          </p:txBody>
        </p:sp>
      </p:grpSp>
      <p:grpSp>
        <p:nvGrpSpPr>
          <p:cNvPr id="13" name="图形"/>
          <p:cNvGrpSpPr/>
          <p:nvPr/>
        </p:nvGrpSpPr>
        <p:grpSpPr>
          <a:xfrm>
            <a:off x="1083311" y="1663702"/>
            <a:ext cx="10042525" cy="4168775"/>
            <a:chOff x="1706" y="2620"/>
            <a:chExt cx="15815" cy="6565"/>
          </a:xfrm>
        </p:grpSpPr>
        <p:pic>
          <p:nvPicPr>
            <p:cNvPr id="5" name="图形" descr="D:\包图网\包图网素材\商务办公\5d00bd44efe15.jpg5d00bd44efe15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2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0956" y="2620"/>
              <a:ext cx="6565" cy="6565"/>
            </a:xfrm>
            <a:prstGeom prst="ellipse">
              <a:avLst/>
            </a:prstGeom>
          </p:spPr>
        </p:pic>
        <p:sp>
          <p:nvSpPr>
            <p:cNvPr id="6" name="图形"/>
            <p:cNvSpPr/>
            <p:nvPr>
              <p:custDataLst>
                <p:tags r:id="rId3"/>
              </p:custDataLst>
            </p:nvPr>
          </p:nvSpPr>
          <p:spPr>
            <a:xfrm>
              <a:off x="11093" y="7376"/>
              <a:ext cx="1440" cy="1440"/>
            </a:xfrm>
            <a:prstGeom prst="ellipse">
              <a:avLst/>
            </a:prstGeom>
            <a:solidFill>
              <a:srgbClr val="FE0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思源黑体 CN Normal" panose="020B0400000000000000" charset="-122"/>
                <a:sym typeface="Arial"/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1706" y="2904"/>
              <a:ext cx="8090" cy="5398"/>
              <a:chOff x="1706" y="2935"/>
              <a:chExt cx="8090" cy="5398"/>
            </a:xfrm>
          </p:grpSpPr>
          <p:grpSp>
            <p:nvGrpSpPr>
              <p:cNvPr id="7" name="组合 6"/>
              <p:cNvGrpSpPr/>
              <p:nvPr/>
            </p:nvGrpSpPr>
            <p:grpSpPr>
              <a:xfrm>
                <a:off x="1706" y="2935"/>
                <a:ext cx="8090" cy="985"/>
                <a:chOff x="9377" y="3148"/>
                <a:chExt cx="8090" cy="985"/>
              </a:xfrm>
            </p:grpSpPr>
            <p:sp>
              <p:nvSpPr>
                <p:cNvPr id="30" name="图形"/>
                <p:cNvSpPr/>
                <p:nvPr>
                  <p:custDataLst>
                    <p:tags r:id="rId12"/>
                  </p:custDataLst>
                </p:nvPr>
              </p:nvSpPr>
              <p:spPr>
                <a:xfrm>
                  <a:off x="9395" y="3148"/>
                  <a:ext cx="794" cy="794"/>
                </a:xfrm>
                <a:prstGeom prst="ellipse">
                  <a:avLst/>
                </a:prstGeom>
                <a:solidFill>
                  <a:srgbClr val="FE042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3" name="图形"/>
                <p:cNvSpPr txBox="1"/>
                <p:nvPr>
                  <p:custDataLst>
                    <p:tags r:id="rId13"/>
                  </p:custDataLst>
                </p:nvPr>
              </p:nvSpPr>
              <p:spPr>
                <a:xfrm>
                  <a:off x="10703" y="3687"/>
                  <a:ext cx="6764" cy="44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zh-CN"/>
                  </a:defPPr>
                  <a:lvl1pPr algn="just">
                    <a:lnSpc>
                      <a:spcPts val="2000"/>
                    </a:lnSpc>
                    <a:defRPr sz="12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</a:defRPr>
                  </a:lvl1pPr>
                </a:lstStyle>
                <a:p>
                  <a:pPr>
                    <a:lnSpc>
                      <a:spcPct val="150000"/>
                    </a:lnSpc>
                  </a:pPr>
                  <a:r>
                    <a:rPr lang="en-US" altLang="zh-CN" sz="1400" dirty="0"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Click here to add content, content to match the title. </a:t>
                  </a:r>
                  <a:endParaRPr lang="zh-CN" altLang="en-US" sz="1400" dirty="0">
                    <a:solidFill>
                      <a:schemeClr val="bg1">
                        <a:lumMod val="50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4" name="图形"/>
                <p:cNvSpPr txBox="1"/>
                <p:nvPr>
                  <p:custDataLst>
                    <p:tags r:id="rId14"/>
                  </p:custDataLst>
                </p:nvPr>
              </p:nvSpPr>
              <p:spPr>
                <a:xfrm>
                  <a:off x="10703" y="3149"/>
                  <a:ext cx="2991" cy="58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zh-CN"/>
                  </a:defPPr>
                  <a:lvl1pPr>
                    <a:defRPr sz="2000" b="1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defRPr>
                  </a:lvl1pPr>
                </a:lstStyle>
                <a:p>
                  <a:r>
                    <a:rPr lang="en-US" altLang="zh-CN" sz="2400" b="0" dirty="0">
                      <a:solidFill>
                        <a:srgbClr val="524D49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Add title text</a:t>
                  </a:r>
                  <a:endParaRPr lang="zh-CN" altLang="en-US" sz="2400" b="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8" name="图形"/>
                <p:cNvSpPr txBox="1"/>
                <p:nvPr>
                  <p:custDataLst>
                    <p:tags r:id="rId15"/>
                  </p:custDataLst>
                </p:nvPr>
              </p:nvSpPr>
              <p:spPr>
                <a:xfrm>
                  <a:off x="9377" y="3171"/>
                  <a:ext cx="830" cy="7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400">
                      <a:solidFill>
                        <a:schemeClr val="bg1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1</a:t>
                  </a:r>
                </a:p>
              </p:txBody>
            </p:sp>
          </p:grpSp>
          <p:grpSp>
            <p:nvGrpSpPr>
              <p:cNvPr id="11" name="组合 10"/>
              <p:cNvGrpSpPr/>
              <p:nvPr/>
            </p:nvGrpSpPr>
            <p:grpSpPr>
              <a:xfrm>
                <a:off x="1706" y="5142"/>
                <a:ext cx="8090" cy="985"/>
                <a:chOff x="9377" y="5159"/>
                <a:chExt cx="8090" cy="985"/>
              </a:xfrm>
            </p:grpSpPr>
            <p:sp>
              <p:nvSpPr>
                <p:cNvPr id="32" name="图形"/>
                <p:cNvSpPr/>
                <p:nvPr>
                  <p:custDataLst>
                    <p:tags r:id="rId8"/>
                  </p:custDataLst>
                </p:nvPr>
              </p:nvSpPr>
              <p:spPr>
                <a:xfrm>
                  <a:off x="9395" y="5159"/>
                  <a:ext cx="794" cy="794"/>
                </a:xfrm>
                <a:prstGeom prst="ellipse">
                  <a:avLst/>
                </a:prstGeom>
                <a:solidFill>
                  <a:srgbClr val="524D4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33" name="图形"/>
                <p:cNvSpPr txBox="1"/>
                <p:nvPr>
                  <p:custDataLst>
                    <p:tags r:id="rId9"/>
                  </p:custDataLst>
                </p:nvPr>
              </p:nvSpPr>
              <p:spPr>
                <a:xfrm>
                  <a:off x="10703" y="5698"/>
                  <a:ext cx="6764" cy="44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zh-CN"/>
                  </a:defPPr>
                  <a:lvl1pPr algn="just">
                    <a:lnSpc>
                      <a:spcPts val="2000"/>
                    </a:lnSpc>
                    <a:defRPr sz="12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</a:defRPr>
                  </a:lvl1pPr>
                </a:lstStyle>
                <a:p>
                  <a:pPr>
                    <a:lnSpc>
                      <a:spcPct val="150000"/>
                    </a:lnSpc>
                  </a:pPr>
                  <a:r>
                    <a:rPr lang="en-US" altLang="zh-CN" sz="1400" dirty="0"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Click here to add content, content to match the title. </a:t>
                  </a:r>
                  <a:endParaRPr lang="zh-CN" altLang="en-US" sz="1400" dirty="0">
                    <a:solidFill>
                      <a:schemeClr val="bg1">
                        <a:lumMod val="50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34" name="图形"/>
                <p:cNvSpPr txBox="1"/>
                <p:nvPr>
                  <p:custDataLst>
                    <p:tags r:id="rId10"/>
                  </p:custDataLst>
                </p:nvPr>
              </p:nvSpPr>
              <p:spPr>
                <a:xfrm>
                  <a:off x="10703" y="5160"/>
                  <a:ext cx="2991" cy="58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zh-CN"/>
                  </a:defPPr>
                  <a:lvl1pPr>
                    <a:defRPr sz="2000" b="1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defRPr>
                  </a:lvl1pPr>
                </a:lstStyle>
                <a:p>
                  <a:r>
                    <a:rPr lang="en-US" altLang="zh-CN" sz="2400" b="0" dirty="0">
                      <a:solidFill>
                        <a:srgbClr val="524D49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Add title text</a:t>
                  </a:r>
                  <a:endParaRPr lang="zh-CN" altLang="en-US" sz="2400" b="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35" name="图形"/>
                <p:cNvSpPr txBox="1"/>
                <p:nvPr>
                  <p:custDataLst>
                    <p:tags r:id="rId11"/>
                  </p:custDataLst>
                </p:nvPr>
              </p:nvSpPr>
              <p:spPr>
                <a:xfrm>
                  <a:off x="9377" y="5182"/>
                  <a:ext cx="830" cy="7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400">
                      <a:solidFill>
                        <a:schemeClr val="bg1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2</a:t>
                  </a:r>
                </a:p>
              </p:txBody>
            </p:sp>
          </p:grpSp>
          <p:grpSp>
            <p:nvGrpSpPr>
              <p:cNvPr id="9" name="组合 8"/>
              <p:cNvGrpSpPr/>
              <p:nvPr/>
            </p:nvGrpSpPr>
            <p:grpSpPr>
              <a:xfrm>
                <a:off x="1706" y="7349"/>
                <a:ext cx="8090" cy="984"/>
                <a:chOff x="9377" y="7170"/>
                <a:chExt cx="8090" cy="984"/>
              </a:xfrm>
            </p:grpSpPr>
            <p:sp>
              <p:nvSpPr>
                <p:cNvPr id="37" name="图形"/>
                <p:cNvSpPr/>
                <p:nvPr>
                  <p:custDataLst>
                    <p:tags r:id="rId4"/>
                  </p:custDataLst>
                </p:nvPr>
              </p:nvSpPr>
              <p:spPr>
                <a:xfrm>
                  <a:off x="9395" y="7170"/>
                  <a:ext cx="794" cy="794"/>
                </a:xfrm>
                <a:prstGeom prst="ellipse">
                  <a:avLst/>
                </a:prstGeom>
                <a:solidFill>
                  <a:srgbClr val="FE042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38" name="图形"/>
                <p:cNvSpPr txBox="1"/>
                <p:nvPr>
                  <p:custDataLst>
                    <p:tags r:id="rId5"/>
                  </p:custDataLst>
                </p:nvPr>
              </p:nvSpPr>
              <p:spPr>
                <a:xfrm>
                  <a:off x="10703" y="7708"/>
                  <a:ext cx="6764" cy="44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zh-CN"/>
                  </a:defPPr>
                  <a:lvl1pPr algn="just">
                    <a:lnSpc>
                      <a:spcPts val="2000"/>
                    </a:lnSpc>
                    <a:defRPr sz="12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</a:defRPr>
                  </a:lvl1pPr>
                </a:lstStyle>
                <a:p>
                  <a:pPr>
                    <a:lnSpc>
                      <a:spcPct val="150000"/>
                    </a:lnSpc>
                  </a:pPr>
                  <a:r>
                    <a:rPr lang="en-US" altLang="zh-CN" sz="1400" dirty="0"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Click here to add content, content to match the title. </a:t>
                  </a:r>
                  <a:endParaRPr lang="zh-CN" altLang="en-US" sz="1400" dirty="0">
                    <a:solidFill>
                      <a:schemeClr val="bg1">
                        <a:lumMod val="50000"/>
                      </a:schemeClr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39" name="图形"/>
                <p:cNvSpPr txBox="1"/>
                <p:nvPr>
                  <p:custDataLst>
                    <p:tags r:id="rId6"/>
                  </p:custDataLst>
                </p:nvPr>
              </p:nvSpPr>
              <p:spPr>
                <a:xfrm>
                  <a:off x="10703" y="7171"/>
                  <a:ext cx="2991" cy="58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zh-CN"/>
                  </a:defPPr>
                  <a:lvl1pPr>
                    <a:defRPr sz="2000" b="1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defRPr>
                  </a:lvl1pPr>
                </a:lstStyle>
                <a:p>
                  <a:r>
                    <a:rPr lang="en-US" altLang="zh-CN" sz="2400" b="0" dirty="0">
                      <a:solidFill>
                        <a:srgbClr val="524D49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Add title text</a:t>
                  </a:r>
                  <a:endParaRPr lang="zh-CN" altLang="en-US" sz="2400" b="0" dirty="0">
                    <a:solidFill>
                      <a:srgbClr val="524D49"/>
                    </a:solidFill>
                    <a:latin typeface="Arial"/>
                    <a:ea typeface="微软雅黑"/>
                    <a:cs typeface="思源黑体 CN Normal" panose="020B0400000000000000" charset="-122"/>
                    <a:sym typeface="Arial"/>
                  </a:endParaRPr>
                </a:p>
              </p:txBody>
            </p:sp>
            <p:sp>
              <p:nvSpPr>
                <p:cNvPr id="40" name="图形"/>
                <p:cNvSpPr txBox="1"/>
                <p:nvPr>
                  <p:custDataLst>
                    <p:tags r:id="rId7"/>
                  </p:custDataLst>
                </p:nvPr>
              </p:nvSpPr>
              <p:spPr>
                <a:xfrm>
                  <a:off x="9377" y="7193"/>
                  <a:ext cx="830" cy="7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400">
                      <a:solidFill>
                        <a:schemeClr val="bg1"/>
                      </a:solidFill>
                      <a:latin typeface="Arial"/>
                      <a:ea typeface="微软雅黑"/>
                      <a:cs typeface="思源黑体 CN Normal" panose="020B0400000000000000" charset="-122"/>
                      <a:sym typeface="Arial"/>
                    </a:rPr>
                    <a:t>3</a:t>
                  </a:r>
                </a:p>
              </p:txBody>
            </p:sp>
          </p:grpSp>
        </p:grpSp>
      </p:grpSp>
    </p:spTree>
    <p:custDataLst>
      <p:tags r:id="rId1"/>
    </p:custDataLst>
  </p:cSld>
  <p:clrMapOvr>
    <a:masterClrMapping/>
  </p:clrMapOvr>
  <p:transition advTm="2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WUzZjdlZGM2NmZhZTBkNWY2Zjk4MjQ5N2NiNTk0ODgifQ=="/>
  <p:tag name="KSO_WPP_MARK_KEY" val="dda39068-c3c3-4b03-a80f-d80b6c48822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ww.freeppt7.com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思源黑体 CN Normal"/>
        <a:ea typeface="思源黑体 CN Normal"/>
        <a:cs typeface=""/>
      </a:majorFont>
      <a:minorFont>
        <a:latin typeface="思源黑体 CN Normal"/>
        <a:ea typeface="思源黑体 CN Norm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思源黑体 CN Normal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思源黑体 CN Normal"/>
        <a:ea typeface=""/>
        <a:cs typeface=""/>
        <a:font script="Jpan" typeface="ＭＳ Ｐゴシック"/>
        <a:font script="Hang" typeface="맑은 고딕"/>
        <a:font script="Hans" typeface="思源黑体 CN Normal"/>
        <a:font script="Hant" typeface="新細明體"/>
        <a:font script="Arab" typeface="思源黑体 CN Normal"/>
        <a:font script="Hebr" typeface="思源黑体 CN Norm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思源黑体 CN Norm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思源黑体 CN Normal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思源黑体 CN Normal"/>
        <a:ea typeface=""/>
        <a:cs typeface=""/>
        <a:font script="Jpan" typeface="ＭＳ Ｐゴシック"/>
        <a:font script="Hang" typeface="맑은 고딕"/>
        <a:font script="Hans" typeface="思源黑体 CN Normal"/>
        <a:font script="Hant" typeface="新細明體"/>
        <a:font script="Arab" typeface="思源黑体 CN Normal"/>
        <a:font script="Hebr" typeface="思源黑体 CN Norm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思源黑体 CN Norm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1801</Words>
  <Application>Microsoft Office PowerPoint</Application>
  <PresentationFormat>宽屏</PresentationFormat>
  <Paragraphs>226</Paragraphs>
  <Slides>25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2" baseType="lpstr">
      <vt:lpstr>思源黑体 CN Normal</vt:lpstr>
      <vt:lpstr>微软雅黑</vt:lpstr>
      <vt:lpstr>Arial</vt:lpstr>
      <vt:lpstr>MS Reference Sans Serif</vt:lpstr>
      <vt:lpstr>Wingdings</vt:lpstr>
      <vt:lpstr>www.freeppt7.com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cp:lastModifiedBy>kaiweiliu9209@outlook.com</cp:lastModifiedBy>
  <cp:revision>255</cp:revision>
  <dcterms:created xsi:type="dcterms:W3CDTF">2019-06-19T02:08:00Z</dcterms:created>
  <dcterms:modified xsi:type="dcterms:W3CDTF">2024-08-26T11:06:06Z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KSOSaveFontToCloudKey">
    <vt:lpwstr>212913176_cloud</vt:lpwstr>
  </property>
  <property fmtid="{D5CDD505-2E9C-101B-9397-08002B2CF9AE}" pid="4" name="ICV">
    <vt:lpwstr>34A87A8623BA4D7C8FEEAA3B5DA9FDE1</vt:lpwstr>
  </property>
</Properties>
</file>