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8" r:id="rId2"/>
  </p:sldMasterIdLst>
  <p:notesMasterIdLst>
    <p:notesMasterId r:id="rId6"/>
  </p:notesMasterIdLst>
  <p:handoutMasterIdLst>
    <p:handoutMasterId r:id="rId7"/>
  </p:handoutMasterIdLst>
  <p:sldIdLst>
    <p:sldId id="320" r:id="rId3"/>
    <p:sldId id="304" r:id="rId4"/>
    <p:sldId id="321" r:id="rId5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3" autoAdjust="0"/>
    <p:restoredTop sz="94848" autoAdjust="0"/>
  </p:normalViewPr>
  <p:slideViewPr>
    <p:cSldViewPr snapToGrid="0" showGuides="1">
      <p:cViewPr varScale="1">
        <p:scale>
          <a:sx n="91" d="100"/>
          <a:sy n="91" d="100"/>
        </p:scale>
        <p:origin x="168" y="60"/>
      </p:cViewPr>
      <p:guideLst>
        <p:guide orient="horz" pos="2156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74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2F915-7CFF-429C-987E-698523C65128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E128B-D274-49E9-8C1B-2E990D2A03B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hangye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3422"/>
            <a:ext cx="12192000" cy="6054578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墨迹 6">
            <a:extLst>
              <a:ext uri="{FF2B5EF4-FFF2-40B4-BE49-F238E27FC236}">
                <a16:creationId xmlns:a16="http://schemas.microsoft.com/office/drawing/2014/main" id="{6EBBEC50-721B-9297-DE8C-65115C350AC0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86677" y="471795"/>
            <a:ext cx="36000" cy="162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270030" y="494801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4" name="TextBox 8"/>
          <p:cNvSpPr txBox="1"/>
          <p:nvPr/>
        </p:nvSpPr>
        <p:spPr>
          <a:xfrm>
            <a:off x="8873970" y="0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05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21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2024/8/28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2024/8/28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859917"/>
            <a:ext cx="12192000" cy="4998083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直接连接符 94"/>
          <p:cNvCxnSpPr/>
          <p:nvPr userDrawn="1"/>
        </p:nvCxnSpPr>
        <p:spPr>
          <a:xfrm>
            <a:off x="804458" y="1054100"/>
            <a:ext cx="11387542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583650" y="405683"/>
            <a:ext cx="459295" cy="651320"/>
            <a:chOff x="391250" y="387479"/>
            <a:chExt cx="397634" cy="563879"/>
          </a:xfrm>
          <a:solidFill>
            <a:schemeClr val="accent1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87" name="组合 186"/>
          <p:cNvGrpSpPr/>
          <p:nvPr userDrawn="1"/>
        </p:nvGrpSpPr>
        <p:grpSpPr>
          <a:xfrm>
            <a:off x="11269143" y="530742"/>
            <a:ext cx="451942" cy="370776"/>
            <a:chOff x="-6349" y="-20637"/>
            <a:chExt cx="2271711" cy="1863725"/>
          </a:xfrm>
          <a:solidFill>
            <a:srgbClr val="209992"/>
          </a:solidFill>
        </p:grpSpPr>
        <p:sp>
          <p:nvSpPr>
            <p:cNvPr id="188" name="Freeform 5"/>
            <p:cNvSpPr/>
            <p:nvPr/>
          </p:nvSpPr>
          <p:spPr bwMode="auto">
            <a:xfrm>
              <a:off x="-6349" y="-20637"/>
              <a:ext cx="2132012" cy="1751012"/>
            </a:xfrm>
            <a:custGeom>
              <a:avLst/>
              <a:gdLst>
                <a:gd name="T0" fmla="*/ 558 w 566"/>
                <a:gd name="T1" fmla="*/ 9 h 464"/>
                <a:gd name="T2" fmla="*/ 514 w 566"/>
                <a:gd name="T3" fmla="*/ 25 h 464"/>
                <a:gd name="T4" fmla="*/ 222 w 566"/>
                <a:gd name="T5" fmla="*/ 337 h 464"/>
                <a:gd name="T6" fmla="*/ 128 w 566"/>
                <a:gd name="T7" fmla="*/ 412 h 464"/>
                <a:gd name="T8" fmla="*/ 52 w 566"/>
                <a:gd name="T9" fmla="*/ 346 h 464"/>
                <a:gd name="T10" fmla="*/ 5 w 566"/>
                <a:gd name="T11" fmla="*/ 401 h 464"/>
                <a:gd name="T12" fmla="*/ 85 w 566"/>
                <a:gd name="T13" fmla="*/ 464 h 464"/>
                <a:gd name="T14" fmla="*/ 225 w 566"/>
                <a:gd name="T15" fmla="*/ 352 h 464"/>
                <a:gd name="T16" fmla="*/ 473 w 566"/>
                <a:gd name="T17" fmla="*/ 113 h 464"/>
                <a:gd name="T18" fmla="*/ 556 w 566"/>
                <a:gd name="T19" fmla="*/ 29 h 464"/>
                <a:gd name="T20" fmla="*/ 558 w 566"/>
                <a:gd name="T21" fmla="*/ 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6" h="463">
                  <a:moveTo>
                    <a:pt x="558" y="9"/>
                  </a:moveTo>
                  <a:cubicBezTo>
                    <a:pt x="558" y="9"/>
                    <a:pt x="542" y="0"/>
                    <a:pt x="514" y="25"/>
                  </a:cubicBezTo>
                  <a:cubicBezTo>
                    <a:pt x="485" y="50"/>
                    <a:pt x="261" y="294"/>
                    <a:pt x="222" y="337"/>
                  </a:cubicBezTo>
                  <a:cubicBezTo>
                    <a:pt x="183" y="379"/>
                    <a:pt x="146" y="417"/>
                    <a:pt x="128" y="412"/>
                  </a:cubicBezTo>
                  <a:cubicBezTo>
                    <a:pt x="109" y="408"/>
                    <a:pt x="79" y="345"/>
                    <a:pt x="52" y="346"/>
                  </a:cubicBezTo>
                  <a:cubicBezTo>
                    <a:pt x="25" y="348"/>
                    <a:pt x="0" y="384"/>
                    <a:pt x="5" y="401"/>
                  </a:cubicBezTo>
                  <a:cubicBezTo>
                    <a:pt x="9" y="419"/>
                    <a:pt x="55" y="464"/>
                    <a:pt x="85" y="464"/>
                  </a:cubicBezTo>
                  <a:cubicBezTo>
                    <a:pt x="115" y="464"/>
                    <a:pt x="200" y="379"/>
                    <a:pt x="225" y="352"/>
                  </a:cubicBezTo>
                  <a:cubicBezTo>
                    <a:pt x="250" y="326"/>
                    <a:pt x="473" y="113"/>
                    <a:pt x="473" y="113"/>
                  </a:cubicBezTo>
                  <a:cubicBezTo>
                    <a:pt x="473" y="113"/>
                    <a:pt x="547" y="40"/>
                    <a:pt x="556" y="29"/>
                  </a:cubicBezTo>
                  <a:cubicBezTo>
                    <a:pt x="566" y="18"/>
                    <a:pt x="558" y="9"/>
                    <a:pt x="558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6"/>
            <p:cNvSpPr/>
            <p:nvPr/>
          </p:nvSpPr>
          <p:spPr bwMode="auto">
            <a:xfrm>
              <a:off x="133350" y="-20637"/>
              <a:ext cx="2132012" cy="1751012"/>
            </a:xfrm>
            <a:custGeom>
              <a:avLst/>
              <a:gdLst>
                <a:gd name="T0" fmla="*/ 8 w 566"/>
                <a:gd name="T1" fmla="*/ 9 h 464"/>
                <a:gd name="T2" fmla="*/ 52 w 566"/>
                <a:gd name="T3" fmla="*/ 25 h 464"/>
                <a:gd name="T4" fmla="*/ 344 w 566"/>
                <a:gd name="T5" fmla="*/ 337 h 464"/>
                <a:gd name="T6" fmla="*/ 438 w 566"/>
                <a:gd name="T7" fmla="*/ 412 h 464"/>
                <a:gd name="T8" fmla="*/ 514 w 566"/>
                <a:gd name="T9" fmla="*/ 346 h 464"/>
                <a:gd name="T10" fmla="*/ 561 w 566"/>
                <a:gd name="T11" fmla="*/ 401 h 464"/>
                <a:gd name="T12" fmla="*/ 481 w 566"/>
                <a:gd name="T13" fmla="*/ 464 h 464"/>
                <a:gd name="T14" fmla="*/ 340 w 566"/>
                <a:gd name="T15" fmla="*/ 352 h 464"/>
                <a:gd name="T16" fmla="*/ 93 w 566"/>
                <a:gd name="T17" fmla="*/ 113 h 464"/>
                <a:gd name="T18" fmla="*/ 10 w 566"/>
                <a:gd name="T19" fmla="*/ 29 h 464"/>
                <a:gd name="T20" fmla="*/ 8 w 566"/>
                <a:gd name="T21" fmla="*/ 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6" h="463">
                  <a:moveTo>
                    <a:pt x="8" y="9"/>
                  </a:moveTo>
                  <a:cubicBezTo>
                    <a:pt x="8" y="9"/>
                    <a:pt x="24" y="0"/>
                    <a:pt x="52" y="25"/>
                  </a:cubicBezTo>
                  <a:cubicBezTo>
                    <a:pt x="80" y="50"/>
                    <a:pt x="304" y="294"/>
                    <a:pt x="344" y="337"/>
                  </a:cubicBezTo>
                  <a:cubicBezTo>
                    <a:pt x="383" y="379"/>
                    <a:pt x="419" y="417"/>
                    <a:pt x="438" y="412"/>
                  </a:cubicBezTo>
                  <a:cubicBezTo>
                    <a:pt x="457" y="408"/>
                    <a:pt x="487" y="345"/>
                    <a:pt x="514" y="346"/>
                  </a:cubicBezTo>
                  <a:cubicBezTo>
                    <a:pt x="540" y="348"/>
                    <a:pt x="566" y="384"/>
                    <a:pt x="561" y="401"/>
                  </a:cubicBezTo>
                  <a:cubicBezTo>
                    <a:pt x="556" y="419"/>
                    <a:pt x="511" y="464"/>
                    <a:pt x="481" y="464"/>
                  </a:cubicBezTo>
                  <a:cubicBezTo>
                    <a:pt x="451" y="464"/>
                    <a:pt x="366" y="379"/>
                    <a:pt x="340" y="352"/>
                  </a:cubicBezTo>
                  <a:cubicBezTo>
                    <a:pt x="315" y="326"/>
                    <a:pt x="93" y="113"/>
                    <a:pt x="93" y="113"/>
                  </a:cubicBezTo>
                  <a:cubicBezTo>
                    <a:pt x="93" y="113"/>
                    <a:pt x="19" y="40"/>
                    <a:pt x="10" y="29"/>
                  </a:cubicBezTo>
                  <a:cubicBezTo>
                    <a:pt x="0" y="18"/>
                    <a:pt x="8" y="9"/>
                    <a:pt x="8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7"/>
            <p:cNvSpPr>
              <a:spLocks noEditPoints="1"/>
            </p:cNvSpPr>
            <p:nvPr/>
          </p:nvSpPr>
          <p:spPr bwMode="auto">
            <a:xfrm>
              <a:off x="372427" y="745701"/>
              <a:ext cx="309563" cy="482599"/>
            </a:xfrm>
            <a:custGeom>
              <a:avLst/>
              <a:gdLst>
                <a:gd name="T0" fmla="*/ 82 w 82"/>
                <a:gd name="T1" fmla="*/ 2 h 128"/>
                <a:gd name="T2" fmla="*/ 81 w 82"/>
                <a:gd name="T3" fmla="*/ 26 h 128"/>
                <a:gd name="T4" fmla="*/ 81 w 82"/>
                <a:gd name="T5" fmla="*/ 78 h 128"/>
                <a:gd name="T6" fmla="*/ 69 w 82"/>
                <a:gd name="T7" fmla="*/ 118 h 128"/>
                <a:gd name="T8" fmla="*/ 37 w 82"/>
                <a:gd name="T9" fmla="*/ 128 h 128"/>
                <a:gd name="T10" fmla="*/ 7 w 82"/>
                <a:gd name="T11" fmla="*/ 121 h 128"/>
                <a:gd name="T12" fmla="*/ 11 w 82"/>
                <a:gd name="T13" fmla="*/ 109 h 128"/>
                <a:gd name="T14" fmla="*/ 37 w 82"/>
                <a:gd name="T15" fmla="*/ 116 h 128"/>
                <a:gd name="T16" fmla="*/ 66 w 82"/>
                <a:gd name="T17" fmla="*/ 85 h 128"/>
                <a:gd name="T18" fmla="*/ 66 w 82"/>
                <a:gd name="T19" fmla="*/ 75 h 128"/>
                <a:gd name="T20" fmla="*/ 65 w 82"/>
                <a:gd name="T21" fmla="*/ 75 h 128"/>
                <a:gd name="T22" fmla="*/ 37 w 82"/>
                <a:gd name="T23" fmla="*/ 90 h 128"/>
                <a:gd name="T24" fmla="*/ 0 w 82"/>
                <a:gd name="T25" fmla="*/ 47 h 128"/>
                <a:gd name="T26" fmla="*/ 39 w 82"/>
                <a:gd name="T27" fmla="*/ 0 h 128"/>
                <a:gd name="T28" fmla="*/ 67 w 82"/>
                <a:gd name="T29" fmla="*/ 16 h 128"/>
                <a:gd name="T30" fmla="*/ 67 w 82"/>
                <a:gd name="T31" fmla="*/ 16 h 128"/>
                <a:gd name="T32" fmla="*/ 68 w 82"/>
                <a:gd name="T33" fmla="*/ 2 h 128"/>
                <a:gd name="T34" fmla="*/ 82 w 82"/>
                <a:gd name="T35" fmla="*/ 2 h 128"/>
                <a:gd name="T36" fmla="*/ 65 w 82"/>
                <a:gd name="T37" fmla="*/ 37 h 128"/>
                <a:gd name="T38" fmla="*/ 64 w 82"/>
                <a:gd name="T39" fmla="*/ 30 h 128"/>
                <a:gd name="T40" fmla="*/ 42 w 82"/>
                <a:gd name="T41" fmla="*/ 13 h 128"/>
                <a:gd name="T42" fmla="*/ 16 w 82"/>
                <a:gd name="T43" fmla="*/ 46 h 128"/>
                <a:gd name="T44" fmla="*/ 42 w 82"/>
                <a:gd name="T45" fmla="*/ 78 h 128"/>
                <a:gd name="T46" fmla="*/ 64 w 82"/>
                <a:gd name="T47" fmla="*/ 61 h 128"/>
                <a:gd name="T48" fmla="*/ 65 w 82"/>
                <a:gd name="T49" fmla="*/ 53 h 128"/>
                <a:gd name="T50" fmla="*/ 65 w 82"/>
                <a:gd name="T51" fmla="*/ 3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2" h="128">
                  <a:moveTo>
                    <a:pt x="82" y="2"/>
                  </a:moveTo>
                  <a:cubicBezTo>
                    <a:pt x="82" y="9"/>
                    <a:pt x="81" y="16"/>
                    <a:pt x="81" y="26"/>
                  </a:cubicBezTo>
                  <a:cubicBezTo>
                    <a:pt x="81" y="78"/>
                    <a:pt x="81" y="78"/>
                    <a:pt x="81" y="78"/>
                  </a:cubicBezTo>
                  <a:cubicBezTo>
                    <a:pt x="81" y="98"/>
                    <a:pt x="77" y="110"/>
                    <a:pt x="69" y="118"/>
                  </a:cubicBezTo>
                  <a:cubicBezTo>
                    <a:pt x="60" y="126"/>
                    <a:pt x="48" y="128"/>
                    <a:pt x="37" y="128"/>
                  </a:cubicBezTo>
                  <a:cubicBezTo>
                    <a:pt x="26" y="128"/>
                    <a:pt x="14" y="126"/>
                    <a:pt x="7" y="121"/>
                  </a:cubicBezTo>
                  <a:cubicBezTo>
                    <a:pt x="11" y="109"/>
                    <a:pt x="11" y="109"/>
                    <a:pt x="11" y="109"/>
                  </a:cubicBezTo>
                  <a:cubicBezTo>
                    <a:pt x="17" y="113"/>
                    <a:pt x="26" y="116"/>
                    <a:pt x="37" y="116"/>
                  </a:cubicBezTo>
                  <a:cubicBezTo>
                    <a:pt x="53" y="116"/>
                    <a:pt x="66" y="107"/>
                    <a:pt x="66" y="85"/>
                  </a:cubicBezTo>
                  <a:cubicBezTo>
                    <a:pt x="66" y="75"/>
                    <a:pt x="66" y="75"/>
                    <a:pt x="66" y="75"/>
                  </a:cubicBezTo>
                  <a:cubicBezTo>
                    <a:pt x="65" y="75"/>
                    <a:pt x="65" y="75"/>
                    <a:pt x="65" y="75"/>
                  </a:cubicBezTo>
                  <a:cubicBezTo>
                    <a:pt x="60" y="83"/>
                    <a:pt x="51" y="90"/>
                    <a:pt x="37" y="90"/>
                  </a:cubicBezTo>
                  <a:cubicBezTo>
                    <a:pt x="15" y="90"/>
                    <a:pt x="0" y="71"/>
                    <a:pt x="0" y="47"/>
                  </a:cubicBezTo>
                  <a:cubicBezTo>
                    <a:pt x="0" y="17"/>
                    <a:pt x="19" y="0"/>
                    <a:pt x="39" y="0"/>
                  </a:cubicBezTo>
                  <a:cubicBezTo>
                    <a:pt x="55" y="0"/>
                    <a:pt x="63" y="8"/>
                    <a:pt x="67" y="16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8" y="2"/>
                    <a:pt x="68" y="2"/>
                    <a:pt x="68" y="2"/>
                  </a:cubicBezTo>
                  <a:lnTo>
                    <a:pt x="82" y="2"/>
                  </a:lnTo>
                  <a:close/>
                  <a:moveTo>
                    <a:pt x="65" y="37"/>
                  </a:moveTo>
                  <a:cubicBezTo>
                    <a:pt x="65" y="34"/>
                    <a:pt x="65" y="32"/>
                    <a:pt x="64" y="30"/>
                  </a:cubicBezTo>
                  <a:cubicBezTo>
                    <a:pt x="61" y="20"/>
                    <a:pt x="54" y="13"/>
                    <a:pt x="42" y="13"/>
                  </a:cubicBezTo>
                  <a:cubicBezTo>
                    <a:pt x="27" y="13"/>
                    <a:pt x="16" y="26"/>
                    <a:pt x="16" y="46"/>
                  </a:cubicBezTo>
                  <a:cubicBezTo>
                    <a:pt x="16" y="63"/>
                    <a:pt x="25" y="78"/>
                    <a:pt x="42" y="78"/>
                  </a:cubicBezTo>
                  <a:cubicBezTo>
                    <a:pt x="52" y="78"/>
                    <a:pt x="61" y="72"/>
                    <a:pt x="64" y="61"/>
                  </a:cubicBezTo>
                  <a:cubicBezTo>
                    <a:pt x="65" y="59"/>
                    <a:pt x="65" y="56"/>
                    <a:pt x="65" y="53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9"/>
            <p:cNvSpPr>
              <a:spLocks noEditPoints="1"/>
            </p:cNvSpPr>
            <p:nvPr/>
          </p:nvSpPr>
          <p:spPr bwMode="auto">
            <a:xfrm>
              <a:off x="981286" y="231775"/>
              <a:ext cx="325438" cy="347661"/>
            </a:xfrm>
            <a:custGeom>
              <a:avLst/>
              <a:gdLst>
                <a:gd name="T0" fmla="*/ 86 w 86"/>
                <a:gd name="T1" fmla="*/ 45 h 92"/>
                <a:gd name="T2" fmla="*/ 42 w 86"/>
                <a:gd name="T3" fmla="*/ 92 h 92"/>
                <a:gd name="T4" fmla="*/ 0 w 86"/>
                <a:gd name="T5" fmla="*/ 46 h 92"/>
                <a:gd name="T6" fmla="*/ 43 w 86"/>
                <a:gd name="T7" fmla="*/ 0 h 92"/>
                <a:gd name="T8" fmla="*/ 86 w 86"/>
                <a:gd name="T9" fmla="*/ 45 h 92"/>
                <a:gd name="T10" fmla="*/ 16 w 86"/>
                <a:gd name="T11" fmla="*/ 46 h 92"/>
                <a:gd name="T12" fmla="*/ 43 w 86"/>
                <a:gd name="T13" fmla="*/ 80 h 92"/>
                <a:gd name="T14" fmla="*/ 69 w 86"/>
                <a:gd name="T15" fmla="*/ 45 h 92"/>
                <a:gd name="T16" fmla="*/ 43 w 86"/>
                <a:gd name="T17" fmla="*/ 12 h 92"/>
                <a:gd name="T18" fmla="*/ 16 w 86"/>
                <a:gd name="T19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92">
                  <a:moveTo>
                    <a:pt x="86" y="45"/>
                  </a:moveTo>
                  <a:cubicBezTo>
                    <a:pt x="86" y="78"/>
                    <a:pt x="63" y="92"/>
                    <a:pt x="42" y="92"/>
                  </a:cubicBezTo>
                  <a:cubicBezTo>
                    <a:pt x="18" y="92"/>
                    <a:pt x="0" y="74"/>
                    <a:pt x="0" y="46"/>
                  </a:cubicBezTo>
                  <a:cubicBezTo>
                    <a:pt x="0" y="17"/>
                    <a:pt x="19" y="0"/>
                    <a:pt x="43" y="0"/>
                  </a:cubicBezTo>
                  <a:cubicBezTo>
                    <a:pt x="69" y="0"/>
                    <a:pt x="86" y="18"/>
                    <a:pt x="86" y="45"/>
                  </a:cubicBezTo>
                  <a:close/>
                  <a:moveTo>
                    <a:pt x="16" y="46"/>
                  </a:moveTo>
                  <a:cubicBezTo>
                    <a:pt x="16" y="65"/>
                    <a:pt x="27" y="80"/>
                    <a:pt x="43" y="80"/>
                  </a:cubicBezTo>
                  <a:cubicBezTo>
                    <a:pt x="58" y="80"/>
                    <a:pt x="69" y="65"/>
                    <a:pt x="69" y="45"/>
                  </a:cubicBezTo>
                  <a:cubicBezTo>
                    <a:pt x="69" y="31"/>
                    <a:pt x="62" y="12"/>
                    <a:pt x="43" y="12"/>
                  </a:cubicBezTo>
                  <a:cubicBezTo>
                    <a:pt x="24" y="12"/>
                    <a:pt x="16" y="29"/>
                    <a:pt x="1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Rectangle 11"/>
            <p:cNvSpPr>
              <a:spLocks noChangeArrowheads="1"/>
            </p:cNvSpPr>
            <p:nvPr/>
          </p:nvSpPr>
          <p:spPr bwMode="auto">
            <a:xfrm>
              <a:off x="1628141" y="714374"/>
              <a:ext cx="60326" cy="4873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13"/>
            <p:cNvSpPr/>
            <p:nvPr/>
          </p:nvSpPr>
          <p:spPr bwMode="auto">
            <a:xfrm>
              <a:off x="1014518" y="1344614"/>
              <a:ext cx="219075" cy="498474"/>
            </a:xfrm>
            <a:custGeom>
              <a:avLst/>
              <a:gdLst>
                <a:gd name="T0" fmla="*/ 12 w 58"/>
                <a:gd name="T1" fmla="*/ 132 h 132"/>
                <a:gd name="T2" fmla="*/ 12 w 58"/>
                <a:gd name="T3" fmla="*/ 56 h 132"/>
                <a:gd name="T4" fmla="*/ 0 w 58"/>
                <a:gd name="T5" fmla="*/ 56 h 132"/>
                <a:gd name="T6" fmla="*/ 0 w 58"/>
                <a:gd name="T7" fmla="*/ 44 h 132"/>
                <a:gd name="T8" fmla="*/ 12 w 58"/>
                <a:gd name="T9" fmla="*/ 44 h 132"/>
                <a:gd name="T10" fmla="*/ 12 w 58"/>
                <a:gd name="T11" fmla="*/ 39 h 132"/>
                <a:gd name="T12" fmla="*/ 23 w 58"/>
                <a:gd name="T13" fmla="*/ 9 h 132"/>
                <a:gd name="T14" fmla="*/ 44 w 58"/>
                <a:gd name="T15" fmla="*/ 0 h 132"/>
                <a:gd name="T16" fmla="*/ 58 w 58"/>
                <a:gd name="T17" fmla="*/ 3 h 132"/>
                <a:gd name="T18" fmla="*/ 55 w 58"/>
                <a:gd name="T19" fmla="*/ 15 h 132"/>
                <a:gd name="T20" fmla="*/ 45 w 58"/>
                <a:gd name="T21" fmla="*/ 13 h 132"/>
                <a:gd name="T22" fmla="*/ 28 w 58"/>
                <a:gd name="T23" fmla="*/ 39 h 132"/>
                <a:gd name="T24" fmla="*/ 28 w 58"/>
                <a:gd name="T25" fmla="*/ 44 h 132"/>
                <a:gd name="T26" fmla="*/ 49 w 58"/>
                <a:gd name="T27" fmla="*/ 44 h 132"/>
                <a:gd name="T28" fmla="*/ 49 w 58"/>
                <a:gd name="T29" fmla="*/ 56 h 132"/>
                <a:gd name="T30" fmla="*/ 28 w 58"/>
                <a:gd name="T31" fmla="*/ 56 h 132"/>
                <a:gd name="T32" fmla="*/ 28 w 58"/>
                <a:gd name="T33" fmla="*/ 132 h 132"/>
                <a:gd name="T34" fmla="*/ 12 w 58"/>
                <a:gd name="T35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132">
                  <a:moveTo>
                    <a:pt x="12" y="132"/>
                  </a:moveTo>
                  <a:cubicBezTo>
                    <a:pt x="12" y="56"/>
                    <a:pt x="12" y="56"/>
                    <a:pt x="12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27"/>
                    <a:pt x="15" y="16"/>
                    <a:pt x="23" y="9"/>
                  </a:cubicBezTo>
                  <a:cubicBezTo>
                    <a:pt x="29" y="3"/>
                    <a:pt x="37" y="0"/>
                    <a:pt x="44" y="0"/>
                  </a:cubicBezTo>
                  <a:cubicBezTo>
                    <a:pt x="50" y="0"/>
                    <a:pt x="55" y="2"/>
                    <a:pt x="58" y="3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3" y="14"/>
                    <a:pt x="50" y="13"/>
                    <a:pt x="45" y="13"/>
                  </a:cubicBezTo>
                  <a:cubicBezTo>
                    <a:pt x="32" y="13"/>
                    <a:pt x="28" y="25"/>
                    <a:pt x="28" y="39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28" y="132"/>
                    <a:pt x="28" y="132"/>
                    <a:pt x="28" y="132"/>
                  </a:cubicBezTo>
                  <a:lnTo>
                    <a:pt x="12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/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02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03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47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04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85" r:id="rId9"/>
    <p:sldLayoutId id="2147483684" r:id="rId10"/>
    <p:sldLayoutId id="2147483683" r:id="rId11"/>
    <p:sldLayoutId id="2147483682" r:id="rId12"/>
    <p:sldLayoutId id="2147483681" r:id="rId13"/>
    <p:sldLayoutId id="2147483680" r:id="rId14"/>
    <p:sldLayoutId id="2147483679" r:id="rId15"/>
    <p:sldLayoutId id="2147483656" r:id="rId16"/>
    <p:sldLayoutId id="2147483687" r:id="rId17"/>
  </p:sldLayoutIdLst>
  <p:transition/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6" r:id="rId2"/>
    <p:sldLayoutId id="2147483677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jb3VudCI6MiwiaGRpZCI6ImIzZDQ2MTJiMDZjOTU2Njk3ZDg2MTRjNjhmNmJiNjhmIiwidXNlckNvdW50IjoyfQ=="/>
</p:tagLst>
</file>

<file path=ppt/theme/theme1.xml><?xml version="1.0" encoding="utf-8"?>
<a:theme xmlns:a="http://schemas.openxmlformats.org/drawingml/2006/main" name="www.freeppt7.com">
  <a:themeElements>
    <a:clrScheme name="自定义 177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09992"/>
      </a:accent1>
      <a:accent2>
        <a:srgbClr val="63B17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60">
      <a:majorFont>
        <a:latin typeface="Open Sans"/>
        <a:ea typeface="方正俊黑简体"/>
        <a:cs typeface="Arial"/>
      </a:majorFont>
      <a:minorFont>
        <a:latin typeface="Open Sans Light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</TotalTime>
  <Words>53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微软雅黑</vt:lpstr>
      <vt:lpstr>微软雅黑 Light</vt:lpstr>
      <vt:lpstr>Arial</vt:lpstr>
      <vt:lpstr>Calibri</vt:lpstr>
      <vt:lpstr>MS Reference Sans Serif</vt:lpstr>
      <vt:lpstr>www.freeppt7.com</vt:lpstr>
      <vt:lpstr>https://www.freeppt7.com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波纹曲线</dc:title>
  <cp:lastModifiedBy>kaiweiliu9209@outlook.com</cp:lastModifiedBy>
  <cp:revision>51</cp:revision>
  <dcterms:created xsi:type="dcterms:W3CDTF">2015-05-05T08:02:00Z</dcterms:created>
  <dcterms:modified xsi:type="dcterms:W3CDTF">2024-08-28T02:08:08Z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2EA60BC26E0340B8B952880B40102278</vt:lpwstr>
  </property>
  <property fmtid="{D5CDD505-2E9C-101B-9397-08002B2CF9AE}" pid="3" name="KSOProductBuildVer">
    <vt:lpwstr>2052-12.1.0.16399</vt:lpwstr>
  </property>
  <property fmtid="{D5CDD505-2E9C-101B-9397-08002B2CF9AE}" pid="4" name="KSOTemplateUUID">
    <vt:lpwstr>v1.0_mb_FTHj7TwJc4mv+ZZAGq4vkA==</vt:lpwstr>
  </property>
</Properties>
</file>