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6" r:id="rId3"/>
  </p:sldMasterIdLst>
  <p:notesMasterIdLst>
    <p:notesMasterId r:id="rId31"/>
  </p:notesMasterIdLst>
  <p:sldIdLst>
    <p:sldId id="400" r:id="rId4"/>
    <p:sldId id="353" r:id="rId5"/>
    <p:sldId id="300" r:id="rId6"/>
    <p:sldId id="378" r:id="rId7"/>
    <p:sldId id="379" r:id="rId8"/>
    <p:sldId id="352" r:id="rId9"/>
    <p:sldId id="380" r:id="rId10"/>
    <p:sldId id="381" r:id="rId11"/>
    <p:sldId id="382" r:id="rId12"/>
    <p:sldId id="383" r:id="rId13"/>
    <p:sldId id="384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7" r:id="rId25"/>
    <p:sldId id="396" r:id="rId26"/>
    <p:sldId id="398" r:id="rId27"/>
    <p:sldId id="399" r:id="rId28"/>
    <p:sldId id="297" r:id="rId29"/>
    <p:sldId id="321" r:id="rId30"/>
  </p:sldIdLst>
  <p:sldSz cx="12190413" cy="6859588"/>
  <p:notesSz cx="6858000" cy="9144000"/>
  <p:custDataLst>
    <p:tags r:id="rId32"/>
  </p:custDataLst>
  <p:defaultTextStyle>
    <a:defPPr>
      <a:defRPr lang="zh-CN"/>
    </a:defPPr>
    <a:lvl1pPr marL="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3C1"/>
    <a:srgbClr val="81B747"/>
    <a:srgbClr val="01ACBE"/>
    <a:srgbClr val="E25E0E"/>
    <a:srgbClr val="4FC34E"/>
    <a:srgbClr val="14B28B"/>
    <a:srgbClr val="27C5D6"/>
    <a:srgbClr val="1983B7"/>
    <a:srgbClr val="E94E60"/>
    <a:srgbClr val="01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5625" autoAdjust="0"/>
  </p:normalViewPr>
  <p:slideViewPr>
    <p:cSldViewPr snapToGrid="0" showGuides="1">
      <p:cViewPr varScale="1">
        <p:scale>
          <a:sx n="88" d="100"/>
          <a:sy n="88" d="100"/>
        </p:scale>
        <p:origin x="66" y="14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012C8C0-A3D3-487B-AECC-CB6663EAE28D}" type="datetimeFigureOut">
              <a:rPr lang="zh-CN" altLang="en-US" smtClean="0"/>
              <a:pPr/>
              <a:t>2024/8/31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1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171" algn="l" defTabSz="914341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341" algn="l" defTabSz="914341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512" algn="l" defTabSz="914341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683" algn="l" defTabSz="914341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585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10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595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391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2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52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55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47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168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15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935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4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7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71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867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888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164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507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2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4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30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3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5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5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2" indent="0" algn="ctr">
              <a:buNone/>
              <a:defRPr sz="1500"/>
            </a:lvl4pPr>
            <a:lvl5pPr marL="1828683" indent="0" algn="ctr">
              <a:buNone/>
              <a:defRPr sz="1500"/>
            </a:lvl5pPr>
            <a:lvl6pPr marL="2285854" indent="0" algn="ctr">
              <a:buNone/>
              <a:defRPr sz="1500"/>
            </a:lvl6pPr>
            <a:lvl7pPr marL="2743024" indent="0" algn="ctr">
              <a:buNone/>
              <a:defRPr sz="1500"/>
            </a:lvl7pPr>
            <a:lvl8pPr marL="3200195" indent="0" algn="ctr">
              <a:buNone/>
              <a:defRPr sz="1500"/>
            </a:lvl8pPr>
            <a:lvl9pPr marL="3657366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5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3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3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2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3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600573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46" indent="0">
              <a:buNone/>
              <a:defRPr sz="2700" b="1"/>
            </a:lvl2pPr>
            <a:lvl3pPr marL="1219092" indent="0">
              <a:buNone/>
              <a:defRPr sz="2400" b="1"/>
            </a:lvl3pPr>
            <a:lvl4pPr marL="1828637" indent="0">
              <a:buNone/>
              <a:defRPr sz="2100" b="1"/>
            </a:lvl4pPr>
            <a:lvl5pPr marL="2438183" indent="0">
              <a:buNone/>
              <a:defRPr sz="2100" b="1"/>
            </a:lvl5pPr>
            <a:lvl6pPr marL="3047729" indent="0">
              <a:buNone/>
              <a:defRPr sz="2100" b="1"/>
            </a:lvl6pPr>
            <a:lvl7pPr marL="3657275" indent="0">
              <a:buNone/>
              <a:defRPr sz="2100" b="1"/>
            </a:lvl7pPr>
            <a:lvl8pPr marL="4266820" indent="0">
              <a:buNone/>
              <a:defRPr sz="2100" b="1"/>
            </a:lvl8pPr>
            <a:lvl9pPr marL="487636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1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8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46" indent="0">
              <a:buNone/>
              <a:defRPr sz="2700" b="1"/>
            </a:lvl2pPr>
            <a:lvl3pPr marL="1219092" indent="0">
              <a:buNone/>
              <a:defRPr sz="2400" b="1"/>
            </a:lvl3pPr>
            <a:lvl4pPr marL="1828637" indent="0">
              <a:buNone/>
              <a:defRPr sz="2100" b="1"/>
            </a:lvl4pPr>
            <a:lvl5pPr marL="2438183" indent="0">
              <a:buNone/>
              <a:defRPr sz="2100" b="1"/>
            </a:lvl5pPr>
            <a:lvl6pPr marL="3047729" indent="0">
              <a:buNone/>
              <a:defRPr sz="2100" b="1"/>
            </a:lvl6pPr>
            <a:lvl7pPr marL="3657275" indent="0">
              <a:buNone/>
              <a:defRPr sz="2100" b="1"/>
            </a:lvl7pPr>
            <a:lvl8pPr marL="4266820" indent="0">
              <a:buNone/>
              <a:defRPr sz="2100" b="1"/>
            </a:lvl8pPr>
            <a:lvl9pPr marL="487636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8" y="2175381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6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marL="0" marR="0" lvl="0" indent="0" algn="ctr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90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marL="0" marR="0" lvl="0" indent="0" algn="ctr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273114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8"/>
            <a:ext cx="6814779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5" y="1435438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46" indent="0">
              <a:buNone/>
              <a:defRPr sz="1500"/>
            </a:lvl2pPr>
            <a:lvl3pPr marL="1219092" indent="0">
              <a:buNone/>
              <a:defRPr sz="1400"/>
            </a:lvl3pPr>
            <a:lvl4pPr marL="1828637" indent="0">
              <a:buNone/>
              <a:defRPr sz="1200"/>
            </a:lvl4pPr>
            <a:lvl5pPr marL="2438183" indent="0">
              <a:buNone/>
              <a:defRPr sz="1200"/>
            </a:lvl5pPr>
            <a:lvl6pPr marL="3047729" indent="0">
              <a:buNone/>
              <a:defRPr sz="1200"/>
            </a:lvl6pPr>
            <a:lvl7pPr marL="3657275" indent="0">
              <a:buNone/>
              <a:defRPr sz="1200"/>
            </a:lvl7pPr>
            <a:lvl8pPr marL="4266820" indent="0">
              <a:buNone/>
              <a:defRPr sz="1200"/>
            </a:lvl8pPr>
            <a:lvl9pPr marL="48763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9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46" indent="0">
              <a:buNone/>
              <a:defRPr sz="3800"/>
            </a:lvl2pPr>
            <a:lvl3pPr marL="1219092" indent="0">
              <a:buNone/>
              <a:defRPr sz="3200"/>
            </a:lvl3pPr>
            <a:lvl4pPr marL="1828637" indent="0">
              <a:buNone/>
              <a:defRPr sz="2700"/>
            </a:lvl4pPr>
            <a:lvl5pPr marL="2438183" indent="0">
              <a:buNone/>
              <a:defRPr sz="2700"/>
            </a:lvl5pPr>
            <a:lvl6pPr marL="3047729" indent="0">
              <a:buNone/>
              <a:defRPr sz="2700"/>
            </a:lvl6pPr>
            <a:lvl7pPr marL="3657275" indent="0">
              <a:buNone/>
              <a:defRPr sz="2700"/>
            </a:lvl7pPr>
            <a:lvl8pPr marL="4266820" indent="0">
              <a:buNone/>
              <a:defRPr sz="2700"/>
            </a:lvl8pPr>
            <a:lvl9pPr marL="4876366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5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46" indent="0">
              <a:buNone/>
              <a:defRPr sz="1500"/>
            </a:lvl2pPr>
            <a:lvl3pPr marL="1219092" indent="0">
              <a:buNone/>
              <a:defRPr sz="1400"/>
            </a:lvl3pPr>
            <a:lvl4pPr marL="1828637" indent="0">
              <a:buNone/>
              <a:defRPr sz="1200"/>
            </a:lvl4pPr>
            <a:lvl5pPr marL="2438183" indent="0">
              <a:buNone/>
              <a:defRPr sz="1200"/>
            </a:lvl5pPr>
            <a:lvl6pPr marL="3047729" indent="0">
              <a:buNone/>
              <a:defRPr sz="1200"/>
            </a:lvl6pPr>
            <a:lvl7pPr marL="3657275" indent="0">
              <a:buNone/>
              <a:defRPr sz="1200"/>
            </a:lvl7pPr>
            <a:lvl8pPr marL="4266820" indent="0">
              <a:buNone/>
              <a:defRPr sz="1200"/>
            </a:lvl8pPr>
            <a:lvl9pPr marL="48763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8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30" tIns="54416" rIns="108830" bIns="544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 lIns="108830" tIns="54416" rIns="108830" bIns="544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30" tIns="54416" rIns="108830" bIns="54416"/>
          <a:lstStyle/>
          <a:p>
            <a:pPr defTabSz="1088433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433"/>
              <a:t>2024/8/31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30" tIns="54416" rIns="108830" bIns="54416"/>
          <a:lstStyle/>
          <a:p>
            <a:pPr defTabSz="1088433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30" tIns="54416" rIns="108830" bIns="54416"/>
          <a:lstStyle/>
          <a:p>
            <a:pPr defTabSz="1088433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433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7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30" tIns="54416" rIns="108830" bIns="544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  <a:prstGeom prst="rect">
            <a:avLst/>
          </a:prstGeom>
        </p:spPr>
        <p:txBody>
          <a:bodyPr vert="eaVert" lIns="108830" tIns="54416" rIns="108830" bIns="544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30" tIns="54416" rIns="108830" bIns="54416"/>
          <a:lstStyle/>
          <a:p>
            <a:pPr defTabSz="1088433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433"/>
              <a:t>2024/8/31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30" tIns="54416" rIns="108830" bIns="54416"/>
          <a:lstStyle/>
          <a:p>
            <a:pPr defTabSz="1088433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30" tIns="54416" rIns="108830" bIns="54416"/>
          <a:lstStyle/>
          <a:p>
            <a:pPr defTabSz="1088433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433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91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33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4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4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7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500" b="1"/>
            </a:lvl4pPr>
            <a:lvl5pPr marL="1828683" indent="0">
              <a:buNone/>
              <a:defRPr sz="1500" b="1"/>
            </a:lvl5pPr>
            <a:lvl6pPr marL="2285854" indent="0">
              <a:buNone/>
              <a:defRPr sz="1500" b="1"/>
            </a:lvl6pPr>
            <a:lvl7pPr marL="2743024" indent="0">
              <a:buNone/>
              <a:defRPr sz="1500" b="1"/>
            </a:lvl7pPr>
            <a:lvl8pPr marL="3200195" indent="0">
              <a:buNone/>
              <a:defRPr sz="1500" b="1"/>
            </a:lvl8pPr>
            <a:lvl9pPr marL="3657366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7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9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500" b="1"/>
            </a:lvl4pPr>
            <a:lvl5pPr marL="1828683" indent="0">
              <a:buNone/>
              <a:defRPr sz="1500" b="1"/>
            </a:lvl5pPr>
            <a:lvl6pPr marL="2285854" indent="0">
              <a:buNone/>
              <a:defRPr sz="1500" b="1"/>
            </a:lvl6pPr>
            <a:lvl7pPr marL="2743024" indent="0">
              <a:buNone/>
              <a:defRPr sz="1500" b="1"/>
            </a:lvl7pPr>
            <a:lvl8pPr marL="3200195" indent="0">
              <a:buNone/>
              <a:defRPr sz="1500" b="1"/>
            </a:lvl8pPr>
            <a:lvl9pPr marL="3657366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9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8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5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8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5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9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5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19" tIns="45710" rIns="91419" bIns="4571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85" indent="-228585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5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2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09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26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439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19" tIns="45710" rIns="91419" bIns="4571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10" r:id="rId14"/>
  </p:sldLayoutIdLst>
  <p:hf hdr="0" ftr="0" dt="0"/>
  <p:txStyles>
    <p:titleStyle>
      <a:lvl1pPr algn="ctr" defTabSz="1219092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160" indent="-457160" algn="l" defTabSz="121909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512" indent="-380966" algn="l" defTabSz="121909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864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410" indent="-304772" algn="l" defTabSz="121909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955" indent="-304772" algn="l" defTabSz="121909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501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48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93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39" indent="-304772" algn="l" defTabSz="12190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6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2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37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83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29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75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20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66" algn="l" defTabSz="12190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72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90413" cy="6857107"/>
          </a:xfrm>
          <a:prstGeom prst="rect">
            <a:avLst/>
          </a:prstGeom>
        </p:spPr>
      </p:pic>
      <p:sp>
        <p:nvSpPr>
          <p:cNvPr id="7" name="_14"/>
          <p:cNvSpPr txBox="1">
            <a:spLocks noChangeArrowheads="1"/>
          </p:cNvSpPr>
          <p:nvPr/>
        </p:nvSpPr>
        <p:spPr bwMode="auto">
          <a:xfrm>
            <a:off x="5524020" y="2700368"/>
            <a:ext cx="7070326" cy="124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600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PPT </a:t>
            </a:r>
            <a:r>
              <a:rPr lang="en-US" altLang="zh-CN" sz="6000" dirty="0">
                <a:solidFill>
                  <a:schemeClr val="accent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Templates</a:t>
            </a:r>
            <a:endParaRPr lang="zh-CN" altLang="en-US" sz="60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_15"/>
          <p:cNvSpPr txBox="1">
            <a:spLocks noChangeArrowheads="1"/>
          </p:cNvSpPr>
          <p:nvPr/>
        </p:nvSpPr>
        <p:spPr bwMode="auto">
          <a:xfrm>
            <a:off x="5595284" y="3865427"/>
            <a:ext cx="5676873" cy="4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2400" b="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Insert the Subtitle of Your Presentation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1040">
            <a:off x="292220" y="1970873"/>
            <a:ext cx="6428806" cy="36030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78" y="1211916"/>
            <a:ext cx="3464834" cy="1371981"/>
          </a:xfrm>
          <a:prstGeom prst="rect">
            <a:avLst/>
          </a:prstGeom>
        </p:spPr>
      </p:pic>
      <p:sp>
        <p:nvSpPr>
          <p:cNvPr id="6" name="_16"/>
          <p:cNvSpPr txBox="1">
            <a:spLocks noChangeArrowheads="1"/>
          </p:cNvSpPr>
          <p:nvPr/>
        </p:nvSpPr>
        <p:spPr bwMode="auto">
          <a:xfrm>
            <a:off x="5524021" y="1397408"/>
            <a:ext cx="3137380" cy="165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8600" b="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Free</a:t>
            </a:r>
            <a:endParaRPr lang="zh-CN" altLang="zh-CN" sz="8600" b="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17156" y="5010937"/>
            <a:ext cx="4724886" cy="354348"/>
            <a:chOff x="2999900" y="5523629"/>
            <a:chExt cx="4724886" cy="354348"/>
          </a:xfrm>
        </p:grpSpPr>
        <p:sp>
          <p:nvSpPr>
            <p:cNvPr id="16" name="_16"/>
            <p:cNvSpPr txBox="1">
              <a:spLocks noChangeArrowheads="1"/>
            </p:cNvSpPr>
            <p:nvPr/>
          </p:nvSpPr>
          <p:spPr bwMode="auto">
            <a:xfrm>
              <a:off x="2999900" y="5577557"/>
              <a:ext cx="2012369" cy="246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2" tIns="45711" rIns="91422" bIns="45711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algn="l"/>
              <a:r>
                <a:rPr lang="en-US" altLang="zh-CN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Report </a:t>
              </a:r>
              <a:r>
                <a:rPr lang="zh-CN" altLang="en-US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：</a:t>
              </a:r>
              <a:r>
                <a:rPr lang="en-US" altLang="zh-CN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freeppt7</a:t>
              </a:r>
              <a:endParaRPr lang="zh-CN" altLang="zh-CN" sz="1800" b="0" dirty="0">
                <a:solidFill>
                  <a:srgbClr val="77A3C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_16"/>
            <p:cNvSpPr txBox="1">
              <a:spLocks noChangeArrowheads="1"/>
            </p:cNvSpPr>
            <p:nvPr/>
          </p:nvSpPr>
          <p:spPr bwMode="auto">
            <a:xfrm>
              <a:off x="5012269" y="5523629"/>
              <a:ext cx="2712517" cy="354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2" tIns="45711" rIns="91422" bIns="45711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algn="l"/>
              <a:r>
                <a:rPr lang="en-US" altLang="zh-CN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Time </a:t>
              </a:r>
              <a:r>
                <a:rPr lang="zh-CN" altLang="en-US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：</a:t>
              </a:r>
              <a:r>
                <a:rPr lang="en-US" altLang="zh-CN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2030</a:t>
              </a:r>
              <a:endParaRPr lang="zh-CN" altLang="zh-CN" sz="1800" b="0" dirty="0">
                <a:solidFill>
                  <a:srgbClr val="77A3C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BF3750C-AF96-8E74-BCA0-3E11B8B85404}"/>
              </a:ext>
            </a:extLst>
          </p:cNvPr>
          <p:cNvSpPr/>
          <p:nvPr/>
        </p:nvSpPr>
        <p:spPr>
          <a:xfrm>
            <a:off x="9806628" y="4691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26013"/>
      </p:ext>
    </p:extLst>
  </p:cSld>
  <p:clrMapOvr>
    <a:masterClrMapping/>
  </p:clrMapOvr>
  <p:transition spd="slow"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3" name="Rectangle 14"/>
          <p:cNvSpPr/>
          <p:nvPr/>
        </p:nvSpPr>
        <p:spPr>
          <a:xfrm>
            <a:off x="1002323" y="2588590"/>
            <a:ext cx="3285460" cy="239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4541193" y="2588589"/>
            <a:ext cx="3285460" cy="239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8080063" y="2588591"/>
            <a:ext cx="3285460" cy="239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TextBox 78"/>
          <p:cNvSpPr txBox="1"/>
          <p:nvPr/>
        </p:nvSpPr>
        <p:spPr>
          <a:xfrm>
            <a:off x="2224106" y="2342371"/>
            <a:ext cx="885144" cy="246203"/>
          </a:xfrm>
          <a:prstGeom prst="rect">
            <a:avLst/>
          </a:prstGeom>
          <a:solidFill>
            <a:srgbClr val="77A3C1"/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Add title text</a:t>
            </a:r>
            <a:endParaRPr lang="en-US" sz="1000" dirty="0">
              <a:solidFill>
                <a:schemeClr val="bg1"/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7" name="TextBox 79"/>
          <p:cNvSpPr txBox="1"/>
          <p:nvPr/>
        </p:nvSpPr>
        <p:spPr>
          <a:xfrm>
            <a:off x="5762976" y="2342371"/>
            <a:ext cx="885144" cy="246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Add title text</a:t>
            </a:r>
          </a:p>
        </p:txBody>
      </p:sp>
      <p:sp>
        <p:nvSpPr>
          <p:cNvPr id="18" name="TextBox 80"/>
          <p:cNvSpPr txBox="1"/>
          <p:nvPr/>
        </p:nvSpPr>
        <p:spPr>
          <a:xfrm>
            <a:off x="9301845" y="2342371"/>
            <a:ext cx="885144" cy="246203"/>
          </a:xfrm>
          <a:prstGeom prst="rect">
            <a:avLst/>
          </a:prstGeom>
          <a:solidFill>
            <a:srgbClr val="77A3C1"/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Add title text</a:t>
            </a:r>
          </a:p>
        </p:txBody>
      </p:sp>
      <p:sp>
        <p:nvSpPr>
          <p:cNvPr id="19" name="TextBox 81"/>
          <p:cNvSpPr txBox="1"/>
          <p:nvPr/>
        </p:nvSpPr>
        <p:spPr>
          <a:xfrm>
            <a:off x="1342566" y="3747696"/>
            <a:ext cx="2604977" cy="600146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text content, such as keywords, some brief introductions, etc.. 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1899512" y="2860367"/>
            <a:ext cx="1491078" cy="323147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The Paper Cup</a:t>
            </a:r>
          </a:p>
        </p:txBody>
      </p:sp>
      <p:sp>
        <p:nvSpPr>
          <p:cNvPr id="21" name="Rectangle 27"/>
          <p:cNvSpPr/>
          <p:nvPr/>
        </p:nvSpPr>
        <p:spPr>
          <a:xfrm>
            <a:off x="4847538" y="2588589"/>
            <a:ext cx="3285460" cy="239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22" name="Group 29"/>
          <p:cNvGrpSpPr/>
          <p:nvPr/>
        </p:nvGrpSpPr>
        <p:grpSpPr>
          <a:xfrm>
            <a:off x="1896219" y="3306127"/>
            <a:ext cx="1523318" cy="323165"/>
            <a:chOff x="1786754" y="4538752"/>
            <a:chExt cx="1523319" cy="323164"/>
          </a:xfrm>
          <a:solidFill>
            <a:srgbClr val="77A3C1"/>
          </a:solidFill>
        </p:grpSpPr>
        <p:sp>
          <p:nvSpPr>
            <p:cNvPr id="23" name="Rectangle 22"/>
            <p:cNvSpPr/>
            <p:nvPr/>
          </p:nvSpPr>
          <p:spPr>
            <a:xfrm>
              <a:off x="1786754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73327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59900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46473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27" name="Rectangle 28"/>
            <p:cNvSpPr/>
            <p:nvPr/>
          </p:nvSpPr>
          <p:spPr>
            <a:xfrm>
              <a:off x="2933047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</p:grpSp>
      <p:sp>
        <p:nvSpPr>
          <p:cNvPr id="28" name="TextBox 90"/>
          <p:cNvSpPr txBox="1"/>
          <p:nvPr/>
        </p:nvSpPr>
        <p:spPr>
          <a:xfrm>
            <a:off x="4881436" y="3747696"/>
            <a:ext cx="2604977" cy="600146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text content, such as keywords, some brief introductions, etc.. </a:t>
            </a:r>
          </a:p>
        </p:txBody>
      </p:sp>
      <p:sp>
        <p:nvSpPr>
          <p:cNvPr id="29" name="TextBox 91"/>
          <p:cNvSpPr txBox="1"/>
          <p:nvPr/>
        </p:nvSpPr>
        <p:spPr>
          <a:xfrm>
            <a:off x="5096146" y="2860367"/>
            <a:ext cx="2175561" cy="323147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The Illustration Graphic</a:t>
            </a:r>
          </a:p>
        </p:txBody>
      </p:sp>
      <p:grpSp>
        <p:nvGrpSpPr>
          <p:cNvPr id="30" name="Group 32"/>
          <p:cNvGrpSpPr/>
          <p:nvPr/>
        </p:nvGrpSpPr>
        <p:grpSpPr>
          <a:xfrm>
            <a:off x="5435088" y="3306127"/>
            <a:ext cx="1523318" cy="323165"/>
            <a:chOff x="1786754" y="4538752"/>
            <a:chExt cx="1523319" cy="323164"/>
          </a:xfrm>
          <a:solidFill>
            <a:schemeClr val="accent1">
              <a:lumMod val="75000"/>
            </a:schemeClr>
          </a:solidFill>
        </p:grpSpPr>
        <p:sp>
          <p:nvSpPr>
            <p:cNvPr id="31" name="Rectangle 33"/>
            <p:cNvSpPr/>
            <p:nvPr/>
          </p:nvSpPr>
          <p:spPr>
            <a:xfrm>
              <a:off x="1786754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32" name="Rectangle 34"/>
            <p:cNvSpPr/>
            <p:nvPr/>
          </p:nvSpPr>
          <p:spPr>
            <a:xfrm>
              <a:off x="2073327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33" name="Rectangle 35"/>
            <p:cNvSpPr/>
            <p:nvPr/>
          </p:nvSpPr>
          <p:spPr>
            <a:xfrm>
              <a:off x="2359900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34" name="Rectangle 36"/>
            <p:cNvSpPr/>
            <p:nvPr/>
          </p:nvSpPr>
          <p:spPr>
            <a:xfrm>
              <a:off x="2646473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35" name="Rectangle 37"/>
            <p:cNvSpPr/>
            <p:nvPr/>
          </p:nvSpPr>
          <p:spPr>
            <a:xfrm>
              <a:off x="2933047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</p:grpSp>
      <p:sp>
        <p:nvSpPr>
          <p:cNvPr id="36" name="TextBox 98"/>
          <p:cNvSpPr txBox="1"/>
          <p:nvPr/>
        </p:nvSpPr>
        <p:spPr>
          <a:xfrm>
            <a:off x="8429986" y="3742066"/>
            <a:ext cx="2604977" cy="600146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text content, such as keywords, some brief introductions, etc.. </a:t>
            </a:r>
          </a:p>
        </p:txBody>
      </p:sp>
      <p:sp>
        <p:nvSpPr>
          <p:cNvPr id="37" name="TextBox 99"/>
          <p:cNvSpPr txBox="1"/>
          <p:nvPr/>
        </p:nvSpPr>
        <p:spPr>
          <a:xfrm>
            <a:off x="9051054" y="2854736"/>
            <a:ext cx="1362839" cy="323147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Fashion Units</a:t>
            </a:r>
          </a:p>
        </p:txBody>
      </p:sp>
      <p:grpSp>
        <p:nvGrpSpPr>
          <p:cNvPr id="38" name="Group 40"/>
          <p:cNvGrpSpPr/>
          <p:nvPr/>
        </p:nvGrpSpPr>
        <p:grpSpPr>
          <a:xfrm>
            <a:off x="8983639" y="3300497"/>
            <a:ext cx="1523318" cy="323165"/>
            <a:chOff x="1786754" y="4538752"/>
            <a:chExt cx="1523319" cy="323164"/>
          </a:xfrm>
          <a:solidFill>
            <a:srgbClr val="77A3C1"/>
          </a:solidFill>
        </p:grpSpPr>
        <p:sp>
          <p:nvSpPr>
            <p:cNvPr id="39" name="Rectangle 41"/>
            <p:cNvSpPr/>
            <p:nvPr/>
          </p:nvSpPr>
          <p:spPr>
            <a:xfrm>
              <a:off x="1786754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40" name="Rectangle 42"/>
            <p:cNvSpPr/>
            <p:nvPr/>
          </p:nvSpPr>
          <p:spPr>
            <a:xfrm>
              <a:off x="2073327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41" name="Rectangle 43"/>
            <p:cNvSpPr/>
            <p:nvPr/>
          </p:nvSpPr>
          <p:spPr>
            <a:xfrm>
              <a:off x="2359900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42" name="Rectangle 44"/>
            <p:cNvSpPr/>
            <p:nvPr/>
          </p:nvSpPr>
          <p:spPr>
            <a:xfrm>
              <a:off x="2646473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  <p:sp>
          <p:nvSpPr>
            <p:cNvPr id="43" name="Rectangle 45"/>
            <p:cNvSpPr/>
            <p:nvPr/>
          </p:nvSpPr>
          <p:spPr>
            <a:xfrm>
              <a:off x="2933047" y="4538752"/>
              <a:ext cx="377026" cy="3231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447117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8" grpId="0"/>
      <p:bldP spid="29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950997" y="1855014"/>
            <a:ext cx="10339217" cy="4239079"/>
            <a:chOff x="762000" y="1581150"/>
            <a:chExt cx="7620000" cy="3124200"/>
          </a:xfrm>
        </p:grpSpPr>
        <p:sp>
          <p:nvSpPr>
            <p:cNvPr id="11" name="Rectangle 3"/>
            <p:cNvSpPr/>
            <p:nvPr/>
          </p:nvSpPr>
          <p:spPr>
            <a:xfrm>
              <a:off x="2899495" y="1581150"/>
              <a:ext cx="3352800" cy="963133"/>
            </a:xfrm>
            <a:prstGeom prst="rect">
              <a:avLst/>
            </a:prstGeom>
            <a:no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Rectangle 4"/>
            <p:cNvSpPr/>
            <p:nvPr/>
          </p:nvSpPr>
          <p:spPr>
            <a:xfrm>
              <a:off x="2899495" y="2647950"/>
              <a:ext cx="3352800" cy="96313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Rectangle 5"/>
            <p:cNvSpPr/>
            <p:nvPr/>
          </p:nvSpPr>
          <p:spPr>
            <a:xfrm>
              <a:off x="2899495" y="3742217"/>
              <a:ext cx="3352800" cy="963133"/>
            </a:xfrm>
            <a:prstGeom prst="rect">
              <a:avLst/>
            </a:prstGeom>
            <a:no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886200" y="1581150"/>
              <a:ext cx="2286000" cy="91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162">
                <a:lnSpc>
                  <a:spcPct val="200000"/>
                </a:lnSpc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Title Head</a:t>
              </a:r>
            </a:p>
            <a:p>
              <a:pPr defTabSz="1088162"/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Mauris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quam dolor, cursus at porta et,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luctus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eget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purus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Nunc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luctus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interdum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048000" y="2647950"/>
              <a:ext cx="2286000" cy="91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162">
                <a:lnSpc>
                  <a:spcPct val="200000"/>
                </a:lnSpc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Brand Customization</a:t>
              </a:r>
            </a:p>
            <a:p>
              <a:pPr defTabSz="1088162"/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Mauris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quam dolor, cursus at porta et,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luctus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eget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purus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Nunc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luctus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interdum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886200" y="3732027"/>
              <a:ext cx="2286000" cy="91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162">
                <a:lnSpc>
                  <a:spcPct val="200000"/>
                </a:lnSpc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Reworking</a:t>
              </a:r>
            </a:p>
            <a:p>
              <a:pPr defTabSz="1088162"/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Mauris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quam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dolor, cursus at porta et,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luctus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eget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purus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Nunc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luctus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interdum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</a:t>
              </a:r>
            </a:p>
          </p:txBody>
        </p:sp>
        <p:grpSp>
          <p:nvGrpSpPr>
            <p:cNvPr id="17" name="Group 9"/>
            <p:cNvGrpSpPr/>
            <p:nvPr/>
          </p:nvGrpSpPr>
          <p:grpSpPr>
            <a:xfrm>
              <a:off x="5357567" y="2917396"/>
              <a:ext cx="647523" cy="480154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8" name="Group 12"/>
            <p:cNvGrpSpPr/>
            <p:nvPr/>
          </p:nvGrpSpPr>
          <p:grpSpPr>
            <a:xfrm>
              <a:off x="3191301" y="3956794"/>
              <a:ext cx="544382" cy="533978"/>
              <a:chOff x="2905125" y="4002088"/>
              <a:chExt cx="249238" cy="244475"/>
            </a:xfrm>
            <a:solidFill>
              <a:schemeClr val="bg1"/>
            </a:solidFill>
          </p:grpSpPr>
          <p:sp>
            <p:nvSpPr>
              <p:cNvPr id="34" name="Freeform 50"/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solidFill>
                <a:srgbClr val="77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Oval 51"/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solidFill>
                <a:srgbClr val="77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9" name="Group 15"/>
            <p:cNvGrpSpPr/>
            <p:nvPr/>
          </p:nvGrpSpPr>
          <p:grpSpPr>
            <a:xfrm>
              <a:off x="3163020" y="1831072"/>
              <a:ext cx="646980" cy="477816"/>
              <a:chOff x="3052763" y="2647950"/>
              <a:chExt cx="346075" cy="255588"/>
            </a:xfrm>
            <a:solidFill>
              <a:schemeClr val="bg1"/>
            </a:solidFill>
          </p:grpSpPr>
          <p:sp>
            <p:nvSpPr>
              <p:cNvPr id="31" name="Freeform 108"/>
              <p:cNvSpPr>
                <a:spLocks/>
              </p:cNvSpPr>
              <p:nvPr/>
            </p:nvSpPr>
            <p:spPr bwMode="auto">
              <a:xfrm>
                <a:off x="3175000" y="2825750"/>
                <a:ext cx="100013" cy="77788"/>
              </a:xfrm>
              <a:custGeom>
                <a:avLst/>
                <a:gdLst>
                  <a:gd name="T0" fmla="*/ 36 w 38"/>
                  <a:gd name="T1" fmla="*/ 11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solidFill>
                <a:srgbClr val="77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Freeform 109"/>
              <p:cNvSpPr>
                <a:spLocks/>
              </p:cNvSpPr>
              <p:nvPr/>
            </p:nvSpPr>
            <p:spPr bwMode="auto">
              <a:xfrm>
                <a:off x="3109913" y="2736850"/>
                <a:ext cx="230188" cy="101600"/>
              </a:xfrm>
              <a:custGeom>
                <a:avLst/>
                <a:gdLst>
                  <a:gd name="T0" fmla="*/ 87 w 88"/>
                  <a:gd name="T1" fmla="*/ 24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9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solidFill>
                <a:srgbClr val="77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Freeform 110"/>
              <p:cNvSpPr>
                <a:spLocks/>
              </p:cNvSpPr>
              <p:nvPr/>
            </p:nvSpPr>
            <p:spPr bwMode="auto">
              <a:xfrm>
                <a:off x="3052763" y="2647950"/>
                <a:ext cx="346075" cy="134938"/>
              </a:xfrm>
              <a:custGeom>
                <a:avLst/>
                <a:gdLst>
                  <a:gd name="T0" fmla="*/ 131 w 132"/>
                  <a:gd name="T1" fmla="*/ 36 h 52"/>
                  <a:gd name="T2" fmla="*/ 131 w 132"/>
                  <a:gd name="T3" fmla="*/ 36 h 52"/>
                  <a:gd name="T4" fmla="*/ 1 w 132"/>
                  <a:gd name="T5" fmla="*/ 36 h 52"/>
                  <a:gd name="T6" fmla="*/ 1 w 132"/>
                  <a:gd name="T7" fmla="*/ 38 h 52"/>
                  <a:gd name="T8" fmla="*/ 13 w 132"/>
                  <a:gd name="T9" fmla="*/ 51 h 52"/>
                  <a:gd name="T10" fmla="*/ 16 w 132"/>
                  <a:gd name="T11" fmla="*/ 51 h 52"/>
                  <a:gd name="T12" fmla="*/ 116 w 132"/>
                  <a:gd name="T13" fmla="*/ 51 h 52"/>
                  <a:gd name="T14" fmla="*/ 118 w 132"/>
                  <a:gd name="T15" fmla="*/ 51 h 52"/>
                  <a:gd name="T16" fmla="*/ 131 w 132"/>
                  <a:gd name="T17" fmla="*/ 38 h 52"/>
                  <a:gd name="T18" fmla="*/ 131 w 132"/>
                  <a:gd name="T19" fmla="*/ 38 h 52"/>
                  <a:gd name="T20" fmla="*/ 131 w 13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solidFill>
                <a:srgbClr val="77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6781800" y="2957721"/>
              <a:ext cx="1600200" cy="107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162">
                <a:lnSpc>
                  <a:spcPct val="200000"/>
                </a:lnSpc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Secure Locking</a:t>
              </a:r>
            </a:p>
            <a:p>
              <a:pPr algn="ctr" defTabSz="1088162"/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Nullam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eu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purus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Nunc 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leo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magna,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risus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Nullam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eu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167045" y="2171876"/>
              <a:ext cx="829711" cy="829711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762000" y="2957721"/>
              <a:ext cx="1600200" cy="107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162">
                <a:lnSpc>
                  <a:spcPct val="200000"/>
                </a:lnSpc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Home Edition</a:t>
              </a:r>
            </a:p>
            <a:p>
              <a:pPr algn="ctr" defTabSz="1088162"/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Nullam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eu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purus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Nunc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leo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magna,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risus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Nullam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eu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Open Sans" pitchFamily="34" charset="0"/>
                  <a:sym typeface="Arial"/>
                </a:rPr>
                <a:t>. </a:t>
              </a:r>
            </a:p>
          </p:txBody>
        </p:sp>
        <p:sp>
          <p:nvSpPr>
            <p:cNvPr id="23" name="Oval 25"/>
            <p:cNvSpPr/>
            <p:nvPr/>
          </p:nvSpPr>
          <p:spPr>
            <a:xfrm>
              <a:off x="1147245" y="2171876"/>
              <a:ext cx="829711" cy="829711"/>
            </a:xfrm>
            <a:prstGeom prst="ellipse">
              <a:avLst/>
            </a:prstGeom>
            <a:noFill/>
            <a:ln w="12700"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4" name="Group 29"/>
            <p:cNvGrpSpPr/>
            <p:nvPr/>
          </p:nvGrpSpPr>
          <p:grpSpPr>
            <a:xfrm>
              <a:off x="1310573" y="2358170"/>
              <a:ext cx="542011" cy="439179"/>
              <a:chOff x="2351234" y="1054100"/>
              <a:chExt cx="401638" cy="325438"/>
            </a:xfrm>
            <a:solidFill>
              <a:srgbClr val="4BACC6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351234" y="1054100"/>
                <a:ext cx="401638" cy="325438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3 h 124"/>
                  <a:gd name="T8" fmla="*/ 21 w 153"/>
                  <a:gd name="T9" fmla="*/ 120 h 124"/>
                  <a:gd name="T10" fmla="*/ 24 w 153"/>
                  <a:gd name="T11" fmla="*/ 124 h 124"/>
                  <a:gd name="T12" fmla="*/ 62 w 153"/>
                  <a:gd name="T13" fmla="*/ 124 h 124"/>
                  <a:gd name="T14" fmla="*/ 62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8 w 153"/>
                  <a:gd name="T23" fmla="*/ 124 h 124"/>
                  <a:gd name="T24" fmla="*/ 126 w 153"/>
                  <a:gd name="T25" fmla="*/ 124 h 124"/>
                  <a:gd name="T26" fmla="*/ 130 w 153"/>
                  <a:gd name="T27" fmla="*/ 119 h 124"/>
                  <a:gd name="T28" fmla="*/ 130 w 153"/>
                  <a:gd name="T29" fmla="*/ 62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59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0" y="124"/>
                      <a:pt x="24" y="124"/>
                    </a:cubicBezTo>
                    <a:cubicBezTo>
                      <a:pt x="28" y="124"/>
                      <a:pt x="62" y="124"/>
                      <a:pt x="62" y="124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121" y="124"/>
                      <a:pt x="126" y="124"/>
                    </a:cubicBezTo>
                    <a:cubicBezTo>
                      <a:pt x="130" y="124"/>
                      <a:pt x="130" y="119"/>
                      <a:pt x="130" y="119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76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59" y="68"/>
                      <a:pt x="59" y="59"/>
                    </a:cubicBezTo>
                    <a:cubicBezTo>
                      <a:pt x="59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77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2651125" y="1093788"/>
                <a:ext cx="39688" cy="80963"/>
              </a:xfrm>
              <a:custGeom>
                <a:avLst/>
                <a:gdLst>
                  <a:gd name="T0" fmla="*/ 25 w 25"/>
                  <a:gd name="T1" fmla="*/ 51 h 51"/>
                  <a:gd name="T2" fmla="*/ 25 w 25"/>
                  <a:gd name="T3" fmla="*/ 0 h 51"/>
                  <a:gd name="T4" fmla="*/ 0 w 25"/>
                  <a:gd name="T5" fmla="*/ 0 h 51"/>
                  <a:gd name="T6" fmla="*/ 0 w 25"/>
                  <a:gd name="T7" fmla="*/ 29 h 51"/>
                  <a:gd name="T8" fmla="*/ 25 w 2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1">
                    <a:moveTo>
                      <a:pt x="25" y="51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77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2513013" y="1187450"/>
                <a:ext cx="44450" cy="42863"/>
              </a:xfrm>
              <a:prstGeom prst="ellipse">
                <a:avLst/>
              </a:prstGeom>
              <a:solidFill>
                <a:srgbClr val="77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5" name="Group 34"/>
            <p:cNvGrpSpPr/>
            <p:nvPr/>
          </p:nvGrpSpPr>
          <p:grpSpPr>
            <a:xfrm>
              <a:off x="7441995" y="2336200"/>
              <a:ext cx="318765" cy="416166"/>
              <a:chOff x="2905124" y="3362325"/>
              <a:chExt cx="285750" cy="373063"/>
            </a:xfrm>
            <a:solidFill>
              <a:srgbClr val="4BACC6"/>
            </a:solidFill>
          </p:grpSpPr>
          <p:sp>
            <p:nvSpPr>
              <p:cNvPr id="26" name="Freeform 37"/>
              <p:cNvSpPr>
                <a:spLocks noEditPoints="1"/>
              </p:cNvSpPr>
              <p:nvPr/>
            </p:nvSpPr>
            <p:spPr bwMode="auto">
              <a:xfrm>
                <a:off x="2905124" y="3362325"/>
                <a:ext cx="285750" cy="373063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 38"/>
              <p:cNvSpPr>
                <a:spLocks/>
              </p:cNvSpPr>
              <p:nvPr/>
            </p:nvSpPr>
            <p:spPr bwMode="auto">
              <a:xfrm>
                <a:off x="3009900" y="3616325"/>
                <a:ext cx="38100" cy="84138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7539498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501207" y="2249019"/>
            <a:ext cx="1656184" cy="1656184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STEP 1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21489" y="2785824"/>
            <a:ext cx="1656184" cy="165618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lvl="0"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STEP 2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41769" y="2249019"/>
            <a:ext cx="1656184" cy="1656184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lvl="0"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STEP 3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062048" y="2785824"/>
            <a:ext cx="1656184" cy="165618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lvl="0"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STEP 4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4" name="直接连接符 13"/>
          <p:cNvCxnSpPr>
            <a:stCxn id="10" idx="6"/>
            <a:endCxn id="11" idx="2"/>
          </p:cNvCxnSpPr>
          <p:nvPr/>
        </p:nvCxnSpPr>
        <p:spPr>
          <a:xfrm>
            <a:off x="3157391" y="3077111"/>
            <a:ext cx="864096" cy="5368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1" idx="6"/>
            <a:endCxn id="12" idx="2"/>
          </p:cNvCxnSpPr>
          <p:nvPr/>
        </p:nvCxnSpPr>
        <p:spPr>
          <a:xfrm flipV="1">
            <a:off x="5677673" y="3077111"/>
            <a:ext cx="864096" cy="5368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2" idx="6"/>
            <a:endCxn id="13" idx="2"/>
          </p:cNvCxnSpPr>
          <p:nvPr/>
        </p:nvCxnSpPr>
        <p:spPr>
          <a:xfrm>
            <a:off x="8197953" y="3077111"/>
            <a:ext cx="864096" cy="5368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511206" y="4249457"/>
            <a:ext cx="1636190" cy="456517"/>
          </a:xfrm>
          <a:prstGeom prst="rect">
            <a:avLst/>
          </a:prstGeom>
        </p:spPr>
        <p:txBody>
          <a:bodyPr wrap="square" lIns="91423" tIns="45711" rIns="91423" bIns="45711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</a:t>
            </a:r>
          </a:p>
        </p:txBody>
      </p:sp>
      <p:sp>
        <p:nvSpPr>
          <p:cNvPr id="18" name="矩形 17"/>
          <p:cNvSpPr/>
          <p:nvPr/>
        </p:nvSpPr>
        <p:spPr>
          <a:xfrm>
            <a:off x="1511204" y="4727858"/>
            <a:ext cx="1636190" cy="1131061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Click here to add content, content to match the title. 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21488" y="4647388"/>
            <a:ext cx="1636190" cy="456517"/>
          </a:xfrm>
          <a:prstGeom prst="rect">
            <a:avLst/>
          </a:prstGeom>
        </p:spPr>
        <p:txBody>
          <a:bodyPr wrap="square" lIns="91423" tIns="45711" rIns="91423" bIns="45711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</a:t>
            </a:r>
          </a:p>
        </p:txBody>
      </p:sp>
      <p:sp>
        <p:nvSpPr>
          <p:cNvPr id="20" name="矩形 19"/>
          <p:cNvSpPr/>
          <p:nvPr/>
        </p:nvSpPr>
        <p:spPr>
          <a:xfrm>
            <a:off x="4021487" y="5090080"/>
            <a:ext cx="1636190" cy="1131061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Click here to add content, content to match the title. 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41768" y="4213749"/>
            <a:ext cx="1636190" cy="456517"/>
          </a:xfrm>
          <a:prstGeom prst="rect">
            <a:avLst/>
          </a:prstGeom>
        </p:spPr>
        <p:txBody>
          <a:bodyPr wrap="square" lIns="91423" tIns="45711" rIns="91423" bIns="45711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</a:t>
            </a:r>
          </a:p>
        </p:txBody>
      </p:sp>
      <p:sp>
        <p:nvSpPr>
          <p:cNvPr id="22" name="矩形 21"/>
          <p:cNvSpPr/>
          <p:nvPr/>
        </p:nvSpPr>
        <p:spPr>
          <a:xfrm>
            <a:off x="6541767" y="4692149"/>
            <a:ext cx="1636190" cy="1131061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Click here to add content, content to match the title. 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062048" y="4611680"/>
            <a:ext cx="1636190" cy="456517"/>
          </a:xfrm>
          <a:prstGeom prst="rect">
            <a:avLst/>
          </a:prstGeom>
        </p:spPr>
        <p:txBody>
          <a:bodyPr wrap="square" lIns="91423" tIns="45711" rIns="91423" bIns="45711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</a:t>
            </a:r>
          </a:p>
        </p:txBody>
      </p:sp>
      <p:sp>
        <p:nvSpPr>
          <p:cNvPr id="24" name="矩形 23"/>
          <p:cNvSpPr/>
          <p:nvPr/>
        </p:nvSpPr>
        <p:spPr>
          <a:xfrm>
            <a:off x="9062047" y="5090080"/>
            <a:ext cx="1636190" cy="1131061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Click here to add content, content to match the title. </a:t>
            </a:r>
            <a:endParaRPr lang="zh-CN" altLang="en-US" sz="15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589279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任意多边形 3"/>
          <p:cNvSpPr>
            <a:spLocks/>
          </p:cNvSpPr>
          <p:nvPr/>
        </p:nvSpPr>
        <p:spPr bwMode="auto">
          <a:xfrm>
            <a:off x="4325938" y="2255838"/>
            <a:ext cx="1624013" cy="1624012"/>
          </a:xfrm>
          <a:custGeom>
            <a:avLst/>
            <a:gdLst>
              <a:gd name="T0" fmla="*/ 0 w 1624031"/>
              <a:gd name="T1" fmla="*/ 1623917 h 1624031"/>
              <a:gd name="T2" fmla="*/ 1623917 w 1624031"/>
              <a:gd name="T3" fmla="*/ 0 h 1624031"/>
              <a:gd name="T4" fmla="*/ 1623917 w 1624031"/>
              <a:gd name="T5" fmla="*/ 1623917 h 1624031"/>
              <a:gd name="T6" fmla="*/ 0 w 1624031"/>
              <a:gd name="T7" fmla="*/ 1623917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noFill/>
          <a:ln>
            <a:solidFill>
              <a:srgbClr val="77A3C1"/>
            </a:solidFill>
          </a:ln>
        </p:spPr>
        <p:txBody>
          <a:bodyPr lIns="546688" tIns="546688" rIns="71107" bIns="71107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任意多边形 4"/>
          <p:cNvSpPr>
            <a:spLocks/>
          </p:cNvSpPr>
          <p:nvPr/>
        </p:nvSpPr>
        <p:spPr bwMode="auto">
          <a:xfrm>
            <a:off x="6026150" y="2255838"/>
            <a:ext cx="1624013" cy="1624012"/>
          </a:xfrm>
          <a:custGeom>
            <a:avLst/>
            <a:gdLst>
              <a:gd name="T0" fmla="*/ 0 w 1624031"/>
              <a:gd name="T1" fmla="*/ 0 h 1624031"/>
              <a:gd name="T2" fmla="*/ 1623923 w 1624031"/>
              <a:gd name="T3" fmla="*/ 1623917 h 1624031"/>
              <a:gd name="T4" fmla="*/ 0 w 1624031"/>
              <a:gd name="T5" fmla="*/ 1623917 h 1624031"/>
              <a:gd name="T6" fmla="*/ 0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71107" tIns="546688" rIns="546688" bIns="71107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任意多边形 5"/>
          <p:cNvSpPr>
            <a:spLocks/>
          </p:cNvSpPr>
          <p:nvPr/>
        </p:nvSpPr>
        <p:spPr bwMode="auto">
          <a:xfrm>
            <a:off x="6026150" y="3954463"/>
            <a:ext cx="1624013" cy="1624012"/>
          </a:xfrm>
          <a:custGeom>
            <a:avLst/>
            <a:gdLst>
              <a:gd name="T0" fmla="*/ 1623923 w 1624031"/>
              <a:gd name="T1" fmla="*/ 0 h 1624031"/>
              <a:gd name="T2" fmla="*/ 0 w 1624031"/>
              <a:gd name="T3" fmla="*/ 1623917 h 1624031"/>
              <a:gd name="T4" fmla="*/ 0 w 1624031"/>
              <a:gd name="T5" fmla="*/ 0 h 1624031"/>
              <a:gd name="T6" fmla="*/ 1623923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noFill/>
          <a:ln>
            <a:solidFill>
              <a:srgbClr val="77A3C1"/>
            </a:solidFill>
          </a:ln>
        </p:spPr>
        <p:txBody>
          <a:bodyPr lIns="71107" tIns="71109" rIns="546688" bIns="546688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任意多边形 6"/>
          <p:cNvSpPr>
            <a:spLocks/>
          </p:cNvSpPr>
          <p:nvPr/>
        </p:nvSpPr>
        <p:spPr bwMode="auto">
          <a:xfrm>
            <a:off x="4325938" y="3954463"/>
            <a:ext cx="1624013" cy="1624012"/>
          </a:xfrm>
          <a:custGeom>
            <a:avLst/>
            <a:gdLst>
              <a:gd name="T0" fmla="*/ 1623917 w 1624031"/>
              <a:gd name="T1" fmla="*/ 1623917 h 1624031"/>
              <a:gd name="T2" fmla="*/ 0 w 1624031"/>
              <a:gd name="T3" fmla="*/ 0 h 1624031"/>
              <a:gd name="T4" fmla="*/ 1623917 w 1624031"/>
              <a:gd name="T5" fmla="*/ 0 h 1624031"/>
              <a:gd name="T6" fmla="*/ 1623917 w 1624031"/>
              <a:gd name="T7" fmla="*/ 1623917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546688" tIns="71107" rIns="71107" bIns="546688" anchor="ctr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环形箭头 7"/>
          <p:cNvSpPr>
            <a:spLocks/>
          </p:cNvSpPr>
          <p:nvPr/>
        </p:nvSpPr>
        <p:spPr bwMode="auto">
          <a:xfrm>
            <a:off x="5707064" y="3579813"/>
            <a:ext cx="561975" cy="487362"/>
          </a:xfrm>
          <a:custGeom>
            <a:avLst/>
            <a:gdLst>
              <a:gd name="T0" fmla="*/ 30885 w 560722"/>
              <a:gd name="T1" fmla="*/ 243126 h 487584"/>
              <a:gd name="T2" fmla="*/ 253020 w 560722"/>
              <a:gd name="T3" fmla="*/ 32001 h 487584"/>
              <a:gd name="T4" fmla="*/ 523392 w 560722"/>
              <a:gd name="T5" fmla="*/ 173363 h 487584"/>
              <a:gd name="T6" fmla="*/ 551363 w 560722"/>
              <a:gd name="T7" fmla="*/ 173363 h 487584"/>
              <a:gd name="T8" fmla="*/ 506512 w 560722"/>
              <a:gd name="T9" fmla="*/ 243126 h 487584"/>
              <a:gd name="T10" fmla="*/ 427824 w 560722"/>
              <a:gd name="T11" fmla="*/ 173363 h 487584"/>
              <a:gd name="T12" fmla="*/ 454254 w 560722"/>
              <a:gd name="T13" fmla="*/ 173363 h 487584"/>
              <a:gd name="T14" fmla="*/ 253644 w 560722"/>
              <a:gd name="T15" fmla="*/ 93114 h 487584"/>
              <a:gd name="T16" fmla="*/ 92655 w 560722"/>
              <a:gd name="T17" fmla="*/ 243126 h 487584"/>
              <a:gd name="T18" fmla="*/ 30885 w 560722"/>
              <a:gd name="T19" fmla="*/ 243126 h 487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45711" rIns="91423" bIns="45711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环形箭头 8"/>
          <p:cNvSpPr>
            <a:spLocks/>
          </p:cNvSpPr>
          <p:nvPr/>
        </p:nvSpPr>
        <p:spPr bwMode="auto">
          <a:xfrm rot="10800000">
            <a:off x="5707064" y="3767139"/>
            <a:ext cx="561975" cy="487362"/>
          </a:xfrm>
          <a:custGeom>
            <a:avLst/>
            <a:gdLst>
              <a:gd name="T0" fmla="*/ 30885 w 560722"/>
              <a:gd name="T1" fmla="*/ 243126 h 487584"/>
              <a:gd name="T2" fmla="*/ 253020 w 560722"/>
              <a:gd name="T3" fmla="*/ 32001 h 487584"/>
              <a:gd name="T4" fmla="*/ 523392 w 560722"/>
              <a:gd name="T5" fmla="*/ 173363 h 487584"/>
              <a:gd name="T6" fmla="*/ 551363 w 560722"/>
              <a:gd name="T7" fmla="*/ 173363 h 487584"/>
              <a:gd name="T8" fmla="*/ 506512 w 560722"/>
              <a:gd name="T9" fmla="*/ 243126 h 487584"/>
              <a:gd name="T10" fmla="*/ 427824 w 560722"/>
              <a:gd name="T11" fmla="*/ 173363 h 487584"/>
              <a:gd name="T12" fmla="*/ 454254 w 560722"/>
              <a:gd name="T13" fmla="*/ 173363 h 487584"/>
              <a:gd name="T14" fmla="*/ 253644 w 560722"/>
              <a:gd name="T15" fmla="*/ 93114 h 487584"/>
              <a:gd name="T16" fmla="*/ 92655 w 560722"/>
              <a:gd name="T17" fmla="*/ 243126 h 487584"/>
              <a:gd name="T18" fmla="*/ 30885 w 560722"/>
              <a:gd name="T19" fmla="*/ 243126 h 487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45711" rIns="91423" bIns="45711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Freeform 206"/>
          <p:cNvSpPr>
            <a:spLocks/>
          </p:cNvSpPr>
          <p:nvPr/>
        </p:nvSpPr>
        <p:spPr bwMode="auto">
          <a:xfrm rot="-3600000">
            <a:off x="4279106" y="2756695"/>
            <a:ext cx="339725" cy="163512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77A3C1"/>
          </a:solidFill>
          <a:ln>
            <a:noFill/>
          </a:ln>
        </p:spPr>
        <p:txBody>
          <a:bodyPr lIns="121660" tIns="60829" rIns="121660" bIns="60829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Freeform 206"/>
          <p:cNvSpPr>
            <a:spLocks/>
          </p:cNvSpPr>
          <p:nvPr/>
        </p:nvSpPr>
        <p:spPr bwMode="auto">
          <a:xfrm rot="3600000" flipH="1">
            <a:off x="7320757" y="2756695"/>
            <a:ext cx="339725" cy="163512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21660" tIns="60829" rIns="121660" bIns="60829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Freeform 206"/>
          <p:cNvSpPr>
            <a:spLocks/>
          </p:cNvSpPr>
          <p:nvPr/>
        </p:nvSpPr>
        <p:spPr bwMode="auto">
          <a:xfrm rot="-8100000">
            <a:off x="4490245" y="4988720"/>
            <a:ext cx="161925" cy="341313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21660" tIns="60829" rIns="121660" bIns="60829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Freeform 206"/>
          <p:cNvSpPr>
            <a:spLocks/>
          </p:cNvSpPr>
          <p:nvPr/>
        </p:nvSpPr>
        <p:spPr bwMode="auto">
          <a:xfrm rot="8100000" flipH="1">
            <a:off x="7430295" y="4888707"/>
            <a:ext cx="163512" cy="339725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77A3C1"/>
          </a:solidFill>
          <a:ln>
            <a:noFill/>
          </a:ln>
        </p:spPr>
        <p:txBody>
          <a:bodyPr lIns="121660" tIns="60829" rIns="121660" bIns="60829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0" name="组合 14"/>
          <p:cNvGrpSpPr>
            <a:grpSpLocks/>
          </p:cNvGrpSpPr>
          <p:nvPr/>
        </p:nvGrpSpPr>
        <p:grpSpPr bwMode="auto">
          <a:xfrm>
            <a:off x="6523039" y="2894014"/>
            <a:ext cx="488950" cy="488950"/>
            <a:chOff x="0" y="0"/>
            <a:chExt cx="488316" cy="488319"/>
          </a:xfrm>
          <a:solidFill>
            <a:schemeClr val="accent1">
              <a:lumMod val="75000"/>
            </a:schemeClr>
          </a:solidFill>
        </p:grpSpPr>
        <p:sp>
          <p:nvSpPr>
            <p:cNvPr id="21" name="AutoShape 81"/>
            <p:cNvSpPr>
              <a:spLocks/>
            </p:cNvSpPr>
            <p:nvPr/>
          </p:nvSpPr>
          <p:spPr bwMode="auto">
            <a:xfrm>
              <a:off x="0" y="0"/>
              <a:ext cx="488316" cy="48831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0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AutoShape 82"/>
            <p:cNvSpPr>
              <a:spLocks/>
            </p:cNvSpPr>
            <p:nvPr/>
          </p:nvSpPr>
          <p:spPr bwMode="auto">
            <a:xfrm>
              <a:off x="45909" y="396498"/>
              <a:ext cx="45910" cy="45910"/>
            </a:xfrm>
            <a:custGeom>
              <a:avLst/>
              <a:gdLst>
                <a:gd name="T0" fmla="*/ 995737 w 21600"/>
                <a:gd name="T1" fmla="*/ 1327666 h 21600"/>
                <a:gd name="T2" fmla="*/ 663816 w 21600"/>
                <a:gd name="T3" fmla="*/ 995737 h 21600"/>
                <a:gd name="T4" fmla="*/ 995737 w 21600"/>
                <a:gd name="T5" fmla="*/ 663816 h 21600"/>
                <a:gd name="T6" fmla="*/ 1327666 w 21600"/>
                <a:gd name="T7" fmla="*/ 995737 h 21600"/>
                <a:gd name="T8" fmla="*/ 995737 w 21600"/>
                <a:gd name="T9" fmla="*/ 1327666 h 21600"/>
                <a:gd name="T10" fmla="*/ 995737 w 21600"/>
                <a:gd name="T11" fmla="*/ 0 h 21600"/>
                <a:gd name="T12" fmla="*/ 0 w 21600"/>
                <a:gd name="T13" fmla="*/ 995737 h 21600"/>
                <a:gd name="T14" fmla="*/ 995737 w 21600"/>
                <a:gd name="T15" fmla="*/ 1991391 h 21600"/>
                <a:gd name="T16" fmla="*/ 1991476 w 21600"/>
                <a:gd name="T17" fmla="*/ 995737 h 21600"/>
                <a:gd name="T18" fmla="*/ 995737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17"/>
          <p:cNvGrpSpPr>
            <a:grpSpLocks/>
          </p:cNvGrpSpPr>
          <p:nvPr/>
        </p:nvGrpSpPr>
        <p:grpSpPr bwMode="auto">
          <a:xfrm>
            <a:off x="6523038" y="4392613"/>
            <a:ext cx="366712" cy="488950"/>
            <a:chOff x="0" y="0"/>
            <a:chExt cx="366446" cy="489149"/>
          </a:xfrm>
          <a:solidFill>
            <a:srgbClr val="77A3C1"/>
          </a:solidFill>
        </p:grpSpPr>
        <p:sp>
          <p:nvSpPr>
            <p:cNvPr id="24" name="AutoShape 115"/>
            <p:cNvSpPr>
              <a:spLocks/>
            </p:cNvSpPr>
            <p:nvPr/>
          </p:nvSpPr>
          <p:spPr bwMode="auto">
            <a:xfrm>
              <a:off x="0" y="0"/>
              <a:ext cx="366446" cy="48914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0 h 21600"/>
                <a:gd name="T78" fmla="*/ 2147483647 w 21600"/>
                <a:gd name="T79" fmla="*/ 2147483647 h 21600"/>
                <a:gd name="T80" fmla="*/ 2147483647 w 21600"/>
                <a:gd name="T81" fmla="*/ 2147483647 h 21600"/>
                <a:gd name="T82" fmla="*/ 0 w 21600"/>
                <a:gd name="T83" fmla="*/ 2147483647 h 21600"/>
                <a:gd name="T84" fmla="*/ 0 w 21600"/>
                <a:gd name="T85" fmla="*/ 2147483647 h 21600"/>
                <a:gd name="T86" fmla="*/ 0 w 21600"/>
                <a:gd name="T87" fmla="*/ 2147483647 h 21600"/>
                <a:gd name="T88" fmla="*/ 0 w 21600"/>
                <a:gd name="T89" fmla="*/ 2147483647 h 21600"/>
                <a:gd name="T90" fmla="*/ 0 w 21600"/>
                <a:gd name="T91" fmla="*/ 2147483647 h 21600"/>
                <a:gd name="T92" fmla="*/ 2147483647 w 21600"/>
                <a:gd name="T93" fmla="*/ 2147483647 h 21600"/>
                <a:gd name="T94" fmla="*/ 2147483647 w 21600"/>
                <a:gd name="T95" fmla="*/ 2147483647 h 21600"/>
                <a:gd name="T96" fmla="*/ 2147483647 w 21600"/>
                <a:gd name="T97" fmla="*/ 2147483647 h 21600"/>
                <a:gd name="T98" fmla="*/ 2147483647 w 21600"/>
                <a:gd name="T99" fmla="*/ 2147483647 h 21600"/>
                <a:gd name="T100" fmla="*/ 2147483647 w 21600"/>
                <a:gd name="T101" fmla="*/ 2147483647 h 21600"/>
                <a:gd name="T102" fmla="*/ 2147483647 w 21600"/>
                <a:gd name="T103" fmla="*/ 2147483647 h 21600"/>
                <a:gd name="T104" fmla="*/ 2147483647 w 21600"/>
                <a:gd name="T105" fmla="*/ 2147483647 h 21600"/>
                <a:gd name="T106" fmla="*/ 2147483647 w 21600"/>
                <a:gd name="T107" fmla="*/ 2147483647 h 21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AutoShape 116"/>
            <p:cNvSpPr>
              <a:spLocks/>
            </p:cNvSpPr>
            <p:nvPr/>
          </p:nvSpPr>
          <p:spPr bwMode="auto">
            <a:xfrm>
              <a:off x="152755" y="290484"/>
              <a:ext cx="60935" cy="91820"/>
            </a:xfrm>
            <a:custGeom>
              <a:avLst/>
              <a:gdLst>
                <a:gd name="T0" fmla="*/ 5443876 w 21600"/>
                <a:gd name="T1" fmla="*/ 0 h 21600"/>
                <a:gd name="T2" fmla="*/ 0 w 21600"/>
                <a:gd name="T3" fmla="*/ 42490814 h 21600"/>
                <a:gd name="T4" fmla="*/ 1815152 w 21600"/>
                <a:gd name="T5" fmla="*/ 99255235 h 21600"/>
                <a:gd name="T6" fmla="*/ 5443876 w 21600"/>
                <a:gd name="T7" fmla="*/ 127454411 h 21600"/>
                <a:gd name="T8" fmla="*/ 9074564 w 21600"/>
                <a:gd name="T9" fmla="*/ 99473401 h 21600"/>
                <a:gd name="T10" fmla="*/ 10887634 w 21600"/>
                <a:gd name="T11" fmla="*/ 42490814 h 21600"/>
                <a:gd name="T12" fmla="*/ 5443876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0"/>
          <p:cNvGrpSpPr>
            <a:grpSpLocks/>
          </p:cNvGrpSpPr>
          <p:nvPr/>
        </p:nvGrpSpPr>
        <p:grpSpPr bwMode="auto">
          <a:xfrm>
            <a:off x="5059363" y="4395788"/>
            <a:ext cx="488950" cy="488950"/>
            <a:chOff x="0" y="0"/>
            <a:chExt cx="489152" cy="488316"/>
          </a:xfrm>
          <a:solidFill>
            <a:schemeClr val="accent1">
              <a:lumMod val="75000"/>
            </a:schemeClr>
          </a:solidFill>
        </p:grpSpPr>
        <p:sp>
          <p:nvSpPr>
            <p:cNvPr id="27" name="AutoShape 128"/>
            <p:cNvSpPr>
              <a:spLocks/>
            </p:cNvSpPr>
            <p:nvPr/>
          </p:nvSpPr>
          <p:spPr bwMode="auto">
            <a:xfrm>
              <a:off x="0" y="0"/>
              <a:ext cx="489152" cy="48831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0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2147483647 h 21600"/>
                <a:gd name="T78" fmla="*/ 2147483647 w 21600"/>
                <a:gd name="T79" fmla="*/ 2147483647 h 21600"/>
                <a:gd name="T80" fmla="*/ 2147483647 w 21600"/>
                <a:gd name="T81" fmla="*/ 2147483647 h 21600"/>
                <a:gd name="T82" fmla="*/ 2147483647 w 21600"/>
                <a:gd name="T83" fmla="*/ 0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AutoShape 129"/>
            <p:cNvSpPr>
              <a:spLocks/>
            </p:cNvSpPr>
            <p:nvPr/>
          </p:nvSpPr>
          <p:spPr bwMode="auto">
            <a:xfrm>
              <a:off x="305511" y="60935"/>
              <a:ext cx="121870" cy="121870"/>
            </a:xfrm>
            <a:custGeom>
              <a:avLst/>
              <a:gdLst>
                <a:gd name="T0" fmla="*/ 419633414 w 21600"/>
                <a:gd name="T1" fmla="*/ 649440100 h 21333"/>
                <a:gd name="T2" fmla="*/ 86907455 w 21600"/>
                <a:gd name="T3" fmla="*/ 297885002 h 21333"/>
                <a:gd name="T4" fmla="*/ 276949688 w 21600"/>
                <a:gd name="T5" fmla="*/ 92009611 h 21333"/>
                <a:gd name="T6" fmla="*/ 609349289 w 21600"/>
                <a:gd name="T7" fmla="*/ 445232607 h 21333"/>
                <a:gd name="T8" fmla="*/ 419633414 w 21600"/>
                <a:gd name="T9" fmla="*/ 649440100 h 21333"/>
                <a:gd name="T10" fmla="*/ 680997294 w 21600"/>
                <a:gd name="T11" fmla="*/ 392602054 h 21333"/>
                <a:gd name="T12" fmla="*/ 327790822 w 21600"/>
                <a:gd name="T13" fmla="*/ 16823973 h 21333"/>
                <a:gd name="T14" fmla="*/ 250911880 w 21600"/>
                <a:gd name="T15" fmla="*/ 5037739 h 21333"/>
                <a:gd name="T16" fmla="*/ 4676677 w 21600"/>
                <a:gd name="T17" fmla="*/ 267194876 h 21333"/>
                <a:gd name="T18" fmla="*/ 0 w 21600"/>
                <a:gd name="T19" fmla="*/ 296741196 h 21333"/>
                <a:gd name="T20" fmla="*/ 15712411 w 21600"/>
                <a:gd name="T21" fmla="*/ 349019187 h 21333"/>
                <a:gd name="T22" fmla="*/ 368757772 w 21600"/>
                <a:gd name="T23" fmla="*/ 724730138 h 21333"/>
                <a:gd name="T24" fmla="*/ 445568845 w 21600"/>
                <a:gd name="T25" fmla="*/ 736479102 h 21333"/>
                <a:gd name="T26" fmla="*/ 691997500 w 21600"/>
                <a:gd name="T27" fmla="*/ 474359075 h 21333"/>
                <a:gd name="T28" fmla="*/ 696806000 w 21600"/>
                <a:gd name="T29" fmla="*/ 444776759 h 21333"/>
                <a:gd name="T30" fmla="*/ 680997294 w 21600"/>
                <a:gd name="T31" fmla="*/ 392602054 h 213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9" name="组合 23"/>
          <p:cNvGrpSpPr>
            <a:grpSpLocks/>
          </p:cNvGrpSpPr>
          <p:nvPr/>
        </p:nvGrpSpPr>
        <p:grpSpPr bwMode="auto">
          <a:xfrm>
            <a:off x="5003799" y="2941638"/>
            <a:ext cx="503238" cy="582612"/>
            <a:chOff x="0" y="0"/>
            <a:chExt cx="503505" cy="583591"/>
          </a:xfrm>
          <a:solidFill>
            <a:srgbClr val="77A3C1"/>
          </a:solidFill>
        </p:grpSpPr>
        <p:sp>
          <p:nvSpPr>
            <p:cNvPr id="30" name="Freeform 382"/>
            <p:cNvSpPr>
              <a:spLocks/>
            </p:cNvSpPr>
            <p:nvPr/>
          </p:nvSpPr>
          <p:spPr bwMode="auto">
            <a:xfrm flipH="1">
              <a:off x="0" y="459423"/>
              <a:ext cx="52151" cy="53392"/>
            </a:xfrm>
            <a:custGeom>
              <a:avLst/>
              <a:gdLst>
                <a:gd name="T0" fmla="*/ 2147483647 w 168"/>
                <a:gd name="T1" fmla="*/ 2147483647 h 172"/>
                <a:gd name="T2" fmla="*/ 2147483647 w 168"/>
                <a:gd name="T3" fmla="*/ 2147483647 h 172"/>
                <a:gd name="T4" fmla="*/ 2147483647 w 168"/>
                <a:gd name="T5" fmla="*/ 2147483647 h 172"/>
                <a:gd name="T6" fmla="*/ 2147483647 w 168"/>
                <a:gd name="T7" fmla="*/ 2147483647 h 172"/>
                <a:gd name="T8" fmla="*/ 2147483647 w 168"/>
                <a:gd name="T9" fmla="*/ 2147483647 h 172"/>
                <a:gd name="T10" fmla="*/ 2147483647 w 168"/>
                <a:gd name="T11" fmla="*/ 2147483647 h 172"/>
                <a:gd name="T12" fmla="*/ 2147483647 w 168"/>
                <a:gd name="T13" fmla="*/ 0 h 172"/>
                <a:gd name="T14" fmla="*/ 2147483647 w 168"/>
                <a:gd name="T15" fmla="*/ 0 h 172"/>
                <a:gd name="T16" fmla="*/ 2147483647 w 168"/>
                <a:gd name="T17" fmla="*/ 2147483647 h 172"/>
                <a:gd name="T18" fmla="*/ 2147483647 w 168"/>
                <a:gd name="T19" fmla="*/ 2147483647 h 172"/>
                <a:gd name="T20" fmla="*/ 0 w 168"/>
                <a:gd name="T21" fmla="*/ 2147483647 h 172"/>
                <a:gd name="T22" fmla="*/ 0 w 168"/>
                <a:gd name="T23" fmla="*/ 2147483647 h 172"/>
                <a:gd name="T24" fmla="*/ 2147483647 w 168"/>
                <a:gd name="T25" fmla="*/ 2147483647 h 172"/>
                <a:gd name="T26" fmla="*/ 2147483647 w 168"/>
                <a:gd name="T27" fmla="*/ 2147483647 h 172"/>
                <a:gd name="T28" fmla="*/ 2147483647 w 168"/>
                <a:gd name="T29" fmla="*/ 2147483647 h 172"/>
                <a:gd name="T30" fmla="*/ 2147483647 w 168"/>
                <a:gd name="T31" fmla="*/ 2147483647 h 172"/>
                <a:gd name="T32" fmla="*/ 2147483647 w 168"/>
                <a:gd name="T33" fmla="*/ 2147483647 h 172"/>
                <a:gd name="T34" fmla="*/ 2147483647 w 168"/>
                <a:gd name="T35" fmla="*/ 2147483647 h 172"/>
                <a:gd name="T36" fmla="*/ 2147483647 w 168"/>
                <a:gd name="T37" fmla="*/ 2147483647 h 172"/>
                <a:gd name="T38" fmla="*/ 2147483647 w 168"/>
                <a:gd name="T39" fmla="*/ 2147483647 h 172"/>
                <a:gd name="T40" fmla="*/ 2147483647 w 168"/>
                <a:gd name="T41" fmla="*/ 2147483647 h 172"/>
                <a:gd name="T42" fmla="*/ 2147483647 w 168"/>
                <a:gd name="T43" fmla="*/ 2147483647 h 1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8" h="172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3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383"/>
            <p:cNvSpPr>
              <a:spLocks/>
            </p:cNvSpPr>
            <p:nvPr/>
          </p:nvSpPr>
          <p:spPr bwMode="auto">
            <a:xfrm flipH="1">
              <a:off x="0" y="459423"/>
              <a:ext cx="52151" cy="53392"/>
            </a:xfrm>
            <a:custGeom>
              <a:avLst/>
              <a:gdLst>
                <a:gd name="T0" fmla="*/ 2147483647 w 168"/>
                <a:gd name="T1" fmla="*/ 2147483647 h 172"/>
                <a:gd name="T2" fmla="*/ 2147483647 w 168"/>
                <a:gd name="T3" fmla="*/ 2147483647 h 172"/>
                <a:gd name="T4" fmla="*/ 2147483647 w 168"/>
                <a:gd name="T5" fmla="*/ 2147483647 h 172"/>
                <a:gd name="T6" fmla="*/ 2147483647 w 168"/>
                <a:gd name="T7" fmla="*/ 2147483647 h 172"/>
                <a:gd name="T8" fmla="*/ 2147483647 w 168"/>
                <a:gd name="T9" fmla="*/ 2147483647 h 172"/>
                <a:gd name="T10" fmla="*/ 2147483647 w 168"/>
                <a:gd name="T11" fmla="*/ 2147483647 h 172"/>
                <a:gd name="T12" fmla="*/ 2147483647 w 168"/>
                <a:gd name="T13" fmla="*/ 0 h 172"/>
                <a:gd name="T14" fmla="*/ 2147483647 w 168"/>
                <a:gd name="T15" fmla="*/ 0 h 172"/>
                <a:gd name="T16" fmla="*/ 2147483647 w 168"/>
                <a:gd name="T17" fmla="*/ 2147483647 h 172"/>
                <a:gd name="T18" fmla="*/ 2147483647 w 168"/>
                <a:gd name="T19" fmla="*/ 2147483647 h 172"/>
                <a:gd name="T20" fmla="*/ 0 w 168"/>
                <a:gd name="T21" fmla="*/ 2147483647 h 172"/>
                <a:gd name="T22" fmla="*/ 0 w 168"/>
                <a:gd name="T23" fmla="*/ 2147483647 h 172"/>
                <a:gd name="T24" fmla="*/ 2147483647 w 168"/>
                <a:gd name="T25" fmla="*/ 2147483647 h 172"/>
                <a:gd name="T26" fmla="*/ 2147483647 w 168"/>
                <a:gd name="T27" fmla="*/ 2147483647 h 172"/>
                <a:gd name="T28" fmla="*/ 2147483647 w 168"/>
                <a:gd name="T29" fmla="*/ 2147483647 h 172"/>
                <a:gd name="T30" fmla="*/ 2147483647 w 168"/>
                <a:gd name="T31" fmla="*/ 2147483647 h 172"/>
                <a:gd name="T32" fmla="*/ 2147483647 w 168"/>
                <a:gd name="T33" fmla="*/ 2147483647 h 172"/>
                <a:gd name="T34" fmla="*/ 2147483647 w 168"/>
                <a:gd name="T35" fmla="*/ 2147483647 h 172"/>
                <a:gd name="T36" fmla="*/ 2147483647 w 168"/>
                <a:gd name="T37" fmla="*/ 2147483647 h 172"/>
                <a:gd name="T38" fmla="*/ 2147483647 w 168"/>
                <a:gd name="T39" fmla="*/ 2147483647 h 172"/>
                <a:gd name="T40" fmla="*/ 2147483647 w 168"/>
                <a:gd name="T41" fmla="*/ 2147483647 h 172"/>
                <a:gd name="T42" fmla="*/ 2147483647 w 168"/>
                <a:gd name="T43" fmla="*/ 2147483647 h 1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8" h="172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38" y="13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Freeform 384"/>
            <p:cNvSpPr>
              <a:spLocks/>
            </p:cNvSpPr>
            <p:nvPr/>
          </p:nvSpPr>
          <p:spPr bwMode="auto">
            <a:xfrm flipH="1">
              <a:off x="42217" y="333392"/>
              <a:ext cx="126652" cy="147760"/>
            </a:xfrm>
            <a:custGeom>
              <a:avLst/>
              <a:gdLst>
                <a:gd name="T0" fmla="*/ 2147483647 w 407"/>
                <a:gd name="T1" fmla="*/ 2147483647 h 477"/>
                <a:gd name="T2" fmla="*/ 2147483647 w 407"/>
                <a:gd name="T3" fmla="*/ 0 h 477"/>
                <a:gd name="T4" fmla="*/ 2147483647 w 407"/>
                <a:gd name="T5" fmla="*/ 0 h 477"/>
                <a:gd name="T6" fmla="*/ 2147483647 w 407"/>
                <a:gd name="T7" fmla="*/ 2147483647 h 477"/>
                <a:gd name="T8" fmla="*/ 2147483647 w 407"/>
                <a:gd name="T9" fmla="*/ 2147483647 h 477"/>
                <a:gd name="T10" fmla="*/ 2147483647 w 407"/>
                <a:gd name="T11" fmla="*/ 2147483647 h 477"/>
                <a:gd name="T12" fmla="*/ 2147483647 w 407"/>
                <a:gd name="T13" fmla="*/ 2147483647 h 477"/>
                <a:gd name="T14" fmla="*/ 2147483647 w 407"/>
                <a:gd name="T15" fmla="*/ 2147483647 h 477"/>
                <a:gd name="T16" fmla="*/ 2147483647 w 407"/>
                <a:gd name="T17" fmla="*/ 2147483647 h 477"/>
                <a:gd name="T18" fmla="*/ 2147483647 w 407"/>
                <a:gd name="T19" fmla="*/ 2147483647 h 477"/>
                <a:gd name="T20" fmla="*/ 2147483647 w 407"/>
                <a:gd name="T21" fmla="*/ 2147483647 h 477"/>
                <a:gd name="T22" fmla="*/ 2147483647 w 407"/>
                <a:gd name="T23" fmla="*/ 2147483647 h 477"/>
                <a:gd name="T24" fmla="*/ 2147483647 w 407"/>
                <a:gd name="T25" fmla="*/ 2147483647 h 477"/>
                <a:gd name="T26" fmla="*/ 2147483647 w 407"/>
                <a:gd name="T27" fmla="*/ 2147483647 h 477"/>
                <a:gd name="T28" fmla="*/ 2147483647 w 407"/>
                <a:gd name="T29" fmla="*/ 2147483647 h 477"/>
                <a:gd name="T30" fmla="*/ 2147483647 w 407"/>
                <a:gd name="T31" fmla="*/ 2147483647 h 477"/>
                <a:gd name="T32" fmla="*/ 2147483647 w 407"/>
                <a:gd name="T33" fmla="*/ 2147483647 h 477"/>
                <a:gd name="T34" fmla="*/ 2147483647 w 407"/>
                <a:gd name="T35" fmla="*/ 2147483647 h 477"/>
                <a:gd name="T36" fmla="*/ 2147483647 w 407"/>
                <a:gd name="T37" fmla="*/ 2147483647 h 477"/>
                <a:gd name="T38" fmla="*/ 0 w 407"/>
                <a:gd name="T39" fmla="*/ 2147483647 h 477"/>
                <a:gd name="T40" fmla="*/ 2147483647 w 407"/>
                <a:gd name="T41" fmla="*/ 2147483647 h 477"/>
                <a:gd name="T42" fmla="*/ 2147483647 w 407"/>
                <a:gd name="T43" fmla="*/ 2147483647 h 477"/>
                <a:gd name="T44" fmla="*/ 2147483647 w 407"/>
                <a:gd name="T45" fmla="*/ 2147483647 h 477"/>
                <a:gd name="T46" fmla="*/ 2147483647 w 407"/>
                <a:gd name="T47" fmla="*/ 2147483647 h 477"/>
                <a:gd name="T48" fmla="*/ 2147483647 w 407"/>
                <a:gd name="T49" fmla="*/ 2147483647 h 477"/>
                <a:gd name="T50" fmla="*/ 2147483647 w 407"/>
                <a:gd name="T51" fmla="*/ 2147483647 h 477"/>
                <a:gd name="T52" fmla="*/ 2147483647 w 407"/>
                <a:gd name="T53" fmla="*/ 2147483647 h 477"/>
                <a:gd name="T54" fmla="*/ 2147483647 w 407"/>
                <a:gd name="T55" fmla="*/ 2147483647 h 477"/>
                <a:gd name="T56" fmla="*/ 2147483647 w 407"/>
                <a:gd name="T57" fmla="*/ 2147483647 h 477"/>
                <a:gd name="T58" fmla="*/ 2147483647 w 407"/>
                <a:gd name="T59" fmla="*/ 2147483647 h 477"/>
                <a:gd name="T60" fmla="*/ 2147483647 w 407"/>
                <a:gd name="T61" fmla="*/ 2147483647 h 477"/>
                <a:gd name="T62" fmla="*/ 2147483647 w 407"/>
                <a:gd name="T63" fmla="*/ 2147483647 h 477"/>
                <a:gd name="T64" fmla="*/ 2147483647 w 407"/>
                <a:gd name="T65" fmla="*/ 2147483647 h 477"/>
                <a:gd name="T66" fmla="*/ 2147483647 w 407"/>
                <a:gd name="T67" fmla="*/ 2147483647 h 477"/>
                <a:gd name="T68" fmla="*/ 2147483647 w 407"/>
                <a:gd name="T69" fmla="*/ 2147483647 h 477"/>
                <a:gd name="T70" fmla="*/ 2147483647 w 407"/>
                <a:gd name="T71" fmla="*/ 2147483647 h 477"/>
                <a:gd name="T72" fmla="*/ 2147483647 w 407"/>
                <a:gd name="T73" fmla="*/ 2147483647 h 477"/>
                <a:gd name="T74" fmla="*/ 2147483647 w 407"/>
                <a:gd name="T75" fmla="*/ 2147483647 h 477"/>
                <a:gd name="T76" fmla="*/ 2147483647 w 407"/>
                <a:gd name="T77" fmla="*/ 2147483647 h 477"/>
                <a:gd name="T78" fmla="*/ 2147483647 w 407"/>
                <a:gd name="T79" fmla="*/ 2147483647 h 4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7" h="477">
                  <a:moveTo>
                    <a:pt x="407" y="311"/>
                  </a:moveTo>
                  <a:lnTo>
                    <a:pt x="96" y="0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0" y="26"/>
                  </a:lnTo>
                  <a:lnTo>
                    <a:pt x="96" y="40"/>
                  </a:lnTo>
                  <a:lnTo>
                    <a:pt x="92" y="54"/>
                  </a:lnTo>
                  <a:lnTo>
                    <a:pt x="86" y="72"/>
                  </a:lnTo>
                  <a:lnTo>
                    <a:pt x="78" y="88"/>
                  </a:lnTo>
                  <a:lnTo>
                    <a:pt x="70" y="106"/>
                  </a:lnTo>
                  <a:lnTo>
                    <a:pt x="60" y="121"/>
                  </a:lnTo>
                  <a:lnTo>
                    <a:pt x="50" y="135"/>
                  </a:lnTo>
                  <a:lnTo>
                    <a:pt x="40" y="147"/>
                  </a:lnTo>
                  <a:lnTo>
                    <a:pt x="30" y="155"/>
                  </a:lnTo>
                  <a:lnTo>
                    <a:pt x="20" y="163"/>
                  </a:lnTo>
                  <a:lnTo>
                    <a:pt x="12" y="167"/>
                  </a:lnTo>
                  <a:lnTo>
                    <a:pt x="6" y="167"/>
                  </a:lnTo>
                  <a:lnTo>
                    <a:pt x="0" y="165"/>
                  </a:lnTo>
                  <a:lnTo>
                    <a:pt x="311" y="477"/>
                  </a:lnTo>
                  <a:lnTo>
                    <a:pt x="317" y="475"/>
                  </a:lnTo>
                  <a:lnTo>
                    <a:pt x="331" y="469"/>
                  </a:lnTo>
                  <a:lnTo>
                    <a:pt x="341" y="463"/>
                  </a:lnTo>
                  <a:lnTo>
                    <a:pt x="353" y="455"/>
                  </a:lnTo>
                  <a:lnTo>
                    <a:pt x="365" y="443"/>
                  </a:lnTo>
                  <a:lnTo>
                    <a:pt x="375" y="427"/>
                  </a:lnTo>
                  <a:lnTo>
                    <a:pt x="383" y="417"/>
                  </a:lnTo>
                  <a:lnTo>
                    <a:pt x="387" y="407"/>
                  </a:lnTo>
                  <a:lnTo>
                    <a:pt x="395" y="387"/>
                  </a:lnTo>
                  <a:lnTo>
                    <a:pt x="401" y="371"/>
                  </a:lnTo>
                  <a:lnTo>
                    <a:pt x="405" y="353"/>
                  </a:lnTo>
                  <a:lnTo>
                    <a:pt x="407" y="339"/>
                  </a:lnTo>
                  <a:lnTo>
                    <a:pt x="407" y="319"/>
                  </a:lnTo>
                  <a:lnTo>
                    <a:pt x="407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Freeform 385"/>
            <p:cNvSpPr>
              <a:spLocks/>
            </p:cNvSpPr>
            <p:nvPr/>
          </p:nvSpPr>
          <p:spPr bwMode="auto">
            <a:xfrm flipH="1">
              <a:off x="137827" y="332150"/>
              <a:ext cx="32905" cy="53392"/>
            </a:xfrm>
            <a:custGeom>
              <a:avLst/>
              <a:gdLst>
                <a:gd name="T0" fmla="*/ 2147483647 w 106"/>
                <a:gd name="T1" fmla="*/ 2147483647 h 171"/>
                <a:gd name="T2" fmla="*/ 2147483647 w 106"/>
                <a:gd name="T3" fmla="*/ 2147483647 h 171"/>
                <a:gd name="T4" fmla="*/ 2147483647 w 106"/>
                <a:gd name="T5" fmla="*/ 2147483647 h 171"/>
                <a:gd name="T6" fmla="*/ 2147483647 w 106"/>
                <a:gd name="T7" fmla="*/ 0 h 171"/>
                <a:gd name="T8" fmla="*/ 2147483647 w 106"/>
                <a:gd name="T9" fmla="*/ 2147483647 h 171"/>
                <a:gd name="T10" fmla="*/ 2147483647 w 106"/>
                <a:gd name="T11" fmla="*/ 2147483647 h 171"/>
                <a:gd name="T12" fmla="*/ 2147483647 w 106"/>
                <a:gd name="T13" fmla="*/ 2147483647 h 171"/>
                <a:gd name="T14" fmla="*/ 2147483647 w 106"/>
                <a:gd name="T15" fmla="*/ 2147483647 h 171"/>
                <a:gd name="T16" fmla="*/ 2147483647 w 106"/>
                <a:gd name="T17" fmla="*/ 2147483647 h 171"/>
                <a:gd name="T18" fmla="*/ 2147483647 w 106"/>
                <a:gd name="T19" fmla="*/ 2147483647 h 171"/>
                <a:gd name="T20" fmla="*/ 2147483647 w 106"/>
                <a:gd name="T21" fmla="*/ 2147483647 h 171"/>
                <a:gd name="T22" fmla="*/ 2147483647 w 106"/>
                <a:gd name="T23" fmla="*/ 2147483647 h 171"/>
                <a:gd name="T24" fmla="*/ 2147483647 w 106"/>
                <a:gd name="T25" fmla="*/ 2147483647 h 171"/>
                <a:gd name="T26" fmla="*/ 2147483647 w 106"/>
                <a:gd name="T27" fmla="*/ 2147483647 h 171"/>
                <a:gd name="T28" fmla="*/ 2147483647 w 106"/>
                <a:gd name="T29" fmla="*/ 2147483647 h 171"/>
                <a:gd name="T30" fmla="*/ 2147483647 w 106"/>
                <a:gd name="T31" fmla="*/ 2147483647 h 171"/>
                <a:gd name="T32" fmla="*/ 2147483647 w 106"/>
                <a:gd name="T33" fmla="*/ 2147483647 h 171"/>
                <a:gd name="T34" fmla="*/ 2147483647 w 106"/>
                <a:gd name="T35" fmla="*/ 2147483647 h 171"/>
                <a:gd name="T36" fmla="*/ 2147483647 w 106"/>
                <a:gd name="T37" fmla="*/ 2147483647 h 171"/>
                <a:gd name="T38" fmla="*/ 2147483647 w 106"/>
                <a:gd name="T39" fmla="*/ 2147483647 h 171"/>
                <a:gd name="T40" fmla="*/ 2147483647 w 106"/>
                <a:gd name="T41" fmla="*/ 2147483647 h 171"/>
                <a:gd name="T42" fmla="*/ 2147483647 w 106"/>
                <a:gd name="T43" fmla="*/ 2147483647 h 171"/>
                <a:gd name="T44" fmla="*/ 2147483647 w 106"/>
                <a:gd name="T45" fmla="*/ 2147483647 h 171"/>
                <a:gd name="T46" fmla="*/ 2147483647 w 106"/>
                <a:gd name="T47" fmla="*/ 2147483647 h 171"/>
                <a:gd name="T48" fmla="*/ 2147483647 w 106"/>
                <a:gd name="T49" fmla="*/ 2147483647 h 171"/>
                <a:gd name="T50" fmla="*/ 2147483647 w 106"/>
                <a:gd name="T51" fmla="*/ 2147483647 h 171"/>
                <a:gd name="T52" fmla="*/ 2147483647 w 106"/>
                <a:gd name="T53" fmla="*/ 2147483647 h 171"/>
                <a:gd name="T54" fmla="*/ 0 w 106"/>
                <a:gd name="T55" fmla="*/ 2147483647 h 171"/>
                <a:gd name="T56" fmla="*/ 0 w 106"/>
                <a:gd name="T57" fmla="*/ 2147483647 h 171"/>
                <a:gd name="T58" fmla="*/ 2147483647 w 106"/>
                <a:gd name="T59" fmla="*/ 2147483647 h 171"/>
                <a:gd name="T60" fmla="*/ 2147483647 w 106"/>
                <a:gd name="T61" fmla="*/ 2147483647 h 171"/>
                <a:gd name="T62" fmla="*/ 2147483647 w 106"/>
                <a:gd name="T63" fmla="*/ 2147483647 h 171"/>
                <a:gd name="T64" fmla="*/ 2147483647 w 106"/>
                <a:gd name="T65" fmla="*/ 2147483647 h 171"/>
                <a:gd name="T66" fmla="*/ 2147483647 w 106"/>
                <a:gd name="T67" fmla="*/ 2147483647 h 171"/>
                <a:gd name="T68" fmla="*/ 2147483647 w 106"/>
                <a:gd name="T69" fmla="*/ 2147483647 h 171"/>
                <a:gd name="T70" fmla="*/ 2147483647 w 106"/>
                <a:gd name="T71" fmla="*/ 2147483647 h 171"/>
                <a:gd name="T72" fmla="*/ 2147483647 w 106"/>
                <a:gd name="T73" fmla="*/ 2147483647 h 171"/>
                <a:gd name="T74" fmla="*/ 2147483647 w 106"/>
                <a:gd name="T75" fmla="*/ 2147483647 h 171"/>
                <a:gd name="T76" fmla="*/ 2147483647 w 106"/>
                <a:gd name="T77" fmla="*/ 2147483647 h 171"/>
                <a:gd name="T78" fmla="*/ 2147483647 w 106"/>
                <a:gd name="T79" fmla="*/ 2147483647 h 171"/>
                <a:gd name="T80" fmla="*/ 2147483647 w 106"/>
                <a:gd name="T81" fmla="*/ 2147483647 h 171"/>
                <a:gd name="T82" fmla="*/ 2147483647 w 106"/>
                <a:gd name="T83" fmla="*/ 2147483647 h 171"/>
                <a:gd name="T84" fmla="*/ 2147483647 w 106"/>
                <a:gd name="T85" fmla="*/ 2147483647 h 171"/>
                <a:gd name="T86" fmla="*/ 2147483647 w 106"/>
                <a:gd name="T87" fmla="*/ 2147483647 h 171"/>
                <a:gd name="T88" fmla="*/ 2147483647 w 106"/>
                <a:gd name="T89" fmla="*/ 2147483647 h 171"/>
                <a:gd name="T90" fmla="*/ 2147483647 w 106"/>
                <a:gd name="T91" fmla="*/ 2147483647 h 171"/>
                <a:gd name="T92" fmla="*/ 2147483647 w 106"/>
                <a:gd name="T93" fmla="*/ 2147483647 h 171"/>
                <a:gd name="T94" fmla="*/ 2147483647 w 106"/>
                <a:gd name="T95" fmla="*/ 2147483647 h 171"/>
                <a:gd name="T96" fmla="*/ 2147483647 w 106"/>
                <a:gd name="T97" fmla="*/ 2147483647 h 171"/>
                <a:gd name="T98" fmla="*/ 2147483647 w 106"/>
                <a:gd name="T99" fmla="*/ 2147483647 h 171"/>
                <a:gd name="T100" fmla="*/ 2147483647 w 106"/>
                <a:gd name="T101" fmla="*/ 2147483647 h 1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6" h="171">
                  <a:moveTo>
                    <a:pt x="102" y="4"/>
                  </a:moveTo>
                  <a:lnTo>
                    <a:pt x="102" y="4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2" y="10"/>
                  </a:lnTo>
                  <a:lnTo>
                    <a:pt x="60" y="22"/>
                  </a:lnTo>
                  <a:lnTo>
                    <a:pt x="76" y="36"/>
                  </a:lnTo>
                  <a:lnTo>
                    <a:pt x="76" y="46"/>
                  </a:lnTo>
                  <a:lnTo>
                    <a:pt x="76" y="56"/>
                  </a:lnTo>
                  <a:lnTo>
                    <a:pt x="72" y="68"/>
                  </a:lnTo>
                  <a:lnTo>
                    <a:pt x="68" y="82"/>
                  </a:lnTo>
                  <a:lnTo>
                    <a:pt x="60" y="96"/>
                  </a:lnTo>
                  <a:lnTo>
                    <a:pt x="52" y="110"/>
                  </a:lnTo>
                  <a:lnTo>
                    <a:pt x="42" y="118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22" y="129"/>
                  </a:lnTo>
                  <a:lnTo>
                    <a:pt x="8" y="114"/>
                  </a:lnTo>
                  <a:lnTo>
                    <a:pt x="2" y="131"/>
                  </a:lnTo>
                  <a:lnTo>
                    <a:pt x="0" y="147"/>
                  </a:lnTo>
                  <a:lnTo>
                    <a:pt x="0" y="161"/>
                  </a:lnTo>
                  <a:lnTo>
                    <a:pt x="2" y="165"/>
                  </a:lnTo>
                  <a:lnTo>
                    <a:pt x="4" y="169"/>
                  </a:lnTo>
                  <a:lnTo>
                    <a:pt x="6" y="169"/>
                  </a:lnTo>
                  <a:lnTo>
                    <a:pt x="12" y="171"/>
                  </a:lnTo>
                  <a:lnTo>
                    <a:pt x="18" y="171"/>
                  </a:lnTo>
                  <a:lnTo>
                    <a:pt x="26" y="167"/>
                  </a:lnTo>
                  <a:lnTo>
                    <a:pt x="36" y="159"/>
                  </a:lnTo>
                  <a:lnTo>
                    <a:pt x="46" y="151"/>
                  </a:lnTo>
                  <a:lnTo>
                    <a:pt x="56" y="139"/>
                  </a:lnTo>
                  <a:lnTo>
                    <a:pt x="66" y="125"/>
                  </a:lnTo>
                  <a:lnTo>
                    <a:pt x="76" y="110"/>
                  </a:lnTo>
                  <a:lnTo>
                    <a:pt x="84" y="92"/>
                  </a:lnTo>
                  <a:lnTo>
                    <a:pt x="92" y="76"/>
                  </a:lnTo>
                  <a:lnTo>
                    <a:pt x="98" y="58"/>
                  </a:lnTo>
                  <a:lnTo>
                    <a:pt x="102" y="44"/>
                  </a:lnTo>
                  <a:lnTo>
                    <a:pt x="106" y="30"/>
                  </a:lnTo>
                  <a:lnTo>
                    <a:pt x="106" y="18"/>
                  </a:lnTo>
                  <a:lnTo>
                    <a:pt x="104" y="10"/>
                  </a:lnTo>
                  <a:lnTo>
                    <a:pt x="10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Freeform 386"/>
            <p:cNvSpPr>
              <a:spLocks/>
            </p:cNvSpPr>
            <p:nvPr/>
          </p:nvSpPr>
          <p:spPr bwMode="auto">
            <a:xfrm flipH="1">
              <a:off x="383061" y="111751"/>
              <a:ext cx="120444" cy="101197"/>
            </a:xfrm>
            <a:custGeom>
              <a:avLst/>
              <a:gdLst>
                <a:gd name="T0" fmla="*/ 2147483647 w 387"/>
                <a:gd name="T1" fmla="*/ 2147483647 h 325"/>
                <a:gd name="T2" fmla="*/ 2147483647 w 387"/>
                <a:gd name="T3" fmla="*/ 2147483647 h 325"/>
                <a:gd name="T4" fmla="*/ 2147483647 w 387"/>
                <a:gd name="T5" fmla="*/ 2147483647 h 325"/>
                <a:gd name="T6" fmla="*/ 2147483647 w 387"/>
                <a:gd name="T7" fmla="*/ 2147483647 h 325"/>
                <a:gd name="T8" fmla="*/ 2147483647 w 387"/>
                <a:gd name="T9" fmla="*/ 2147483647 h 325"/>
                <a:gd name="T10" fmla="*/ 2147483647 w 387"/>
                <a:gd name="T11" fmla="*/ 2147483647 h 325"/>
                <a:gd name="T12" fmla="*/ 2147483647 w 387"/>
                <a:gd name="T13" fmla="*/ 2147483647 h 325"/>
                <a:gd name="T14" fmla="*/ 2147483647 w 387"/>
                <a:gd name="T15" fmla="*/ 2147483647 h 325"/>
                <a:gd name="T16" fmla="*/ 2147483647 w 387"/>
                <a:gd name="T17" fmla="*/ 2147483647 h 325"/>
                <a:gd name="T18" fmla="*/ 2147483647 w 387"/>
                <a:gd name="T19" fmla="*/ 2147483647 h 325"/>
                <a:gd name="T20" fmla="*/ 2147483647 w 387"/>
                <a:gd name="T21" fmla="*/ 2147483647 h 325"/>
                <a:gd name="T22" fmla="*/ 2147483647 w 387"/>
                <a:gd name="T23" fmla="*/ 2147483647 h 325"/>
                <a:gd name="T24" fmla="*/ 2147483647 w 387"/>
                <a:gd name="T25" fmla="*/ 2147483647 h 325"/>
                <a:gd name="T26" fmla="*/ 2147483647 w 387"/>
                <a:gd name="T27" fmla="*/ 2147483647 h 325"/>
                <a:gd name="T28" fmla="*/ 2147483647 w 387"/>
                <a:gd name="T29" fmla="*/ 2147483647 h 325"/>
                <a:gd name="T30" fmla="*/ 2147483647 w 387"/>
                <a:gd name="T31" fmla="*/ 2147483647 h 325"/>
                <a:gd name="T32" fmla="*/ 2147483647 w 387"/>
                <a:gd name="T33" fmla="*/ 2147483647 h 325"/>
                <a:gd name="T34" fmla="*/ 2147483647 w 387"/>
                <a:gd name="T35" fmla="*/ 2147483647 h 325"/>
                <a:gd name="T36" fmla="*/ 2147483647 w 387"/>
                <a:gd name="T37" fmla="*/ 2147483647 h 325"/>
                <a:gd name="T38" fmla="*/ 2147483647 w 387"/>
                <a:gd name="T39" fmla="*/ 2147483647 h 325"/>
                <a:gd name="T40" fmla="*/ 2147483647 w 387"/>
                <a:gd name="T41" fmla="*/ 2147483647 h 325"/>
                <a:gd name="T42" fmla="*/ 2147483647 w 387"/>
                <a:gd name="T43" fmla="*/ 2147483647 h 325"/>
                <a:gd name="T44" fmla="*/ 2147483647 w 387"/>
                <a:gd name="T45" fmla="*/ 0 h 325"/>
                <a:gd name="T46" fmla="*/ 2147483647 w 387"/>
                <a:gd name="T47" fmla="*/ 0 h 325"/>
                <a:gd name="T48" fmla="*/ 2147483647 w 387"/>
                <a:gd name="T49" fmla="*/ 0 h 325"/>
                <a:gd name="T50" fmla="*/ 2147483647 w 387"/>
                <a:gd name="T51" fmla="*/ 2147483647 h 325"/>
                <a:gd name="T52" fmla="*/ 2147483647 w 387"/>
                <a:gd name="T53" fmla="*/ 2147483647 h 325"/>
                <a:gd name="T54" fmla="*/ 2147483647 w 387"/>
                <a:gd name="T55" fmla="*/ 2147483647 h 325"/>
                <a:gd name="T56" fmla="*/ 2147483647 w 387"/>
                <a:gd name="T57" fmla="*/ 2147483647 h 325"/>
                <a:gd name="T58" fmla="*/ 2147483647 w 387"/>
                <a:gd name="T59" fmla="*/ 2147483647 h 325"/>
                <a:gd name="T60" fmla="*/ 2147483647 w 387"/>
                <a:gd name="T61" fmla="*/ 2147483647 h 325"/>
                <a:gd name="T62" fmla="*/ 2147483647 w 387"/>
                <a:gd name="T63" fmla="*/ 2147483647 h 325"/>
                <a:gd name="T64" fmla="*/ 2147483647 w 387"/>
                <a:gd name="T65" fmla="*/ 2147483647 h 325"/>
                <a:gd name="T66" fmla="*/ 2147483647 w 387"/>
                <a:gd name="T67" fmla="*/ 2147483647 h 325"/>
                <a:gd name="T68" fmla="*/ 2147483647 w 387"/>
                <a:gd name="T69" fmla="*/ 2147483647 h 325"/>
                <a:gd name="T70" fmla="*/ 2147483647 w 387"/>
                <a:gd name="T71" fmla="*/ 2147483647 h 325"/>
                <a:gd name="T72" fmla="*/ 2147483647 w 387"/>
                <a:gd name="T73" fmla="*/ 2147483647 h 325"/>
                <a:gd name="T74" fmla="*/ 2147483647 w 387"/>
                <a:gd name="T75" fmla="*/ 2147483647 h 325"/>
                <a:gd name="T76" fmla="*/ 2147483647 w 387"/>
                <a:gd name="T77" fmla="*/ 2147483647 h 325"/>
                <a:gd name="T78" fmla="*/ 0 w 387"/>
                <a:gd name="T79" fmla="*/ 2147483647 h 325"/>
                <a:gd name="T80" fmla="*/ 0 w 387"/>
                <a:gd name="T81" fmla="*/ 2147483647 h 325"/>
                <a:gd name="T82" fmla="*/ 2147483647 w 387"/>
                <a:gd name="T83" fmla="*/ 2147483647 h 325"/>
                <a:gd name="T84" fmla="*/ 2147483647 w 387"/>
                <a:gd name="T85" fmla="*/ 2147483647 h 325"/>
                <a:gd name="T86" fmla="*/ 2147483647 w 387"/>
                <a:gd name="T87" fmla="*/ 2147483647 h 325"/>
                <a:gd name="T88" fmla="*/ 2147483647 w 387"/>
                <a:gd name="T89" fmla="*/ 2147483647 h 325"/>
                <a:gd name="T90" fmla="*/ 2147483647 w 387"/>
                <a:gd name="T91" fmla="*/ 2147483647 h 325"/>
                <a:gd name="T92" fmla="*/ 2147483647 w 387"/>
                <a:gd name="T93" fmla="*/ 2147483647 h 325"/>
                <a:gd name="T94" fmla="*/ 2147483647 w 387"/>
                <a:gd name="T95" fmla="*/ 2147483647 h 325"/>
                <a:gd name="T96" fmla="*/ 2147483647 w 387"/>
                <a:gd name="T97" fmla="*/ 2147483647 h 325"/>
                <a:gd name="T98" fmla="*/ 2147483647 w 387"/>
                <a:gd name="T99" fmla="*/ 2147483647 h 325"/>
                <a:gd name="T100" fmla="*/ 2147483647 w 387"/>
                <a:gd name="T101" fmla="*/ 2147483647 h 325"/>
                <a:gd name="T102" fmla="*/ 2147483647 w 387"/>
                <a:gd name="T103" fmla="*/ 2147483647 h 325"/>
                <a:gd name="T104" fmla="*/ 2147483647 w 387"/>
                <a:gd name="T105" fmla="*/ 2147483647 h 325"/>
                <a:gd name="T106" fmla="*/ 2147483647 w 387"/>
                <a:gd name="T107" fmla="*/ 2147483647 h 325"/>
                <a:gd name="T108" fmla="*/ 2147483647 w 387"/>
                <a:gd name="T109" fmla="*/ 2147483647 h 325"/>
                <a:gd name="T110" fmla="*/ 2147483647 w 387"/>
                <a:gd name="T111" fmla="*/ 2147483647 h 325"/>
                <a:gd name="T112" fmla="*/ 2147483647 w 387"/>
                <a:gd name="T113" fmla="*/ 2147483647 h 325"/>
                <a:gd name="T114" fmla="*/ 2147483647 w 387"/>
                <a:gd name="T115" fmla="*/ 2147483647 h 325"/>
                <a:gd name="T116" fmla="*/ 2147483647 w 387"/>
                <a:gd name="T117" fmla="*/ 2147483647 h 325"/>
                <a:gd name="T118" fmla="*/ 2147483647 w 387"/>
                <a:gd name="T119" fmla="*/ 2147483647 h 325"/>
                <a:gd name="T120" fmla="*/ 2147483647 w 387"/>
                <a:gd name="T121" fmla="*/ 2147483647 h 325"/>
                <a:gd name="T122" fmla="*/ 2147483647 w 387"/>
                <a:gd name="T123" fmla="*/ 2147483647 h 3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7" h="325">
                  <a:moveTo>
                    <a:pt x="154" y="112"/>
                  </a:moveTo>
                  <a:lnTo>
                    <a:pt x="154" y="112"/>
                  </a:lnTo>
                  <a:lnTo>
                    <a:pt x="162" y="98"/>
                  </a:lnTo>
                  <a:lnTo>
                    <a:pt x="172" y="86"/>
                  </a:lnTo>
                  <a:lnTo>
                    <a:pt x="184" y="74"/>
                  </a:lnTo>
                  <a:lnTo>
                    <a:pt x="196" y="66"/>
                  </a:lnTo>
                  <a:lnTo>
                    <a:pt x="210" y="58"/>
                  </a:lnTo>
                  <a:lnTo>
                    <a:pt x="224" y="52"/>
                  </a:lnTo>
                  <a:lnTo>
                    <a:pt x="240" y="48"/>
                  </a:lnTo>
                  <a:lnTo>
                    <a:pt x="255" y="44"/>
                  </a:lnTo>
                  <a:lnTo>
                    <a:pt x="271" y="42"/>
                  </a:lnTo>
                  <a:lnTo>
                    <a:pt x="287" y="40"/>
                  </a:lnTo>
                  <a:lnTo>
                    <a:pt x="321" y="42"/>
                  </a:lnTo>
                  <a:lnTo>
                    <a:pt x="355" y="48"/>
                  </a:lnTo>
                  <a:lnTo>
                    <a:pt x="387" y="58"/>
                  </a:lnTo>
                  <a:lnTo>
                    <a:pt x="387" y="56"/>
                  </a:lnTo>
                  <a:lnTo>
                    <a:pt x="357" y="40"/>
                  </a:lnTo>
                  <a:lnTo>
                    <a:pt x="323" y="26"/>
                  </a:lnTo>
                  <a:lnTo>
                    <a:pt x="289" y="14"/>
                  </a:lnTo>
                  <a:lnTo>
                    <a:pt x="257" y="6"/>
                  </a:lnTo>
                  <a:lnTo>
                    <a:pt x="224" y="0"/>
                  </a:lnTo>
                  <a:lnTo>
                    <a:pt x="192" y="0"/>
                  </a:lnTo>
                  <a:lnTo>
                    <a:pt x="178" y="0"/>
                  </a:lnTo>
                  <a:lnTo>
                    <a:pt x="162" y="2"/>
                  </a:lnTo>
                  <a:lnTo>
                    <a:pt x="148" y="6"/>
                  </a:lnTo>
                  <a:lnTo>
                    <a:pt x="134" y="10"/>
                  </a:lnTo>
                  <a:lnTo>
                    <a:pt x="110" y="22"/>
                  </a:lnTo>
                  <a:lnTo>
                    <a:pt x="90" y="32"/>
                  </a:lnTo>
                  <a:lnTo>
                    <a:pt x="70" y="44"/>
                  </a:lnTo>
                  <a:lnTo>
                    <a:pt x="54" y="56"/>
                  </a:lnTo>
                  <a:lnTo>
                    <a:pt x="42" y="68"/>
                  </a:lnTo>
                  <a:lnTo>
                    <a:pt x="30" y="82"/>
                  </a:lnTo>
                  <a:lnTo>
                    <a:pt x="20" y="94"/>
                  </a:lnTo>
                  <a:lnTo>
                    <a:pt x="14" y="108"/>
                  </a:lnTo>
                  <a:lnTo>
                    <a:pt x="8" y="124"/>
                  </a:lnTo>
                  <a:lnTo>
                    <a:pt x="4" y="138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2" y="20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20" y="268"/>
                  </a:lnTo>
                  <a:lnTo>
                    <a:pt x="30" y="283"/>
                  </a:lnTo>
                  <a:lnTo>
                    <a:pt x="42" y="295"/>
                  </a:lnTo>
                  <a:lnTo>
                    <a:pt x="58" y="305"/>
                  </a:lnTo>
                  <a:lnTo>
                    <a:pt x="76" y="315"/>
                  </a:lnTo>
                  <a:lnTo>
                    <a:pt x="94" y="321"/>
                  </a:lnTo>
                  <a:lnTo>
                    <a:pt x="116" y="325"/>
                  </a:lnTo>
                  <a:lnTo>
                    <a:pt x="112" y="299"/>
                  </a:lnTo>
                  <a:lnTo>
                    <a:pt x="112" y="271"/>
                  </a:lnTo>
                  <a:lnTo>
                    <a:pt x="112" y="244"/>
                  </a:lnTo>
                  <a:lnTo>
                    <a:pt x="116" y="216"/>
                  </a:lnTo>
                  <a:lnTo>
                    <a:pt x="122" y="190"/>
                  </a:lnTo>
                  <a:lnTo>
                    <a:pt x="130" y="162"/>
                  </a:lnTo>
                  <a:lnTo>
                    <a:pt x="140" y="136"/>
                  </a:lnTo>
                  <a:lnTo>
                    <a:pt x="15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 387"/>
            <p:cNvSpPr>
              <a:spLocks/>
            </p:cNvSpPr>
            <p:nvPr/>
          </p:nvSpPr>
          <p:spPr bwMode="auto">
            <a:xfrm flipH="1">
              <a:off x="368782" y="9312"/>
              <a:ext cx="45322" cy="119823"/>
            </a:xfrm>
            <a:custGeom>
              <a:avLst/>
              <a:gdLst>
                <a:gd name="T0" fmla="*/ 2147483647 w 146"/>
                <a:gd name="T1" fmla="*/ 2147483647 h 387"/>
                <a:gd name="T2" fmla="*/ 2147483647 w 146"/>
                <a:gd name="T3" fmla="*/ 2147483647 h 387"/>
                <a:gd name="T4" fmla="*/ 2147483647 w 146"/>
                <a:gd name="T5" fmla="*/ 2147483647 h 387"/>
                <a:gd name="T6" fmla="*/ 2147483647 w 146"/>
                <a:gd name="T7" fmla="*/ 2147483647 h 387"/>
                <a:gd name="T8" fmla="*/ 2147483647 w 146"/>
                <a:gd name="T9" fmla="*/ 2147483647 h 387"/>
                <a:gd name="T10" fmla="*/ 2147483647 w 146"/>
                <a:gd name="T11" fmla="*/ 0 h 387"/>
                <a:gd name="T12" fmla="*/ 2147483647 w 146"/>
                <a:gd name="T13" fmla="*/ 0 h 387"/>
                <a:gd name="T14" fmla="*/ 2147483647 w 146"/>
                <a:gd name="T15" fmla="*/ 2147483647 h 387"/>
                <a:gd name="T16" fmla="*/ 2147483647 w 146"/>
                <a:gd name="T17" fmla="*/ 2147483647 h 387"/>
                <a:gd name="T18" fmla="*/ 2147483647 w 146"/>
                <a:gd name="T19" fmla="*/ 2147483647 h 387"/>
                <a:gd name="T20" fmla="*/ 2147483647 w 146"/>
                <a:gd name="T21" fmla="*/ 2147483647 h 387"/>
                <a:gd name="T22" fmla="*/ 2147483647 w 146"/>
                <a:gd name="T23" fmla="*/ 2147483647 h 387"/>
                <a:gd name="T24" fmla="*/ 2147483647 w 146"/>
                <a:gd name="T25" fmla="*/ 2147483647 h 387"/>
                <a:gd name="T26" fmla="*/ 2147483647 w 146"/>
                <a:gd name="T27" fmla="*/ 2147483647 h 387"/>
                <a:gd name="T28" fmla="*/ 2147483647 w 146"/>
                <a:gd name="T29" fmla="*/ 2147483647 h 387"/>
                <a:gd name="T30" fmla="*/ 2147483647 w 146"/>
                <a:gd name="T31" fmla="*/ 2147483647 h 387"/>
                <a:gd name="T32" fmla="*/ 2147483647 w 146"/>
                <a:gd name="T33" fmla="*/ 2147483647 h 387"/>
                <a:gd name="T34" fmla="*/ 2147483647 w 146"/>
                <a:gd name="T35" fmla="*/ 2147483647 h 387"/>
                <a:gd name="T36" fmla="*/ 2147483647 w 146"/>
                <a:gd name="T37" fmla="*/ 2147483647 h 387"/>
                <a:gd name="T38" fmla="*/ 0 w 146"/>
                <a:gd name="T39" fmla="*/ 2147483647 h 387"/>
                <a:gd name="T40" fmla="*/ 0 w 146"/>
                <a:gd name="T41" fmla="*/ 2147483647 h 387"/>
                <a:gd name="T42" fmla="*/ 0 w 146"/>
                <a:gd name="T43" fmla="*/ 2147483647 h 387"/>
                <a:gd name="T44" fmla="*/ 2147483647 w 146"/>
                <a:gd name="T45" fmla="*/ 2147483647 h 387"/>
                <a:gd name="T46" fmla="*/ 2147483647 w 146"/>
                <a:gd name="T47" fmla="*/ 2147483647 h 387"/>
                <a:gd name="T48" fmla="*/ 2147483647 w 146"/>
                <a:gd name="T49" fmla="*/ 2147483647 h 387"/>
                <a:gd name="T50" fmla="*/ 2147483647 w 146"/>
                <a:gd name="T51" fmla="*/ 2147483647 h 387"/>
                <a:gd name="T52" fmla="*/ 2147483647 w 146"/>
                <a:gd name="T53" fmla="*/ 2147483647 h 387"/>
                <a:gd name="T54" fmla="*/ 2147483647 w 146"/>
                <a:gd name="T55" fmla="*/ 2147483647 h 387"/>
                <a:gd name="T56" fmla="*/ 2147483647 w 146"/>
                <a:gd name="T57" fmla="*/ 2147483647 h 387"/>
                <a:gd name="T58" fmla="*/ 2147483647 w 146"/>
                <a:gd name="T59" fmla="*/ 2147483647 h 387"/>
                <a:gd name="T60" fmla="*/ 2147483647 w 146"/>
                <a:gd name="T61" fmla="*/ 2147483647 h 387"/>
                <a:gd name="T62" fmla="*/ 2147483647 w 146"/>
                <a:gd name="T63" fmla="*/ 2147483647 h 387"/>
                <a:gd name="T64" fmla="*/ 2147483647 w 146"/>
                <a:gd name="T65" fmla="*/ 2147483647 h 387"/>
                <a:gd name="T66" fmla="*/ 2147483647 w 146"/>
                <a:gd name="T67" fmla="*/ 2147483647 h 387"/>
                <a:gd name="T68" fmla="*/ 2147483647 w 146"/>
                <a:gd name="T69" fmla="*/ 2147483647 h 387"/>
                <a:gd name="T70" fmla="*/ 2147483647 w 146"/>
                <a:gd name="T71" fmla="*/ 2147483647 h 387"/>
                <a:gd name="T72" fmla="*/ 2147483647 w 146"/>
                <a:gd name="T73" fmla="*/ 2147483647 h 387"/>
                <a:gd name="T74" fmla="*/ 2147483647 w 146"/>
                <a:gd name="T75" fmla="*/ 2147483647 h 387"/>
                <a:gd name="T76" fmla="*/ 2147483647 w 146"/>
                <a:gd name="T77" fmla="*/ 2147483647 h 387"/>
                <a:gd name="T78" fmla="*/ 2147483647 w 146"/>
                <a:gd name="T79" fmla="*/ 2147483647 h 387"/>
                <a:gd name="T80" fmla="*/ 2147483647 w 146"/>
                <a:gd name="T81" fmla="*/ 2147483647 h 387"/>
                <a:gd name="T82" fmla="*/ 2147483647 w 146"/>
                <a:gd name="T83" fmla="*/ 2147483647 h 387"/>
                <a:gd name="T84" fmla="*/ 2147483647 w 146"/>
                <a:gd name="T85" fmla="*/ 2147483647 h 387"/>
                <a:gd name="T86" fmla="*/ 2147483647 w 146"/>
                <a:gd name="T87" fmla="*/ 2147483647 h 3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6" h="387">
                  <a:moveTo>
                    <a:pt x="78" y="73"/>
                  </a:moveTo>
                  <a:lnTo>
                    <a:pt x="78" y="73"/>
                  </a:lnTo>
                  <a:lnTo>
                    <a:pt x="92" y="51"/>
                  </a:lnTo>
                  <a:lnTo>
                    <a:pt x="110" y="32"/>
                  </a:lnTo>
                  <a:lnTo>
                    <a:pt x="128" y="14"/>
                  </a:lnTo>
                  <a:lnTo>
                    <a:pt x="146" y="0"/>
                  </a:lnTo>
                  <a:lnTo>
                    <a:pt x="116" y="8"/>
                  </a:lnTo>
                  <a:lnTo>
                    <a:pt x="88" y="20"/>
                  </a:lnTo>
                  <a:lnTo>
                    <a:pt x="74" y="26"/>
                  </a:lnTo>
                  <a:lnTo>
                    <a:pt x="62" y="34"/>
                  </a:lnTo>
                  <a:lnTo>
                    <a:pt x="50" y="43"/>
                  </a:lnTo>
                  <a:lnTo>
                    <a:pt x="40" y="53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16" y="95"/>
                  </a:lnTo>
                  <a:lnTo>
                    <a:pt x="10" y="111"/>
                  </a:lnTo>
                  <a:lnTo>
                    <a:pt x="6" y="131"/>
                  </a:lnTo>
                  <a:lnTo>
                    <a:pt x="2" y="151"/>
                  </a:lnTo>
                  <a:lnTo>
                    <a:pt x="0" y="175"/>
                  </a:lnTo>
                  <a:lnTo>
                    <a:pt x="0" y="199"/>
                  </a:lnTo>
                  <a:lnTo>
                    <a:pt x="2" y="223"/>
                  </a:lnTo>
                  <a:lnTo>
                    <a:pt x="8" y="247"/>
                  </a:lnTo>
                  <a:lnTo>
                    <a:pt x="16" y="271"/>
                  </a:lnTo>
                  <a:lnTo>
                    <a:pt x="30" y="295"/>
                  </a:lnTo>
                  <a:lnTo>
                    <a:pt x="44" y="319"/>
                  </a:lnTo>
                  <a:lnTo>
                    <a:pt x="62" y="343"/>
                  </a:lnTo>
                  <a:lnTo>
                    <a:pt x="80" y="365"/>
                  </a:lnTo>
                  <a:lnTo>
                    <a:pt x="100" y="387"/>
                  </a:lnTo>
                  <a:lnTo>
                    <a:pt x="102" y="385"/>
                  </a:lnTo>
                  <a:lnTo>
                    <a:pt x="86" y="347"/>
                  </a:lnTo>
                  <a:lnTo>
                    <a:pt x="72" y="305"/>
                  </a:lnTo>
                  <a:lnTo>
                    <a:pt x="62" y="263"/>
                  </a:lnTo>
                  <a:lnTo>
                    <a:pt x="56" y="221"/>
                  </a:lnTo>
                  <a:lnTo>
                    <a:pt x="54" y="181"/>
                  </a:lnTo>
                  <a:lnTo>
                    <a:pt x="54" y="161"/>
                  </a:lnTo>
                  <a:lnTo>
                    <a:pt x="56" y="141"/>
                  </a:lnTo>
                  <a:lnTo>
                    <a:pt x="60" y="123"/>
                  </a:lnTo>
                  <a:lnTo>
                    <a:pt x="64" y="105"/>
                  </a:lnTo>
                  <a:lnTo>
                    <a:pt x="70" y="89"/>
                  </a:lnTo>
                  <a:lnTo>
                    <a:pt x="78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 388"/>
            <p:cNvSpPr>
              <a:spLocks/>
            </p:cNvSpPr>
            <p:nvPr/>
          </p:nvSpPr>
          <p:spPr bwMode="auto">
            <a:xfrm flipH="1">
              <a:off x="338981" y="124168"/>
              <a:ext cx="129757" cy="146519"/>
            </a:xfrm>
            <a:custGeom>
              <a:avLst/>
              <a:gdLst>
                <a:gd name="T0" fmla="*/ 2147483647 w 417"/>
                <a:gd name="T1" fmla="*/ 2147483647 h 471"/>
                <a:gd name="T2" fmla="*/ 2147483647 w 417"/>
                <a:gd name="T3" fmla="*/ 2147483647 h 471"/>
                <a:gd name="T4" fmla="*/ 2147483647 w 417"/>
                <a:gd name="T5" fmla="*/ 2147483647 h 471"/>
                <a:gd name="T6" fmla="*/ 2147483647 w 417"/>
                <a:gd name="T7" fmla="*/ 2147483647 h 471"/>
                <a:gd name="T8" fmla="*/ 2147483647 w 417"/>
                <a:gd name="T9" fmla="*/ 0 h 471"/>
                <a:gd name="T10" fmla="*/ 2147483647 w 417"/>
                <a:gd name="T11" fmla="*/ 2147483647 h 471"/>
                <a:gd name="T12" fmla="*/ 2147483647 w 417"/>
                <a:gd name="T13" fmla="*/ 2147483647 h 471"/>
                <a:gd name="T14" fmla="*/ 2147483647 w 417"/>
                <a:gd name="T15" fmla="*/ 2147483647 h 471"/>
                <a:gd name="T16" fmla="*/ 2147483647 w 417"/>
                <a:gd name="T17" fmla="*/ 2147483647 h 471"/>
                <a:gd name="T18" fmla="*/ 2147483647 w 417"/>
                <a:gd name="T19" fmla="*/ 2147483647 h 471"/>
                <a:gd name="T20" fmla="*/ 2147483647 w 417"/>
                <a:gd name="T21" fmla="*/ 2147483647 h 471"/>
                <a:gd name="T22" fmla="*/ 2147483647 w 417"/>
                <a:gd name="T23" fmla="*/ 2147483647 h 471"/>
                <a:gd name="T24" fmla="*/ 0 w 417"/>
                <a:gd name="T25" fmla="*/ 2147483647 h 471"/>
                <a:gd name="T26" fmla="*/ 0 w 417"/>
                <a:gd name="T27" fmla="*/ 2147483647 h 471"/>
                <a:gd name="T28" fmla="*/ 2147483647 w 417"/>
                <a:gd name="T29" fmla="*/ 2147483647 h 471"/>
                <a:gd name="T30" fmla="*/ 2147483647 w 417"/>
                <a:gd name="T31" fmla="*/ 2147483647 h 471"/>
                <a:gd name="T32" fmla="*/ 2147483647 w 417"/>
                <a:gd name="T33" fmla="*/ 2147483647 h 471"/>
                <a:gd name="T34" fmla="*/ 2147483647 w 417"/>
                <a:gd name="T35" fmla="*/ 2147483647 h 471"/>
                <a:gd name="T36" fmla="*/ 2147483647 w 417"/>
                <a:gd name="T37" fmla="*/ 2147483647 h 471"/>
                <a:gd name="T38" fmla="*/ 2147483647 w 417"/>
                <a:gd name="T39" fmla="*/ 2147483647 h 471"/>
                <a:gd name="T40" fmla="*/ 2147483647 w 417"/>
                <a:gd name="T41" fmla="*/ 2147483647 h 471"/>
                <a:gd name="T42" fmla="*/ 2147483647 w 417"/>
                <a:gd name="T43" fmla="*/ 2147483647 h 471"/>
                <a:gd name="T44" fmla="*/ 2147483647 w 417"/>
                <a:gd name="T45" fmla="*/ 2147483647 h 471"/>
                <a:gd name="T46" fmla="*/ 2147483647 w 417"/>
                <a:gd name="T47" fmla="*/ 2147483647 h 471"/>
                <a:gd name="T48" fmla="*/ 2147483647 w 417"/>
                <a:gd name="T49" fmla="*/ 2147483647 h 471"/>
                <a:gd name="T50" fmla="*/ 2147483647 w 417"/>
                <a:gd name="T51" fmla="*/ 2147483647 h 471"/>
                <a:gd name="T52" fmla="*/ 2147483647 w 417"/>
                <a:gd name="T53" fmla="*/ 2147483647 h 471"/>
                <a:gd name="T54" fmla="*/ 2147483647 w 417"/>
                <a:gd name="T55" fmla="*/ 2147483647 h 471"/>
                <a:gd name="T56" fmla="*/ 2147483647 w 417"/>
                <a:gd name="T57" fmla="*/ 2147483647 h 471"/>
                <a:gd name="T58" fmla="*/ 2147483647 w 417"/>
                <a:gd name="T59" fmla="*/ 2147483647 h 471"/>
                <a:gd name="T60" fmla="*/ 2147483647 w 417"/>
                <a:gd name="T61" fmla="*/ 2147483647 h 471"/>
                <a:gd name="T62" fmla="*/ 2147483647 w 417"/>
                <a:gd name="T63" fmla="*/ 2147483647 h 471"/>
                <a:gd name="T64" fmla="*/ 2147483647 w 417"/>
                <a:gd name="T65" fmla="*/ 2147483647 h 471"/>
                <a:gd name="T66" fmla="*/ 2147483647 w 417"/>
                <a:gd name="T67" fmla="*/ 2147483647 h 4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7" h="471">
                  <a:moveTo>
                    <a:pt x="387" y="152"/>
                  </a:moveTo>
                  <a:lnTo>
                    <a:pt x="387" y="152"/>
                  </a:lnTo>
                  <a:lnTo>
                    <a:pt x="315" y="70"/>
                  </a:lnTo>
                  <a:lnTo>
                    <a:pt x="289" y="38"/>
                  </a:lnTo>
                  <a:lnTo>
                    <a:pt x="279" y="26"/>
                  </a:lnTo>
                  <a:lnTo>
                    <a:pt x="275" y="18"/>
                  </a:lnTo>
                  <a:lnTo>
                    <a:pt x="243" y="8"/>
                  </a:lnTo>
                  <a:lnTo>
                    <a:pt x="209" y="2"/>
                  </a:lnTo>
                  <a:lnTo>
                    <a:pt x="175" y="0"/>
                  </a:lnTo>
                  <a:lnTo>
                    <a:pt x="159" y="2"/>
                  </a:lnTo>
                  <a:lnTo>
                    <a:pt x="143" y="4"/>
                  </a:lnTo>
                  <a:lnTo>
                    <a:pt x="128" y="8"/>
                  </a:lnTo>
                  <a:lnTo>
                    <a:pt x="112" y="12"/>
                  </a:lnTo>
                  <a:lnTo>
                    <a:pt x="98" y="18"/>
                  </a:lnTo>
                  <a:lnTo>
                    <a:pt x="84" y="26"/>
                  </a:lnTo>
                  <a:lnTo>
                    <a:pt x="72" y="34"/>
                  </a:lnTo>
                  <a:lnTo>
                    <a:pt x="60" y="46"/>
                  </a:lnTo>
                  <a:lnTo>
                    <a:pt x="50" y="58"/>
                  </a:lnTo>
                  <a:lnTo>
                    <a:pt x="42" y="72"/>
                  </a:lnTo>
                  <a:lnTo>
                    <a:pt x="28" y="96"/>
                  </a:lnTo>
                  <a:lnTo>
                    <a:pt x="18" y="122"/>
                  </a:lnTo>
                  <a:lnTo>
                    <a:pt x="10" y="150"/>
                  </a:lnTo>
                  <a:lnTo>
                    <a:pt x="4" y="176"/>
                  </a:lnTo>
                  <a:lnTo>
                    <a:pt x="0" y="204"/>
                  </a:lnTo>
                  <a:lnTo>
                    <a:pt x="0" y="231"/>
                  </a:lnTo>
                  <a:lnTo>
                    <a:pt x="0" y="259"/>
                  </a:lnTo>
                  <a:lnTo>
                    <a:pt x="4" y="285"/>
                  </a:lnTo>
                  <a:lnTo>
                    <a:pt x="8" y="305"/>
                  </a:lnTo>
                  <a:lnTo>
                    <a:pt x="14" y="325"/>
                  </a:lnTo>
                  <a:lnTo>
                    <a:pt x="20" y="343"/>
                  </a:lnTo>
                  <a:lnTo>
                    <a:pt x="28" y="361"/>
                  </a:lnTo>
                  <a:lnTo>
                    <a:pt x="36" y="379"/>
                  </a:lnTo>
                  <a:lnTo>
                    <a:pt x="46" y="395"/>
                  </a:lnTo>
                  <a:lnTo>
                    <a:pt x="58" y="409"/>
                  </a:lnTo>
                  <a:lnTo>
                    <a:pt x="70" y="423"/>
                  </a:lnTo>
                  <a:lnTo>
                    <a:pt x="86" y="437"/>
                  </a:lnTo>
                  <a:lnTo>
                    <a:pt x="102" y="449"/>
                  </a:lnTo>
                  <a:lnTo>
                    <a:pt x="120" y="457"/>
                  </a:lnTo>
                  <a:lnTo>
                    <a:pt x="137" y="465"/>
                  </a:lnTo>
                  <a:lnTo>
                    <a:pt x="153" y="469"/>
                  </a:lnTo>
                  <a:lnTo>
                    <a:pt x="171" y="471"/>
                  </a:lnTo>
                  <a:lnTo>
                    <a:pt x="191" y="471"/>
                  </a:lnTo>
                  <a:lnTo>
                    <a:pt x="209" y="467"/>
                  </a:lnTo>
                  <a:lnTo>
                    <a:pt x="227" y="463"/>
                  </a:lnTo>
                  <a:lnTo>
                    <a:pt x="243" y="455"/>
                  </a:lnTo>
                  <a:lnTo>
                    <a:pt x="261" y="445"/>
                  </a:lnTo>
                  <a:lnTo>
                    <a:pt x="277" y="433"/>
                  </a:lnTo>
                  <a:lnTo>
                    <a:pt x="293" y="421"/>
                  </a:lnTo>
                  <a:lnTo>
                    <a:pt x="309" y="405"/>
                  </a:lnTo>
                  <a:lnTo>
                    <a:pt x="323" y="385"/>
                  </a:lnTo>
                  <a:lnTo>
                    <a:pt x="335" y="365"/>
                  </a:lnTo>
                  <a:lnTo>
                    <a:pt x="361" y="319"/>
                  </a:lnTo>
                  <a:lnTo>
                    <a:pt x="385" y="275"/>
                  </a:lnTo>
                  <a:lnTo>
                    <a:pt x="395" y="255"/>
                  </a:lnTo>
                  <a:lnTo>
                    <a:pt x="403" y="235"/>
                  </a:lnTo>
                  <a:lnTo>
                    <a:pt x="409" y="214"/>
                  </a:lnTo>
                  <a:lnTo>
                    <a:pt x="413" y="196"/>
                  </a:lnTo>
                  <a:lnTo>
                    <a:pt x="417" y="186"/>
                  </a:lnTo>
                  <a:lnTo>
                    <a:pt x="415" y="182"/>
                  </a:lnTo>
                  <a:lnTo>
                    <a:pt x="387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Freeform 389"/>
            <p:cNvSpPr>
              <a:spLocks/>
            </p:cNvSpPr>
            <p:nvPr/>
          </p:nvSpPr>
          <p:spPr bwMode="auto">
            <a:xfrm flipH="1">
              <a:off x="285588" y="0"/>
              <a:ext cx="111752" cy="170111"/>
            </a:xfrm>
            <a:custGeom>
              <a:avLst/>
              <a:gdLst>
                <a:gd name="T0" fmla="*/ 2147483647 w 360"/>
                <a:gd name="T1" fmla="*/ 2147483647 h 549"/>
                <a:gd name="T2" fmla="*/ 2147483647 w 360"/>
                <a:gd name="T3" fmla="*/ 2147483647 h 549"/>
                <a:gd name="T4" fmla="*/ 2147483647 w 360"/>
                <a:gd name="T5" fmla="*/ 2147483647 h 549"/>
                <a:gd name="T6" fmla="*/ 0 w 360"/>
                <a:gd name="T7" fmla="*/ 2147483647 h 549"/>
                <a:gd name="T8" fmla="*/ 2147483647 w 360"/>
                <a:gd name="T9" fmla="*/ 2147483647 h 549"/>
                <a:gd name="T10" fmla="*/ 2147483647 w 360"/>
                <a:gd name="T11" fmla="*/ 2147483647 h 549"/>
                <a:gd name="T12" fmla="*/ 2147483647 w 360"/>
                <a:gd name="T13" fmla="*/ 2147483647 h 549"/>
                <a:gd name="T14" fmla="*/ 2147483647 w 360"/>
                <a:gd name="T15" fmla="*/ 2147483647 h 549"/>
                <a:gd name="T16" fmla="*/ 2147483647 w 360"/>
                <a:gd name="T17" fmla="*/ 2147483647 h 549"/>
                <a:gd name="T18" fmla="*/ 2147483647 w 360"/>
                <a:gd name="T19" fmla="*/ 2147483647 h 549"/>
                <a:gd name="T20" fmla="*/ 2147483647 w 360"/>
                <a:gd name="T21" fmla="*/ 2147483647 h 549"/>
                <a:gd name="T22" fmla="*/ 2147483647 w 360"/>
                <a:gd name="T23" fmla="*/ 2147483647 h 549"/>
                <a:gd name="T24" fmla="*/ 2147483647 w 360"/>
                <a:gd name="T25" fmla="*/ 2147483647 h 549"/>
                <a:gd name="T26" fmla="*/ 2147483647 w 360"/>
                <a:gd name="T27" fmla="*/ 2147483647 h 549"/>
                <a:gd name="T28" fmla="*/ 2147483647 w 360"/>
                <a:gd name="T29" fmla="*/ 2147483647 h 549"/>
                <a:gd name="T30" fmla="*/ 2147483647 w 360"/>
                <a:gd name="T31" fmla="*/ 2147483647 h 549"/>
                <a:gd name="T32" fmla="*/ 2147483647 w 360"/>
                <a:gd name="T33" fmla="*/ 2147483647 h 549"/>
                <a:gd name="T34" fmla="*/ 2147483647 w 360"/>
                <a:gd name="T35" fmla="*/ 2147483647 h 549"/>
                <a:gd name="T36" fmla="*/ 2147483647 w 360"/>
                <a:gd name="T37" fmla="*/ 2147483647 h 549"/>
                <a:gd name="T38" fmla="*/ 2147483647 w 360"/>
                <a:gd name="T39" fmla="*/ 2147483647 h 549"/>
                <a:gd name="T40" fmla="*/ 2147483647 w 360"/>
                <a:gd name="T41" fmla="*/ 2147483647 h 549"/>
                <a:gd name="T42" fmla="*/ 2147483647 w 360"/>
                <a:gd name="T43" fmla="*/ 2147483647 h 549"/>
                <a:gd name="T44" fmla="*/ 2147483647 w 360"/>
                <a:gd name="T45" fmla="*/ 2147483647 h 549"/>
                <a:gd name="T46" fmla="*/ 2147483647 w 360"/>
                <a:gd name="T47" fmla="*/ 2147483647 h 549"/>
                <a:gd name="T48" fmla="*/ 2147483647 w 360"/>
                <a:gd name="T49" fmla="*/ 2147483647 h 549"/>
                <a:gd name="T50" fmla="*/ 2147483647 w 360"/>
                <a:gd name="T51" fmla="*/ 2147483647 h 549"/>
                <a:gd name="T52" fmla="*/ 2147483647 w 360"/>
                <a:gd name="T53" fmla="*/ 2147483647 h 549"/>
                <a:gd name="T54" fmla="*/ 2147483647 w 360"/>
                <a:gd name="T55" fmla="*/ 0 h 549"/>
                <a:gd name="T56" fmla="*/ 2147483647 w 360"/>
                <a:gd name="T57" fmla="*/ 2147483647 h 549"/>
                <a:gd name="T58" fmla="*/ 2147483647 w 360"/>
                <a:gd name="T59" fmla="*/ 2147483647 h 549"/>
                <a:gd name="T60" fmla="*/ 2147483647 w 360"/>
                <a:gd name="T61" fmla="*/ 2147483647 h 549"/>
                <a:gd name="T62" fmla="*/ 2147483647 w 360"/>
                <a:gd name="T63" fmla="*/ 2147483647 h 549"/>
                <a:gd name="T64" fmla="*/ 2147483647 w 360"/>
                <a:gd name="T65" fmla="*/ 2147483647 h 5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0" h="549">
                  <a:moveTo>
                    <a:pt x="24" y="103"/>
                  </a:moveTo>
                  <a:lnTo>
                    <a:pt x="24" y="103"/>
                  </a:lnTo>
                  <a:lnTo>
                    <a:pt x="16" y="119"/>
                  </a:lnTo>
                  <a:lnTo>
                    <a:pt x="10" y="135"/>
                  </a:lnTo>
                  <a:lnTo>
                    <a:pt x="6" y="153"/>
                  </a:lnTo>
                  <a:lnTo>
                    <a:pt x="2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51"/>
                  </a:lnTo>
                  <a:lnTo>
                    <a:pt x="8" y="293"/>
                  </a:lnTo>
                  <a:lnTo>
                    <a:pt x="18" y="335"/>
                  </a:lnTo>
                  <a:lnTo>
                    <a:pt x="32" y="377"/>
                  </a:lnTo>
                  <a:lnTo>
                    <a:pt x="48" y="415"/>
                  </a:lnTo>
                  <a:lnTo>
                    <a:pt x="58" y="421"/>
                  </a:lnTo>
                  <a:lnTo>
                    <a:pt x="74" y="435"/>
                  </a:lnTo>
                  <a:lnTo>
                    <a:pt x="122" y="477"/>
                  </a:lnTo>
                  <a:lnTo>
                    <a:pt x="170" y="519"/>
                  </a:lnTo>
                  <a:lnTo>
                    <a:pt x="176" y="525"/>
                  </a:lnTo>
                  <a:lnTo>
                    <a:pt x="204" y="549"/>
                  </a:lnTo>
                  <a:lnTo>
                    <a:pt x="220" y="539"/>
                  </a:lnTo>
                  <a:lnTo>
                    <a:pt x="234" y="527"/>
                  </a:lnTo>
                  <a:lnTo>
                    <a:pt x="248" y="511"/>
                  </a:lnTo>
                  <a:lnTo>
                    <a:pt x="262" y="493"/>
                  </a:lnTo>
                  <a:lnTo>
                    <a:pt x="290" y="449"/>
                  </a:lnTo>
                  <a:lnTo>
                    <a:pt x="320" y="399"/>
                  </a:lnTo>
                  <a:lnTo>
                    <a:pt x="330" y="377"/>
                  </a:lnTo>
                  <a:lnTo>
                    <a:pt x="340" y="355"/>
                  </a:lnTo>
                  <a:lnTo>
                    <a:pt x="348" y="331"/>
                  </a:lnTo>
                  <a:lnTo>
                    <a:pt x="354" y="307"/>
                  </a:lnTo>
                  <a:lnTo>
                    <a:pt x="358" y="283"/>
                  </a:lnTo>
                  <a:lnTo>
                    <a:pt x="360" y="259"/>
                  </a:lnTo>
                  <a:lnTo>
                    <a:pt x="360" y="235"/>
                  </a:lnTo>
                  <a:lnTo>
                    <a:pt x="360" y="211"/>
                  </a:lnTo>
                  <a:lnTo>
                    <a:pt x="356" y="187"/>
                  </a:lnTo>
                  <a:lnTo>
                    <a:pt x="352" y="163"/>
                  </a:lnTo>
                  <a:lnTo>
                    <a:pt x="346" y="141"/>
                  </a:lnTo>
                  <a:lnTo>
                    <a:pt x="338" y="119"/>
                  </a:lnTo>
                  <a:lnTo>
                    <a:pt x="328" y="99"/>
                  </a:lnTo>
                  <a:lnTo>
                    <a:pt x="318" y="81"/>
                  </a:lnTo>
                  <a:lnTo>
                    <a:pt x="304" y="64"/>
                  </a:lnTo>
                  <a:lnTo>
                    <a:pt x="290" y="48"/>
                  </a:lnTo>
                  <a:lnTo>
                    <a:pt x="278" y="38"/>
                  </a:lnTo>
                  <a:lnTo>
                    <a:pt x="268" y="28"/>
                  </a:lnTo>
                  <a:lnTo>
                    <a:pt x="256" y="20"/>
                  </a:lnTo>
                  <a:lnTo>
                    <a:pt x="244" y="14"/>
                  </a:lnTo>
                  <a:lnTo>
                    <a:pt x="232" y="8"/>
                  </a:lnTo>
                  <a:lnTo>
                    <a:pt x="218" y="4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68" y="0"/>
                  </a:lnTo>
                  <a:lnTo>
                    <a:pt x="142" y="6"/>
                  </a:lnTo>
                  <a:lnTo>
                    <a:pt x="116" y="16"/>
                  </a:lnTo>
                  <a:lnTo>
                    <a:pt x="92" y="30"/>
                  </a:lnTo>
                  <a:lnTo>
                    <a:pt x="74" y="44"/>
                  </a:lnTo>
                  <a:lnTo>
                    <a:pt x="56" y="62"/>
                  </a:lnTo>
                  <a:lnTo>
                    <a:pt x="38" y="81"/>
                  </a:lnTo>
                  <a:lnTo>
                    <a:pt x="24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390"/>
            <p:cNvSpPr>
              <a:spLocks/>
            </p:cNvSpPr>
            <p:nvPr/>
          </p:nvSpPr>
          <p:spPr bwMode="auto">
            <a:xfrm flipH="1">
              <a:off x="147140" y="128514"/>
              <a:ext cx="235921" cy="243991"/>
            </a:xfrm>
            <a:custGeom>
              <a:avLst/>
              <a:gdLst>
                <a:gd name="T0" fmla="*/ 2147483647 w 761"/>
                <a:gd name="T1" fmla="*/ 2147483647 h 784"/>
                <a:gd name="T2" fmla="*/ 2147483647 w 761"/>
                <a:gd name="T3" fmla="*/ 2147483647 h 784"/>
                <a:gd name="T4" fmla="*/ 2147483647 w 761"/>
                <a:gd name="T5" fmla="*/ 2147483647 h 784"/>
                <a:gd name="T6" fmla="*/ 2147483647 w 761"/>
                <a:gd name="T7" fmla="*/ 2147483647 h 784"/>
                <a:gd name="T8" fmla="*/ 2147483647 w 761"/>
                <a:gd name="T9" fmla="*/ 2147483647 h 784"/>
                <a:gd name="T10" fmla="*/ 2147483647 w 761"/>
                <a:gd name="T11" fmla="*/ 2147483647 h 784"/>
                <a:gd name="T12" fmla="*/ 2147483647 w 761"/>
                <a:gd name="T13" fmla="*/ 2147483647 h 784"/>
                <a:gd name="T14" fmla="*/ 2147483647 w 761"/>
                <a:gd name="T15" fmla="*/ 2147483647 h 784"/>
                <a:gd name="T16" fmla="*/ 2147483647 w 761"/>
                <a:gd name="T17" fmla="*/ 2147483647 h 784"/>
                <a:gd name="T18" fmla="*/ 2147483647 w 761"/>
                <a:gd name="T19" fmla="*/ 2147483647 h 784"/>
                <a:gd name="T20" fmla="*/ 2147483647 w 761"/>
                <a:gd name="T21" fmla="*/ 2147483647 h 784"/>
                <a:gd name="T22" fmla="*/ 2147483647 w 761"/>
                <a:gd name="T23" fmla="*/ 2147483647 h 784"/>
                <a:gd name="T24" fmla="*/ 2147483647 w 761"/>
                <a:gd name="T25" fmla="*/ 2147483647 h 784"/>
                <a:gd name="T26" fmla="*/ 2147483647 w 761"/>
                <a:gd name="T27" fmla="*/ 2147483647 h 784"/>
                <a:gd name="T28" fmla="*/ 2147483647 w 761"/>
                <a:gd name="T29" fmla="*/ 2147483647 h 784"/>
                <a:gd name="T30" fmla="*/ 2147483647 w 761"/>
                <a:gd name="T31" fmla="*/ 2147483647 h 784"/>
                <a:gd name="T32" fmla="*/ 2147483647 w 761"/>
                <a:gd name="T33" fmla="*/ 0 h 784"/>
                <a:gd name="T34" fmla="*/ 0 w 761"/>
                <a:gd name="T35" fmla="*/ 2147483647 h 784"/>
                <a:gd name="T36" fmla="*/ 0 w 761"/>
                <a:gd name="T37" fmla="*/ 2147483647 h 784"/>
                <a:gd name="T38" fmla="*/ 0 w 761"/>
                <a:gd name="T39" fmla="*/ 2147483647 h 784"/>
                <a:gd name="T40" fmla="*/ 0 w 761"/>
                <a:gd name="T41" fmla="*/ 2147483647 h 784"/>
                <a:gd name="T42" fmla="*/ 0 w 761"/>
                <a:gd name="T43" fmla="*/ 2147483647 h 784"/>
                <a:gd name="T44" fmla="*/ 0 w 761"/>
                <a:gd name="T45" fmla="*/ 2147483647 h 784"/>
                <a:gd name="T46" fmla="*/ 2147483647 w 761"/>
                <a:gd name="T47" fmla="*/ 2147483647 h 784"/>
                <a:gd name="T48" fmla="*/ 2147483647 w 761"/>
                <a:gd name="T49" fmla="*/ 2147483647 h 784"/>
                <a:gd name="T50" fmla="*/ 2147483647 w 761"/>
                <a:gd name="T51" fmla="*/ 2147483647 h 784"/>
                <a:gd name="T52" fmla="*/ 2147483647 w 761"/>
                <a:gd name="T53" fmla="*/ 2147483647 h 784"/>
                <a:gd name="T54" fmla="*/ 2147483647 w 761"/>
                <a:gd name="T55" fmla="*/ 2147483647 h 784"/>
                <a:gd name="T56" fmla="*/ 2147483647 w 761"/>
                <a:gd name="T57" fmla="*/ 2147483647 h 784"/>
                <a:gd name="T58" fmla="*/ 2147483647 w 761"/>
                <a:gd name="T59" fmla="*/ 2147483647 h 784"/>
                <a:gd name="T60" fmla="*/ 2147483647 w 761"/>
                <a:gd name="T61" fmla="*/ 2147483647 h 784"/>
                <a:gd name="T62" fmla="*/ 2147483647 w 761"/>
                <a:gd name="T63" fmla="*/ 2147483647 h 784"/>
                <a:gd name="T64" fmla="*/ 2147483647 w 761"/>
                <a:gd name="T65" fmla="*/ 2147483647 h 784"/>
                <a:gd name="T66" fmla="*/ 2147483647 w 761"/>
                <a:gd name="T67" fmla="*/ 2147483647 h 784"/>
                <a:gd name="T68" fmla="*/ 2147483647 w 761"/>
                <a:gd name="T69" fmla="*/ 2147483647 h 784"/>
                <a:gd name="T70" fmla="*/ 2147483647 w 761"/>
                <a:gd name="T71" fmla="*/ 2147483647 h 784"/>
                <a:gd name="T72" fmla="*/ 2147483647 w 761"/>
                <a:gd name="T73" fmla="*/ 2147483647 h 784"/>
                <a:gd name="T74" fmla="*/ 2147483647 w 761"/>
                <a:gd name="T75" fmla="*/ 2147483647 h 784"/>
                <a:gd name="T76" fmla="*/ 2147483647 w 761"/>
                <a:gd name="T77" fmla="*/ 2147483647 h 784"/>
                <a:gd name="T78" fmla="*/ 2147483647 w 761"/>
                <a:gd name="T79" fmla="*/ 2147483647 h 784"/>
                <a:gd name="T80" fmla="*/ 2147483647 w 761"/>
                <a:gd name="T81" fmla="*/ 2147483647 h 784"/>
                <a:gd name="T82" fmla="*/ 2147483647 w 761"/>
                <a:gd name="T83" fmla="*/ 2147483647 h 784"/>
                <a:gd name="T84" fmla="*/ 2147483647 w 761"/>
                <a:gd name="T85" fmla="*/ 2147483647 h 784"/>
                <a:gd name="T86" fmla="*/ 2147483647 w 761"/>
                <a:gd name="T87" fmla="*/ 2147483647 h 784"/>
                <a:gd name="T88" fmla="*/ 2147483647 w 761"/>
                <a:gd name="T89" fmla="*/ 2147483647 h 784"/>
                <a:gd name="T90" fmla="*/ 2147483647 w 761"/>
                <a:gd name="T91" fmla="*/ 2147483647 h 784"/>
                <a:gd name="T92" fmla="*/ 2147483647 w 761"/>
                <a:gd name="T93" fmla="*/ 2147483647 h 784"/>
                <a:gd name="T94" fmla="*/ 2147483647 w 761"/>
                <a:gd name="T95" fmla="*/ 2147483647 h 784"/>
                <a:gd name="T96" fmla="*/ 2147483647 w 761"/>
                <a:gd name="T97" fmla="*/ 2147483647 h 784"/>
                <a:gd name="T98" fmla="*/ 2147483647 w 761"/>
                <a:gd name="T99" fmla="*/ 2147483647 h 784"/>
                <a:gd name="T100" fmla="*/ 2147483647 w 761"/>
                <a:gd name="T101" fmla="*/ 2147483647 h 784"/>
                <a:gd name="T102" fmla="*/ 2147483647 w 761"/>
                <a:gd name="T103" fmla="*/ 2147483647 h 7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61" h="784">
                  <a:moveTo>
                    <a:pt x="761" y="691"/>
                  </a:moveTo>
                  <a:lnTo>
                    <a:pt x="761" y="691"/>
                  </a:lnTo>
                  <a:lnTo>
                    <a:pt x="745" y="677"/>
                  </a:lnTo>
                  <a:lnTo>
                    <a:pt x="497" y="445"/>
                  </a:lnTo>
                  <a:lnTo>
                    <a:pt x="322" y="283"/>
                  </a:lnTo>
                  <a:lnTo>
                    <a:pt x="158" y="134"/>
                  </a:lnTo>
                  <a:lnTo>
                    <a:pt x="130" y="110"/>
                  </a:lnTo>
                  <a:lnTo>
                    <a:pt x="124" y="104"/>
                  </a:lnTo>
                  <a:lnTo>
                    <a:pt x="76" y="62"/>
                  </a:lnTo>
                  <a:lnTo>
                    <a:pt x="28" y="20"/>
                  </a:lnTo>
                  <a:lnTo>
                    <a:pt x="12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12"/>
                  </a:lnTo>
                  <a:lnTo>
                    <a:pt x="14" y="24"/>
                  </a:lnTo>
                  <a:lnTo>
                    <a:pt x="40" y="56"/>
                  </a:lnTo>
                  <a:lnTo>
                    <a:pt x="112" y="138"/>
                  </a:lnTo>
                  <a:lnTo>
                    <a:pt x="140" y="168"/>
                  </a:lnTo>
                  <a:lnTo>
                    <a:pt x="142" y="172"/>
                  </a:lnTo>
                  <a:lnTo>
                    <a:pt x="294" y="339"/>
                  </a:lnTo>
                  <a:lnTo>
                    <a:pt x="459" y="517"/>
                  </a:lnTo>
                  <a:lnTo>
                    <a:pt x="693" y="769"/>
                  </a:lnTo>
                  <a:lnTo>
                    <a:pt x="707" y="784"/>
                  </a:lnTo>
                  <a:lnTo>
                    <a:pt x="715" y="782"/>
                  </a:lnTo>
                  <a:lnTo>
                    <a:pt x="721" y="779"/>
                  </a:lnTo>
                  <a:lnTo>
                    <a:pt x="727" y="773"/>
                  </a:lnTo>
                  <a:lnTo>
                    <a:pt x="737" y="765"/>
                  </a:lnTo>
                  <a:lnTo>
                    <a:pt x="745" y="751"/>
                  </a:lnTo>
                  <a:lnTo>
                    <a:pt x="753" y="737"/>
                  </a:lnTo>
                  <a:lnTo>
                    <a:pt x="757" y="723"/>
                  </a:lnTo>
                  <a:lnTo>
                    <a:pt x="761" y="711"/>
                  </a:lnTo>
                  <a:lnTo>
                    <a:pt x="761" y="701"/>
                  </a:lnTo>
                  <a:lnTo>
                    <a:pt x="761" y="6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406"/>
            <p:cNvSpPr>
              <a:spLocks/>
            </p:cNvSpPr>
            <p:nvPr/>
          </p:nvSpPr>
          <p:spPr bwMode="auto">
            <a:xfrm flipH="1">
              <a:off x="31663" y="560620"/>
              <a:ext cx="10555" cy="22971"/>
            </a:xfrm>
            <a:custGeom>
              <a:avLst/>
              <a:gdLst>
                <a:gd name="T0" fmla="*/ 2147483647 w 34"/>
                <a:gd name="T1" fmla="*/ 0 h 74"/>
                <a:gd name="T2" fmla="*/ 2147483647 w 34"/>
                <a:gd name="T3" fmla="*/ 0 h 74"/>
                <a:gd name="T4" fmla="*/ 2147483647 w 34"/>
                <a:gd name="T5" fmla="*/ 2147483647 h 74"/>
                <a:gd name="T6" fmla="*/ 0 w 34"/>
                <a:gd name="T7" fmla="*/ 2147483647 h 74"/>
                <a:gd name="T8" fmla="*/ 2147483647 w 34"/>
                <a:gd name="T9" fmla="*/ 2147483647 h 74"/>
                <a:gd name="T10" fmla="*/ 2147483647 w 34"/>
                <a:gd name="T11" fmla="*/ 2147483647 h 74"/>
                <a:gd name="T12" fmla="*/ 2147483647 w 34"/>
                <a:gd name="T13" fmla="*/ 2147483647 h 74"/>
                <a:gd name="T14" fmla="*/ 2147483647 w 34"/>
                <a:gd name="T15" fmla="*/ 2147483647 h 74"/>
                <a:gd name="T16" fmla="*/ 2147483647 w 34"/>
                <a:gd name="T17" fmla="*/ 2147483647 h 74"/>
                <a:gd name="T18" fmla="*/ 2147483647 w 34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74">
                  <a:moveTo>
                    <a:pt x="10" y="0"/>
                  </a:moveTo>
                  <a:lnTo>
                    <a:pt x="10" y="0"/>
                  </a:lnTo>
                  <a:lnTo>
                    <a:pt x="4" y="38"/>
                  </a:lnTo>
                  <a:lnTo>
                    <a:pt x="0" y="74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0" y="36"/>
                  </a:lnTo>
                  <a:lnTo>
                    <a:pt x="22" y="2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Freeform 408"/>
            <p:cNvSpPr>
              <a:spLocks/>
            </p:cNvSpPr>
            <p:nvPr/>
          </p:nvSpPr>
          <p:spPr bwMode="auto">
            <a:xfrm flipH="1">
              <a:off x="0" y="512194"/>
              <a:ext cx="621" cy="621"/>
            </a:xfrm>
            <a:custGeom>
              <a:avLst/>
              <a:gdLst>
                <a:gd name="T0" fmla="*/ 0 w 621"/>
                <a:gd name="T1" fmla="*/ 0 h 2"/>
                <a:gd name="T2" fmla="*/ 0 w 621"/>
                <a:gd name="T3" fmla="*/ 0 h 2"/>
                <a:gd name="T4" fmla="*/ 0 w 621"/>
                <a:gd name="T5" fmla="*/ 0 h 2"/>
                <a:gd name="T6" fmla="*/ 0 w 621"/>
                <a:gd name="T7" fmla="*/ 0 h 2"/>
                <a:gd name="T8" fmla="*/ 0 w 621"/>
                <a:gd name="T9" fmla="*/ 2147483647 h 2"/>
                <a:gd name="T10" fmla="*/ 0 w 621"/>
                <a:gd name="T11" fmla="*/ 2147483647 h 2"/>
                <a:gd name="T12" fmla="*/ 0 w 62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Freeform 409"/>
            <p:cNvSpPr>
              <a:spLocks/>
            </p:cNvSpPr>
            <p:nvPr/>
          </p:nvSpPr>
          <p:spPr bwMode="auto">
            <a:xfrm flipH="1">
              <a:off x="0" y="512194"/>
              <a:ext cx="621" cy="621"/>
            </a:xfrm>
            <a:custGeom>
              <a:avLst/>
              <a:gdLst>
                <a:gd name="T0" fmla="*/ 0 w 621"/>
                <a:gd name="T1" fmla="*/ 0 h 2"/>
                <a:gd name="T2" fmla="*/ 0 w 621"/>
                <a:gd name="T3" fmla="*/ 0 h 2"/>
                <a:gd name="T4" fmla="*/ 0 w 621"/>
                <a:gd name="T5" fmla="*/ 0 h 2"/>
                <a:gd name="T6" fmla="*/ 0 w 621"/>
                <a:gd name="T7" fmla="*/ 0 h 2"/>
                <a:gd name="T8" fmla="*/ 0 w 621"/>
                <a:gd name="T9" fmla="*/ 2147483647 h 2"/>
                <a:gd name="T10" fmla="*/ 0 w 621"/>
                <a:gd name="T11" fmla="*/ 2147483647 h 2"/>
                <a:gd name="T12" fmla="*/ 0 w 62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2857501" y="2600326"/>
            <a:ext cx="12763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5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133600" y="2921001"/>
            <a:ext cx="2000250" cy="5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7829550" y="2600327"/>
            <a:ext cx="14970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5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7829550" y="2921001"/>
            <a:ext cx="2005014" cy="5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2857501" y="4886325"/>
            <a:ext cx="12763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5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2133600" y="5207001"/>
            <a:ext cx="2000250" cy="5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7829550" y="4886326"/>
            <a:ext cx="14970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5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7829550" y="5207001"/>
            <a:ext cx="2005014" cy="5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967412176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90413" cy="685710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237515" y="2870630"/>
            <a:ext cx="1486430" cy="1486426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3</a:t>
            </a:r>
            <a:endParaRPr lang="zh-CN" altLang="en-US" sz="60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23719" y="3149528"/>
            <a:ext cx="5214323" cy="890530"/>
            <a:chOff x="3382715" y="1432965"/>
            <a:chExt cx="2713464" cy="463420"/>
          </a:xfrm>
          <a:noFill/>
        </p:grpSpPr>
        <p:sp>
          <p:nvSpPr>
            <p:cNvPr id="8" name="燕尾形 7"/>
            <p:cNvSpPr/>
            <p:nvPr/>
          </p:nvSpPr>
          <p:spPr>
            <a:xfrm>
              <a:off x="3382715" y="1432965"/>
              <a:ext cx="2713464" cy="463420"/>
            </a:xfrm>
            <a:prstGeom prst="chevron">
              <a:avLst/>
            </a:prstGeom>
            <a:grp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166" y="1480917"/>
              <a:ext cx="1417441" cy="33634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3216">
            <a:off x="1087013" y="2152423"/>
            <a:ext cx="2834832" cy="15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75160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053571" y="1931738"/>
            <a:ext cx="5533972" cy="4096964"/>
            <a:chOff x="4283968" y="1172870"/>
            <a:chExt cx="3744416" cy="27721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283968" y="3435846"/>
              <a:ext cx="3744416" cy="0"/>
            </a:xfrm>
            <a:prstGeom prst="line">
              <a:avLst/>
            </a:prstGeom>
            <a:ln w="28575">
              <a:solidFill>
                <a:srgbClr val="77A3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/>
            <p:cNvSpPr txBox="1"/>
            <p:nvPr/>
          </p:nvSpPr>
          <p:spPr>
            <a:xfrm>
              <a:off x="4657466" y="3445173"/>
              <a:ext cx="3051252" cy="49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You can click here to enter you text. You can click here to enter you text. 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499992" y="1172870"/>
              <a:ext cx="1030446" cy="1030446"/>
              <a:chOff x="4499992" y="1172870"/>
              <a:chExt cx="1030446" cy="103044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499992" y="1172870"/>
                <a:ext cx="1030446" cy="1030446"/>
              </a:xfrm>
              <a:prstGeom prst="rect">
                <a:avLst/>
              </a:prstGeom>
              <a:noFill/>
              <a:ln w="38100">
                <a:solidFill>
                  <a:srgbClr val="77A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663143" y="1334150"/>
                <a:ext cx="704142" cy="562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TEXT</a:t>
                </a:r>
              </a:p>
              <a:p>
                <a:pPr algn="ctr"/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HERE</a:t>
                </a:r>
                <a:endPara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819997" y="1172870"/>
              <a:ext cx="1030446" cy="1030446"/>
              <a:chOff x="6819997" y="1172870"/>
              <a:chExt cx="1030446" cy="103044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6819997" y="1172870"/>
                <a:ext cx="1030446" cy="1030446"/>
              </a:xfrm>
              <a:prstGeom prst="rect">
                <a:avLst/>
              </a:prstGeom>
              <a:noFill/>
              <a:ln w="38100">
                <a:solidFill>
                  <a:srgbClr val="77A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983148" y="1334150"/>
                <a:ext cx="704142" cy="562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TEXT</a:t>
                </a:r>
              </a:p>
              <a:p>
                <a:pPr algn="ctr"/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HERE</a:t>
                </a:r>
                <a:endPara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667869" y="2279568"/>
              <a:ext cx="1030446" cy="1030446"/>
              <a:chOff x="5667869" y="2279568"/>
              <a:chExt cx="1030446" cy="103044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67869" y="2279568"/>
                <a:ext cx="1030446" cy="1030446"/>
              </a:xfrm>
              <a:prstGeom prst="rect">
                <a:avLst/>
              </a:prstGeom>
              <a:noFill/>
              <a:ln w="38100">
                <a:solidFill>
                  <a:srgbClr val="77A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831020" y="2440848"/>
                <a:ext cx="704142" cy="562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TEXT</a:t>
                </a:r>
              </a:p>
              <a:p>
                <a:pPr algn="ctr"/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HERE</a:t>
                </a:r>
                <a:endPara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499992" y="2279568"/>
              <a:ext cx="1030446" cy="1030446"/>
              <a:chOff x="4499992" y="2279568"/>
              <a:chExt cx="1030446" cy="103044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499992" y="2279568"/>
                <a:ext cx="1030446" cy="1030446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745340" y="2608983"/>
                <a:ext cx="539750" cy="539751"/>
                <a:chOff x="568325" y="5842000"/>
                <a:chExt cx="539750" cy="539751"/>
              </a:xfrm>
            </p:grpSpPr>
            <p:sp>
              <p:nvSpPr>
                <p:cNvPr id="27" name="Freeform 7"/>
                <p:cNvSpPr>
                  <a:spLocks/>
                </p:cNvSpPr>
                <p:nvPr/>
              </p:nvSpPr>
              <p:spPr bwMode="auto">
                <a:xfrm>
                  <a:off x="568325" y="6180138"/>
                  <a:ext cx="539750" cy="66675"/>
                </a:xfrm>
                <a:custGeom>
                  <a:avLst/>
                  <a:gdLst>
                    <a:gd name="T0" fmla="*/ 0 w 192"/>
                    <a:gd name="T1" fmla="*/ 12 h 24"/>
                    <a:gd name="T2" fmla="*/ 13 w 192"/>
                    <a:gd name="T3" fmla="*/ 24 h 24"/>
                    <a:gd name="T4" fmla="*/ 80 w 192"/>
                    <a:gd name="T5" fmla="*/ 24 h 24"/>
                    <a:gd name="T6" fmla="*/ 88 w 192"/>
                    <a:gd name="T7" fmla="*/ 24 h 24"/>
                    <a:gd name="T8" fmla="*/ 104 w 192"/>
                    <a:gd name="T9" fmla="*/ 24 h 24"/>
                    <a:gd name="T10" fmla="*/ 112 w 192"/>
                    <a:gd name="T11" fmla="*/ 24 h 24"/>
                    <a:gd name="T12" fmla="*/ 181 w 192"/>
                    <a:gd name="T13" fmla="*/ 24 h 24"/>
                    <a:gd name="T14" fmla="*/ 192 w 192"/>
                    <a:gd name="T15" fmla="*/ 12 h 24"/>
                    <a:gd name="T16" fmla="*/ 192 w 192"/>
                    <a:gd name="T17" fmla="*/ 0 h 24"/>
                    <a:gd name="T18" fmla="*/ 0 w 192"/>
                    <a:gd name="T19" fmla="*/ 0 h 24"/>
                    <a:gd name="T20" fmla="*/ 0 w 192"/>
                    <a:gd name="T2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24">
                      <a:moveTo>
                        <a:pt x="0" y="12"/>
                      </a:moveTo>
                      <a:cubicBezTo>
                        <a:pt x="0" y="19"/>
                        <a:pt x="6" y="24"/>
                        <a:pt x="13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81" y="24"/>
                        <a:pt x="181" y="24"/>
                        <a:pt x="181" y="24"/>
                      </a:cubicBezTo>
                      <a:cubicBezTo>
                        <a:pt x="187" y="24"/>
                        <a:pt x="192" y="18"/>
                        <a:pt x="192" y="12"/>
                      </a:cubicBez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8" name="Freeform 8"/>
                <p:cNvSpPr>
                  <a:spLocks/>
                </p:cNvSpPr>
                <p:nvPr/>
              </p:nvSpPr>
              <p:spPr bwMode="auto">
                <a:xfrm>
                  <a:off x="568325" y="5842000"/>
                  <a:ext cx="539750" cy="315913"/>
                </a:xfrm>
                <a:custGeom>
                  <a:avLst/>
                  <a:gdLst>
                    <a:gd name="T0" fmla="*/ 180 w 192"/>
                    <a:gd name="T1" fmla="*/ 0 h 112"/>
                    <a:gd name="T2" fmla="*/ 12 w 192"/>
                    <a:gd name="T3" fmla="*/ 0 h 112"/>
                    <a:gd name="T4" fmla="*/ 0 w 192"/>
                    <a:gd name="T5" fmla="*/ 12 h 112"/>
                    <a:gd name="T6" fmla="*/ 0 w 192"/>
                    <a:gd name="T7" fmla="*/ 112 h 112"/>
                    <a:gd name="T8" fmla="*/ 192 w 192"/>
                    <a:gd name="T9" fmla="*/ 112 h 112"/>
                    <a:gd name="T10" fmla="*/ 192 w 192"/>
                    <a:gd name="T11" fmla="*/ 12 h 112"/>
                    <a:gd name="T12" fmla="*/ 180 w 192"/>
                    <a:gd name="T13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2" h="112">
                      <a:moveTo>
                        <a:pt x="18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192" y="112"/>
                        <a:pt x="192" y="112"/>
                        <a:pt x="192" y="112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2" y="5"/>
                        <a:pt x="187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9" name="Freeform 9"/>
                <p:cNvSpPr>
                  <a:spLocks/>
                </p:cNvSpPr>
                <p:nvPr/>
              </p:nvSpPr>
              <p:spPr bwMode="auto">
                <a:xfrm>
                  <a:off x="725488" y="6269038"/>
                  <a:ext cx="225425" cy="112713"/>
                </a:xfrm>
                <a:custGeom>
                  <a:avLst/>
                  <a:gdLst>
                    <a:gd name="T0" fmla="*/ 56 w 80"/>
                    <a:gd name="T1" fmla="*/ 2 h 40"/>
                    <a:gd name="T2" fmla="*/ 56 w 80"/>
                    <a:gd name="T3" fmla="*/ 2 h 40"/>
                    <a:gd name="T4" fmla="*/ 56 w 80"/>
                    <a:gd name="T5" fmla="*/ 0 h 40"/>
                    <a:gd name="T6" fmla="*/ 48 w 80"/>
                    <a:gd name="T7" fmla="*/ 0 h 40"/>
                    <a:gd name="T8" fmla="*/ 32 w 80"/>
                    <a:gd name="T9" fmla="*/ 0 h 40"/>
                    <a:gd name="T10" fmla="*/ 24 w 80"/>
                    <a:gd name="T11" fmla="*/ 0 h 40"/>
                    <a:gd name="T12" fmla="*/ 24 w 80"/>
                    <a:gd name="T13" fmla="*/ 1 h 40"/>
                    <a:gd name="T14" fmla="*/ 24 w 80"/>
                    <a:gd name="T15" fmla="*/ 1 h 40"/>
                    <a:gd name="T16" fmla="*/ 0 w 80"/>
                    <a:gd name="T17" fmla="*/ 20 h 40"/>
                    <a:gd name="T18" fmla="*/ 13 w 80"/>
                    <a:gd name="T19" fmla="*/ 35 h 40"/>
                    <a:gd name="T20" fmla="*/ 40 w 80"/>
                    <a:gd name="T21" fmla="*/ 40 h 40"/>
                    <a:gd name="T22" fmla="*/ 80 w 80"/>
                    <a:gd name="T23" fmla="*/ 20 h 40"/>
                    <a:gd name="T24" fmla="*/ 80 w 80"/>
                    <a:gd name="T25" fmla="*/ 20 h 40"/>
                    <a:gd name="T26" fmla="*/ 80 w 80"/>
                    <a:gd name="T27" fmla="*/ 20 h 40"/>
                    <a:gd name="T28" fmla="*/ 80 w 80"/>
                    <a:gd name="T29" fmla="*/ 20 h 40"/>
                    <a:gd name="T30" fmla="*/ 80 w 80"/>
                    <a:gd name="T31" fmla="*/ 20 h 40"/>
                    <a:gd name="T32" fmla="*/ 56 w 80"/>
                    <a:gd name="T33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0" h="40">
                      <a:moveTo>
                        <a:pt x="56" y="2"/>
                      </a:move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9" y="5"/>
                        <a:pt x="0" y="11"/>
                        <a:pt x="0" y="20"/>
                      </a:cubicBezTo>
                      <a:cubicBezTo>
                        <a:pt x="0" y="26"/>
                        <a:pt x="5" y="31"/>
                        <a:pt x="13" y="35"/>
                      </a:cubicBezTo>
                      <a:cubicBezTo>
                        <a:pt x="20" y="38"/>
                        <a:pt x="30" y="40"/>
                        <a:pt x="40" y="40"/>
                      </a:cubicBezTo>
                      <a:cubicBezTo>
                        <a:pt x="63" y="40"/>
                        <a:pt x="80" y="31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11"/>
                        <a:pt x="71" y="5"/>
                        <a:pt x="56" y="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6819997" y="2279568"/>
              <a:ext cx="1030446" cy="1030446"/>
              <a:chOff x="6819997" y="2279568"/>
              <a:chExt cx="1030446" cy="103044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819997" y="2279568"/>
                <a:ext cx="1030446" cy="1030446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Freeform 11"/>
              <p:cNvSpPr>
                <a:spLocks noEditPoints="1"/>
              </p:cNvSpPr>
              <p:nvPr/>
            </p:nvSpPr>
            <p:spPr bwMode="auto">
              <a:xfrm>
                <a:off x="7065345" y="2664659"/>
                <a:ext cx="539750" cy="404813"/>
              </a:xfrm>
              <a:custGeom>
                <a:avLst/>
                <a:gdLst>
                  <a:gd name="T0" fmla="*/ 180 w 192"/>
                  <a:gd name="T1" fmla="*/ 0 h 144"/>
                  <a:gd name="T2" fmla="*/ 12 w 192"/>
                  <a:gd name="T3" fmla="*/ 0 h 144"/>
                  <a:gd name="T4" fmla="*/ 0 w 192"/>
                  <a:gd name="T5" fmla="*/ 12 h 144"/>
                  <a:gd name="T6" fmla="*/ 0 w 192"/>
                  <a:gd name="T7" fmla="*/ 116 h 144"/>
                  <a:gd name="T8" fmla="*/ 13 w 192"/>
                  <a:gd name="T9" fmla="*/ 128 h 144"/>
                  <a:gd name="T10" fmla="*/ 78 w 192"/>
                  <a:gd name="T11" fmla="*/ 128 h 144"/>
                  <a:gd name="T12" fmla="*/ 73 w 192"/>
                  <a:gd name="T13" fmla="*/ 138 h 144"/>
                  <a:gd name="T14" fmla="*/ 74 w 192"/>
                  <a:gd name="T15" fmla="*/ 143 h 144"/>
                  <a:gd name="T16" fmla="*/ 76 w 192"/>
                  <a:gd name="T17" fmla="*/ 144 h 144"/>
                  <a:gd name="T18" fmla="*/ 80 w 192"/>
                  <a:gd name="T19" fmla="*/ 142 h 144"/>
                  <a:gd name="T20" fmla="*/ 87 w 192"/>
                  <a:gd name="T21" fmla="*/ 128 h 144"/>
                  <a:gd name="T22" fmla="*/ 106 w 192"/>
                  <a:gd name="T23" fmla="*/ 128 h 144"/>
                  <a:gd name="T24" fmla="*/ 113 w 192"/>
                  <a:gd name="T25" fmla="*/ 142 h 144"/>
                  <a:gd name="T26" fmla="*/ 116 w 192"/>
                  <a:gd name="T27" fmla="*/ 144 h 144"/>
                  <a:gd name="T28" fmla="*/ 118 w 192"/>
                  <a:gd name="T29" fmla="*/ 143 h 144"/>
                  <a:gd name="T30" fmla="*/ 120 w 192"/>
                  <a:gd name="T31" fmla="*/ 138 h 144"/>
                  <a:gd name="T32" fmla="*/ 115 w 192"/>
                  <a:gd name="T33" fmla="*/ 128 h 144"/>
                  <a:gd name="T34" fmla="*/ 181 w 192"/>
                  <a:gd name="T35" fmla="*/ 128 h 144"/>
                  <a:gd name="T36" fmla="*/ 192 w 192"/>
                  <a:gd name="T37" fmla="*/ 116 h 144"/>
                  <a:gd name="T38" fmla="*/ 192 w 192"/>
                  <a:gd name="T39" fmla="*/ 12 h 144"/>
                  <a:gd name="T40" fmla="*/ 180 w 192"/>
                  <a:gd name="T41" fmla="*/ 0 h 144"/>
                  <a:gd name="T42" fmla="*/ 176 w 192"/>
                  <a:gd name="T43" fmla="*/ 108 h 144"/>
                  <a:gd name="T44" fmla="*/ 172 w 192"/>
                  <a:gd name="T45" fmla="*/ 112 h 144"/>
                  <a:gd name="T46" fmla="*/ 20 w 192"/>
                  <a:gd name="T47" fmla="*/ 112 h 144"/>
                  <a:gd name="T48" fmla="*/ 16 w 192"/>
                  <a:gd name="T49" fmla="*/ 108 h 144"/>
                  <a:gd name="T50" fmla="*/ 16 w 192"/>
                  <a:gd name="T51" fmla="*/ 20 h 144"/>
                  <a:gd name="T52" fmla="*/ 20 w 192"/>
                  <a:gd name="T53" fmla="*/ 16 h 144"/>
                  <a:gd name="T54" fmla="*/ 172 w 192"/>
                  <a:gd name="T55" fmla="*/ 16 h 144"/>
                  <a:gd name="T56" fmla="*/ 176 w 192"/>
                  <a:gd name="T57" fmla="*/ 20 h 144"/>
                  <a:gd name="T58" fmla="*/ 176 w 192"/>
                  <a:gd name="T59" fmla="*/ 10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144">
                    <a:moveTo>
                      <a:pt x="18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6" y="128"/>
                      <a:pt x="13" y="128"/>
                    </a:cubicBezTo>
                    <a:cubicBezTo>
                      <a:pt x="78" y="128"/>
                      <a:pt x="78" y="128"/>
                      <a:pt x="78" y="128"/>
                    </a:cubicBezTo>
                    <a:cubicBezTo>
                      <a:pt x="73" y="138"/>
                      <a:pt x="73" y="138"/>
                      <a:pt x="73" y="138"/>
                    </a:cubicBezTo>
                    <a:cubicBezTo>
                      <a:pt x="72" y="140"/>
                      <a:pt x="72" y="142"/>
                      <a:pt x="74" y="143"/>
                    </a:cubicBezTo>
                    <a:cubicBezTo>
                      <a:pt x="75" y="144"/>
                      <a:pt x="76" y="144"/>
                      <a:pt x="76" y="144"/>
                    </a:cubicBezTo>
                    <a:cubicBezTo>
                      <a:pt x="78" y="144"/>
                      <a:pt x="79" y="143"/>
                      <a:pt x="80" y="142"/>
                    </a:cubicBezTo>
                    <a:cubicBezTo>
                      <a:pt x="87" y="128"/>
                      <a:pt x="87" y="128"/>
                      <a:pt x="87" y="128"/>
                    </a:cubicBezTo>
                    <a:cubicBezTo>
                      <a:pt x="106" y="128"/>
                      <a:pt x="106" y="128"/>
                      <a:pt x="106" y="128"/>
                    </a:cubicBez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3" y="143"/>
                      <a:pt x="115" y="144"/>
                      <a:pt x="116" y="144"/>
                    </a:cubicBezTo>
                    <a:cubicBezTo>
                      <a:pt x="117" y="144"/>
                      <a:pt x="117" y="144"/>
                      <a:pt x="118" y="143"/>
                    </a:cubicBezTo>
                    <a:cubicBezTo>
                      <a:pt x="120" y="142"/>
                      <a:pt x="121" y="140"/>
                      <a:pt x="120" y="138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7" y="128"/>
                      <a:pt x="192" y="122"/>
                      <a:pt x="192" y="116"/>
                    </a:cubicBezTo>
                    <a:cubicBezTo>
                      <a:pt x="192" y="12"/>
                      <a:pt x="192" y="12"/>
                      <a:pt x="192" y="12"/>
                    </a:cubicBezTo>
                    <a:cubicBezTo>
                      <a:pt x="192" y="5"/>
                      <a:pt x="187" y="0"/>
                      <a:pt x="180" y="0"/>
                    </a:cubicBezTo>
                    <a:close/>
                    <a:moveTo>
                      <a:pt x="176" y="108"/>
                    </a:moveTo>
                    <a:cubicBezTo>
                      <a:pt x="176" y="110"/>
                      <a:pt x="174" y="112"/>
                      <a:pt x="172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18" y="112"/>
                      <a:pt x="16" y="110"/>
                      <a:pt x="16" y="10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0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667869" y="1172870"/>
              <a:ext cx="1030446" cy="1030446"/>
              <a:chOff x="5667869" y="1172870"/>
              <a:chExt cx="1030446" cy="103044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667869" y="1172870"/>
                <a:ext cx="1030446" cy="1030446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5907732" y="1400960"/>
                <a:ext cx="496888" cy="539751"/>
                <a:chOff x="5843588" y="533400"/>
                <a:chExt cx="496888" cy="539751"/>
              </a:xfrm>
            </p:grpSpPr>
            <p:sp>
              <p:nvSpPr>
                <p:cNvPr id="21" name="Freeform 70"/>
                <p:cNvSpPr>
                  <a:spLocks noEditPoints="1"/>
                </p:cNvSpPr>
                <p:nvPr/>
              </p:nvSpPr>
              <p:spPr bwMode="auto">
                <a:xfrm>
                  <a:off x="5843588" y="533400"/>
                  <a:ext cx="384175" cy="517525"/>
                </a:xfrm>
                <a:custGeom>
                  <a:avLst/>
                  <a:gdLst>
                    <a:gd name="T0" fmla="*/ 80 w 136"/>
                    <a:gd name="T1" fmla="*/ 156 h 184"/>
                    <a:gd name="T2" fmla="*/ 68 w 136"/>
                    <a:gd name="T3" fmla="*/ 168 h 184"/>
                    <a:gd name="T4" fmla="*/ 56 w 136"/>
                    <a:gd name="T5" fmla="*/ 156 h 184"/>
                    <a:gd name="T6" fmla="*/ 68 w 136"/>
                    <a:gd name="T7" fmla="*/ 144 h 184"/>
                    <a:gd name="T8" fmla="*/ 80 w 136"/>
                    <a:gd name="T9" fmla="*/ 156 h 184"/>
                    <a:gd name="T10" fmla="*/ 80 w 136"/>
                    <a:gd name="T11" fmla="*/ 136 h 184"/>
                    <a:gd name="T12" fmla="*/ 20 w 136"/>
                    <a:gd name="T13" fmla="*/ 136 h 184"/>
                    <a:gd name="T14" fmla="*/ 16 w 136"/>
                    <a:gd name="T15" fmla="*/ 132 h 184"/>
                    <a:gd name="T16" fmla="*/ 16 w 136"/>
                    <a:gd name="T17" fmla="*/ 36 h 184"/>
                    <a:gd name="T18" fmla="*/ 20 w 136"/>
                    <a:gd name="T19" fmla="*/ 32 h 184"/>
                    <a:gd name="T20" fmla="*/ 116 w 136"/>
                    <a:gd name="T21" fmla="*/ 32 h 184"/>
                    <a:gd name="T22" fmla="*/ 120 w 136"/>
                    <a:gd name="T23" fmla="*/ 36 h 184"/>
                    <a:gd name="T24" fmla="*/ 120 w 136"/>
                    <a:gd name="T25" fmla="*/ 40 h 184"/>
                    <a:gd name="T26" fmla="*/ 136 w 136"/>
                    <a:gd name="T27" fmla="*/ 40 h 184"/>
                    <a:gd name="T28" fmla="*/ 136 w 136"/>
                    <a:gd name="T29" fmla="*/ 12 h 184"/>
                    <a:gd name="T30" fmla="*/ 124 w 136"/>
                    <a:gd name="T31" fmla="*/ 0 h 184"/>
                    <a:gd name="T32" fmla="*/ 12 w 136"/>
                    <a:gd name="T33" fmla="*/ 0 h 184"/>
                    <a:gd name="T34" fmla="*/ 0 w 136"/>
                    <a:gd name="T35" fmla="*/ 12 h 184"/>
                    <a:gd name="T36" fmla="*/ 0 w 136"/>
                    <a:gd name="T37" fmla="*/ 172 h 184"/>
                    <a:gd name="T38" fmla="*/ 12 w 136"/>
                    <a:gd name="T39" fmla="*/ 184 h 184"/>
                    <a:gd name="T40" fmla="*/ 81 w 136"/>
                    <a:gd name="T41" fmla="*/ 184 h 184"/>
                    <a:gd name="T42" fmla="*/ 80 w 136"/>
                    <a:gd name="T43" fmla="*/ 180 h 184"/>
                    <a:gd name="T44" fmla="*/ 80 w 136"/>
                    <a:gd name="T45" fmla="*/ 156 h 184"/>
                    <a:gd name="T46" fmla="*/ 65 w 136"/>
                    <a:gd name="T47" fmla="*/ 17 h 184"/>
                    <a:gd name="T48" fmla="*/ 71 w 136"/>
                    <a:gd name="T49" fmla="*/ 17 h 184"/>
                    <a:gd name="T50" fmla="*/ 72 w 136"/>
                    <a:gd name="T51" fmla="*/ 20 h 184"/>
                    <a:gd name="T52" fmla="*/ 71 w 136"/>
                    <a:gd name="T53" fmla="*/ 23 h 184"/>
                    <a:gd name="T54" fmla="*/ 68 w 136"/>
                    <a:gd name="T55" fmla="*/ 24 h 184"/>
                    <a:gd name="T56" fmla="*/ 65 w 136"/>
                    <a:gd name="T57" fmla="*/ 23 h 184"/>
                    <a:gd name="T58" fmla="*/ 64 w 136"/>
                    <a:gd name="T59" fmla="*/ 20 h 184"/>
                    <a:gd name="T60" fmla="*/ 65 w 136"/>
                    <a:gd name="T61" fmla="*/ 1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6" h="184">
                      <a:moveTo>
                        <a:pt x="80" y="156"/>
                      </a:moveTo>
                      <a:cubicBezTo>
                        <a:pt x="80" y="162"/>
                        <a:pt x="75" y="168"/>
                        <a:pt x="68" y="168"/>
                      </a:cubicBezTo>
                      <a:cubicBezTo>
                        <a:pt x="62" y="168"/>
                        <a:pt x="56" y="162"/>
                        <a:pt x="56" y="156"/>
                      </a:cubicBezTo>
                      <a:cubicBezTo>
                        <a:pt x="56" y="149"/>
                        <a:pt x="62" y="144"/>
                        <a:pt x="68" y="144"/>
                      </a:cubicBezTo>
                      <a:cubicBezTo>
                        <a:pt x="75" y="144"/>
                        <a:pt x="80" y="149"/>
                        <a:pt x="80" y="156"/>
                      </a:cubicBezTo>
                      <a:cubicBezTo>
                        <a:pt x="80" y="136"/>
                        <a:pt x="80" y="136"/>
                        <a:pt x="80" y="136"/>
                      </a:cubicBezTo>
                      <a:cubicBezTo>
                        <a:pt x="20" y="136"/>
                        <a:pt x="20" y="136"/>
                        <a:pt x="20" y="136"/>
                      </a:cubicBezTo>
                      <a:cubicBezTo>
                        <a:pt x="18" y="136"/>
                        <a:pt x="16" y="134"/>
                        <a:pt x="16" y="132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4"/>
                        <a:pt x="18" y="32"/>
                        <a:pt x="20" y="32"/>
                      </a:cubicBezTo>
                      <a:cubicBezTo>
                        <a:pt x="116" y="32"/>
                        <a:pt x="116" y="32"/>
                        <a:pt x="116" y="32"/>
                      </a:cubicBezTo>
                      <a:cubicBezTo>
                        <a:pt x="118" y="32"/>
                        <a:pt x="120" y="34"/>
                        <a:pt x="120" y="36"/>
                      </a:cubicBezTo>
                      <a:cubicBezTo>
                        <a:pt x="120" y="40"/>
                        <a:pt x="120" y="40"/>
                        <a:pt x="120" y="40"/>
                      </a:cubicBezTo>
                      <a:cubicBezTo>
                        <a:pt x="136" y="40"/>
                        <a:pt x="136" y="40"/>
                        <a:pt x="136" y="40"/>
                      </a:cubicBezTo>
                      <a:cubicBezTo>
                        <a:pt x="136" y="12"/>
                        <a:pt x="136" y="12"/>
                        <a:pt x="136" y="12"/>
                      </a:cubicBezTo>
                      <a:cubicBezTo>
                        <a:pt x="136" y="5"/>
                        <a:pt x="131" y="0"/>
                        <a:pt x="12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8"/>
                        <a:pt x="6" y="184"/>
                        <a:pt x="12" y="184"/>
                      </a:cubicBezTo>
                      <a:cubicBezTo>
                        <a:pt x="81" y="184"/>
                        <a:pt x="81" y="184"/>
                        <a:pt x="81" y="184"/>
                      </a:cubicBezTo>
                      <a:cubicBezTo>
                        <a:pt x="80" y="183"/>
                        <a:pt x="80" y="181"/>
                        <a:pt x="80" y="180"/>
                      </a:cubicBezTo>
                      <a:lnTo>
                        <a:pt x="80" y="156"/>
                      </a:lnTo>
                      <a:close/>
                      <a:moveTo>
                        <a:pt x="65" y="17"/>
                      </a:moveTo>
                      <a:cubicBezTo>
                        <a:pt x="67" y="16"/>
                        <a:pt x="70" y="16"/>
                        <a:pt x="71" y="17"/>
                      </a:cubicBezTo>
                      <a:cubicBezTo>
                        <a:pt x="72" y="18"/>
                        <a:pt x="72" y="19"/>
                        <a:pt x="72" y="20"/>
                      </a:cubicBezTo>
                      <a:cubicBezTo>
                        <a:pt x="72" y="21"/>
                        <a:pt x="72" y="22"/>
                        <a:pt x="71" y="23"/>
                      </a:cubicBezTo>
                      <a:cubicBezTo>
                        <a:pt x="70" y="23"/>
                        <a:pt x="69" y="24"/>
                        <a:pt x="68" y="24"/>
                      </a:cubicBezTo>
                      <a:cubicBezTo>
                        <a:pt x="67" y="24"/>
                        <a:pt x="66" y="23"/>
                        <a:pt x="65" y="23"/>
                      </a:cubicBezTo>
                      <a:cubicBezTo>
                        <a:pt x="65" y="22"/>
                        <a:pt x="64" y="21"/>
                        <a:pt x="64" y="20"/>
                      </a:cubicBezTo>
                      <a:cubicBezTo>
                        <a:pt x="64" y="19"/>
                        <a:pt x="65" y="18"/>
                        <a:pt x="65" y="1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2" name="Freeform 71"/>
                <p:cNvSpPr>
                  <a:spLocks noEditPoints="1"/>
                </p:cNvSpPr>
                <p:nvPr/>
              </p:nvSpPr>
              <p:spPr bwMode="auto">
                <a:xfrm>
                  <a:off x="6091238" y="668338"/>
                  <a:ext cx="249238" cy="404813"/>
                </a:xfrm>
                <a:custGeom>
                  <a:avLst/>
                  <a:gdLst>
                    <a:gd name="T0" fmla="*/ 76 w 88"/>
                    <a:gd name="T1" fmla="*/ 0 h 144"/>
                    <a:gd name="T2" fmla="*/ 12 w 88"/>
                    <a:gd name="T3" fmla="*/ 0 h 144"/>
                    <a:gd name="T4" fmla="*/ 0 w 88"/>
                    <a:gd name="T5" fmla="*/ 12 h 144"/>
                    <a:gd name="T6" fmla="*/ 0 w 88"/>
                    <a:gd name="T7" fmla="*/ 132 h 144"/>
                    <a:gd name="T8" fmla="*/ 12 w 88"/>
                    <a:gd name="T9" fmla="*/ 144 h 144"/>
                    <a:gd name="T10" fmla="*/ 76 w 88"/>
                    <a:gd name="T11" fmla="*/ 144 h 144"/>
                    <a:gd name="T12" fmla="*/ 88 w 88"/>
                    <a:gd name="T13" fmla="*/ 132 h 144"/>
                    <a:gd name="T14" fmla="*/ 88 w 88"/>
                    <a:gd name="T15" fmla="*/ 12 h 144"/>
                    <a:gd name="T16" fmla="*/ 76 w 88"/>
                    <a:gd name="T17" fmla="*/ 0 h 144"/>
                    <a:gd name="T18" fmla="*/ 41 w 88"/>
                    <a:gd name="T19" fmla="*/ 17 h 144"/>
                    <a:gd name="T20" fmla="*/ 47 w 88"/>
                    <a:gd name="T21" fmla="*/ 17 h 144"/>
                    <a:gd name="T22" fmla="*/ 48 w 88"/>
                    <a:gd name="T23" fmla="*/ 20 h 144"/>
                    <a:gd name="T24" fmla="*/ 47 w 88"/>
                    <a:gd name="T25" fmla="*/ 23 h 144"/>
                    <a:gd name="T26" fmla="*/ 44 w 88"/>
                    <a:gd name="T27" fmla="*/ 24 h 144"/>
                    <a:gd name="T28" fmla="*/ 41 w 88"/>
                    <a:gd name="T29" fmla="*/ 23 h 144"/>
                    <a:gd name="T30" fmla="*/ 40 w 88"/>
                    <a:gd name="T31" fmla="*/ 20 h 144"/>
                    <a:gd name="T32" fmla="*/ 41 w 88"/>
                    <a:gd name="T33" fmla="*/ 17 h 144"/>
                    <a:gd name="T34" fmla="*/ 25 w 88"/>
                    <a:gd name="T35" fmla="*/ 17 h 144"/>
                    <a:gd name="T36" fmla="*/ 31 w 88"/>
                    <a:gd name="T37" fmla="*/ 17 h 144"/>
                    <a:gd name="T38" fmla="*/ 32 w 88"/>
                    <a:gd name="T39" fmla="*/ 20 h 144"/>
                    <a:gd name="T40" fmla="*/ 31 w 88"/>
                    <a:gd name="T41" fmla="*/ 23 h 144"/>
                    <a:gd name="T42" fmla="*/ 28 w 88"/>
                    <a:gd name="T43" fmla="*/ 24 h 144"/>
                    <a:gd name="T44" fmla="*/ 25 w 88"/>
                    <a:gd name="T45" fmla="*/ 23 h 144"/>
                    <a:gd name="T46" fmla="*/ 24 w 88"/>
                    <a:gd name="T47" fmla="*/ 20 h 144"/>
                    <a:gd name="T48" fmla="*/ 25 w 88"/>
                    <a:gd name="T49" fmla="*/ 17 h 144"/>
                    <a:gd name="T50" fmla="*/ 47 w 88"/>
                    <a:gd name="T51" fmla="*/ 127 h 144"/>
                    <a:gd name="T52" fmla="*/ 44 w 88"/>
                    <a:gd name="T53" fmla="*/ 128 h 144"/>
                    <a:gd name="T54" fmla="*/ 41 w 88"/>
                    <a:gd name="T55" fmla="*/ 127 h 144"/>
                    <a:gd name="T56" fmla="*/ 40 w 88"/>
                    <a:gd name="T57" fmla="*/ 124 h 144"/>
                    <a:gd name="T58" fmla="*/ 41 w 88"/>
                    <a:gd name="T59" fmla="*/ 121 h 144"/>
                    <a:gd name="T60" fmla="*/ 47 w 88"/>
                    <a:gd name="T61" fmla="*/ 121 h 144"/>
                    <a:gd name="T62" fmla="*/ 48 w 88"/>
                    <a:gd name="T63" fmla="*/ 124 h 144"/>
                    <a:gd name="T64" fmla="*/ 47 w 88"/>
                    <a:gd name="T65" fmla="*/ 127 h 144"/>
                    <a:gd name="T66" fmla="*/ 72 w 88"/>
                    <a:gd name="T67" fmla="*/ 108 h 144"/>
                    <a:gd name="T68" fmla="*/ 68 w 88"/>
                    <a:gd name="T69" fmla="*/ 112 h 144"/>
                    <a:gd name="T70" fmla="*/ 20 w 88"/>
                    <a:gd name="T71" fmla="*/ 112 h 144"/>
                    <a:gd name="T72" fmla="*/ 16 w 88"/>
                    <a:gd name="T73" fmla="*/ 108 h 144"/>
                    <a:gd name="T74" fmla="*/ 16 w 88"/>
                    <a:gd name="T75" fmla="*/ 36 h 144"/>
                    <a:gd name="T76" fmla="*/ 20 w 88"/>
                    <a:gd name="T77" fmla="*/ 32 h 144"/>
                    <a:gd name="T78" fmla="*/ 68 w 88"/>
                    <a:gd name="T79" fmla="*/ 32 h 144"/>
                    <a:gd name="T80" fmla="*/ 72 w 88"/>
                    <a:gd name="T81" fmla="*/ 36 h 144"/>
                    <a:gd name="T82" fmla="*/ 72 w 88"/>
                    <a:gd name="T83" fmla="*/ 108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144">
                      <a:moveTo>
                        <a:pt x="76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38"/>
                        <a:pt x="6" y="144"/>
                        <a:pt x="12" y="144"/>
                      </a:cubicBezTo>
                      <a:cubicBezTo>
                        <a:pt x="76" y="144"/>
                        <a:pt x="76" y="144"/>
                        <a:pt x="76" y="144"/>
                      </a:cubicBezTo>
                      <a:cubicBezTo>
                        <a:pt x="83" y="144"/>
                        <a:pt x="88" y="138"/>
                        <a:pt x="88" y="13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5"/>
                        <a:pt x="83" y="0"/>
                        <a:pt x="76" y="0"/>
                      </a:cubicBezTo>
                      <a:close/>
                      <a:moveTo>
                        <a:pt x="41" y="17"/>
                      </a:moveTo>
                      <a:cubicBezTo>
                        <a:pt x="43" y="16"/>
                        <a:pt x="45" y="16"/>
                        <a:pt x="47" y="17"/>
                      </a:cubicBezTo>
                      <a:cubicBezTo>
                        <a:pt x="48" y="18"/>
                        <a:pt x="48" y="19"/>
                        <a:pt x="48" y="20"/>
                      </a:cubicBezTo>
                      <a:cubicBezTo>
                        <a:pt x="48" y="21"/>
                        <a:pt x="48" y="22"/>
                        <a:pt x="47" y="23"/>
                      </a:cubicBezTo>
                      <a:cubicBezTo>
                        <a:pt x="46" y="23"/>
                        <a:pt x="45" y="24"/>
                        <a:pt x="44" y="24"/>
                      </a:cubicBezTo>
                      <a:cubicBezTo>
                        <a:pt x="43" y="24"/>
                        <a:pt x="42" y="23"/>
                        <a:pt x="41" y="23"/>
                      </a:cubicBezTo>
                      <a:cubicBezTo>
                        <a:pt x="41" y="22"/>
                        <a:pt x="40" y="21"/>
                        <a:pt x="40" y="20"/>
                      </a:cubicBezTo>
                      <a:cubicBezTo>
                        <a:pt x="40" y="19"/>
                        <a:pt x="41" y="18"/>
                        <a:pt x="41" y="17"/>
                      </a:cubicBezTo>
                      <a:close/>
                      <a:moveTo>
                        <a:pt x="25" y="17"/>
                      </a:moveTo>
                      <a:cubicBezTo>
                        <a:pt x="27" y="16"/>
                        <a:pt x="30" y="16"/>
                        <a:pt x="31" y="17"/>
                      </a:cubicBezTo>
                      <a:cubicBezTo>
                        <a:pt x="32" y="18"/>
                        <a:pt x="32" y="19"/>
                        <a:pt x="32" y="20"/>
                      </a:cubicBezTo>
                      <a:cubicBezTo>
                        <a:pt x="32" y="21"/>
                        <a:pt x="32" y="22"/>
                        <a:pt x="31" y="23"/>
                      </a:cubicBezTo>
                      <a:cubicBezTo>
                        <a:pt x="30" y="23"/>
                        <a:pt x="29" y="24"/>
                        <a:pt x="28" y="24"/>
                      </a:cubicBezTo>
                      <a:cubicBezTo>
                        <a:pt x="27" y="24"/>
                        <a:pt x="26" y="23"/>
                        <a:pt x="25" y="23"/>
                      </a:cubicBezTo>
                      <a:cubicBezTo>
                        <a:pt x="25" y="22"/>
                        <a:pt x="24" y="21"/>
                        <a:pt x="24" y="20"/>
                      </a:cubicBezTo>
                      <a:cubicBezTo>
                        <a:pt x="24" y="19"/>
                        <a:pt x="25" y="18"/>
                        <a:pt x="25" y="17"/>
                      </a:cubicBezTo>
                      <a:close/>
                      <a:moveTo>
                        <a:pt x="47" y="127"/>
                      </a:moveTo>
                      <a:cubicBezTo>
                        <a:pt x="46" y="127"/>
                        <a:pt x="45" y="128"/>
                        <a:pt x="44" y="128"/>
                      </a:cubicBezTo>
                      <a:cubicBezTo>
                        <a:pt x="43" y="128"/>
                        <a:pt x="42" y="127"/>
                        <a:pt x="41" y="127"/>
                      </a:cubicBezTo>
                      <a:cubicBezTo>
                        <a:pt x="41" y="126"/>
                        <a:pt x="40" y="125"/>
                        <a:pt x="40" y="124"/>
                      </a:cubicBezTo>
                      <a:cubicBezTo>
                        <a:pt x="40" y="123"/>
                        <a:pt x="41" y="122"/>
                        <a:pt x="41" y="121"/>
                      </a:cubicBezTo>
                      <a:cubicBezTo>
                        <a:pt x="43" y="120"/>
                        <a:pt x="46" y="120"/>
                        <a:pt x="47" y="121"/>
                      </a:cubicBezTo>
                      <a:cubicBezTo>
                        <a:pt x="48" y="122"/>
                        <a:pt x="48" y="123"/>
                        <a:pt x="48" y="124"/>
                      </a:cubicBezTo>
                      <a:cubicBezTo>
                        <a:pt x="48" y="125"/>
                        <a:pt x="48" y="126"/>
                        <a:pt x="47" y="127"/>
                      </a:cubicBezTo>
                      <a:close/>
                      <a:moveTo>
                        <a:pt x="72" y="108"/>
                      </a:moveTo>
                      <a:cubicBezTo>
                        <a:pt x="72" y="110"/>
                        <a:pt x="70" y="112"/>
                        <a:pt x="68" y="112"/>
                      </a:cubicBezTo>
                      <a:cubicBezTo>
                        <a:pt x="20" y="112"/>
                        <a:pt x="20" y="112"/>
                        <a:pt x="20" y="112"/>
                      </a:cubicBezTo>
                      <a:cubicBezTo>
                        <a:pt x="18" y="112"/>
                        <a:pt x="16" y="110"/>
                        <a:pt x="16" y="108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4"/>
                        <a:pt x="18" y="32"/>
                        <a:pt x="20" y="32"/>
                      </a:cubicBezTo>
                      <a:cubicBezTo>
                        <a:pt x="68" y="32"/>
                        <a:pt x="68" y="32"/>
                        <a:pt x="68" y="32"/>
                      </a:cubicBezTo>
                      <a:cubicBezTo>
                        <a:pt x="70" y="32"/>
                        <a:pt x="72" y="34"/>
                        <a:pt x="72" y="36"/>
                      </a:cubicBezTo>
                      <a:lnTo>
                        <a:pt x="72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sp>
        <p:nvSpPr>
          <p:cNvPr id="36" name="矩形 35"/>
          <p:cNvSpPr/>
          <p:nvPr/>
        </p:nvSpPr>
        <p:spPr>
          <a:xfrm>
            <a:off x="807290" y="1610529"/>
            <a:ext cx="5024378" cy="4663271"/>
          </a:xfrm>
          <a:prstGeom prst="rect">
            <a:avLst/>
          </a:prstGeom>
          <a:blipFill dpi="0" rotWithShape="1">
            <a:blip r:embed="rId5"/>
            <a:srcRect/>
            <a:tile tx="0" ty="0" sx="35000" sy="3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040078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 flipV="1">
            <a:off x="8136762" y="2352562"/>
            <a:ext cx="881379" cy="881379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4973571" y="2352562"/>
            <a:ext cx="881379" cy="88137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1780592" y="2352562"/>
            <a:ext cx="881379" cy="881379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2740" y="2385275"/>
            <a:ext cx="3866489" cy="2284616"/>
            <a:chOff x="528437" y="1726587"/>
            <a:chExt cx="2603403" cy="1538291"/>
          </a:xfrm>
        </p:grpSpPr>
        <p:sp>
          <p:nvSpPr>
            <p:cNvPr id="14" name="TextBox 13"/>
            <p:cNvSpPr txBox="1"/>
            <p:nvPr/>
          </p:nvSpPr>
          <p:spPr>
            <a:xfrm>
              <a:off x="1065982" y="1726587"/>
              <a:ext cx="555675" cy="5595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1</a:t>
              </a:r>
              <a:endParaRPr lang="zh-CN" altLang="en-US" sz="48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28437" y="2036266"/>
              <a:ext cx="2603403" cy="1228612"/>
              <a:chOff x="528437" y="2036266"/>
              <a:chExt cx="2603403" cy="122861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5174" y="2036266"/>
                <a:ext cx="1516666" cy="269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28437" y="2479677"/>
                <a:ext cx="2171706" cy="78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128785" y="2385275"/>
            <a:ext cx="3372468" cy="2284616"/>
            <a:chOff x="1065982" y="1726587"/>
            <a:chExt cx="2270766" cy="1538291"/>
          </a:xfrm>
        </p:grpSpPr>
        <p:sp>
          <p:nvSpPr>
            <p:cNvPr id="19" name="TextBox 18"/>
            <p:cNvSpPr txBox="1"/>
            <p:nvPr/>
          </p:nvSpPr>
          <p:spPr>
            <a:xfrm>
              <a:off x="1065982" y="1726587"/>
              <a:ext cx="555675" cy="5595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2</a:t>
              </a:r>
              <a:endParaRPr lang="zh-CN" altLang="en-US" sz="48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108873" y="2036266"/>
              <a:ext cx="2227875" cy="1228612"/>
              <a:chOff x="1108873" y="2036266"/>
              <a:chExt cx="2227875" cy="122861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615174" y="2036266"/>
                <a:ext cx="1516666" cy="269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08873" y="2479677"/>
                <a:ext cx="2227875" cy="78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316485" y="2385275"/>
            <a:ext cx="3372468" cy="2284616"/>
            <a:chOff x="1065982" y="1726587"/>
            <a:chExt cx="2270766" cy="1538291"/>
          </a:xfrm>
        </p:grpSpPr>
        <p:sp>
          <p:nvSpPr>
            <p:cNvPr id="24" name="TextBox 23"/>
            <p:cNvSpPr txBox="1"/>
            <p:nvPr/>
          </p:nvSpPr>
          <p:spPr>
            <a:xfrm>
              <a:off x="1065982" y="1726587"/>
              <a:ext cx="555675" cy="5595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3</a:t>
              </a:r>
              <a:endParaRPr lang="zh-CN" altLang="en-US" sz="48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108873" y="2036266"/>
              <a:ext cx="2227875" cy="1228612"/>
              <a:chOff x="1108873" y="2036266"/>
              <a:chExt cx="2227875" cy="122861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615174" y="2036266"/>
                <a:ext cx="1516666" cy="269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08873" y="2479677"/>
                <a:ext cx="2227875" cy="78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 flipV="1">
            <a:off x="2138" y="5164168"/>
            <a:ext cx="12188276" cy="60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8" rIns="91398" bIns="45698"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504"/>
          <p:cNvSpPr txBox="1"/>
          <p:nvPr/>
        </p:nvSpPr>
        <p:spPr>
          <a:xfrm>
            <a:off x="2068933" y="5407027"/>
            <a:ext cx="8260282" cy="698673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</p:txBody>
      </p:sp>
    </p:spTree>
    <p:extLst>
      <p:ext uri="{BB962C8B-B14F-4D97-AF65-F5344CB8AC3E}">
        <p14:creationId xmlns:p14="http://schemas.microsoft.com/office/powerpoint/2010/main" val="1380747408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圆角矩形 9"/>
          <p:cNvSpPr/>
          <p:nvPr/>
        </p:nvSpPr>
        <p:spPr>
          <a:xfrm rot="2700000">
            <a:off x="2021180" y="3396464"/>
            <a:ext cx="1387642" cy="1387642"/>
          </a:xfrm>
          <a:prstGeom prst="roundRect">
            <a:avLst>
              <a:gd name="adj" fmla="val 6319"/>
            </a:avLst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4313113" y="3396463"/>
            <a:ext cx="1387642" cy="1387642"/>
          </a:xfrm>
          <a:prstGeom prst="roundRect">
            <a:avLst>
              <a:gd name="adj" fmla="val 6319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圆角矩形 11"/>
          <p:cNvSpPr/>
          <p:nvPr/>
        </p:nvSpPr>
        <p:spPr>
          <a:xfrm rot="2700000">
            <a:off x="6605046" y="3374257"/>
            <a:ext cx="1387642" cy="1387642"/>
          </a:xfrm>
          <a:prstGeom prst="roundRect">
            <a:avLst>
              <a:gd name="adj" fmla="val 6319"/>
            </a:avLst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圆角矩形 12"/>
          <p:cNvSpPr/>
          <p:nvPr/>
        </p:nvSpPr>
        <p:spPr>
          <a:xfrm rot="2700000">
            <a:off x="8896977" y="3374256"/>
            <a:ext cx="1387642" cy="1387642"/>
          </a:xfrm>
          <a:prstGeom prst="roundRect">
            <a:avLst>
              <a:gd name="adj" fmla="val 6319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909406" y="2469733"/>
            <a:ext cx="1940313" cy="1148576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2700">
            <a:solidFill>
              <a:srgbClr val="8A8B8F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任意多边形 14"/>
          <p:cNvSpPr/>
          <p:nvPr/>
        </p:nvSpPr>
        <p:spPr>
          <a:xfrm flipV="1">
            <a:off x="4201436" y="4597566"/>
            <a:ext cx="1940313" cy="1148576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2700">
            <a:solidFill>
              <a:srgbClr val="8A8B8F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493560" y="2469733"/>
            <a:ext cx="1940313" cy="1148576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2700">
            <a:solidFill>
              <a:srgbClr val="8A8B8F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任意多边形 16"/>
          <p:cNvSpPr/>
          <p:nvPr/>
        </p:nvSpPr>
        <p:spPr>
          <a:xfrm flipV="1">
            <a:off x="8763287" y="4597566"/>
            <a:ext cx="1940313" cy="1148576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2700">
            <a:solidFill>
              <a:srgbClr val="8A8B8F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51824" y="5516712"/>
            <a:ext cx="2666093" cy="802951"/>
            <a:chOff x="1351824" y="4950667"/>
            <a:chExt cx="2666093" cy="802951"/>
          </a:xfrm>
        </p:grpSpPr>
        <p:sp>
          <p:nvSpPr>
            <p:cNvPr id="19" name="文本框 48"/>
            <p:cNvSpPr txBox="1"/>
            <p:nvPr/>
          </p:nvSpPr>
          <p:spPr>
            <a:xfrm>
              <a:off x="1723309" y="4950667"/>
              <a:ext cx="19231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1824" y="5199620"/>
              <a:ext cx="266609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Lorem ipsum dolor sit amet, consectetuer adipiscing elit. Maecenas porttitor congue massa. Fusce posuere, 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74111" y="1975226"/>
            <a:ext cx="2666093" cy="802951"/>
            <a:chOff x="1351824" y="4950667"/>
            <a:chExt cx="2666093" cy="802951"/>
          </a:xfrm>
        </p:grpSpPr>
        <p:sp>
          <p:nvSpPr>
            <p:cNvPr id="22" name="文本框 51"/>
            <p:cNvSpPr txBox="1"/>
            <p:nvPr/>
          </p:nvSpPr>
          <p:spPr>
            <a:xfrm>
              <a:off x="1723309" y="4950667"/>
              <a:ext cx="19231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351824" y="5199620"/>
              <a:ext cx="266609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Lorem ipsum dolor sit amet, consectetuer adipiscing elit. Maecenas porttitor congue massa. Fusce posuere, 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52853" y="5516712"/>
            <a:ext cx="2666093" cy="802951"/>
            <a:chOff x="1351824" y="4950667"/>
            <a:chExt cx="2666093" cy="802951"/>
          </a:xfrm>
        </p:grpSpPr>
        <p:sp>
          <p:nvSpPr>
            <p:cNvPr id="25" name="文本框 54"/>
            <p:cNvSpPr txBox="1"/>
            <p:nvPr/>
          </p:nvSpPr>
          <p:spPr>
            <a:xfrm>
              <a:off x="1723309" y="4950667"/>
              <a:ext cx="19231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351824" y="5199620"/>
              <a:ext cx="266609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Lorem ipsum dolor sit amet, consectetuer adipiscing elit. Maecenas porttitor congue massa. Fusce posuere, 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75139" y="1975226"/>
            <a:ext cx="2666093" cy="802951"/>
            <a:chOff x="1351824" y="4950667"/>
            <a:chExt cx="2666093" cy="802951"/>
          </a:xfrm>
        </p:grpSpPr>
        <p:sp>
          <p:nvSpPr>
            <p:cNvPr id="28" name="文本框 57"/>
            <p:cNvSpPr txBox="1"/>
            <p:nvPr/>
          </p:nvSpPr>
          <p:spPr>
            <a:xfrm>
              <a:off x="1723309" y="4950667"/>
              <a:ext cx="19231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351824" y="5199620"/>
              <a:ext cx="266609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Lorem ipsum dolor sit amet, consectetuer adipiscing elit. Maecenas porttitor congue massa. Fusce posuere, 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74455" y="3739636"/>
            <a:ext cx="481093" cy="701296"/>
            <a:chOff x="4081166" y="4301728"/>
            <a:chExt cx="239316" cy="348854"/>
          </a:xfrm>
          <a:solidFill>
            <a:srgbClr val="77A3C1"/>
          </a:solidFill>
        </p:grpSpPr>
        <p:sp>
          <p:nvSpPr>
            <p:cNvPr id="31" name="AutoShape 97"/>
            <p:cNvSpPr>
              <a:spLocks/>
            </p:cNvSpPr>
            <p:nvPr/>
          </p:nvSpPr>
          <p:spPr bwMode="auto">
            <a:xfrm>
              <a:off x="4081166" y="4301728"/>
              <a:ext cx="239316" cy="3488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AutoShape 98"/>
            <p:cNvSpPr>
              <a:spLocks/>
            </p:cNvSpPr>
            <p:nvPr/>
          </p:nvSpPr>
          <p:spPr bwMode="auto">
            <a:xfrm>
              <a:off x="4178797" y="4334470"/>
              <a:ext cx="44053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AutoShape 99"/>
            <p:cNvSpPr>
              <a:spLocks/>
            </p:cNvSpPr>
            <p:nvPr/>
          </p:nvSpPr>
          <p:spPr bwMode="auto">
            <a:xfrm>
              <a:off x="4190108" y="4607123"/>
              <a:ext cx="21431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68987" y="3752338"/>
            <a:ext cx="675893" cy="675893"/>
            <a:chOff x="6162378" y="2904530"/>
            <a:chExt cx="348258" cy="348258"/>
          </a:xfrm>
          <a:solidFill>
            <a:schemeClr val="accent1">
              <a:lumMod val="75000"/>
            </a:schemeClr>
          </a:solidFill>
        </p:grpSpPr>
        <p:sp>
          <p:nvSpPr>
            <p:cNvPr id="35" name="AutoShape 52"/>
            <p:cNvSpPr>
              <a:spLocks/>
            </p:cNvSpPr>
            <p:nvPr/>
          </p:nvSpPr>
          <p:spPr bwMode="auto">
            <a:xfrm>
              <a:off x="6162378" y="2904530"/>
              <a:ext cx="348258" cy="348258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AutoShape 53"/>
            <p:cNvSpPr>
              <a:spLocks/>
            </p:cNvSpPr>
            <p:nvPr/>
          </p:nvSpPr>
          <p:spPr bwMode="auto">
            <a:xfrm>
              <a:off x="6293347" y="3024187"/>
              <a:ext cx="94060" cy="97631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AutoShape 54"/>
            <p:cNvSpPr>
              <a:spLocks/>
            </p:cNvSpPr>
            <p:nvPr/>
          </p:nvSpPr>
          <p:spPr bwMode="auto">
            <a:xfrm>
              <a:off x="6282035" y="3143845"/>
              <a:ext cx="52983" cy="55364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AutoShape 55"/>
            <p:cNvSpPr>
              <a:spLocks/>
            </p:cNvSpPr>
            <p:nvPr/>
          </p:nvSpPr>
          <p:spPr bwMode="auto">
            <a:xfrm>
              <a:off x="6336804" y="2958703"/>
              <a:ext cx="53578" cy="5596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9" name="Group 58"/>
          <p:cNvGrpSpPr/>
          <p:nvPr/>
        </p:nvGrpSpPr>
        <p:grpSpPr>
          <a:xfrm>
            <a:off x="7013410" y="3800186"/>
            <a:ext cx="570915" cy="535782"/>
            <a:chOff x="10074275" y="1647825"/>
            <a:chExt cx="464344" cy="435769"/>
          </a:xfrm>
          <a:solidFill>
            <a:srgbClr val="77A3C1"/>
          </a:solidFill>
        </p:grpSpPr>
        <p:sp>
          <p:nvSpPr>
            <p:cNvPr id="40" name="AutoShape 69"/>
            <p:cNvSpPr>
              <a:spLocks/>
            </p:cNvSpPr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AutoShape 70"/>
            <p:cNvSpPr>
              <a:spLocks/>
            </p:cNvSpPr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AutoShape 71"/>
            <p:cNvSpPr>
              <a:spLocks/>
            </p:cNvSpPr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AutoShape 72"/>
            <p:cNvSpPr>
              <a:spLocks/>
            </p:cNvSpPr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AutoShape 73"/>
            <p:cNvSpPr>
              <a:spLocks/>
            </p:cNvSpPr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AutoShape 74"/>
            <p:cNvSpPr>
              <a:spLocks/>
            </p:cNvSpPr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AutoShape 75"/>
            <p:cNvSpPr>
              <a:spLocks/>
            </p:cNvSpPr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AutoShape 76"/>
            <p:cNvSpPr>
              <a:spLocks/>
            </p:cNvSpPr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AutoShape 77"/>
            <p:cNvSpPr>
              <a:spLocks/>
            </p:cNvSpPr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268341" y="3785308"/>
            <a:ext cx="644916" cy="565540"/>
            <a:chOff x="1239739" y="2232422"/>
            <a:chExt cx="348258" cy="305396"/>
          </a:xfrm>
          <a:solidFill>
            <a:schemeClr val="accent1">
              <a:lumMod val="75000"/>
            </a:schemeClr>
          </a:solidFill>
        </p:grpSpPr>
        <p:sp>
          <p:nvSpPr>
            <p:cNvPr id="50" name="AutoShape 147"/>
            <p:cNvSpPr>
              <a:spLocks/>
            </p:cNvSpPr>
            <p:nvPr/>
          </p:nvSpPr>
          <p:spPr bwMode="auto">
            <a:xfrm>
              <a:off x="1239739" y="2232422"/>
              <a:ext cx="348258" cy="305396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AutoShape 148"/>
            <p:cNvSpPr>
              <a:spLocks/>
            </p:cNvSpPr>
            <p:nvPr/>
          </p:nvSpPr>
          <p:spPr bwMode="auto">
            <a:xfrm>
              <a:off x="1293912" y="2287190"/>
              <a:ext cx="51792" cy="517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3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438339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43593" y="2546318"/>
            <a:ext cx="11324953" cy="1770718"/>
            <a:chOff x="426816" y="2816102"/>
            <a:chExt cx="8525562" cy="1333018"/>
          </a:xfrm>
        </p:grpSpPr>
        <p:sp>
          <p:nvSpPr>
            <p:cNvPr id="11" name="矩形 10"/>
            <p:cNvSpPr/>
            <p:nvPr/>
          </p:nvSpPr>
          <p:spPr>
            <a:xfrm>
              <a:off x="426816" y="3469038"/>
              <a:ext cx="2275977" cy="68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71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713" y="3469038"/>
              <a:ext cx="2275977" cy="68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71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4796" y="2897759"/>
              <a:ext cx="349697" cy="349697"/>
            </a:xfrm>
            <a:prstGeom prst="ellipse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文本框 11"/>
            <p:cNvSpPr txBox="1"/>
            <p:nvPr/>
          </p:nvSpPr>
          <p:spPr>
            <a:xfrm>
              <a:off x="868187" y="2816102"/>
              <a:ext cx="2166376" cy="486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TITLE</a:t>
              </a:r>
              <a:r>
                <a:rPr lang="zh-CN" altLang="en-US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HERE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472694" y="2897759"/>
              <a:ext cx="349697" cy="349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3856085" y="2816102"/>
              <a:ext cx="2166376" cy="486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TITLE</a:t>
              </a:r>
              <a:r>
                <a:rPr lang="zh-CN" altLang="en-US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HERE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402611" y="2897759"/>
              <a:ext cx="349697" cy="349697"/>
            </a:xfrm>
            <a:prstGeom prst="ellipse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文本框 15"/>
            <p:cNvSpPr txBox="1"/>
            <p:nvPr/>
          </p:nvSpPr>
          <p:spPr>
            <a:xfrm>
              <a:off x="6786002" y="2816102"/>
              <a:ext cx="2166376" cy="486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TITLE</a:t>
              </a:r>
              <a:r>
                <a:rPr lang="zh-CN" altLang="en-US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HERE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344630" y="3469038"/>
              <a:ext cx="2275977" cy="68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71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046228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等腰三角形 9"/>
          <p:cNvSpPr/>
          <p:nvPr/>
        </p:nvSpPr>
        <p:spPr>
          <a:xfrm>
            <a:off x="1314214" y="2566347"/>
            <a:ext cx="3376768" cy="2911006"/>
          </a:xfrm>
          <a:prstGeom prst="triangl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5370790" y="2554751"/>
            <a:ext cx="3376768" cy="2911006"/>
          </a:xfrm>
          <a:prstGeom prst="triangl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等腰三角形 11"/>
          <p:cNvSpPr/>
          <p:nvPr/>
        </p:nvSpPr>
        <p:spPr>
          <a:xfrm flipV="1">
            <a:off x="7423104" y="2577478"/>
            <a:ext cx="3376768" cy="2911006"/>
          </a:xfrm>
          <a:prstGeom prst="triangl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等腰三角形 12"/>
          <p:cNvSpPr/>
          <p:nvPr/>
        </p:nvSpPr>
        <p:spPr>
          <a:xfrm flipV="1">
            <a:off x="3350272" y="2544632"/>
            <a:ext cx="3376768" cy="2911006"/>
          </a:xfrm>
          <a:prstGeom prst="triangl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06028" y="3142752"/>
            <a:ext cx="909189" cy="830979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 </a:t>
            </a: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S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41349" y="4074305"/>
            <a:ext cx="1079107" cy="830979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 </a:t>
            </a: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22644" y="3142751"/>
            <a:ext cx="891556" cy="830979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 </a:t>
            </a: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O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8632611" y="4074304"/>
            <a:ext cx="875526" cy="830979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 </a:t>
            </a: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5400000">
            <a:off x="3012808" y="3570515"/>
            <a:ext cx="0" cy="90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4988024" y="3565277"/>
            <a:ext cx="0" cy="90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7059196" y="3566466"/>
            <a:ext cx="0" cy="90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5400000">
            <a:off x="9107829" y="3565277"/>
            <a:ext cx="0" cy="90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9"/>
          <p:cNvSpPr txBox="1"/>
          <p:nvPr/>
        </p:nvSpPr>
        <p:spPr>
          <a:xfrm>
            <a:off x="1814184" y="4657688"/>
            <a:ext cx="2553870" cy="646313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 narrative thought</a:t>
            </a:r>
          </a:p>
        </p:txBody>
      </p:sp>
      <p:sp>
        <p:nvSpPr>
          <p:cNvPr id="23" name="文本框 30"/>
          <p:cNvSpPr txBox="1"/>
          <p:nvPr/>
        </p:nvSpPr>
        <p:spPr>
          <a:xfrm>
            <a:off x="3852741" y="2746994"/>
            <a:ext cx="2553870" cy="646313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 narrative thought</a:t>
            </a:r>
          </a:p>
        </p:txBody>
      </p:sp>
      <p:sp>
        <p:nvSpPr>
          <p:cNvPr id="24" name="文本框 31"/>
          <p:cNvSpPr txBox="1"/>
          <p:nvPr/>
        </p:nvSpPr>
        <p:spPr>
          <a:xfrm>
            <a:off x="5880816" y="4657687"/>
            <a:ext cx="2553870" cy="646313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 narrative thought</a:t>
            </a:r>
          </a:p>
        </p:txBody>
      </p:sp>
      <p:sp>
        <p:nvSpPr>
          <p:cNvPr id="25" name="文本框 32"/>
          <p:cNvSpPr txBox="1"/>
          <p:nvPr/>
        </p:nvSpPr>
        <p:spPr>
          <a:xfrm>
            <a:off x="7963117" y="2746995"/>
            <a:ext cx="2553870" cy="646313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 you to the Center of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 narrative thought</a:t>
            </a:r>
          </a:p>
        </p:txBody>
      </p:sp>
    </p:spTree>
    <p:extLst>
      <p:ext uri="{BB962C8B-B14F-4D97-AF65-F5344CB8AC3E}">
        <p14:creationId xmlns:p14="http://schemas.microsoft.com/office/powerpoint/2010/main" val="866295642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90413" cy="6857107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961971" y="4659318"/>
            <a:ext cx="890531" cy="89053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4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961158" y="2432017"/>
            <a:ext cx="890531" cy="89053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2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61158" y="1339778"/>
            <a:ext cx="890531" cy="890531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1</a:t>
            </a:r>
            <a:endParaRPr lang="zh-CN" altLang="en-US" sz="44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61971" y="3567079"/>
            <a:ext cx="890531" cy="890531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3</a:t>
            </a:r>
            <a:endParaRPr lang="zh-CN" altLang="en-US" sz="44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28858" y="1553332"/>
            <a:ext cx="2713464" cy="463420"/>
            <a:chOff x="3382715" y="1432965"/>
            <a:chExt cx="2713464" cy="463420"/>
          </a:xfrm>
          <a:noFill/>
        </p:grpSpPr>
        <p:sp>
          <p:nvSpPr>
            <p:cNvPr id="8" name="燕尾形 7"/>
            <p:cNvSpPr/>
            <p:nvPr/>
          </p:nvSpPr>
          <p:spPr>
            <a:xfrm>
              <a:off x="3382715" y="1432965"/>
              <a:ext cx="2713464" cy="463420"/>
            </a:xfrm>
            <a:prstGeom prst="chevron">
              <a:avLst/>
            </a:prstGeom>
            <a:grp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56118" y="1441265"/>
              <a:ext cx="1665841" cy="4154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28857" y="2645571"/>
            <a:ext cx="2713464" cy="463420"/>
            <a:chOff x="4463688" y="2325220"/>
            <a:chExt cx="2713464" cy="463420"/>
          </a:xfrm>
          <a:noFill/>
        </p:grpSpPr>
        <p:sp>
          <p:nvSpPr>
            <p:cNvPr id="11" name="燕尾形 10"/>
            <p:cNvSpPr/>
            <p:nvPr/>
          </p:nvSpPr>
          <p:spPr>
            <a:xfrm>
              <a:off x="4463688" y="2325220"/>
              <a:ext cx="2713464" cy="463420"/>
            </a:xfrm>
            <a:prstGeom prst="chevro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831599" y="2346648"/>
              <a:ext cx="1665841" cy="4154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29672" y="3780634"/>
            <a:ext cx="2713464" cy="463420"/>
            <a:chOff x="5477851" y="3221290"/>
            <a:chExt cx="2713464" cy="463420"/>
          </a:xfrm>
          <a:noFill/>
        </p:grpSpPr>
        <p:sp>
          <p:nvSpPr>
            <p:cNvPr id="14" name="燕尾形 13"/>
            <p:cNvSpPr/>
            <p:nvPr/>
          </p:nvSpPr>
          <p:spPr>
            <a:xfrm>
              <a:off x="5477851" y="3221290"/>
              <a:ext cx="2713464" cy="463420"/>
            </a:xfrm>
            <a:prstGeom prst="chevron">
              <a:avLst/>
            </a:prstGeom>
            <a:grp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851378" y="3240464"/>
              <a:ext cx="1665841" cy="4154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29671" y="4872873"/>
            <a:ext cx="2713464" cy="463420"/>
            <a:chOff x="4469387" y="4122389"/>
            <a:chExt cx="2713464" cy="463420"/>
          </a:xfrm>
          <a:noFill/>
        </p:grpSpPr>
        <p:sp>
          <p:nvSpPr>
            <p:cNvPr id="17" name="燕尾形 16"/>
            <p:cNvSpPr/>
            <p:nvPr/>
          </p:nvSpPr>
          <p:spPr>
            <a:xfrm>
              <a:off x="4469387" y="4122389"/>
              <a:ext cx="2713464" cy="463420"/>
            </a:xfrm>
            <a:prstGeom prst="chevron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868523" y="4129817"/>
              <a:ext cx="1665841" cy="4154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3216">
            <a:off x="1089980" y="2115943"/>
            <a:ext cx="2834832" cy="1588812"/>
          </a:xfrm>
          <a:prstGeom prst="rect">
            <a:avLst/>
          </a:prstGeom>
        </p:spPr>
      </p:pic>
      <p:sp>
        <p:nvSpPr>
          <p:cNvPr id="24" name="文本框 1"/>
          <p:cNvSpPr txBox="1"/>
          <p:nvPr/>
        </p:nvSpPr>
        <p:spPr>
          <a:xfrm>
            <a:off x="2961200" y="2937827"/>
            <a:ext cx="291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CONTENT</a:t>
            </a:r>
            <a:endParaRPr lang="zh-CN" altLang="en-US" sz="44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0" y="1240"/>
            <a:ext cx="540060" cy="123092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Arial"/>
                <a:ea typeface="微软雅黑"/>
                <a:sym typeface="Arial"/>
              </a:rPr>
              <a:t>PPT</a:t>
            </a:r>
            <a:r>
              <a:rPr lang="zh-CN" altLang="en-US" sz="100" dirty="0">
                <a:noFill/>
                <a:latin typeface="Arial"/>
                <a:ea typeface="微软雅黑"/>
                <a:sym typeface="Arial"/>
              </a:rPr>
              <a:t>模板 </a:t>
            </a:r>
            <a:r>
              <a:rPr lang="en-US" altLang="zh-CN" sz="100" dirty="0">
                <a:noFill/>
                <a:latin typeface="Arial"/>
                <a:ea typeface="微软雅黑"/>
                <a:sym typeface="Arial"/>
              </a:rPr>
              <a:t>http://www.1ppt.com/moban/</a:t>
            </a:r>
            <a:r>
              <a:rPr lang="zh-CN" altLang="en-US" sz="100" dirty="0">
                <a:noFill/>
                <a:latin typeface="Arial"/>
                <a:ea typeface="微软雅黑"/>
                <a:sym typeface="Arial"/>
              </a:rPr>
              <a:t> </a:t>
            </a:r>
            <a:endParaRPr lang="en-US" altLang="zh-CN" sz="100" dirty="0">
              <a:noFill/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90413" cy="685710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237515" y="2870630"/>
            <a:ext cx="1486430" cy="1486426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4</a:t>
            </a:r>
            <a:endParaRPr lang="zh-CN" altLang="en-US" sz="60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23719" y="3149528"/>
            <a:ext cx="5214323" cy="890530"/>
            <a:chOff x="3382715" y="1432965"/>
            <a:chExt cx="2713464" cy="463420"/>
          </a:xfrm>
          <a:noFill/>
        </p:grpSpPr>
        <p:sp>
          <p:nvSpPr>
            <p:cNvPr id="8" name="燕尾形 7"/>
            <p:cNvSpPr/>
            <p:nvPr/>
          </p:nvSpPr>
          <p:spPr>
            <a:xfrm>
              <a:off x="3382715" y="1432965"/>
              <a:ext cx="2713464" cy="463420"/>
            </a:xfrm>
            <a:prstGeom prst="chevron">
              <a:avLst/>
            </a:prstGeom>
            <a:grp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166" y="1480917"/>
              <a:ext cx="1417441" cy="33634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3216">
            <a:off x="1087013" y="2152423"/>
            <a:ext cx="2834832" cy="15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186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TextBox 5"/>
          <p:cNvSpPr txBox="1"/>
          <p:nvPr/>
        </p:nvSpPr>
        <p:spPr>
          <a:xfrm>
            <a:off x="899957" y="2609320"/>
            <a:ext cx="2273596" cy="830979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Product Name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Lid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est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laborum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dolo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rumes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fugats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untras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..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3538603" y="2598798"/>
            <a:ext cx="2273596" cy="830979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Product Name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Lid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est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laborum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dolo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rumes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fugats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untras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..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6177248" y="2598798"/>
            <a:ext cx="2273596" cy="830979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Product Name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Lid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est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laborum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dolo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rumes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fugats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untras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..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813863" y="2598798"/>
            <a:ext cx="2273596" cy="830979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Product Name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Lid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est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laborum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dolo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rumes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fugats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untras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..</a:t>
            </a:r>
          </a:p>
        </p:txBody>
      </p:sp>
      <p:sp>
        <p:nvSpPr>
          <p:cNvPr id="14" name="Oval 25"/>
          <p:cNvSpPr/>
          <p:nvPr/>
        </p:nvSpPr>
        <p:spPr>
          <a:xfrm>
            <a:off x="944697" y="3898295"/>
            <a:ext cx="954546" cy="954546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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2036754" y="4175513"/>
            <a:ext cx="9265246" cy="523202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text content, such as keywords, some brief introductions, etc.. Sed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perspiciatis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unde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omnis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iste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natus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error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voluptatem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accusantium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doloremque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laudantium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totam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rem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aperiam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, </a:t>
            </a:r>
          </a:p>
        </p:txBody>
      </p:sp>
      <p:sp>
        <p:nvSpPr>
          <p:cNvPr id="16" name="Oval 28"/>
          <p:cNvSpPr/>
          <p:nvPr/>
        </p:nvSpPr>
        <p:spPr>
          <a:xfrm>
            <a:off x="1659867" y="3898294"/>
            <a:ext cx="239376" cy="2393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US" sz="29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895083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140452" y="2605569"/>
            <a:ext cx="1250249" cy="2744710"/>
            <a:chOff x="12217719" y="4832697"/>
            <a:chExt cx="2414658" cy="5192051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12261934" y="7607640"/>
              <a:ext cx="2370443" cy="0"/>
            </a:xfrm>
            <a:prstGeom prst="straightConnector1">
              <a:avLst/>
            </a:prstGeom>
            <a:ln w="41275">
              <a:solidFill>
                <a:schemeClr val="bg1">
                  <a:lumMod val="65000"/>
                </a:schemeClr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12217719" y="4832697"/>
              <a:ext cx="1722371" cy="2859730"/>
            </a:xfrm>
            <a:prstGeom prst="straightConnector1">
              <a:avLst/>
            </a:prstGeom>
            <a:ln w="41275">
              <a:solidFill>
                <a:schemeClr val="bg1">
                  <a:lumMod val="65000"/>
                </a:schemeClr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12337739" y="7681685"/>
              <a:ext cx="1903271" cy="2343063"/>
            </a:xfrm>
            <a:prstGeom prst="straightConnector1">
              <a:avLst/>
            </a:prstGeom>
            <a:ln w="41275">
              <a:solidFill>
                <a:schemeClr val="bg1">
                  <a:lumMod val="65000"/>
                </a:schemeClr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圆角矩形 13"/>
          <p:cNvSpPr/>
          <p:nvPr/>
        </p:nvSpPr>
        <p:spPr>
          <a:xfrm>
            <a:off x="2968609" y="2334672"/>
            <a:ext cx="3179622" cy="3604184"/>
          </a:xfrm>
          <a:prstGeom prst="round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625" tIns="24813" rIns="49625" bIns="24813"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349838" y="2673968"/>
            <a:ext cx="2389132" cy="2907303"/>
          </a:xfrm>
          <a:prstGeom prst="rect">
            <a:avLst/>
          </a:prstGeom>
          <a:noFill/>
        </p:spPr>
        <p:txBody>
          <a:bodyPr wrap="square" lIns="49625" tIns="24813" rIns="49625" bIns="248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389644" y="3265574"/>
            <a:ext cx="1492460" cy="1523771"/>
            <a:chOff x="3680391" y="6233991"/>
            <a:chExt cx="2631634" cy="2631634"/>
          </a:xfrm>
          <a:noFill/>
        </p:grpSpPr>
        <p:sp>
          <p:nvSpPr>
            <p:cNvPr id="17" name="椭圆 16"/>
            <p:cNvSpPr/>
            <p:nvPr/>
          </p:nvSpPr>
          <p:spPr>
            <a:xfrm>
              <a:off x="3680391" y="6233991"/>
              <a:ext cx="2631634" cy="263163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4162161" y="6729768"/>
              <a:ext cx="1668092" cy="17009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</a:t>
              </a:r>
            </a:p>
            <a:p>
              <a:r>
                <a:rPr lang="en-US" altLang="zh-CN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title</a:t>
              </a:r>
            </a:p>
          </p:txBody>
        </p:sp>
      </p:grpSp>
      <p:sp>
        <p:nvSpPr>
          <p:cNvPr id="19" name="TextBox 14"/>
          <p:cNvSpPr txBox="1"/>
          <p:nvPr/>
        </p:nvSpPr>
        <p:spPr>
          <a:xfrm>
            <a:off x="8378254" y="1472727"/>
            <a:ext cx="2759010" cy="913296"/>
          </a:xfrm>
          <a:prstGeom prst="rect">
            <a:avLst/>
          </a:prstGeom>
          <a:noFill/>
        </p:spPr>
        <p:txBody>
          <a:bodyPr wrap="square" lIns="49625" tIns="24813" rIns="49625" bIns="248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8721467" y="3642607"/>
            <a:ext cx="2759010" cy="913296"/>
          </a:xfrm>
          <a:prstGeom prst="rect">
            <a:avLst/>
          </a:prstGeom>
          <a:noFill/>
        </p:spPr>
        <p:txBody>
          <a:bodyPr wrap="square" lIns="49625" tIns="24813" rIns="49625" bIns="248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8535048" y="5491514"/>
            <a:ext cx="2759010" cy="913296"/>
          </a:xfrm>
          <a:prstGeom prst="rect">
            <a:avLst/>
          </a:prstGeom>
          <a:noFill/>
        </p:spPr>
        <p:txBody>
          <a:bodyPr wrap="square" lIns="49625" tIns="24813" rIns="49625" bIns="248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917840" y="1472725"/>
            <a:ext cx="1198200" cy="1223339"/>
            <a:chOff x="13172258" y="3096121"/>
            <a:chExt cx="2112769" cy="2112769"/>
          </a:xfrm>
          <a:noFill/>
        </p:grpSpPr>
        <p:sp>
          <p:nvSpPr>
            <p:cNvPr id="23" name="椭圆 22"/>
            <p:cNvSpPr/>
            <p:nvPr/>
          </p:nvSpPr>
          <p:spPr>
            <a:xfrm>
              <a:off x="13172258" y="3096121"/>
              <a:ext cx="2112769" cy="2112769"/>
            </a:xfrm>
            <a:prstGeom prst="ellipse">
              <a:avLst/>
            </a:prstGeom>
            <a:grp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13581323" y="3528167"/>
              <a:ext cx="1457162" cy="12225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01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79984" y="5251212"/>
            <a:ext cx="1336131" cy="1223336"/>
            <a:chOff x="13172258" y="9631589"/>
            <a:chExt cx="2355981" cy="2112769"/>
          </a:xfrm>
          <a:noFill/>
        </p:grpSpPr>
        <p:sp>
          <p:nvSpPr>
            <p:cNvPr id="26" name="椭圆 25"/>
            <p:cNvSpPr/>
            <p:nvPr/>
          </p:nvSpPr>
          <p:spPr>
            <a:xfrm>
              <a:off x="13172258" y="9631589"/>
              <a:ext cx="2112769" cy="2112769"/>
            </a:xfrm>
            <a:prstGeom prst="ellipse">
              <a:avLst/>
            </a:prstGeom>
            <a:grp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TextBox 24"/>
            <p:cNvSpPr txBox="1"/>
            <p:nvPr/>
          </p:nvSpPr>
          <p:spPr>
            <a:xfrm>
              <a:off x="13539159" y="10087373"/>
              <a:ext cx="1989080" cy="12225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03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50272" y="3494638"/>
            <a:ext cx="1198200" cy="1223337"/>
            <a:chOff x="14111087" y="6588075"/>
            <a:chExt cx="2112769" cy="2112769"/>
          </a:xfrm>
          <a:noFill/>
        </p:grpSpPr>
        <p:sp>
          <p:nvSpPr>
            <p:cNvPr id="29" name="椭圆 28"/>
            <p:cNvSpPr/>
            <p:nvPr/>
          </p:nvSpPr>
          <p:spPr>
            <a:xfrm>
              <a:off x="14111087" y="6588075"/>
              <a:ext cx="2112769" cy="21127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TextBox 27"/>
            <p:cNvSpPr txBox="1"/>
            <p:nvPr/>
          </p:nvSpPr>
          <p:spPr>
            <a:xfrm>
              <a:off x="14466879" y="7033178"/>
              <a:ext cx="1636297" cy="12225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02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411175"/>
      </p:ext>
    </p:extLst>
  </p:cSld>
  <p:clrMapOvr>
    <a:masterClrMapping/>
  </p:clrMapOvr>
  <p:transition spd="slow" advTm="1000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  <p:bldP spid="19" grpId="0"/>
          <p:bldP spid="20" grpId="0"/>
          <p:bldP spid="21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401397" y="1857849"/>
            <a:ext cx="9710686" cy="4177262"/>
            <a:chOff x="1058913" y="1379141"/>
            <a:chExt cx="7401519" cy="3183922"/>
          </a:xfrm>
        </p:grpSpPr>
        <p:grpSp>
          <p:nvGrpSpPr>
            <p:cNvPr id="11" name="组合 10"/>
            <p:cNvGrpSpPr/>
            <p:nvPr/>
          </p:nvGrpSpPr>
          <p:grpSpPr>
            <a:xfrm>
              <a:off x="1428736" y="2287137"/>
              <a:ext cx="1691643" cy="1107390"/>
              <a:chOff x="1904981" y="3049516"/>
              <a:chExt cx="2255524" cy="147652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1904981" y="3049516"/>
                <a:ext cx="2255524" cy="1476520"/>
              </a:xfrm>
              <a:custGeom>
                <a:avLst/>
                <a:gdLst>
                  <a:gd name="T0" fmla="*/ 3256 w 3324"/>
                  <a:gd name="T1" fmla="*/ 470 h 2157"/>
                  <a:gd name="T2" fmla="*/ 1880 w 3324"/>
                  <a:gd name="T3" fmla="*/ 2056 h 2157"/>
                  <a:gd name="T4" fmla="*/ 1880 w 3324"/>
                  <a:gd name="T5" fmla="*/ 2056 h 2157"/>
                  <a:gd name="T6" fmla="*/ 1663 w 3324"/>
                  <a:gd name="T7" fmla="*/ 2157 h 2157"/>
                  <a:gd name="T8" fmla="*/ 1451 w 3324"/>
                  <a:gd name="T9" fmla="*/ 2062 h 2157"/>
                  <a:gd name="T10" fmla="*/ 1450 w 3324"/>
                  <a:gd name="T11" fmla="*/ 2062 h 2157"/>
                  <a:gd name="T12" fmla="*/ 83 w 3324"/>
                  <a:gd name="T13" fmla="*/ 485 h 2157"/>
                  <a:gd name="T14" fmla="*/ 0 w 3324"/>
                  <a:gd name="T15" fmla="*/ 284 h 2157"/>
                  <a:gd name="T16" fmla="*/ 283 w 3324"/>
                  <a:gd name="T17" fmla="*/ 0 h 2157"/>
                  <a:gd name="T18" fmla="*/ 283 w 3324"/>
                  <a:gd name="T19" fmla="*/ 0 h 2157"/>
                  <a:gd name="T20" fmla="*/ 284 w 3324"/>
                  <a:gd name="T21" fmla="*/ 0 h 2157"/>
                  <a:gd name="T22" fmla="*/ 3039 w 3324"/>
                  <a:gd name="T23" fmla="*/ 0 h 2157"/>
                  <a:gd name="T24" fmla="*/ 3039 w 3324"/>
                  <a:gd name="T25" fmla="*/ 0 h 2157"/>
                  <a:gd name="T26" fmla="*/ 3040 w 3324"/>
                  <a:gd name="T27" fmla="*/ 0 h 2157"/>
                  <a:gd name="T28" fmla="*/ 3324 w 3324"/>
                  <a:gd name="T29" fmla="*/ 284 h 2157"/>
                  <a:gd name="T30" fmla="*/ 3256 w 3324"/>
                  <a:gd name="T31" fmla="*/ 470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24" h="2157">
                    <a:moveTo>
                      <a:pt x="3256" y="470"/>
                    </a:moveTo>
                    <a:lnTo>
                      <a:pt x="1880" y="2056"/>
                    </a:lnTo>
                    <a:lnTo>
                      <a:pt x="1880" y="2056"/>
                    </a:lnTo>
                    <a:cubicBezTo>
                      <a:pt x="1828" y="2118"/>
                      <a:pt x="1750" y="2157"/>
                      <a:pt x="1663" y="2157"/>
                    </a:cubicBezTo>
                    <a:cubicBezTo>
                      <a:pt x="1578" y="2157"/>
                      <a:pt x="1503" y="2120"/>
                      <a:pt x="1451" y="2062"/>
                    </a:cubicBezTo>
                    <a:lnTo>
                      <a:pt x="1450" y="2062"/>
                    </a:lnTo>
                    <a:lnTo>
                      <a:pt x="83" y="485"/>
                    </a:lnTo>
                    <a:cubicBezTo>
                      <a:pt x="32" y="433"/>
                      <a:pt x="0" y="363"/>
                      <a:pt x="0" y="284"/>
                    </a:cubicBezTo>
                    <a:cubicBezTo>
                      <a:pt x="0" y="128"/>
                      <a:pt x="127" y="1"/>
                      <a:pt x="283" y="0"/>
                    </a:cubicBezTo>
                    <a:lnTo>
                      <a:pt x="283" y="0"/>
                    </a:lnTo>
                    <a:lnTo>
                      <a:pt x="284" y="0"/>
                    </a:lnTo>
                    <a:lnTo>
                      <a:pt x="3039" y="0"/>
                    </a:lnTo>
                    <a:lnTo>
                      <a:pt x="3039" y="0"/>
                    </a:lnTo>
                    <a:lnTo>
                      <a:pt x="3040" y="0"/>
                    </a:lnTo>
                    <a:cubicBezTo>
                      <a:pt x="3197" y="0"/>
                      <a:pt x="3324" y="127"/>
                      <a:pt x="3324" y="284"/>
                    </a:cubicBezTo>
                    <a:cubicBezTo>
                      <a:pt x="3324" y="355"/>
                      <a:pt x="3299" y="420"/>
                      <a:pt x="3256" y="470"/>
                    </a:cubicBezTo>
                    <a:close/>
                  </a:path>
                </a:pathLst>
              </a:custGeom>
              <a:noFill/>
              <a:ln>
                <a:solidFill>
                  <a:srgbClr val="77A3C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2709623" y="3293372"/>
                <a:ext cx="646240" cy="532372"/>
                <a:chOff x="215901" y="1787525"/>
                <a:chExt cx="693738" cy="571500"/>
              </a:xfrm>
              <a:solidFill>
                <a:schemeClr val="bg1"/>
              </a:solidFill>
            </p:grpSpPr>
            <p:sp>
              <p:nvSpPr>
                <p:cNvPr id="43" name="Freeform 13"/>
                <p:cNvSpPr>
                  <a:spLocks noEditPoints="1"/>
                </p:cNvSpPr>
                <p:nvPr/>
              </p:nvSpPr>
              <p:spPr bwMode="auto">
                <a:xfrm>
                  <a:off x="215901" y="1787525"/>
                  <a:ext cx="693738" cy="571500"/>
                </a:xfrm>
                <a:custGeom>
                  <a:avLst/>
                  <a:gdLst>
                    <a:gd name="T0" fmla="*/ 166 w 182"/>
                    <a:gd name="T1" fmla="*/ 0 h 152"/>
                    <a:gd name="T2" fmla="*/ 15 w 182"/>
                    <a:gd name="T3" fmla="*/ 0 h 152"/>
                    <a:gd name="T4" fmla="*/ 0 w 182"/>
                    <a:gd name="T5" fmla="*/ 15 h 152"/>
                    <a:gd name="T6" fmla="*/ 0 w 182"/>
                    <a:gd name="T7" fmla="*/ 107 h 152"/>
                    <a:gd name="T8" fmla="*/ 15 w 182"/>
                    <a:gd name="T9" fmla="*/ 123 h 152"/>
                    <a:gd name="T10" fmla="*/ 70 w 182"/>
                    <a:gd name="T11" fmla="*/ 123 h 152"/>
                    <a:gd name="T12" fmla="*/ 70 w 182"/>
                    <a:gd name="T13" fmla="*/ 142 h 152"/>
                    <a:gd name="T14" fmla="*/ 27 w 182"/>
                    <a:gd name="T15" fmla="*/ 142 h 152"/>
                    <a:gd name="T16" fmla="*/ 17 w 182"/>
                    <a:gd name="T17" fmla="*/ 152 h 152"/>
                    <a:gd name="T18" fmla="*/ 164 w 182"/>
                    <a:gd name="T19" fmla="*/ 152 h 152"/>
                    <a:gd name="T20" fmla="*/ 155 w 182"/>
                    <a:gd name="T21" fmla="*/ 142 h 152"/>
                    <a:gd name="T22" fmla="*/ 111 w 182"/>
                    <a:gd name="T23" fmla="*/ 142 h 152"/>
                    <a:gd name="T24" fmla="*/ 111 w 182"/>
                    <a:gd name="T25" fmla="*/ 123 h 152"/>
                    <a:gd name="T26" fmla="*/ 166 w 182"/>
                    <a:gd name="T27" fmla="*/ 123 h 152"/>
                    <a:gd name="T28" fmla="*/ 182 w 182"/>
                    <a:gd name="T29" fmla="*/ 107 h 152"/>
                    <a:gd name="T30" fmla="*/ 182 w 182"/>
                    <a:gd name="T31" fmla="*/ 15 h 152"/>
                    <a:gd name="T32" fmla="*/ 166 w 182"/>
                    <a:gd name="T33" fmla="*/ 0 h 152"/>
                    <a:gd name="T34" fmla="*/ 172 w 182"/>
                    <a:gd name="T35" fmla="*/ 107 h 152"/>
                    <a:gd name="T36" fmla="*/ 166 w 182"/>
                    <a:gd name="T37" fmla="*/ 112 h 152"/>
                    <a:gd name="T38" fmla="*/ 15 w 182"/>
                    <a:gd name="T39" fmla="*/ 112 h 152"/>
                    <a:gd name="T40" fmla="*/ 10 w 182"/>
                    <a:gd name="T41" fmla="*/ 107 h 152"/>
                    <a:gd name="T42" fmla="*/ 10 w 182"/>
                    <a:gd name="T43" fmla="*/ 15 h 152"/>
                    <a:gd name="T44" fmla="*/ 15 w 182"/>
                    <a:gd name="T45" fmla="*/ 10 h 152"/>
                    <a:gd name="T46" fmla="*/ 166 w 182"/>
                    <a:gd name="T47" fmla="*/ 10 h 152"/>
                    <a:gd name="T48" fmla="*/ 172 w 182"/>
                    <a:gd name="T49" fmla="*/ 15 h 152"/>
                    <a:gd name="T50" fmla="*/ 172 w 182"/>
                    <a:gd name="T51" fmla="*/ 10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2" h="152">
                      <a:moveTo>
                        <a:pt x="166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0" y="116"/>
                        <a:pt x="7" y="123"/>
                        <a:pt x="15" y="123"/>
                      </a:cubicBezTo>
                      <a:cubicBezTo>
                        <a:pt x="70" y="123"/>
                        <a:pt x="70" y="123"/>
                        <a:pt x="70" y="123"/>
                      </a:cubicBezTo>
                      <a:cubicBezTo>
                        <a:pt x="70" y="142"/>
                        <a:pt x="70" y="142"/>
                        <a:pt x="70" y="142"/>
                      </a:cubicBezTo>
                      <a:cubicBezTo>
                        <a:pt x="27" y="142"/>
                        <a:pt x="27" y="142"/>
                        <a:pt x="27" y="142"/>
                      </a:cubicBezTo>
                      <a:cubicBezTo>
                        <a:pt x="21" y="142"/>
                        <a:pt x="17" y="147"/>
                        <a:pt x="17" y="152"/>
                      </a:cubicBezTo>
                      <a:cubicBezTo>
                        <a:pt x="164" y="152"/>
                        <a:pt x="164" y="152"/>
                        <a:pt x="164" y="152"/>
                      </a:cubicBezTo>
                      <a:cubicBezTo>
                        <a:pt x="164" y="147"/>
                        <a:pt x="160" y="142"/>
                        <a:pt x="155" y="142"/>
                      </a:cubicBezTo>
                      <a:cubicBezTo>
                        <a:pt x="111" y="142"/>
                        <a:pt x="111" y="142"/>
                        <a:pt x="111" y="142"/>
                      </a:cubicBezTo>
                      <a:cubicBezTo>
                        <a:pt x="111" y="123"/>
                        <a:pt x="111" y="123"/>
                        <a:pt x="111" y="123"/>
                      </a:cubicBezTo>
                      <a:cubicBezTo>
                        <a:pt x="166" y="123"/>
                        <a:pt x="166" y="123"/>
                        <a:pt x="166" y="123"/>
                      </a:cubicBezTo>
                      <a:cubicBezTo>
                        <a:pt x="175" y="123"/>
                        <a:pt x="182" y="116"/>
                        <a:pt x="182" y="107"/>
                      </a:cubicBezTo>
                      <a:cubicBezTo>
                        <a:pt x="182" y="15"/>
                        <a:pt x="182" y="15"/>
                        <a:pt x="182" y="15"/>
                      </a:cubicBezTo>
                      <a:cubicBezTo>
                        <a:pt x="182" y="7"/>
                        <a:pt x="175" y="0"/>
                        <a:pt x="166" y="0"/>
                      </a:cubicBezTo>
                      <a:close/>
                      <a:moveTo>
                        <a:pt x="172" y="107"/>
                      </a:moveTo>
                      <a:cubicBezTo>
                        <a:pt x="172" y="110"/>
                        <a:pt x="169" y="112"/>
                        <a:pt x="166" y="112"/>
                      </a:cubicBezTo>
                      <a:cubicBezTo>
                        <a:pt x="15" y="112"/>
                        <a:pt x="15" y="112"/>
                        <a:pt x="15" y="112"/>
                      </a:cubicBezTo>
                      <a:cubicBezTo>
                        <a:pt x="12" y="112"/>
                        <a:pt x="10" y="110"/>
                        <a:pt x="10" y="107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2"/>
                        <a:pt x="12" y="10"/>
                        <a:pt x="15" y="10"/>
                      </a:cubicBezTo>
                      <a:cubicBezTo>
                        <a:pt x="166" y="10"/>
                        <a:pt x="166" y="10"/>
                        <a:pt x="166" y="10"/>
                      </a:cubicBezTo>
                      <a:cubicBezTo>
                        <a:pt x="169" y="10"/>
                        <a:pt x="172" y="12"/>
                        <a:pt x="172" y="15"/>
                      </a:cubicBezTo>
                      <a:lnTo>
                        <a:pt x="172" y="107"/>
                      </a:lnTo>
                      <a:close/>
                    </a:path>
                  </a:pathLst>
                </a:custGeom>
                <a:solidFill>
                  <a:srgbClr val="77A3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4" name="Freeform 14"/>
                <p:cNvSpPr>
                  <a:spLocks noEditPoints="1"/>
                </p:cNvSpPr>
                <p:nvPr/>
              </p:nvSpPr>
              <p:spPr bwMode="auto">
                <a:xfrm>
                  <a:off x="409576" y="1866900"/>
                  <a:ext cx="301625" cy="296863"/>
                </a:xfrm>
                <a:custGeom>
                  <a:avLst/>
                  <a:gdLst>
                    <a:gd name="T0" fmla="*/ 0 w 79"/>
                    <a:gd name="T1" fmla="*/ 40 h 79"/>
                    <a:gd name="T2" fmla="*/ 79 w 79"/>
                    <a:gd name="T3" fmla="*/ 40 h 79"/>
                    <a:gd name="T4" fmla="*/ 38 w 79"/>
                    <a:gd name="T5" fmla="*/ 5 h 79"/>
                    <a:gd name="T6" fmla="*/ 25 w 79"/>
                    <a:gd name="T7" fmla="*/ 18 h 79"/>
                    <a:gd name="T8" fmla="*/ 38 w 79"/>
                    <a:gd name="T9" fmla="*/ 23 h 79"/>
                    <a:gd name="T10" fmla="*/ 21 w 79"/>
                    <a:gd name="T11" fmla="*/ 38 h 79"/>
                    <a:gd name="T12" fmla="*/ 38 w 79"/>
                    <a:gd name="T13" fmla="*/ 23 h 79"/>
                    <a:gd name="T14" fmla="*/ 38 w 79"/>
                    <a:gd name="T15" fmla="*/ 57 h 79"/>
                    <a:gd name="T16" fmla="*/ 21 w 79"/>
                    <a:gd name="T17" fmla="*/ 42 h 79"/>
                    <a:gd name="T18" fmla="*/ 38 w 79"/>
                    <a:gd name="T19" fmla="*/ 61 h 79"/>
                    <a:gd name="T20" fmla="*/ 25 w 79"/>
                    <a:gd name="T21" fmla="*/ 62 h 79"/>
                    <a:gd name="T22" fmla="*/ 41 w 79"/>
                    <a:gd name="T23" fmla="*/ 74 h 79"/>
                    <a:gd name="T24" fmla="*/ 54 w 79"/>
                    <a:gd name="T25" fmla="*/ 62 h 79"/>
                    <a:gd name="T26" fmla="*/ 41 w 79"/>
                    <a:gd name="T27" fmla="*/ 57 h 79"/>
                    <a:gd name="T28" fmla="*/ 58 w 79"/>
                    <a:gd name="T29" fmla="*/ 42 h 79"/>
                    <a:gd name="T30" fmla="*/ 41 w 79"/>
                    <a:gd name="T31" fmla="*/ 57 h 79"/>
                    <a:gd name="T32" fmla="*/ 41 w 79"/>
                    <a:gd name="T33" fmla="*/ 23 h 79"/>
                    <a:gd name="T34" fmla="*/ 58 w 79"/>
                    <a:gd name="T35" fmla="*/ 38 h 79"/>
                    <a:gd name="T36" fmla="*/ 42 w 79"/>
                    <a:gd name="T37" fmla="*/ 19 h 79"/>
                    <a:gd name="T38" fmla="*/ 54 w 79"/>
                    <a:gd name="T39" fmla="*/ 18 h 79"/>
                    <a:gd name="T40" fmla="*/ 50 w 79"/>
                    <a:gd name="T41" fmla="*/ 5 h 79"/>
                    <a:gd name="T42" fmla="*/ 58 w 79"/>
                    <a:gd name="T43" fmla="*/ 17 h 79"/>
                    <a:gd name="T44" fmla="*/ 21 w 79"/>
                    <a:gd name="T45" fmla="*/ 17 h 79"/>
                    <a:gd name="T46" fmla="*/ 29 w 79"/>
                    <a:gd name="T47" fmla="*/ 5 h 79"/>
                    <a:gd name="T48" fmla="*/ 20 w 79"/>
                    <a:gd name="T49" fmla="*/ 20 h 79"/>
                    <a:gd name="T50" fmla="*/ 4 w 79"/>
                    <a:gd name="T51" fmla="*/ 38 h 79"/>
                    <a:gd name="T52" fmla="*/ 20 w 79"/>
                    <a:gd name="T53" fmla="*/ 20 h 79"/>
                    <a:gd name="T54" fmla="*/ 20 w 79"/>
                    <a:gd name="T55" fmla="*/ 60 h 79"/>
                    <a:gd name="T56" fmla="*/ 4 w 79"/>
                    <a:gd name="T57" fmla="*/ 42 h 79"/>
                    <a:gd name="T58" fmla="*/ 21 w 79"/>
                    <a:gd name="T59" fmla="*/ 63 h 79"/>
                    <a:gd name="T60" fmla="*/ 15 w 79"/>
                    <a:gd name="T61" fmla="*/ 66 h 79"/>
                    <a:gd name="T62" fmla="*/ 58 w 79"/>
                    <a:gd name="T63" fmla="*/ 63 h 79"/>
                    <a:gd name="T64" fmla="*/ 50 w 79"/>
                    <a:gd name="T65" fmla="*/ 74 h 79"/>
                    <a:gd name="T66" fmla="*/ 59 w 79"/>
                    <a:gd name="T67" fmla="*/ 60 h 79"/>
                    <a:gd name="T68" fmla="*/ 76 w 79"/>
                    <a:gd name="T69" fmla="*/ 42 h 79"/>
                    <a:gd name="T70" fmla="*/ 59 w 79"/>
                    <a:gd name="T71" fmla="*/ 60 h 79"/>
                    <a:gd name="T72" fmla="*/ 59 w 79"/>
                    <a:gd name="T73" fmla="*/ 20 h 79"/>
                    <a:gd name="T74" fmla="*/ 76 w 79"/>
                    <a:gd name="T75" fmla="*/ 3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" h="79">
                      <a:moveTo>
                        <a:pt x="40" y="0"/>
                      </a:move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62"/>
                        <a:pt x="18" y="79"/>
                        <a:pt x="40" y="79"/>
                      </a:cubicBezTo>
                      <a:cubicBezTo>
                        <a:pt x="62" y="79"/>
                        <a:pt x="79" y="62"/>
                        <a:pt x="79" y="40"/>
                      </a:cubicBezTo>
                      <a:cubicBezTo>
                        <a:pt x="79" y="18"/>
                        <a:pt x="62" y="0"/>
                        <a:pt x="40" y="0"/>
                      </a:cubicBezTo>
                      <a:close/>
                      <a:moveTo>
                        <a:pt x="38" y="5"/>
                      </a:move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4" y="19"/>
                        <a:pt x="29" y="19"/>
                        <a:pt x="25" y="18"/>
                      </a:cubicBezTo>
                      <a:cubicBezTo>
                        <a:pt x="29" y="11"/>
                        <a:pt x="33" y="6"/>
                        <a:pt x="38" y="5"/>
                      </a:cubicBezTo>
                      <a:close/>
                      <a:moveTo>
                        <a:pt x="38" y="23"/>
                      </a:move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2"/>
                        <a:pt x="22" y="26"/>
                        <a:pt x="24" y="21"/>
                      </a:cubicBezTo>
                      <a:cubicBezTo>
                        <a:pt x="29" y="22"/>
                        <a:pt x="33" y="22"/>
                        <a:pt x="38" y="23"/>
                      </a:cubicBezTo>
                      <a:close/>
                      <a:moveTo>
                        <a:pt x="38" y="42"/>
                      </a:move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3" y="57"/>
                        <a:pt x="29" y="58"/>
                        <a:pt x="24" y="59"/>
                      </a:cubicBezTo>
                      <a:cubicBezTo>
                        <a:pt x="22" y="54"/>
                        <a:pt x="21" y="48"/>
                        <a:pt x="21" y="42"/>
                      </a:cubicBezTo>
                      <a:lnTo>
                        <a:pt x="38" y="42"/>
                      </a:lnTo>
                      <a:close/>
                      <a:moveTo>
                        <a:pt x="38" y="61"/>
                      </a:moveTo>
                      <a:cubicBezTo>
                        <a:pt x="38" y="74"/>
                        <a:pt x="38" y="74"/>
                        <a:pt x="38" y="74"/>
                      </a:cubicBezTo>
                      <a:cubicBezTo>
                        <a:pt x="33" y="73"/>
                        <a:pt x="29" y="69"/>
                        <a:pt x="25" y="62"/>
                      </a:cubicBezTo>
                      <a:cubicBezTo>
                        <a:pt x="29" y="61"/>
                        <a:pt x="34" y="61"/>
                        <a:pt x="38" y="61"/>
                      </a:cubicBezTo>
                      <a:close/>
                      <a:moveTo>
                        <a:pt x="41" y="74"/>
                      </a:move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6" y="61"/>
                        <a:pt x="50" y="61"/>
                        <a:pt x="54" y="62"/>
                      </a:cubicBezTo>
                      <a:cubicBezTo>
                        <a:pt x="51" y="69"/>
                        <a:pt x="46" y="74"/>
                        <a:pt x="41" y="74"/>
                      </a:cubicBezTo>
                      <a:close/>
                      <a:moveTo>
                        <a:pt x="41" y="57"/>
                      </a:move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8"/>
                        <a:pt x="57" y="54"/>
                        <a:pt x="55" y="59"/>
                      </a:cubicBezTo>
                      <a:cubicBezTo>
                        <a:pt x="51" y="58"/>
                        <a:pt x="46" y="57"/>
                        <a:pt x="41" y="57"/>
                      </a:cubicBezTo>
                      <a:close/>
                      <a:moveTo>
                        <a:pt x="41" y="38"/>
                      </a:move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6" y="22"/>
                        <a:pt x="51" y="22"/>
                        <a:pt x="55" y="21"/>
                      </a:cubicBezTo>
                      <a:cubicBezTo>
                        <a:pt x="57" y="26"/>
                        <a:pt x="58" y="32"/>
                        <a:pt x="58" y="38"/>
                      </a:cubicBezTo>
                      <a:lnTo>
                        <a:pt x="41" y="38"/>
                      </a:lnTo>
                      <a:close/>
                      <a:moveTo>
                        <a:pt x="42" y="19"/>
                      </a:move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6" y="6"/>
                        <a:pt x="51" y="11"/>
                        <a:pt x="54" y="18"/>
                      </a:cubicBezTo>
                      <a:cubicBezTo>
                        <a:pt x="50" y="19"/>
                        <a:pt x="46" y="19"/>
                        <a:pt x="42" y="19"/>
                      </a:cubicBezTo>
                      <a:close/>
                      <a:moveTo>
                        <a:pt x="50" y="5"/>
                      </a:moveTo>
                      <a:cubicBezTo>
                        <a:pt x="56" y="7"/>
                        <a:pt x="61" y="10"/>
                        <a:pt x="65" y="14"/>
                      </a:cubicBezTo>
                      <a:cubicBezTo>
                        <a:pt x="63" y="15"/>
                        <a:pt x="60" y="16"/>
                        <a:pt x="58" y="17"/>
                      </a:cubicBezTo>
                      <a:cubicBezTo>
                        <a:pt x="56" y="12"/>
                        <a:pt x="53" y="8"/>
                        <a:pt x="50" y="5"/>
                      </a:cubicBezTo>
                      <a:close/>
                      <a:moveTo>
                        <a:pt x="21" y="17"/>
                      </a:moveTo>
                      <a:cubicBezTo>
                        <a:pt x="19" y="16"/>
                        <a:pt x="17" y="15"/>
                        <a:pt x="15" y="14"/>
                      </a:cubicBezTo>
                      <a:cubicBezTo>
                        <a:pt x="19" y="10"/>
                        <a:pt x="24" y="7"/>
                        <a:pt x="29" y="5"/>
                      </a:cubicBezTo>
                      <a:cubicBezTo>
                        <a:pt x="26" y="8"/>
                        <a:pt x="23" y="12"/>
                        <a:pt x="21" y="17"/>
                      </a:cubicBezTo>
                      <a:close/>
                      <a:moveTo>
                        <a:pt x="20" y="20"/>
                      </a:moveTo>
                      <a:cubicBezTo>
                        <a:pt x="18" y="25"/>
                        <a:pt x="17" y="31"/>
                        <a:pt x="17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0"/>
                        <a:pt x="7" y="22"/>
                        <a:pt x="12" y="17"/>
                      </a:cubicBezTo>
                      <a:cubicBezTo>
                        <a:pt x="15" y="18"/>
                        <a:pt x="17" y="19"/>
                        <a:pt x="20" y="20"/>
                      </a:cubicBezTo>
                      <a:close/>
                      <a:moveTo>
                        <a:pt x="17" y="42"/>
                      </a:moveTo>
                      <a:cubicBezTo>
                        <a:pt x="17" y="48"/>
                        <a:pt x="18" y="55"/>
                        <a:pt x="20" y="60"/>
                      </a:cubicBezTo>
                      <a:cubicBezTo>
                        <a:pt x="17" y="61"/>
                        <a:pt x="15" y="62"/>
                        <a:pt x="12" y="63"/>
                      </a:cubicBezTo>
                      <a:cubicBezTo>
                        <a:pt x="7" y="57"/>
                        <a:pt x="4" y="50"/>
                        <a:pt x="4" y="42"/>
                      </a:cubicBezTo>
                      <a:lnTo>
                        <a:pt x="17" y="42"/>
                      </a:lnTo>
                      <a:close/>
                      <a:moveTo>
                        <a:pt x="21" y="63"/>
                      </a:moveTo>
                      <a:cubicBezTo>
                        <a:pt x="23" y="68"/>
                        <a:pt x="26" y="72"/>
                        <a:pt x="29" y="74"/>
                      </a:cubicBezTo>
                      <a:cubicBezTo>
                        <a:pt x="24" y="73"/>
                        <a:pt x="19" y="70"/>
                        <a:pt x="15" y="66"/>
                      </a:cubicBezTo>
                      <a:cubicBezTo>
                        <a:pt x="17" y="65"/>
                        <a:pt x="19" y="64"/>
                        <a:pt x="21" y="63"/>
                      </a:cubicBezTo>
                      <a:close/>
                      <a:moveTo>
                        <a:pt x="58" y="63"/>
                      </a:moveTo>
                      <a:cubicBezTo>
                        <a:pt x="60" y="64"/>
                        <a:pt x="63" y="65"/>
                        <a:pt x="65" y="66"/>
                      </a:cubicBezTo>
                      <a:cubicBezTo>
                        <a:pt x="61" y="70"/>
                        <a:pt x="56" y="73"/>
                        <a:pt x="50" y="74"/>
                      </a:cubicBezTo>
                      <a:cubicBezTo>
                        <a:pt x="53" y="72"/>
                        <a:pt x="56" y="68"/>
                        <a:pt x="58" y="63"/>
                      </a:cubicBezTo>
                      <a:close/>
                      <a:moveTo>
                        <a:pt x="59" y="60"/>
                      </a:moveTo>
                      <a:cubicBezTo>
                        <a:pt x="61" y="55"/>
                        <a:pt x="62" y="48"/>
                        <a:pt x="62" y="42"/>
                      </a:cubicBezTo>
                      <a:cubicBezTo>
                        <a:pt x="76" y="42"/>
                        <a:pt x="76" y="42"/>
                        <a:pt x="76" y="42"/>
                      </a:cubicBezTo>
                      <a:cubicBezTo>
                        <a:pt x="75" y="50"/>
                        <a:pt x="72" y="57"/>
                        <a:pt x="67" y="63"/>
                      </a:cubicBezTo>
                      <a:cubicBezTo>
                        <a:pt x="65" y="62"/>
                        <a:pt x="62" y="61"/>
                        <a:pt x="59" y="60"/>
                      </a:cubicBezTo>
                      <a:close/>
                      <a:moveTo>
                        <a:pt x="62" y="38"/>
                      </a:moveTo>
                      <a:cubicBezTo>
                        <a:pt x="62" y="31"/>
                        <a:pt x="61" y="25"/>
                        <a:pt x="59" y="20"/>
                      </a:cubicBezTo>
                      <a:cubicBezTo>
                        <a:pt x="62" y="19"/>
                        <a:pt x="65" y="18"/>
                        <a:pt x="67" y="17"/>
                      </a:cubicBezTo>
                      <a:cubicBezTo>
                        <a:pt x="72" y="22"/>
                        <a:pt x="75" y="30"/>
                        <a:pt x="76" y="38"/>
                      </a:cubicBez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77A3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2570921" y="2556769"/>
              <a:ext cx="1691643" cy="1106168"/>
              <a:chOff x="3427894" y="3409026"/>
              <a:chExt cx="2255524" cy="1474890"/>
            </a:xfrm>
          </p:grpSpPr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27894" y="3409026"/>
                <a:ext cx="2255524" cy="1474890"/>
              </a:xfrm>
              <a:custGeom>
                <a:avLst/>
                <a:gdLst>
                  <a:gd name="T0" fmla="*/ 3256 w 3325"/>
                  <a:gd name="T1" fmla="*/ 1687 h 2157"/>
                  <a:gd name="T2" fmla="*/ 1880 w 3325"/>
                  <a:gd name="T3" fmla="*/ 100 h 2157"/>
                  <a:gd name="T4" fmla="*/ 1880 w 3325"/>
                  <a:gd name="T5" fmla="*/ 100 h 2157"/>
                  <a:gd name="T6" fmla="*/ 1663 w 3325"/>
                  <a:gd name="T7" fmla="*/ 0 h 2157"/>
                  <a:gd name="T8" fmla="*/ 1451 w 3325"/>
                  <a:gd name="T9" fmla="*/ 95 h 2157"/>
                  <a:gd name="T10" fmla="*/ 1451 w 3325"/>
                  <a:gd name="T11" fmla="*/ 95 h 2157"/>
                  <a:gd name="T12" fmla="*/ 83 w 3325"/>
                  <a:gd name="T13" fmla="*/ 1672 h 2157"/>
                  <a:gd name="T14" fmla="*/ 0 w 3325"/>
                  <a:gd name="T15" fmla="*/ 1872 h 2157"/>
                  <a:gd name="T16" fmla="*/ 284 w 3325"/>
                  <a:gd name="T17" fmla="*/ 2157 h 2157"/>
                  <a:gd name="T18" fmla="*/ 284 w 3325"/>
                  <a:gd name="T19" fmla="*/ 2157 h 2157"/>
                  <a:gd name="T20" fmla="*/ 285 w 3325"/>
                  <a:gd name="T21" fmla="*/ 2157 h 2157"/>
                  <a:gd name="T22" fmla="*/ 3039 w 3325"/>
                  <a:gd name="T23" fmla="*/ 2157 h 2157"/>
                  <a:gd name="T24" fmla="*/ 3039 w 3325"/>
                  <a:gd name="T25" fmla="*/ 2157 h 2157"/>
                  <a:gd name="T26" fmla="*/ 3040 w 3325"/>
                  <a:gd name="T27" fmla="*/ 2157 h 2157"/>
                  <a:gd name="T28" fmla="*/ 3325 w 3325"/>
                  <a:gd name="T29" fmla="*/ 1872 h 2157"/>
                  <a:gd name="T30" fmla="*/ 3256 w 3325"/>
                  <a:gd name="T31" fmla="*/ 1687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25" h="2157">
                    <a:moveTo>
                      <a:pt x="3256" y="1687"/>
                    </a:moveTo>
                    <a:lnTo>
                      <a:pt x="1880" y="100"/>
                    </a:lnTo>
                    <a:lnTo>
                      <a:pt x="1880" y="100"/>
                    </a:lnTo>
                    <a:cubicBezTo>
                      <a:pt x="1828" y="39"/>
                      <a:pt x="1750" y="0"/>
                      <a:pt x="1663" y="0"/>
                    </a:cubicBezTo>
                    <a:cubicBezTo>
                      <a:pt x="1579" y="0"/>
                      <a:pt x="1503" y="36"/>
                      <a:pt x="1451" y="95"/>
                    </a:cubicBezTo>
                    <a:lnTo>
                      <a:pt x="1451" y="95"/>
                    </a:lnTo>
                    <a:lnTo>
                      <a:pt x="83" y="1672"/>
                    </a:lnTo>
                    <a:cubicBezTo>
                      <a:pt x="32" y="1723"/>
                      <a:pt x="0" y="1794"/>
                      <a:pt x="0" y="1872"/>
                    </a:cubicBezTo>
                    <a:cubicBezTo>
                      <a:pt x="0" y="2029"/>
                      <a:pt x="127" y="2156"/>
                      <a:pt x="284" y="2157"/>
                    </a:cubicBezTo>
                    <a:lnTo>
                      <a:pt x="284" y="2157"/>
                    </a:lnTo>
                    <a:lnTo>
                      <a:pt x="285" y="2157"/>
                    </a:lnTo>
                    <a:lnTo>
                      <a:pt x="3039" y="2157"/>
                    </a:lnTo>
                    <a:lnTo>
                      <a:pt x="3039" y="2157"/>
                    </a:lnTo>
                    <a:lnTo>
                      <a:pt x="3040" y="2157"/>
                    </a:lnTo>
                    <a:cubicBezTo>
                      <a:pt x="3198" y="2157"/>
                      <a:pt x="3325" y="2029"/>
                      <a:pt x="3325" y="1872"/>
                    </a:cubicBezTo>
                    <a:cubicBezTo>
                      <a:pt x="3325" y="1802"/>
                      <a:pt x="3299" y="1737"/>
                      <a:pt x="3256" y="1687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4246585" y="4146471"/>
                <a:ext cx="618142" cy="490964"/>
              </a:xfrm>
              <a:custGeom>
                <a:avLst/>
                <a:gdLst>
                  <a:gd name="T0" fmla="*/ 52 w 174"/>
                  <a:gd name="T1" fmla="*/ 61 h 140"/>
                  <a:gd name="T2" fmla="*/ 41 w 174"/>
                  <a:gd name="T3" fmla="*/ 50 h 140"/>
                  <a:gd name="T4" fmla="*/ 52 w 174"/>
                  <a:gd name="T5" fmla="*/ 39 h 140"/>
                  <a:gd name="T6" fmla="*/ 63 w 174"/>
                  <a:gd name="T7" fmla="*/ 50 h 140"/>
                  <a:gd name="T8" fmla="*/ 52 w 174"/>
                  <a:gd name="T9" fmla="*/ 61 h 140"/>
                  <a:gd name="T10" fmla="*/ 87 w 174"/>
                  <a:gd name="T11" fmla="*/ 61 h 140"/>
                  <a:gd name="T12" fmla="*/ 76 w 174"/>
                  <a:gd name="T13" fmla="*/ 50 h 140"/>
                  <a:gd name="T14" fmla="*/ 87 w 174"/>
                  <a:gd name="T15" fmla="*/ 39 h 140"/>
                  <a:gd name="T16" fmla="*/ 98 w 174"/>
                  <a:gd name="T17" fmla="*/ 50 h 140"/>
                  <a:gd name="T18" fmla="*/ 87 w 174"/>
                  <a:gd name="T19" fmla="*/ 61 h 140"/>
                  <a:gd name="T20" fmla="*/ 122 w 174"/>
                  <a:gd name="T21" fmla="*/ 61 h 140"/>
                  <a:gd name="T22" fmla="*/ 111 w 174"/>
                  <a:gd name="T23" fmla="*/ 50 h 140"/>
                  <a:gd name="T24" fmla="*/ 122 w 174"/>
                  <a:gd name="T25" fmla="*/ 39 h 140"/>
                  <a:gd name="T26" fmla="*/ 133 w 174"/>
                  <a:gd name="T27" fmla="*/ 50 h 140"/>
                  <a:gd name="T28" fmla="*/ 122 w 174"/>
                  <a:gd name="T29" fmla="*/ 61 h 140"/>
                  <a:gd name="T30" fmla="*/ 163 w 174"/>
                  <a:gd name="T31" fmla="*/ 0 h 140"/>
                  <a:gd name="T32" fmla="*/ 11 w 174"/>
                  <a:gd name="T33" fmla="*/ 0 h 140"/>
                  <a:gd name="T34" fmla="*/ 0 w 174"/>
                  <a:gd name="T35" fmla="*/ 11 h 140"/>
                  <a:gd name="T36" fmla="*/ 0 w 174"/>
                  <a:gd name="T37" fmla="*/ 83 h 140"/>
                  <a:gd name="T38" fmla="*/ 11 w 174"/>
                  <a:gd name="T39" fmla="*/ 94 h 140"/>
                  <a:gd name="T40" fmla="*/ 51 w 174"/>
                  <a:gd name="T41" fmla="*/ 94 h 140"/>
                  <a:gd name="T42" fmla="*/ 51 w 174"/>
                  <a:gd name="T43" fmla="*/ 140 h 140"/>
                  <a:gd name="T44" fmla="*/ 97 w 174"/>
                  <a:gd name="T45" fmla="*/ 94 h 140"/>
                  <a:gd name="T46" fmla="*/ 163 w 174"/>
                  <a:gd name="T47" fmla="*/ 94 h 140"/>
                  <a:gd name="T48" fmla="*/ 174 w 174"/>
                  <a:gd name="T49" fmla="*/ 83 h 140"/>
                  <a:gd name="T50" fmla="*/ 174 w 174"/>
                  <a:gd name="T51" fmla="*/ 11 h 140"/>
                  <a:gd name="T52" fmla="*/ 163 w 174"/>
                  <a:gd name="T5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4" h="140">
                    <a:moveTo>
                      <a:pt x="52" y="61"/>
                    </a:moveTo>
                    <a:cubicBezTo>
                      <a:pt x="46" y="61"/>
                      <a:pt x="41" y="56"/>
                      <a:pt x="41" y="50"/>
                    </a:cubicBezTo>
                    <a:cubicBezTo>
                      <a:pt x="41" y="44"/>
                      <a:pt x="46" y="39"/>
                      <a:pt x="52" y="39"/>
                    </a:cubicBezTo>
                    <a:cubicBezTo>
                      <a:pt x="58" y="39"/>
                      <a:pt x="63" y="44"/>
                      <a:pt x="63" y="50"/>
                    </a:cubicBezTo>
                    <a:cubicBezTo>
                      <a:pt x="63" y="56"/>
                      <a:pt x="58" y="61"/>
                      <a:pt x="52" y="61"/>
                    </a:cubicBezTo>
                    <a:moveTo>
                      <a:pt x="87" y="61"/>
                    </a:moveTo>
                    <a:cubicBezTo>
                      <a:pt x="81" y="61"/>
                      <a:pt x="76" y="56"/>
                      <a:pt x="76" y="50"/>
                    </a:cubicBezTo>
                    <a:cubicBezTo>
                      <a:pt x="76" y="44"/>
                      <a:pt x="81" y="39"/>
                      <a:pt x="87" y="39"/>
                    </a:cubicBezTo>
                    <a:cubicBezTo>
                      <a:pt x="93" y="39"/>
                      <a:pt x="98" y="44"/>
                      <a:pt x="98" y="50"/>
                    </a:cubicBezTo>
                    <a:cubicBezTo>
                      <a:pt x="98" y="56"/>
                      <a:pt x="93" y="61"/>
                      <a:pt x="87" y="61"/>
                    </a:cubicBezTo>
                    <a:moveTo>
                      <a:pt x="122" y="61"/>
                    </a:moveTo>
                    <a:cubicBezTo>
                      <a:pt x="116" y="61"/>
                      <a:pt x="111" y="56"/>
                      <a:pt x="111" y="50"/>
                    </a:cubicBezTo>
                    <a:cubicBezTo>
                      <a:pt x="111" y="44"/>
                      <a:pt x="116" y="39"/>
                      <a:pt x="122" y="39"/>
                    </a:cubicBezTo>
                    <a:cubicBezTo>
                      <a:pt x="128" y="39"/>
                      <a:pt x="133" y="44"/>
                      <a:pt x="133" y="50"/>
                    </a:cubicBezTo>
                    <a:cubicBezTo>
                      <a:pt x="133" y="56"/>
                      <a:pt x="128" y="61"/>
                      <a:pt x="122" y="61"/>
                    </a:cubicBezTo>
                    <a:moveTo>
                      <a:pt x="16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163" y="94"/>
                      <a:pt x="163" y="94"/>
                      <a:pt x="163" y="94"/>
                    </a:cubicBezTo>
                    <a:cubicBezTo>
                      <a:pt x="169" y="94"/>
                      <a:pt x="174" y="89"/>
                      <a:pt x="174" y="83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4" y="5"/>
                      <a:pt x="169" y="0"/>
                      <a:pt x="16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713105" y="2287137"/>
              <a:ext cx="1690422" cy="1107390"/>
              <a:chOff x="4950807" y="3049516"/>
              <a:chExt cx="2253896" cy="1476520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4950807" y="3049516"/>
                <a:ext cx="2253896" cy="1476520"/>
              </a:xfrm>
              <a:custGeom>
                <a:avLst/>
                <a:gdLst>
                  <a:gd name="T0" fmla="*/ 3256 w 3324"/>
                  <a:gd name="T1" fmla="*/ 470 h 2157"/>
                  <a:gd name="T2" fmla="*/ 1880 w 3324"/>
                  <a:gd name="T3" fmla="*/ 2056 h 2157"/>
                  <a:gd name="T4" fmla="*/ 1880 w 3324"/>
                  <a:gd name="T5" fmla="*/ 2056 h 2157"/>
                  <a:gd name="T6" fmla="*/ 1663 w 3324"/>
                  <a:gd name="T7" fmla="*/ 2157 h 2157"/>
                  <a:gd name="T8" fmla="*/ 1451 w 3324"/>
                  <a:gd name="T9" fmla="*/ 2062 h 2157"/>
                  <a:gd name="T10" fmla="*/ 1450 w 3324"/>
                  <a:gd name="T11" fmla="*/ 2062 h 2157"/>
                  <a:gd name="T12" fmla="*/ 83 w 3324"/>
                  <a:gd name="T13" fmla="*/ 485 h 2157"/>
                  <a:gd name="T14" fmla="*/ 0 w 3324"/>
                  <a:gd name="T15" fmla="*/ 284 h 2157"/>
                  <a:gd name="T16" fmla="*/ 283 w 3324"/>
                  <a:gd name="T17" fmla="*/ 0 h 2157"/>
                  <a:gd name="T18" fmla="*/ 283 w 3324"/>
                  <a:gd name="T19" fmla="*/ 0 h 2157"/>
                  <a:gd name="T20" fmla="*/ 284 w 3324"/>
                  <a:gd name="T21" fmla="*/ 0 h 2157"/>
                  <a:gd name="T22" fmla="*/ 3039 w 3324"/>
                  <a:gd name="T23" fmla="*/ 0 h 2157"/>
                  <a:gd name="T24" fmla="*/ 3039 w 3324"/>
                  <a:gd name="T25" fmla="*/ 0 h 2157"/>
                  <a:gd name="T26" fmla="*/ 3040 w 3324"/>
                  <a:gd name="T27" fmla="*/ 0 h 2157"/>
                  <a:gd name="T28" fmla="*/ 3324 w 3324"/>
                  <a:gd name="T29" fmla="*/ 284 h 2157"/>
                  <a:gd name="T30" fmla="*/ 3256 w 3324"/>
                  <a:gd name="T31" fmla="*/ 470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24" h="2157">
                    <a:moveTo>
                      <a:pt x="3256" y="470"/>
                    </a:moveTo>
                    <a:lnTo>
                      <a:pt x="1880" y="2056"/>
                    </a:lnTo>
                    <a:lnTo>
                      <a:pt x="1880" y="2056"/>
                    </a:lnTo>
                    <a:cubicBezTo>
                      <a:pt x="1828" y="2118"/>
                      <a:pt x="1750" y="2157"/>
                      <a:pt x="1663" y="2157"/>
                    </a:cubicBezTo>
                    <a:cubicBezTo>
                      <a:pt x="1578" y="2157"/>
                      <a:pt x="1503" y="2120"/>
                      <a:pt x="1451" y="2062"/>
                    </a:cubicBezTo>
                    <a:lnTo>
                      <a:pt x="1450" y="2062"/>
                    </a:lnTo>
                    <a:lnTo>
                      <a:pt x="83" y="485"/>
                    </a:lnTo>
                    <a:cubicBezTo>
                      <a:pt x="32" y="433"/>
                      <a:pt x="0" y="363"/>
                      <a:pt x="0" y="284"/>
                    </a:cubicBezTo>
                    <a:cubicBezTo>
                      <a:pt x="0" y="128"/>
                      <a:pt x="127" y="1"/>
                      <a:pt x="283" y="0"/>
                    </a:cubicBezTo>
                    <a:lnTo>
                      <a:pt x="283" y="0"/>
                    </a:lnTo>
                    <a:lnTo>
                      <a:pt x="284" y="0"/>
                    </a:lnTo>
                    <a:lnTo>
                      <a:pt x="3039" y="0"/>
                    </a:lnTo>
                    <a:lnTo>
                      <a:pt x="3039" y="0"/>
                    </a:lnTo>
                    <a:lnTo>
                      <a:pt x="3040" y="0"/>
                    </a:lnTo>
                    <a:cubicBezTo>
                      <a:pt x="3197" y="0"/>
                      <a:pt x="3324" y="127"/>
                      <a:pt x="3324" y="284"/>
                    </a:cubicBezTo>
                    <a:cubicBezTo>
                      <a:pt x="3324" y="355"/>
                      <a:pt x="3299" y="420"/>
                      <a:pt x="3256" y="470"/>
                    </a:cubicBezTo>
                    <a:close/>
                  </a:path>
                </a:pathLst>
              </a:custGeom>
              <a:noFill/>
              <a:ln>
                <a:solidFill>
                  <a:srgbClr val="77A3C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5829315" y="3283760"/>
                <a:ext cx="496880" cy="551596"/>
                <a:chOff x="185738" y="3713163"/>
                <a:chExt cx="533400" cy="592138"/>
              </a:xfrm>
              <a:solidFill>
                <a:schemeClr val="bg1"/>
              </a:solidFill>
            </p:grpSpPr>
            <p:sp>
              <p:nvSpPr>
                <p:cNvPr id="34" name="Freeform 16"/>
                <p:cNvSpPr>
                  <a:spLocks/>
                </p:cNvSpPr>
                <p:nvPr/>
              </p:nvSpPr>
              <p:spPr bwMode="auto">
                <a:xfrm>
                  <a:off x="330201" y="3713163"/>
                  <a:ext cx="53975" cy="125413"/>
                </a:xfrm>
                <a:custGeom>
                  <a:avLst/>
                  <a:gdLst>
                    <a:gd name="T0" fmla="*/ 7 w 14"/>
                    <a:gd name="T1" fmla="*/ 33 h 33"/>
                    <a:gd name="T2" fmla="*/ 14 w 14"/>
                    <a:gd name="T3" fmla="*/ 26 h 33"/>
                    <a:gd name="T4" fmla="*/ 14 w 14"/>
                    <a:gd name="T5" fmla="*/ 6 h 33"/>
                    <a:gd name="T6" fmla="*/ 7 w 14"/>
                    <a:gd name="T7" fmla="*/ 0 h 33"/>
                    <a:gd name="T8" fmla="*/ 0 w 14"/>
                    <a:gd name="T9" fmla="*/ 6 h 33"/>
                    <a:gd name="T10" fmla="*/ 0 w 14"/>
                    <a:gd name="T11" fmla="*/ 26 h 33"/>
                    <a:gd name="T12" fmla="*/ 7 w 14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33">
                      <a:moveTo>
                        <a:pt x="7" y="33"/>
                      </a:moveTo>
                      <a:cubicBezTo>
                        <a:pt x="10" y="33"/>
                        <a:pt x="14" y="29"/>
                        <a:pt x="14" y="2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3"/>
                        <a:pt x="10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9"/>
                        <a:pt x="3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5" name="Freeform 17"/>
                <p:cNvSpPr>
                  <a:spLocks/>
                </p:cNvSpPr>
                <p:nvPr/>
              </p:nvSpPr>
              <p:spPr bwMode="auto">
                <a:xfrm>
                  <a:off x="520701" y="3713163"/>
                  <a:ext cx="53975" cy="125413"/>
                </a:xfrm>
                <a:custGeom>
                  <a:avLst/>
                  <a:gdLst>
                    <a:gd name="T0" fmla="*/ 7 w 14"/>
                    <a:gd name="T1" fmla="*/ 33 h 33"/>
                    <a:gd name="T2" fmla="*/ 14 w 14"/>
                    <a:gd name="T3" fmla="*/ 26 h 33"/>
                    <a:gd name="T4" fmla="*/ 14 w 14"/>
                    <a:gd name="T5" fmla="*/ 6 h 33"/>
                    <a:gd name="T6" fmla="*/ 7 w 14"/>
                    <a:gd name="T7" fmla="*/ 0 h 33"/>
                    <a:gd name="T8" fmla="*/ 0 w 14"/>
                    <a:gd name="T9" fmla="*/ 6 h 33"/>
                    <a:gd name="T10" fmla="*/ 0 w 14"/>
                    <a:gd name="T11" fmla="*/ 26 h 33"/>
                    <a:gd name="T12" fmla="*/ 7 w 14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33">
                      <a:moveTo>
                        <a:pt x="7" y="33"/>
                      </a:moveTo>
                      <a:cubicBezTo>
                        <a:pt x="11" y="33"/>
                        <a:pt x="14" y="29"/>
                        <a:pt x="14" y="2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9"/>
                        <a:pt x="3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6" name="Freeform 18"/>
                <p:cNvSpPr>
                  <a:spLocks noEditPoints="1"/>
                </p:cNvSpPr>
                <p:nvPr/>
              </p:nvSpPr>
              <p:spPr bwMode="auto">
                <a:xfrm>
                  <a:off x="185738" y="3773488"/>
                  <a:ext cx="533400" cy="531813"/>
                </a:xfrm>
                <a:custGeom>
                  <a:avLst/>
                  <a:gdLst>
                    <a:gd name="T0" fmla="*/ 132 w 140"/>
                    <a:gd name="T1" fmla="*/ 0 h 141"/>
                    <a:gd name="T2" fmla="*/ 109 w 140"/>
                    <a:gd name="T3" fmla="*/ 0 h 141"/>
                    <a:gd name="T4" fmla="*/ 109 w 140"/>
                    <a:gd name="T5" fmla="*/ 10 h 141"/>
                    <a:gd name="T6" fmla="*/ 95 w 140"/>
                    <a:gd name="T7" fmla="*/ 24 h 141"/>
                    <a:gd name="T8" fmla="*/ 81 w 140"/>
                    <a:gd name="T9" fmla="*/ 10 h 141"/>
                    <a:gd name="T10" fmla="*/ 81 w 140"/>
                    <a:gd name="T11" fmla="*/ 0 h 141"/>
                    <a:gd name="T12" fmla="*/ 59 w 140"/>
                    <a:gd name="T13" fmla="*/ 0 h 141"/>
                    <a:gd name="T14" fmla="*/ 59 w 140"/>
                    <a:gd name="T15" fmla="*/ 10 h 141"/>
                    <a:gd name="T16" fmla="*/ 45 w 140"/>
                    <a:gd name="T17" fmla="*/ 24 h 141"/>
                    <a:gd name="T18" fmla="*/ 30 w 140"/>
                    <a:gd name="T19" fmla="*/ 10 h 141"/>
                    <a:gd name="T20" fmla="*/ 30 w 140"/>
                    <a:gd name="T21" fmla="*/ 0 h 141"/>
                    <a:gd name="T22" fmla="*/ 8 w 140"/>
                    <a:gd name="T23" fmla="*/ 0 h 141"/>
                    <a:gd name="T24" fmla="*/ 0 w 140"/>
                    <a:gd name="T25" fmla="*/ 8 h 141"/>
                    <a:gd name="T26" fmla="*/ 0 w 140"/>
                    <a:gd name="T27" fmla="*/ 133 h 141"/>
                    <a:gd name="T28" fmla="*/ 8 w 140"/>
                    <a:gd name="T29" fmla="*/ 141 h 141"/>
                    <a:gd name="T30" fmla="*/ 132 w 140"/>
                    <a:gd name="T31" fmla="*/ 141 h 141"/>
                    <a:gd name="T32" fmla="*/ 140 w 140"/>
                    <a:gd name="T33" fmla="*/ 133 h 141"/>
                    <a:gd name="T34" fmla="*/ 140 w 140"/>
                    <a:gd name="T35" fmla="*/ 8 h 141"/>
                    <a:gd name="T36" fmla="*/ 132 w 140"/>
                    <a:gd name="T37" fmla="*/ 0 h 141"/>
                    <a:gd name="T38" fmla="*/ 129 w 140"/>
                    <a:gd name="T39" fmla="*/ 128 h 141"/>
                    <a:gd name="T40" fmla="*/ 11 w 140"/>
                    <a:gd name="T41" fmla="*/ 128 h 141"/>
                    <a:gd name="T42" fmla="*/ 11 w 140"/>
                    <a:gd name="T43" fmla="*/ 44 h 141"/>
                    <a:gd name="T44" fmla="*/ 129 w 140"/>
                    <a:gd name="T45" fmla="*/ 44 h 141"/>
                    <a:gd name="T46" fmla="*/ 129 w 140"/>
                    <a:gd name="T47" fmla="*/ 128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0" h="141">
                      <a:moveTo>
                        <a:pt x="132" y="0"/>
                      </a:move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8"/>
                        <a:pt x="103" y="24"/>
                        <a:pt x="95" y="24"/>
                      </a:cubicBezTo>
                      <a:cubicBezTo>
                        <a:pt x="87" y="24"/>
                        <a:pt x="81" y="18"/>
                        <a:pt x="81" y="1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59" y="18"/>
                        <a:pt x="53" y="24"/>
                        <a:pt x="45" y="24"/>
                      </a:cubicBezTo>
                      <a:cubicBezTo>
                        <a:pt x="37" y="24"/>
                        <a:pt x="30" y="18"/>
                        <a:pt x="30" y="1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0" y="138"/>
                        <a:pt x="4" y="141"/>
                        <a:pt x="8" y="141"/>
                      </a:cubicBezTo>
                      <a:cubicBezTo>
                        <a:pt x="132" y="141"/>
                        <a:pt x="132" y="141"/>
                        <a:pt x="132" y="141"/>
                      </a:cubicBezTo>
                      <a:cubicBezTo>
                        <a:pt x="136" y="141"/>
                        <a:pt x="140" y="138"/>
                        <a:pt x="140" y="133"/>
                      </a:cubicBezTo>
                      <a:cubicBezTo>
                        <a:pt x="140" y="8"/>
                        <a:pt x="140" y="8"/>
                        <a:pt x="140" y="8"/>
                      </a:cubicBezTo>
                      <a:cubicBezTo>
                        <a:pt x="140" y="4"/>
                        <a:pt x="136" y="0"/>
                        <a:pt x="132" y="0"/>
                      </a:cubicBezTo>
                      <a:close/>
                      <a:moveTo>
                        <a:pt x="129" y="128"/>
                      </a:moveTo>
                      <a:cubicBezTo>
                        <a:pt x="11" y="128"/>
                        <a:pt x="11" y="128"/>
                        <a:pt x="11" y="128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29" y="44"/>
                        <a:pt x="129" y="44"/>
                        <a:pt x="129" y="44"/>
                      </a:cubicBezTo>
                      <a:lnTo>
                        <a:pt x="129" y="128"/>
                      </a:lnTo>
                      <a:close/>
                    </a:path>
                  </a:pathLst>
                </a:custGeom>
                <a:solidFill>
                  <a:srgbClr val="77A3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7" name="Freeform 19"/>
                <p:cNvSpPr>
                  <a:spLocks/>
                </p:cNvSpPr>
                <p:nvPr/>
              </p:nvSpPr>
              <p:spPr bwMode="auto">
                <a:xfrm>
                  <a:off x="319088" y="4000500"/>
                  <a:ext cx="128588" cy="206375"/>
                </a:xfrm>
                <a:custGeom>
                  <a:avLst/>
                  <a:gdLst>
                    <a:gd name="T0" fmla="*/ 32 w 34"/>
                    <a:gd name="T1" fmla="*/ 49 h 55"/>
                    <a:gd name="T2" fmla="*/ 11 w 34"/>
                    <a:gd name="T3" fmla="*/ 49 h 55"/>
                    <a:gd name="T4" fmla="*/ 26 w 34"/>
                    <a:gd name="T5" fmla="*/ 30 h 55"/>
                    <a:gd name="T6" fmla="*/ 27 w 34"/>
                    <a:gd name="T7" fmla="*/ 29 h 55"/>
                    <a:gd name="T8" fmla="*/ 30 w 34"/>
                    <a:gd name="T9" fmla="*/ 25 h 55"/>
                    <a:gd name="T10" fmla="*/ 32 w 34"/>
                    <a:gd name="T11" fmla="*/ 22 h 55"/>
                    <a:gd name="T12" fmla="*/ 33 w 34"/>
                    <a:gd name="T13" fmla="*/ 18 h 55"/>
                    <a:gd name="T14" fmla="*/ 34 w 34"/>
                    <a:gd name="T15" fmla="*/ 14 h 55"/>
                    <a:gd name="T16" fmla="*/ 30 w 34"/>
                    <a:gd name="T17" fmla="*/ 4 h 55"/>
                    <a:gd name="T18" fmla="*/ 18 w 34"/>
                    <a:gd name="T19" fmla="*/ 0 h 55"/>
                    <a:gd name="T20" fmla="*/ 5 w 34"/>
                    <a:gd name="T21" fmla="*/ 4 h 55"/>
                    <a:gd name="T22" fmla="*/ 1 w 34"/>
                    <a:gd name="T23" fmla="*/ 16 h 55"/>
                    <a:gd name="T24" fmla="*/ 1 w 34"/>
                    <a:gd name="T25" fmla="*/ 18 h 55"/>
                    <a:gd name="T26" fmla="*/ 10 w 34"/>
                    <a:gd name="T27" fmla="*/ 18 h 55"/>
                    <a:gd name="T28" fmla="*/ 10 w 34"/>
                    <a:gd name="T29" fmla="*/ 16 h 55"/>
                    <a:gd name="T30" fmla="*/ 18 w 34"/>
                    <a:gd name="T31" fmla="*/ 6 h 55"/>
                    <a:gd name="T32" fmla="*/ 25 w 34"/>
                    <a:gd name="T33" fmla="*/ 14 h 55"/>
                    <a:gd name="T34" fmla="*/ 24 w 34"/>
                    <a:gd name="T35" fmla="*/ 17 h 55"/>
                    <a:gd name="T36" fmla="*/ 24 w 34"/>
                    <a:gd name="T37" fmla="*/ 19 h 55"/>
                    <a:gd name="T38" fmla="*/ 23 w 34"/>
                    <a:gd name="T39" fmla="*/ 21 h 55"/>
                    <a:gd name="T40" fmla="*/ 21 w 34"/>
                    <a:gd name="T41" fmla="*/ 23 h 55"/>
                    <a:gd name="T42" fmla="*/ 19 w 34"/>
                    <a:gd name="T43" fmla="*/ 26 h 55"/>
                    <a:gd name="T44" fmla="*/ 18 w 34"/>
                    <a:gd name="T45" fmla="*/ 28 h 55"/>
                    <a:gd name="T46" fmla="*/ 0 w 34"/>
                    <a:gd name="T47" fmla="*/ 49 h 55"/>
                    <a:gd name="T48" fmla="*/ 0 w 34"/>
                    <a:gd name="T49" fmla="*/ 55 h 55"/>
                    <a:gd name="T50" fmla="*/ 32 w 34"/>
                    <a:gd name="T51" fmla="*/ 55 h 55"/>
                    <a:gd name="T52" fmla="*/ 32 w 34"/>
                    <a:gd name="T53" fmla="*/ 4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4" h="55">
                      <a:moveTo>
                        <a:pt x="32" y="49"/>
                      </a:move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8" y="27"/>
                        <a:pt x="29" y="26"/>
                        <a:pt x="30" y="25"/>
                      </a:cubicBezTo>
                      <a:cubicBezTo>
                        <a:pt x="30" y="25"/>
                        <a:pt x="31" y="24"/>
                        <a:pt x="32" y="22"/>
                      </a:cubicBezTo>
                      <a:cubicBezTo>
                        <a:pt x="32" y="21"/>
                        <a:pt x="33" y="20"/>
                        <a:pt x="33" y="18"/>
                      </a:cubicBezTo>
                      <a:cubicBezTo>
                        <a:pt x="34" y="17"/>
                        <a:pt x="34" y="15"/>
                        <a:pt x="34" y="14"/>
                      </a:cubicBezTo>
                      <a:cubicBezTo>
                        <a:pt x="34" y="9"/>
                        <a:pt x="32" y="6"/>
                        <a:pt x="30" y="4"/>
                      </a:cubicBezTo>
                      <a:cubicBezTo>
                        <a:pt x="27" y="1"/>
                        <a:pt x="23" y="0"/>
                        <a:pt x="18" y="0"/>
                      </a:cubicBezTo>
                      <a:cubicBezTo>
                        <a:pt x="12" y="0"/>
                        <a:pt x="8" y="1"/>
                        <a:pt x="5" y="4"/>
                      </a:cubicBezTo>
                      <a:cubicBezTo>
                        <a:pt x="3" y="7"/>
                        <a:pt x="1" y="11"/>
                        <a:pt x="1" y="16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9"/>
                        <a:pt x="13" y="6"/>
                        <a:pt x="18" y="6"/>
                      </a:cubicBezTo>
                      <a:cubicBezTo>
                        <a:pt x="23" y="6"/>
                        <a:pt x="25" y="8"/>
                        <a:pt x="25" y="14"/>
                      </a:cubicBezTo>
                      <a:cubicBezTo>
                        <a:pt x="25" y="15"/>
                        <a:pt x="25" y="16"/>
                        <a:pt x="24" y="17"/>
                      </a:cubicBezTo>
                      <a:cubicBezTo>
                        <a:pt x="24" y="18"/>
                        <a:pt x="24" y="18"/>
                        <a:pt x="24" y="19"/>
                      </a:cubicBezTo>
                      <a:cubicBezTo>
                        <a:pt x="24" y="20"/>
                        <a:pt x="23" y="21"/>
                        <a:pt x="23" y="21"/>
                      </a:cubicBezTo>
                      <a:cubicBezTo>
                        <a:pt x="22" y="22"/>
                        <a:pt x="21" y="23"/>
                        <a:pt x="21" y="23"/>
                      </a:cubicBezTo>
                      <a:cubicBezTo>
                        <a:pt x="21" y="24"/>
                        <a:pt x="20" y="25"/>
                        <a:pt x="19" y="26"/>
                      </a:cubicBezTo>
                      <a:cubicBezTo>
                        <a:pt x="18" y="27"/>
                        <a:pt x="18" y="28"/>
                        <a:pt x="18" y="28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lnTo>
                        <a:pt x="32" y="49"/>
                      </a:lnTo>
                      <a:close/>
                    </a:path>
                  </a:pathLst>
                </a:custGeom>
                <a:solidFill>
                  <a:srgbClr val="77A3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8" name="Freeform 20"/>
                <p:cNvSpPr>
                  <a:spLocks noEditPoints="1"/>
                </p:cNvSpPr>
                <p:nvPr/>
              </p:nvSpPr>
              <p:spPr bwMode="auto">
                <a:xfrm>
                  <a:off x="471488" y="4000500"/>
                  <a:ext cx="136525" cy="206375"/>
                </a:xfrm>
                <a:custGeom>
                  <a:avLst/>
                  <a:gdLst>
                    <a:gd name="T0" fmla="*/ 45 w 86"/>
                    <a:gd name="T1" fmla="*/ 130 h 130"/>
                    <a:gd name="T2" fmla="*/ 67 w 86"/>
                    <a:gd name="T3" fmla="*/ 130 h 130"/>
                    <a:gd name="T4" fmla="*/ 67 w 86"/>
                    <a:gd name="T5" fmla="*/ 94 h 130"/>
                    <a:gd name="T6" fmla="*/ 86 w 86"/>
                    <a:gd name="T7" fmla="*/ 94 h 130"/>
                    <a:gd name="T8" fmla="*/ 86 w 86"/>
                    <a:gd name="T9" fmla="*/ 80 h 130"/>
                    <a:gd name="T10" fmla="*/ 67 w 86"/>
                    <a:gd name="T11" fmla="*/ 80 h 130"/>
                    <a:gd name="T12" fmla="*/ 67 w 86"/>
                    <a:gd name="T13" fmla="*/ 0 h 130"/>
                    <a:gd name="T14" fmla="*/ 41 w 86"/>
                    <a:gd name="T15" fmla="*/ 0 h 130"/>
                    <a:gd name="T16" fmla="*/ 0 w 86"/>
                    <a:gd name="T17" fmla="*/ 75 h 130"/>
                    <a:gd name="T18" fmla="*/ 0 w 86"/>
                    <a:gd name="T19" fmla="*/ 94 h 130"/>
                    <a:gd name="T20" fmla="*/ 45 w 86"/>
                    <a:gd name="T21" fmla="*/ 94 h 130"/>
                    <a:gd name="T22" fmla="*/ 45 w 86"/>
                    <a:gd name="T23" fmla="*/ 130 h 130"/>
                    <a:gd name="T24" fmla="*/ 21 w 86"/>
                    <a:gd name="T25" fmla="*/ 80 h 130"/>
                    <a:gd name="T26" fmla="*/ 45 w 86"/>
                    <a:gd name="T27" fmla="*/ 21 h 130"/>
                    <a:gd name="T28" fmla="*/ 45 w 86"/>
                    <a:gd name="T29" fmla="*/ 80 h 130"/>
                    <a:gd name="T30" fmla="*/ 21 w 86"/>
                    <a:gd name="T31" fmla="*/ 8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130">
                      <a:moveTo>
                        <a:pt x="45" y="130"/>
                      </a:moveTo>
                      <a:lnTo>
                        <a:pt x="67" y="130"/>
                      </a:lnTo>
                      <a:lnTo>
                        <a:pt x="67" y="94"/>
                      </a:lnTo>
                      <a:lnTo>
                        <a:pt x="86" y="94"/>
                      </a:lnTo>
                      <a:lnTo>
                        <a:pt x="86" y="80"/>
                      </a:lnTo>
                      <a:lnTo>
                        <a:pt x="67" y="80"/>
                      </a:lnTo>
                      <a:lnTo>
                        <a:pt x="67" y="0"/>
                      </a:lnTo>
                      <a:lnTo>
                        <a:pt x="41" y="0"/>
                      </a:lnTo>
                      <a:lnTo>
                        <a:pt x="0" y="75"/>
                      </a:lnTo>
                      <a:lnTo>
                        <a:pt x="0" y="94"/>
                      </a:lnTo>
                      <a:lnTo>
                        <a:pt x="45" y="94"/>
                      </a:lnTo>
                      <a:lnTo>
                        <a:pt x="45" y="130"/>
                      </a:lnTo>
                      <a:close/>
                      <a:moveTo>
                        <a:pt x="21" y="80"/>
                      </a:moveTo>
                      <a:lnTo>
                        <a:pt x="45" y="21"/>
                      </a:lnTo>
                      <a:lnTo>
                        <a:pt x="45" y="80"/>
                      </a:lnTo>
                      <a:lnTo>
                        <a:pt x="21" y="80"/>
                      </a:lnTo>
                      <a:close/>
                    </a:path>
                  </a:pathLst>
                </a:custGeom>
                <a:solidFill>
                  <a:srgbClr val="77A3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4854069" y="2556769"/>
              <a:ext cx="1691643" cy="1106168"/>
              <a:chOff x="6472092" y="3409026"/>
              <a:chExt cx="2255524" cy="1474890"/>
            </a:xfrm>
          </p:grpSpPr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6472092" y="3409026"/>
                <a:ext cx="2255524" cy="1474890"/>
              </a:xfrm>
              <a:custGeom>
                <a:avLst/>
                <a:gdLst>
                  <a:gd name="T0" fmla="*/ 3255 w 3324"/>
                  <a:gd name="T1" fmla="*/ 1687 h 2157"/>
                  <a:gd name="T2" fmla="*/ 1879 w 3324"/>
                  <a:gd name="T3" fmla="*/ 100 h 2157"/>
                  <a:gd name="T4" fmla="*/ 1879 w 3324"/>
                  <a:gd name="T5" fmla="*/ 100 h 2157"/>
                  <a:gd name="T6" fmla="*/ 1662 w 3324"/>
                  <a:gd name="T7" fmla="*/ 0 h 2157"/>
                  <a:gd name="T8" fmla="*/ 1450 w 3324"/>
                  <a:gd name="T9" fmla="*/ 95 h 2157"/>
                  <a:gd name="T10" fmla="*/ 1450 w 3324"/>
                  <a:gd name="T11" fmla="*/ 95 h 2157"/>
                  <a:gd name="T12" fmla="*/ 82 w 3324"/>
                  <a:gd name="T13" fmla="*/ 1672 h 2157"/>
                  <a:gd name="T14" fmla="*/ 0 w 3324"/>
                  <a:gd name="T15" fmla="*/ 1872 h 2157"/>
                  <a:gd name="T16" fmla="*/ 283 w 3324"/>
                  <a:gd name="T17" fmla="*/ 2157 h 2157"/>
                  <a:gd name="T18" fmla="*/ 283 w 3324"/>
                  <a:gd name="T19" fmla="*/ 2157 h 2157"/>
                  <a:gd name="T20" fmla="*/ 284 w 3324"/>
                  <a:gd name="T21" fmla="*/ 2157 h 2157"/>
                  <a:gd name="T22" fmla="*/ 3038 w 3324"/>
                  <a:gd name="T23" fmla="*/ 2157 h 2157"/>
                  <a:gd name="T24" fmla="*/ 3038 w 3324"/>
                  <a:gd name="T25" fmla="*/ 2157 h 2157"/>
                  <a:gd name="T26" fmla="*/ 3039 w 3324"/>
                  <a:gd name="T27" fmla="*/ 2157 h 2157"/>
                  <a:gd name="T28" fmla="*/ 3324 w 3324"/>
                  <a:gd name="T29" fmla="*/ 1872 h 2157"/>
                  <a:gd name="T30" fmla="*/ 3255 w 3324"/>
                  <a:gd name="T31" fmla="*/ 1687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24" h="2157">
                    <a:moveTo>
                      <a:pt x="3255" y="1687"/>
                    </a:moveTo>
                    <a:lnTo>
                      <a:pt x="1879" y="100"/>
                    </a:lnTo>
                    <a:lnTo>
                      <a:pt x="1879" y="100"/>
                    </a:lnTo>
                    <a:cubicBezTo>
                      <a:pt x="1827" y="39"/>
                      <a:pt x="1749" y="0"/>
                      <a:pt x="1662" y="0"/>
                    </a:cubicBezTo>
                    <a:cubicBezTo>
                      <a:pt x="1578" y="0"/>
                      <a:pt x="1502" y="36"/>
                      <a:pt x="1450" y="95"/>
                    </a:cubicBezTo>
                    <a:lnTo>
                      <a:pt x="1450" y="95"/>
                    </a:lnTo>
                    <a:lnTo>
                      <a:pt x="82" y="1672"/>
                    </a:lnTo>
                    <a:cubicBezTo>
                      <a:pt x="31" y="1723"/>
                      <a:pt x="0" y="1794"/>
                      <a:pt x="0" y="1872"/>
                    </a:cubicBezTo>
                    <a:cubicBezTo>
                      <a:pt x="0" y="2029"/>
                      <a:pt x="126" y="2156"/>
                      <a:pt x="283" y="2157"/>
                    </a:cubicBezTo>
                    <a:lnTo>
                      <a:pt x="283" y="2157"/>
                    </a:lnTo>
                    <a:lnTo>
                      <a:pt x="284" y="2157"/>
                    </a:lnTo>
                    <a:lnTo>
                      <a:pt x="3038" y="2157"/>
                    </a:lnTo>
                    <a:lnTo>
                      <a:pt x="3038" y="2157"/>
                    </a:lnTo>
                    <a:lnTo>
                      <a:pt x="3039" y="2157"/>
                    </a:lnTo>
                    <a:cubicBezTo>
                      <a:pt x="3197" y="2157"/>
                      <a:pt x="3324" y="2029"/>
                      <a:pt x="3324" y="1872"/>
                    </a:cubicBezTo>
                    <a:cubicBezTo>
                      <a:pt x="3324" y="1802"/>
                      <a:pt x="3298" y="1737"/>
                      <a:pt x="3255" y="1687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7299653" y="4061638"/>
                <a:ext cx="453996" cy="542724"/>
                <a:chOff x="204788" y="5011738"/>
                <a:chExt cx="487363" cy="582613"/>
              </a:xfrm>
              <a:solidFill>
                <a:schemeClr val="bg1"/>
              </a:solidFill>
            </p:grpSpPr>
            <p:sp>
              <p:nvSpPr>
                <p:cNvPr id="30" name="Freeform 21"/>
                <p:cNvSpPr>
                  <a:spLocks noEditPoints="1"/>
                </p:cNvSpPr>
                <p:nvPr/>
              </p:nvSpPr>
              <p:spPr bwMode="auto">
                <a:xfrm>
                  <a:off x="204788" y="5011738"/>
                  <a:ext cx="487363" cy="188913"/>
                </a:xfrm>
                <a:custGeom>
                  <a:avLst/>
                  <a:gdLst>
                    <a:gd name="T0" fmla="*/ 122 w 128"/>
                    <a:gd name="T1" fmla="*/ 27 h 50"/>
                    <a:gd name="T2" fmla="*/ 91 w 128"/>
                    <a:gd name="T3" fmla="*/ 27 h 50"/>
                    <a:gd name="T4" fmla="*/ 91 w 128"/>
                    <a:gd name="T5" fmla="*/ 7 h 50"/>
                    <a:gd name="T6" fmla="*/ 84 w 128"/>
                    <a:gd name="T7" fmla="*/ 0 h 50"/>
                    <a:gd name="T8" fmla="*/ 43 w 128"/>
                    <a:gd name="T9" fmla="*/ 0 h 50"/>
                    <a:gd name="T10" fmla="*/ 36 w 128"/>
                    <a:gd name="T11" fmla="*/ 7 h 50"/>
                    <a:gd name="T12" fmla="*/ 36 w 128"/>
                    <a:gd name="T13" fmla="*/ 27 h 50"/>
                    <a:gd name="T14" fmla="*/ 6 w 128"/>
                    <a:gd name="T15" fmla="*/ 27 h 50"/>
                    <a:gd name="T16" fmla="*/ 0 w 128"/>
                    <a:gd name="T17" fmla="*/ 33 h 50"/>
                    <a:gd name="T18" fmla="*/ 0 w 128"/>
                    <a:gd name="T19" fmla="*/ 44 h 50"/>
                    <a:gd name="T20" fmla="*/ 6 w 128"/>
                    <a:gd name="T21" fmla="*/ 50 h 50"/>
                    <a:gd name="T22" fmla="*/ 122 w 128"/>
                    <a:gd name="T23" fmla="*/ 50 h 50"/>
                    <a:gd name="T24" fmla="*/ 128 w 128"/>
                    <a:gd name="T25" fmla="*/ 44 h 50"/>
                    <a:gd name="T26" fmla="*/ 128 w 128"/>
                    <a:gd name="T27" fmla="*/ 33 h 50"/>
                    <a:gd name="T28" fmla="*/ 122 w 128"/>
                    <a:gd name="T29" fmla="*/ 27 h 50"/>
                    <a:gd name="T30" fmla="*/ 45 w 128"/>
                    <a:gd name="T31" fmla="*/ 9 h 50"/>
                    <a:gd name="T32" fmla="*/ 82 w 128"/>
                    <a:gd name="T33" fmla="*/ 9 h 50"/>
                    <a:gd name="T34" fmla="*/ 82 w 128"/>
                    <a:gd name="T35" fmla="*/ 27 h 50"/>
                    <a:gd name="T36" fmla="*/ 45 w 128"/>
                    <a:gd name="T37" fmla="*/ 27 h 50"/>
                    <a:gd name="T38" fmla="*/ 45 w 128"/>
                    <a:gd name="T39" fmla="*/ 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8" h="50">
                      <a:moveTo>
                        <a:pt x="122" y="27"/>
                      </a:move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3"/>
                        <a:pt x="88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9" y="0"/>
                        <a:pt x="36" y="3"/>
                        <a:pt x="36" y="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2" y="27"/>
                        <a:pt x="0" y="30"/>
                        <a:pt x="0" y="3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8"/>
                        <a:pt x="2" y="50"/>
                        <a:pt x="6" y="50"/>
                      </a:cubicBezTo>
                      <a:cubicBezTo>
                        <a:pt x="122" y="50"/>
                        <a:pt x="122" y="50"/>
                        <a:pt x="122" y="50"/>
                      </a:cubicBezTo>
                      <a:cubicBezTo>
                        <a:pt x="125" y="50"/>
                        <a:pt x="128" y="48"/>
                        <a:pt x="128" y="44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8" y="30"/>
                        <a:pt x="125" y="27"/>
                        <a:pt x="122" y="27"/>
                      </a:cubicBezTo>
                      <a:close/>
                      <a:moveTo>
                        <a:pt x="45" y="9"/>
                      </a:moveTo>
                      <a:cubicBezTo>
                        <a:pt x="82" y="9"/>
                        <a:pt x="82" y="9"/>
                        <a:pt x="82" y="9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lnTo>
                        <a:pt x="45" y="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1" name="Freeform 22"/>
                <p:cNvSpPr>
                  <a:spLocks noEditPoints="1"/>
                </p:cNvSpPr>
                <p:nvPr/>
              </p:nvSpPr>
              <p:spPr bwMode="auto">
                <a:xfrm>
                  <a:off x="249238" y="5233988"/>
                  <a:ext cx="393700" cy="360363"/>
                </a:xfrm>
                <a:custGeom>
                  <a:avLst/>
                  <a:gdLst>
                    <a:gd name="T0" fmla="*/ 0 w 103"/>
                    <a:gd name="T1" fmla="*/ 90 h 96"/>
                    <a:gd name="T2" fmla="*/ 6 w 103"/>
                    <a:gd name="T3" fmla="*/ 96 h 96"/>
                    <a:gd name="T4" fmla="*/ 97 w 103"/>
                    <a:gd name="T5" fmla="*/ 96 h 96"/>
                    <a:gd name="T6" fmla="*/ 103 w 103"/>
                    <a:gd name="T7" fmla="*/ 90 h 96"/>
                    <a:gd name="T8" fmla="*/ 103 w 103"/>
                    <a:gd name="T9" fmla="*/ 0 h 96"/>
                    <a:gd name="T10" fmla="*/ 0 w 103"/>
                    <a:gd name="T11" fmla="*/ 0 h 96"/>
                    <a:gd name="T12" fmla="*/ 0 w 103"/>
                    <a:gd name="T13" fmla="*/ 90 h 96"/>
                    <a:gd name="T14" fmla="*/ 77 w 103"/>
                    <a:gd name="T15" fmla="*/ 14 h 96"/>
                    <a:gd name="T16" fmla="*/ 81 w 103"/>
                    <a:gd name="T17" fmla="*/ 9 h 96"/>
                    <a:gd name="T18" fmla="*/ 85 w 103"/>
                    <a:gd name="T19" fmla="*/ 14 h 96"/>
                    <a:gd name="T20" fmla="*/ 85 w 103"/>
                    <a:gd name="T21" fmla="*/ 82 h 96"/>
                    <a:gd name="T22" fmla="*/ 81 w 103"/>
                    <a:gd name="T23" fmla="*/ 86 h 96"/>
                    <a:gd name="T24" fmla="*/ 77 w 103"/>
                    <a:gd name="T25" fmla="*/ 82 h 96"/>
                    <a:gd name="T26" fmla="*/ 77 w 103"/>
                    <a:gd name="T27" fmla="*/ 14 h 96"/>
                    <a:gd name="T28" fmla="*/ 47 w 103"/>
                    <a:gd name="T29" fmla="*/ 14 h 96"/>
                    <a:gd name="T30" fmla="*/ 52 w 103"/>
                    <a:gd name="T31" fmla="*/ 9 h 96"/>
                    <a:gd name="T32" fmla="*/ 56 w 103"/>
                    <a:gd name="T33" fmla="*/ 14 h 96"/>
                    <a:gd name="T34" fmla="*/ 56 w 103"/>
                    <a:gd name="T35" fmla="*/ 82 h 96"/>
                    <a:gd name="T36" fmla="*/ 52 w 103"/>
                    <a:gd name="T37" fmla="*/ 86 h 96"/>
                    <a:gd name="T38" fmla="*/ 47 w 103"/>
                    <a:gd name="T39" fmla="*/ 82 h 96"/>
                    <a:gd name="T40" fmla="*/ 47 w 103"/>
                    <a:gd name="T41" fmla="*/ 14 h 96"/>
                    <a:gd name="T42" fmla="*/ 18 w 103"/>
                    <a:gd name="T43" fmla="*/ 14 h 96"/>
                    <a:gd name="T44" fmla="*/ 22 w 103"/>
                    <a:gd name="T45" fmla="*/ 9 h 96"/>
                    <a:gd name="T46" fmla="*/ 27 w 103"/>
                    <a:gd name="T47" fmla="*/ 14 h 96"/>
                    <a:gd name="T48" fmla="*/ 27 w 103"/>
                    <a:gd name="T49" fmla="*/ 82 h 96"/>
                    <a:gd name="T50" fmla="*/ 22 w 103"/>
                    <a:gd name="T51" fmla="*/ 86 h 96"/>
                    <a:gd name="T52" fmla="*/ 18 w 103"/>
                    <a:gd name="T53" fmla="*/ 82 h 96"/>
                    <a:gd name="T54" fmla="*/ 18 w 103"/>
                    <a:gd name="T55" fmla="*/ 1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6">
                      <a:moveTo>
                        <a:pt x="0" y="90"/>
                      </a:moveTo>
                      <a:cubicBezTo>
                        <a:pt x="0" y="94"/>
                        <a:pt x="3" y="96"/>
                        <a:pt x="6" y="96"/>
                      </a:cubicBezTo>
                      <a:cubicBezTo>
                        <a:pt x="97" y="96"/>
                        <a:pt x="97" y="96"/>
                        <a:pt x="97" y="96"/>
                      </a:cubicBezTo>
                      <a:cubicBezTo>
                        <a:pt x="101" y="96"/>
                        <a:pt x="103" y="94"/>
                        <a:pt x="103" y="9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  <a:moveTo>
                        <a:pt x="77" y="14"/>
                      </a:moveTo>
                      <a:cubicBezTo>
                        <a:pt x="77" y="11"/>
                        <a:pt x="79" y="9"/>
                        <a:pt x="81" y="9"/>
                      </a:cubicBezTo>
                      <a:cubicBezTo>
                        <a:pt x="83" y="9"/>
                        <a:pt x="85" y="11"/>
                        <a:pt x="85" y="14"/>
                      </a:cubicBezTo>
                      <a:cubicBezTo>
                        <a:pt x="85" y="82"/>
                        <a:pt x="85" y="82"/>
                        <a:pt x="85" y="82"/>
                      </a:cubicBezTo>
                      <a:cubicBezTo>
                        <a:pt x="85" y="84"/>
                        <a:pt x="83" y="86"/>
                        <a:pt x="81" y="86"/>
                      </a:cubicBezTo>
                      <a:cubicBezTo>
                        <a:pt x="79" y="86"/>
                        <a:pt x="77" y="84"/>
                        <a:pt x="77" y="82"/>
                      </a:cubicBezTo>
                      <a:lnTo>
                        <a:pt x="77" y="14"/>
                      </a:lnTo>
                      <a:close/>
                      <a:moveTo>
                        <a:pt x="47" y="14"/>
                      </a:moveTo>
                      <a:cubicBezTo>
                        <a:pt x="47" y="11"/>
                        <a:pt x="49" y="9"/>
                        <a:pt x="52" y="9"/>
                      </a:cubicBezTo>
                      <a:cubicBezTo>
                        <a:pt x="54" y="9"/>
                        <a:pt x="56" y="11"/>
                        <a:pt x="56" y="14"/>
                      </a:cubicBezTo>
                      <a:cubicBezTo>
                        <a:pt x="56" y="82"/>
                        <a:pt x="56" y="82"/>
                        <a:pt x="56" y="82"/>
                      </a:cubicBezTo>
                      <a:cubicBezTo>
                        <a:pt x="56" y="84"/>
                        <a:pt x="54" y="86"/>
                        <a:pt x="52" y="86"/>
                      </a:cubicBezTo>
                      <a:cubicBezTo>
                        <a:pt x="49" y="86"/>
                        <a:pt x="47" y="84"/>
                        <a:pt x="47" y="82"/>
                      </a:cubicBezTo>
                      <a:lnTo>
                        <a:pt x="47" y="14"/>
                      </a:lnTo>
                      <a:close/>
                      <a:moveTo>
                        <a:pt x="18" y="14"/>
                      </a:moveTo>
                      <a:cubicBezTo>
                        <a:pt x="18" y="11"/>
                        <a:pt x="20" y="9"/>
                        <a:pt x="22" y="9"/>
                      </a:cubicBezTo>
                      <a:cubicBezTo>
                        <a:pt x="25" y="9"/>
                        <a:pt x="27" y="11"/>
                        <a:pt x="27" y="14"/>
                      </a:cubicBezTo>
                      <a:cubicBezTo>
                        <a:pt x="27" y="82"/>
                        <a:pt x="27" y="82"/>
                        <a:pt x="27" y="82"/>
                      </a:cubicBezTo>
                      <a:cubicBezTo>
                        <a:pt x="27" y="84"/>
                        <a:pt x="25" y="86"/>
                        <a:pt x="22" y="86"/>
                      </a:cubicBezTo>
                      <a:cubicBezTo>
                        <a:pt x="20" y="86"/>
                        <a:pt x="18" y="84"/>
                        <a:pt x="18" y="82"/>
                      </a:cubicBezTo>
                      <a:lnTo>
                        <a:pt x="18" y="1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5996254" y="2287137"/>
              <a:ext cx="1690422" cy="1107390"/>
              <a:chOff x="7995005" y="3049516"/>
              <a:chExt cx="2253896" cy="1476520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7995005" y="3049516"/>
                <a:ext cx="2253896" cy="1476520"/>
              </a:xfrm>
              <a:custGeom>
                <a:avLst/>
                <a:gdLst>
                  <a:gd name="T0" fmla="*/ 3256 w 3324"/>
                  <a:gd name="T1" fmla="*/ 470 h 2157"/>
                  <a:gd name="T2" fmla="*/ 1880 w 3324"/>
                  <a:gd name="T3" fmla="*/ 2056 h 2157"/>
                  <a:gd name="T4" fmla="*/ 1880 w 3324"/>
                  <a:gd name="T5" fmla="*/ 2056 h 2157"/>
                  <a:gd name="T6" fmla="*/ 1663 w 3324"/>
                  <a:gd name="T7" fmla="*/ 2157 h 2157"/>
                  <a:gd name="T8" fmla="*/ 1451 w 3324"/>
                  <a:gd name="T9" fmla="*/ 2062 h 2157"/>
                  <a:gd name="T10" fmla="*/ 1450 w 3324"/>
                  <a:gd name="T11" fmla="*/ 2062 h 2157"/>
                  <a:gd name="T12" fmla="*/ 83 w 3324"/>
                  <a:gd name="T13" fmla="*/ 485 h 2157"/>
                  <a:gd name="T14" fmla="*/ 0 w 3324"/>
                  <a:gd name="T15" fmla="*/ 284 h 2157"/>
                  <a:gd name="T16" fmla="*/ 283 w 3324"/>
                  <a:gd name="T17" fmla="*/ 0 h 2157"/>
                  <a:gd name="T18" fmla="*/ 283 w 3324"/>
                  <a:gd name="T19" fmla="*/ 0 h 2157"/>
                  <a:gd name="T20" fmla="*/ 284 w 3324"/>
                  <a:gd name="T21" fmla="*/ 0 h 2157"/>
                  <a:gd name="T22" fmla="*/ 3039 w 3324"/>
                  <a:gd name="T23" fmla="*/ 0 h 2157"/>
                  <a:gd name="T24" fmla="*/ 3039 w 3324"/>
                  <a:gd name="T25" fmla="*/ 0 h 2157"/>
                  <a:gd name="T26" fmla="*/ 3040 w 3324"/>
                  <a:gd name="T27" fmla="*/ 0 h 2157"/>
                  <a:gd name="T28" fmla="*/ 3324 w 3324"/>
                  <a:gd name="T29" fmla="*/ 284 h 2157"/>
                  <a:gd name="T30" fmla="*/ 3256 w 3324"/>
                  <a:gd name="T31" fmla="*/ 470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24" h="2157">
                    <a:moveTo>
                      <a:pt x="3256" y="470"/>
                    </a:moveTo>
                    <a:lnTo>
                      <a:pt x="1880" y="2056"/>
                    </a:lnTo>
                    <a:lnTo>
                      <a:pt x="1880" y="2056"/>
                    </a:lnTo>
                    <a:cubicBezTo>
                      <a:pt x="1828" y="2118"/>
                      <a:pt x="1750" y="2157"/>
                      <a:pt x="1663" y="2157"/>
                    </a:cubicBezTo>
                    <a:cubicBezTo>
                      <a:pt x="1578" y="2157"/>
                      <a:pt x="1503" y="2120"/>
                      <a:pt x="1451" y="2062"/>
                    </a:cubicBezTo>
                    <a:lnTo>
                      <a:pt x="1450" y="2062"/>
                    </a:lnTo>
                    <a:lnTo>
                      <a:pt x="83" y="485"/>
                    </a:lnTo>
                    <a:cubicBezTo>
                      <a:pt x="32" y="433"/>
                      <a:pt x="0" y="363"/>
                      <a:pt x="0" y="284"/>
                    </a:cubicBezTo>
                    <a:cubicBezTo>
                      <a:pt x="0" y="128"/>
                      <a:pt x="127" y="1"/>
                      <a:pt x="283" y="0"/>
                    </a:cubicBezTo>
                    <a:lnTo>
                      <a:pt x="283" y="0"/>
                    </a:lnTo>
                    <a:lnTo>
                      <a:pt x="284" y="0"/>
                    </a:lnTo>
                    <a:lnTo>
                      <a:pt x="3039" y="0"/>
                    </a:lnTo>
                    <a:lnTo>
                      <a:pt x="3039" y="0"/>
                    </a:lnTo>
                    <a:lnTo>
                      <a:pt x="3040" y="0"/>
                    </a:lnTo>
                    <a:cubicBezTo>
                      <a:pt x="3197" y="0"/>
                      <a:pt x="3324" y="127"/>
                      <a:pt x="3324" y="284"/>
                    </a:cubicBezTo>
                    <a:cubicBezTo>
                      <a:pt x="3324" y="355"/>
                      <a:pt x="3299" y="420"/>
                      <a:pt x="3256" y="470"/>
                    </a:cubicBezTo>
                    <a:close/>
                  </a:path>
                </a:pathLst>
              </a:custGeom>
              <a:noFill/>
              <a:ln>
                <a:solidFill>
                  <a:srgbClr val="77A3C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任意多边形 26"/>
              <p:cNvSpPr>
                <a:spLocks/>
              </p:cNvSpPr>
              <p:nvPr/>
            </p:nvSpPr>
            <p:spPr bwMode="auto">
              <a:xfrm>
                <a:off x="8711406" y="3251966"/>
                <a:ext cx="821094" cy="615184"/>
              </a:xfrm>
              <a:custGeom>
                <a:avLst/>
                <a:gdLst>
                  <a:gd name="connsiteX0" fmla="*/ 662169 w 1067906"/>
                  <a:gd name="connsiteY0" fmla="*/ 549275 h 800100"/>
                  <a:gd name="connsiteX1" fmla="*/ 979485 w 1067906"/>
                  <a:gd name="connsiteY1" fmla="*/ 549275 h 800100"/>
                  <a:gd name="connsiteX2" fmla="*/ 1014373 w 1067906"/>
                  <a:gd name="connsiteY2" fmla="*/ 569208 h 800100"/>
                  <a:gd name="connsiteX3" fmla="*/ 1067536 w 1067906"/>
                  <a:gd name="connsiteY3" fmla="*/ 773523 h 800100"/>
                  <a:gd name="connsiteX4" fmla="*/ 1045939 w 1067906"/>
                  <a:gd name="connsiteY4" fmla="*/ 800100 h 800100"/>
                  <a:gd name="connsiteX5" fmla="*/ 597377 w 1067906"/>
                  <a:gd name="connsiteY5" fmla="*/ 800100 h 800100"/>
                  <a:gd name="connsiteX6" fmla="*/ 577441 w 1067906"/>
                  <a:gd name="connsiteY6" fmla="*/ 771862 h 800100"/>
                  <a:gd name="connsiteX7" fmla="*/ 628943 w 1067906"/>
                  <a:gd name="connsiteY7" fmla="*/ 572530 h 800100"/>
                  <a:gd name="connsiteX8" fmla="*/ 662169 w 1067906"/>
                  <a:gd name="connsiteY8" fmla="*/ 549275 h 800100"/>
                  <a:gd name="connsiteX9" fmla="*/ 85906 w 1067906"/>
                  <a:gd name="connsiteY9" fmla="*/ 549275 h 800100"/>
                  <a:gd name="connsiteX10" fmla="*/ 403222 w 1067906"/>
                  <a:gd name="connsiteY10" fmla="*/ 549275 h 800100"/>
                  <a:gd name="connsiteX11" fmla="*/ 438110 w 1067906"/>
                  <a:gd name="connsiteY11" fmla="*/ 569208 h 800100"/>
                  <a:gd name="connsiteX12" fmla="*/ 491273 w 1067906"/>
                  <a:gd name="connsiteY12" fmla="*/ 773523 h 800100"/>
                  <a:gd name="connsiteX13" fmla="*/ 469676 w 1067906"/>
                  <a:gd name="connsiteY13" fmla="*/ 800100 h 800100"/>
                  <a:gd name="connsiteX14" fmla="*/ 21114 w 1067906"/>
                  <a:gd name="connsiteY14" fmla="*/ 800100 h 800100"/>
                  <a:gd name="connsiteX15" fmla="*/ 1178 w 1067906"/>
                  <a:gd name="connsiteY15" fmla="*/ 771862 h 800100"/>
                  <a:gd name="connsiteX16" fmla="*/ 52680 w 1067906"/>
                  <a:gd name="connsiteY16" fmla="*/ 572530 h 800100"/>
                  <a:gd name="connsiteX17" fmla="*/ 85906 w 1067906"/>
                  <a:gd name="connsiteY17" fmla="*/ 549275 h 800100"/>
                  <a:gd name="connsiteX18" fmla="*/ 891545 w 1067906"/>
                  <a:gd name="connsiteY18" fmla="*/ 334962 h 800100"/>
                  <a:gd name="connsiteX19" fmla="*/ 905833 w 1067906"/>
                  <a:gd name="connsiteY19" fmla="*/ 422275 h 800100"/>
                  <a:gd name="connsiteX20" fmla="*/ 994733 w 1067906"/>
                  <a:gd name="connsiteY20" fmla="*/ 438150 h 800100"/>
                  <a:gd name="connsiteX21" fmla="*/ 905833 w 1067906"/>
                  <a:gd name="connsiteY21" fmla="*/ 454025 h 800100"/>
                  <a:gd name="connsiteX22" fmla="*/ 891545 w 1067906"/>
                  <a:gd name="connsiteY22" fmla="*/ 542925 h 800100"/>
                  <a:gd name="connsiteX23" fmla="*/ 877258 w 1067906"/>
                  <a:gd name="connsiteY23" fmla="*/ 454025 h 800100"/>
                  <a:gd name="connsiteX24" fmla="*/ 786770 w 1067906"/>
                  <a:gd name="connsiteY24" fmla="*/ 438150 h 800100"/>
                  <a:gd name="connsiteX25" fmla="*/ 875670 w 1067906"/>
                  <a:gd name="connsiteY25" fmla="*/ 422275 h 800100"/>
                  <a:gd name="connsiteX26" fmla="*/ 346257 w 1067906"/>
                  <a:gd name="connsiteY26" fmla="*/ 247650 h 800100"/>
                  <a:gd name="connsiteX27" fmla="*/ 663573 w 1067906"/>
                  <a:gd name="connsiteY27" fmla="*/ 247650 h 800100"/>
                  <a:gd name="connsiteX28" fmla="*/ 698461 w 1067906"/>
                  <a:gd name="connsiteY28" fmla="*/ 267583 h 800100"/>
                  <a:gd name="connsiteX29" fmla="*/ 751624 w 1067906"/>
                  <a:gd name="connsiteY29" fmla="*/ 471897 h 800100"/>
                  <a:gd name="connsiteX30" fmla="*/ 730027 w 1067906"/>
                  <a:gd name="connsiteY30" fmla="*/ 498475 h 800100"/>
                  <a:gd name="connsiteX31" fmla="*/ 281465 w 1067906"/>
                  <a:gd name="connsiteY31" fmla="*/ 498475 h 800100"/>
                  <a:gd name="connsiteX32" fmla="*/ 261529 w 1067906"/>
                  <a:gd name="connsiteY32" fmla="*/ 470236 h 800100"/>
                  <a:gd name="connsiteX33" fmla="*/ 313031 w 1067906"/>
                  <a:gd name="connsiteY33" fmla="*/ 270905 h 800100"/>
                  <a:gd name="connsiteX34" fmla="*/ 346257 w 1067906"/>
                  <a:gd name="connsiteY34" fmla="*/ 247650 h 800100"/>
                  <a:gd name="connsiteX35" fmla="*/ 283533 w 1067906"/>
                  <a:gd name="connsiteY35" fmla="*/ 76200 h 800100"/>
                  <a:gd name="connsiteX36" fmla="*/ 299408 w 1067906"/>
                  <a:gd name="connsiteY36" fmla="*/ 165100 h 800100"/>
                  <a:gd name="connsiteX37" fmla="*/ 388308 w 1067906"/>
                  <a:gd name="connsiteY37" fmla="*/ 179388 h 800100"/>
                  <a:gd name="connsiteX38" fmla="*/ 299408 w 1067906"/>
                  <a:gd name="connsiteY38" fmla="*/ 195263 h 800100"/>
                  <a:gd name="connsiteX39" fmla="*/ 283533 w 1067906"/>
                  <a:gd name="connsiteY39" fmla="*/ 284163 h 800100"/>
                  <a:gd name="connsiteX40" fmla="*/ 269245 w 1067906"/>
                  <a:gd name="connsiteY40" fmla="*/ 196850 h 800100"/>
                  <a:gd name="connsiteX41" fmla="*/ 180345 w 1067906"/>
                  <a:gd name="connsiteY41" fmla="*/ 179388 h 800100"/>
                  <a:gd name="connsiteX42" fmla="*/ 269245 w 1067906"/>
                  <a:gd name="connsiteY42" fmla="*/ 165100 h 800100"/>
                  <a:gd name="connsiteX43" fmla="*/ 769307 w 1067906"/>
                  <a:gd name="connsiteY43" fmla="*/ 0 h 800100"/>
                  <a:gd name="connsiteX44" fmla="*/ 783594 w 1067906"/>
                  <a:gd name="connsiteY44" fmla="*/ 88900 h 800100"/>
                  <a:gd name="connsiteX45" fmla="*/ 870907 w 1067906"/>
                  <a:gd name="connsiteY45" fmla="*/ 103188 h 800100"/>
                  <a:gd name="connsiteX46" fmla="*/ 783594 w 1067906"/>
                  <a:gd name="connsiteY46" fmla="*/ 120650 h 800100"/>
                  <a:gd name="connsiteX47" fmla="*/ 769307 w 1067906"/>
                  <a:gd name="connsiteY47" fmla="*/ 207963 h 800100"/>
                  <a:gd name="connsiteX48" fmla="*/ 751844 w 1067906"/>
                  <a:gd name="connsiteY48" fmla="*/ 120650 h 800100"/>
                  <a:gd name="connsiteX49" fmla="*/ 664532 w 1067906"/>
                  <a:gd name="connsiteY49" fmla="*/ 103188 h 800100"/>
                  <a:gd name="connsiteX50" fmla="*/ 751844 w 1067906"/>
                  <a:gd name="connsiteY50" fmla="*/ 889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67906" h="800100">
                    <a:moveTo>
                      <a:pt x="662169" y="549275"/>
                    </a:moveTo>
                    <a:cubicBezTo>
                      <a:pt x="705364" y="549275"/>
                      <a:pt x="904725" y="549275"/>
                      <a:pt x="979485" y="549275"/>
                    </a:cubicBezTo>
                    <a:cubicBezTo>
                      <a:pt x="1007728" y="549275"/>
                      <a:pt x="1014373" y="569208"/>
                      <a:pt x="1014373" y="569208"/>
                    </a:cubicBezTo>
                    <a:cubicBezTo>
                      <a:pt x="1014373" y="569208"/>
                      <a:pt x="1014373" y="569208"/>
                      <a:pt x="1067536" y="773523"/>
                    </a:cubicBezTo>
                    <a:cubicBezTo>
                      <a:pt x="1067536" y="773523"/>
                      <a:pt x="1072520" y="800100"/>
                      <a:pt x="1045939" y="800100"/>
                    </a:cubicBezTo>
                    <a:cubicBezTo>
                      <a:pt x="944597" y="800100"/>
                      <a:pt x="612329" y="800100"/>
                      <a:pt x="597377" y="800100"/>
                    </a:cubicBezTo>
                    <a:cubicBezTo>
                      <a:pt x="584086" y="800100"/>
                      <a:pt x="572457" y="788472"/>
                      <a:pt x="577441" y="771862"/>
                    </a:cubicBezTo>
                    <a:cubicBezTo>
                      <a:pt x="580764" y="755251"/>
                      <a:pt x="628943" y="572530"/>
                      <a:pt x="628943" y="572530"/>
                    </a:cubicBezTo>
                    <a:cubicBezTo>
                      <a:pt x="628943" y="572530"/>
                      <a:pt x="633927" y="549275"/>
                      <a:pt x="662169" y="549275"/>
                    </a:cubicBezTo>
                    <a:close/>
                    <a:moveTo>
                      <a:pt x="85906" y="549275"/>
                    </a:moveTo>
                    <a:cubicBezTo>
                      <a:pt x="129101" y="549275"/>
                      <a:pt x="328462" y="549275"/>
                      <a:pt x="403222" y="549275"/>
                    </a:cubicBezTo>
                    <a:cubicBezTo>
                      <a:pt x="431465" y="549275"/>
                      <a:pt x="438110" y="569208"/>
                      <a:pt x="438110" y="569208"/>
                    </a:cubicBezTo>
                    <a:lnTo>
                      <a:pt x="491273" y="773523"/>
                    </a:lnTo>
                    <a:cubicBezTo>
                      <a:pt x="491273" y="773523"/>
                      <a:pt x="496257" y="800100"/>
                      <a:pt x="469676" y="800100"/>
                    </a:cubicBezTo>
                    <a:cubicBezTo>
                      <a:pt x="368334" y="800100"/>
                      <a:pt x="36066" y="800100"/>
                      <a:pt x="21114" y="800100"/>
                    </a:cubicBezTo>
                    <a:cubicBezTo>
                      <a:pt x="7823" y="800100"/>
                      <a:pt x="-3806" y="788472"/>
                      <a:pt x="1178" y="771862"/>
                    </a:cubicBezTo>
                    <a:cubicBezTo>
                      <a:pt x="4501" y="755251"/>
                      <a:pt x="52680" y="572530"/>
                      <a:pt x="52680" y="572530"/>
                    </a:cubicBezTo>
                    <a:cubicBezTo>
                      <a:pt x="52680" y="572530"/>
                      <a:pt x="57664" y="549275"/>
                      <a:pt x="85906" y="549275"/>
                    </a:cubicBezTo>
                    <a:close/>
                    <a:moveTo>
                      <a:pt x="891545" y="334962"/>
                    </a:moveTo>
                    <a:lnTo>
                      <a:pt x="905833" y="422275"/>
                    </a:lnTo>
                    <a:lnTo>
                      <a:pt x="994733" y="438150"/>
                    </a:lnTo>
                    <a:lnTo>
                      <a:pt x="905833" y="454025"/>
                    </a:lnTo>
                    <a:lnTo>
                      <a:pt x="891545" y="542925"/>
                    </a:lnTo>
                    <a:lnTo>
                      <a:pt x="877258" y="454025"/>
                    </a:lnTo>
                    <a:lnTo>
                      <a:pt x="786770" y="438150"/>
                    </a:lnTo>
                    <a:lnTo>
                      <a:pt x="875670" y="422275"/>
                    </a:lnTo>
                    <a:close/>
                    <a:moveTo>
                      <a:pt x="346257" y="247650"/>
                    </a:moveTo>
                    <a:cubicBezTo>
                      <a:pt x="389452" y="247650"/>
                      <a:pt x="588813" y="247650"/>
                      <a:pt x="663573" y="247650"/>
                    </a:cubicBezTo>
                    <a:cubicBezTo>
                      <a:pt x="691816" y="247650"/>
                      <a:pt x="698461" y="267583"/>
                      <a:pt x="698461" y="267583"/>
                    </a:cubicBezTo>
                    <a:cubicBezTo>
                      <a:pt x="698461" y="267583"/>
                      <a:pt x="698461" y="267583"/>
                      <a:pt x="751624" y="471897"/>
                    </a:cubicBezTo>
                    <a:cubicBezTo>
                      <a:pt x="751624" y="471897"/>
                      <a:pt x="756608" y="498475"/>
                      <a:pt x="730027" y="498475"/>
                    </a:cubicBezTo>
                    <a:cubicBezTo>
                      <a:pt x="628685" y="498475"/>
                      <a:pt x="296417" y="498475"/>
                      <a:pt x="281465" y="498475"/>
                    </a:cubicBezTo>
                    <a:cubicBezTo>
                      <a:pt x="268174" y="498475"/>
                      <a:pt x="256545" y="486847"/>
                      <a:pt x="261529" y="470236"/>
                    </a:cubicBezTo>
                    <a:cubicBezTo>
                      <a:pt x="264852" y="453625"/>
                      <a:pt x="313031" y="270905"/>
                      <a:pt x="313031" y="270905"/>
                    </a:cubicBezTo>
                    <a:cubicBezTo>
                      <a:pt x="313031" y="270905"/>
                      <a:pt x="318015" y="247650"/>
                      <a:pt x="346257" y="247650"/>
                    </a:cubicBezTo>
                    <a:close/>
                    <a:moveTo>
                      <a:pt x="283533" y="76200"/>
                    </a:moveTo>
                    <a:lnTo>
                      <a:pt x="299408" y="165100"/>
                    </a:lnTo>
                    <a:lnTo>
                      <a:pt x="388308" y="179388"/>
                    </a:lnTo>
                    <a:lnTo>
                      <a:pt x="299408" y="195263"/>
                    </a:lnTo>
                    <a:lnTo>
                      <a:pt x="283533" y="284163"/>
                    </a:lnTo>
                    <a:lnTo>
                      <a:pt x="269245" y="196850"/>
                    </a:lnTo>
                    <a:lnTo>
                      <a:pt x="180345" y="179388"/>
                    </a:lnTo>
                    <a:lnTo>
                      <a:pt x="269245" y="165100"/>
                    </a:lnTo>
                    <a:close/>
                    <a:moveTo>
                      <a:pt x="769307" y="0"/>
                    </a:moveTo>
                    <a:lnTo>
                      <a:pt x="783594" y="88900"/>
                    </a:lnTo>
                    <a:lnTo>
                      <a:pt x="870907" y="103188"/>
                    </a:lnTo>
                    <a:lnTo>
                      <a:pt x="783594" y="120650"/>
                    </a:lnTo>
                    <a:lnTo>
                      <a:pt x="769307" y="207963"/>
                    </a:lnTo>
                    <a:lnTo>
                      <a:pt x="751844" y="120650"/>
                    </a:lnTo>
                    <a:lnTo>
                      <a:pt x="664532" y="103188"/>
                    </a:lnTo>
                    <a:lnTo>
                      <a:pt x="751844" y="88900"/>
                    </a:lnTo>
                    <a:close/>
                  </a:path>
                </a:pathLst>
              </a:custGeom>
              <a:solidFill>
                <a:srgbClr val="77A3C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6" name="TextBox 30"/>
            <p:cNvSpPr txBox="1"/>
            <p:nvPr/>
          </p:nvSpPr>
          <p:spPr>
            <a:xfrm>
              <a:off x="1058913" y="1379141"/>
              <a:ext cx="1291617" cy="234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TextBox 29"/>
            <p:cNvSpPr txBox="1"/>
            <p:nvPr/>
          </p:nvSpPr>
          <p:spPr>
            <a:xfrm>
              <a:off x="1058913" y="1738138"/>
              <a:ext cx="2116835" cy="281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8" name="TextBox 30"/>
            <p:cNvSpPr txBox="1"/>
            <p:nvPr/>
          </p:nvSpPr>
          <p:spPr>
            <a:xfrm>
              <a:off x="6311077" y="1379141"/>
              <a:ext cx="1291617" cy="234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6311077" y="1738136"/>
              <a:ext cx="2149355" cy="281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0" name="TextBox 30"/>
            <p:cNvSpPr txBox="1"/>
            <p:nvPr/>
          </p:nvSpPr>
          <p:spPr>
            <a:xfrm>
              <a:off x="3713105" y="1379141"/>
              <a:ext cx="1291617" cy="234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3713105" y="1738138"/>
              <a:ext cx="2149355" cy="281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2570921" y="3923000"/>
              <a:ext cx="1291617" cy="234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2570920" y="4281997"/>
              <a:ext cx="2149355" cy="281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4" name="TextBox 30"/>
            <p:cNvSpPr txBox="1"/>
            <p:nvPr/>
          </p:nvSpPr>
          <p:spPr>
            <a:xfrm>
              <a:off x="5276440" y="3923000"/>
              <a:ext cx="1291617" cy="234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TextBox 29"/>
            <p:cNvSpPr txBox="1"/>
            <p:nvPr/>
          </p:nvSpPr>
          <p:spPr>
            <a:xfrm>
              <a:off x="5276440" y="4281997"/>
              <a:ext cx="2149355" cy="281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35023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722214" y="3228975"/>
            <a:ext cx="1806575" cy="180498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404887" y="1616075"/>
            <a:ext cx="1219200" cy="1220788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528587" y="3475038"/>
            <a:ext cx="1220788" cy="12192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528712" y="5276850"/>
            <a:ext cx="1220788" cy="1219200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634088" y="2548151"/>
            <a:ext cx="1255593" cy="900752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715974" y="4854622"/>
            <a:ext cx="1201002" cy="709684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945302" y="4080823"/>
            <a:ext cx="1669256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812702" y="3317875"/>
            <a:ext cx="1625600" cy="1625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4626544" y="1872527"/>
            <a:ext cx="775887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Title</a:t>
            </a:r>
          </a:p>
        </p:txBody>
      </p:sp>
      <p:sp>
        <p:nvSpPr>
          <p:cNvPr id="20" name="TextBox 34"/>
          <p:cNvSpPr txBox="1"/>
          <p:nvPr/>
        </p:nvSpPr>
        <p:spPr>
          <a:xfrm>
            <a:off x="3725792" y="3742269"/>
            <a:ext cx="775887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Title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4763022" y="5543774"/>
            <a:ext cx="775887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Title</a:t>
            </a:r>
          </a:p>
        </p:txBody>
      </p:sp>
      <p:sp>
        <p:nvSpPr>
          <p:cNvPr id="22" name="TextBox 36"/>
          <p:cNvSpPr txBox="1"/>
          <p:nvPr/>
        </p:nvSpPr>
        <p:spPr>
          <a:xfrm>
            <a:off x="7219077" y="3783212"/>
            <a:ext cx="775887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Title</a:t>
            </a:r>
          </a:p>
        </p:txBody>
      </p:sp>
      <p:sp>
        <p:nvSpPr>
          <p:cNvPr id="23" name="TextBox 38"/>
          <p:cNvSpPr txBox="1"/>
          <p:nvPr/>
        </p:nvSpPr>
        <p:spPr>
          <a:xfrm>
            <a:off x="1583876" y="1731060"/>
            <a:ext cx="278891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r"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757310" y="3832815"/>
            <a:ext cx="2714729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r"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5" name="TextBox 40"/>
          <p:cNvSpPr txBox="1"/>
          <p:nvPr/>
        </p:nvSpPr>
        <p:spPr>
          <a:xfrm>
            <a:off x="1767243" y="5702559"/>
            <a:ext cx="2714729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r"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41"/>
          <p:cNvSpPr txBox="1"/>
          <p:nvPr/>
        </p:nvSpPr>
        <p:spPr>
          <a:xfrm>
            <a:off x="8631526" y="3669011"/>
            <a:ext cx="2714729" cy="175430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830891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116177" y="2041560"/>
            <a:ext cx="10142374" cy="4005479"/>
            <a:chOff x="582776" y="1984410"/>
            <a:chExt cx="7476453" cy="2952639"/>
          </a:xfrm>
        </p:grpSpPr>
        <p:sp>
          <p:nvSpPr>
            <p:cNvPr id="11" name="Oval 34"/>
            <p:cNvSpPr/>
            <p:nvPr/>
          </p:nvSpPr>
          <p:spPr>
            <a:xfrm>
              <a:off x="5106590" y="1984410"/>
              <a:ext cx="2952639" cy="2952639"/>
            </a:xfrm>
            <a:prstGeom prst="ellipse">
              <a:avLst/>
            </a:prstGeom>
            <a:no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Rectangle 6"/>
            <p:cNvSpPr/>
            <p:nvPr/>
          </p:nvSpPr>
          <p:spPr>
            <a:xfrm>
              <a:off x="588663" y="248546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588663" y="2485461"/>
              <a:ext cx="2897245" cy="157882"/>
            </a:xfrm>
            <a:prstGeom prst="rect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588663" y="2236621"/>
              <a:ext cx="186011" cy="181919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772561" y="2215392"/>
              <a:ext cx="873479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4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RESEARCH</a:t>
              </a: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4496707" y="2215392"/>
              <a:ext cx="40081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70%</a:t>
              </a:r>
            </a:p>
          </p:txBody>
        </p:sp>
        <p:sp>
          <p:nvSpPr>
            <p:cNvPr id="17" name="Rectangle 11"/>
            <p:cNvSpPr/>
            <p:nvPr/>
          </p:nvSpPr>
          <p:spPr>
            <a:xfrm>
              <a:off x="588663" y="3145692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588663" y="3144193"/>
              <a:ext cx="4002419" cy="1593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TextBox 38"/>
            <p:cNvSpPr txBox="1"/>
            <p:nvPr/>
          </p:nvSpPr>
          <p:spPr>
            <a:xfrm>
              <a:off x="772559" y="2875622"/>
              <a:ext cx="1284694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4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GRAPHIC DESIGN</a:t>
              </a:r>
            </a:p>
          </p:txBody>
        </p:sp>
        <p:sp>
          <p:nvSpPr>
            <p:cNvPr id="20" name="TextBox 39"/>
            <p:cNvSpPr txBox="1"/>
            <p:nvPr/>
          </p:nvSpPr>
          <p:spPr>
            <a:xfrm>
              <a:off x="4496707" y="2875622"/>
              <a:ext cx="40081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92%</a:t>
              </a:r>
            </a:p>
          </p:txBody>
        </p:sp>
        <p:sp>
          <p:nvSpPr>
            <p:cNvPr id="21" name="Rectangle 15"/>
            <p:cNvSpPr/>
            <p:nvPr/>
          </p:nvSpPr>
          <p:spPr>
            <a:xfrm>
              <a:off x="588663" y="3805923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>
              <a:off x="588661" y="3804424"/>
              <a:ext cx="3567800" cy="159380"/>
            </a:xfrm>
            <a:prstGeom prst="rect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TextBox 43"/>
            <p:cNvSpPr txBox="1"/>
            <p:nvPr/>
          </p:nvSpPr>
          <p:spPr>
            <a:xfrm>
              <a:off x="772559" y="3535852"/>
              <a:ext cx="1476122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4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WEB DEVELOPMENT</a:t>
              </a:r>
            </a:p>
          </p:txBody>
        </p:sp>
        <p:sp>
          <p:nvSpPr>
            <p:cNvPr id="24" name="TextBox 44"/>
            <p:cNvSpPr txBox="1"/>
            <p:nvPr/>
          </p:nvSpPr>
          <p:spPr>
            <a:xfrm>
              <a:off x="4496707" y="3535852"/>
              <a:ext cx="40081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87%</a:t>
              </a:r>
            </a:p>
          </p:txBody>
        </p:sp>
        <p:sp>
          <p:nvSpPr>
            <p:cNvPr id="25" name="Rectangle 19"/>
            <p:cNvSpPr/>
            <p:nvPr/>
          </p:nvSpPr>
          <p:spPr>
            <a:xfrm>
              <a:off x="588663" y="446615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Rectangle 20"/>
            <p:cNvSpPr/>
            <p:nvPr/>
          </p:nvSpPr>
          <p:spPr>
            <a:xfrm>
              <a:off x="588663" y="4464655"/>
              <a:ext cx="2186776" cy="1593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TextBox 48"/>
            <p:cNvSpPr txBox="1"/>
            <p:nvPr/>
          </p:nvSpPr>
          <p:spPr>
            <a:xfrm>
              <a:off x="772561" y="4196082"/>
              <a:ext cx="738770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4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IDENTITY</a:t>
              </a:r>
            </a:p>
          </p:txBody>
        </p:sp>
        <p:sp>
          <p:nvSpPr>
            <p:cNvPr id="28" name="TextBox 49"/>
            <p:cNvSpPr txBox="1"/>
            <p:nvPr/>
          </p:nvSpPr>
          <p:spPr>
            <a:xfrm>
              <a:off x="4496707" y="4196082"/>
              <a:ext cx="40081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52%</a:t>
              </a:r>
            </a:p>
          </p:txBody>
        </p:sp>
        <p:grpSp>
          <p:nvGrpSpPr>
            <p:cNvPr id="29" name="Group 23"/>
            <p:cNvGrpSpPr/>
            <p:nvPr/>
          </p:nvGrpSpPr>
          <p:grpSpPr>
            <a:xfrm>
              <a:off x="616465" y="2879838"/>
              <a:ext cx="130405" cy="199020"/>
              <a:chOff x="6553" y="1835403"/>
              <a:chExt cx="576263" cy="879476"/>
            </a:xfrm>
            <a:solidFill>
              <a:schemeClr val="bg1">
                <a:lumMod val="50000"/>
              </a:schemeClr>
            </a:solidFill>
          </p:grpSpPr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9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9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Line 52"/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9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Oval 33"/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9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0" name="Group 24"/>
            <p:cNvGrpSpPr/>
            <p:nvPr/>
          </p:nvGrpSpPr>
          <p:grpSpPr>
            <a:xfrm>
              <a:off x="582776" y="3539436"/>
              <a:ext cx="189785" cy="184900"/>
              <a:chOff x="-58217" y="2261763"/>
              <a:chExt cx="801688" cy="781051"/>
            </a:xfrm>
            <a:solidFill>
              <a:schemeClr val="bg1">
                <a:lumMod val="50000"/>
              </a:schemeClr>
            </a:solidFill>
          </p:grpSpPr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-58217" y="2323676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9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383108" y="2261763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9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602614" y="4249207"/>
              <a:ext cx="169274" cy="147665"/>
            </a:xfrm>
            <a:custGeom>
              <a:avLst/>
              <a:gdLst>
                <a:gd name="T0" fmla="*/ 36 w 216"/>
                <a:gd name="T1" fmla="*/ 19 h 188"/>
                <a:gd name="T2" fmla="*/ 10 w 216"/>
                <a:gd name="T3" fmla="*/ 3 h 188"/>
                <a:gd name="T4" fmla="*/ 0 w 216"/>
                <a:gd name="T5" fmla="*/ 8 h 188"/>
                <a:gd name="T6" fmla="*/ 0 w 216"/>
                <a:gd name="T7" fmla="*/ 42 h 188"/>
                <a:gd name="T8" fmla="*/ 10 w 216"/>
                <a:gd name="T9" fmla="*/ 48 h 188"/>
                <a:gd name="T10" fmla="*/ 36 w 216"/>
                <a:gd name="T11" fmla="*/ 31 h 188"/>
                <a:gd name="T12" fmla="*/ 36 w 216"/>
                <a:gd name="T13" fmla="*/ 19 h 188"/>
                <a:gd name="T14" fmla="*/ 205 w 216"/>
                <a:gd name="T15" fmla="*/ 8 h 188"/>
                <a:gd name="T16" fmla="*/ 68 w 216"/>
                <a:gd name="T17" fmla="*/ 8 h 188"/>
                <a:gd name="T18" fmla="*/ 57 w 216"/>
                <a:gd name="T19" fmla="*/ 20 h 188"/>
                <a:gd name="T20" fmla="*/ 57 w 216"/>
                <a:gd name="T21" fmla="*/ 31 h 188"/>
                <a:gd name="T22" fmla="*/ 68 w 216"/>
                <a:gd name="T23" fmla="*/ 42 h 188"/>
                <a:gd name="T24" fmla="*/ 205 w 216"/>
                <a:gd name="T25" fmla="*/ 42 h 188"/>
                <a:gd name="T26" fmla="*/ 216 w 216"/>
                <a:gd name="T27" fmla="*/ 31 h 188"/>
                <a:gd name="T28" fmla="*/ 216 w 216"/>
                <a:gd name="T29" fmla="*/ 20 h 188"/>
                <a:gd name="T30" fmla="*/ 205 w 216"/>
                <a:gd name="T31" fmla="*/ 8 h 188"/>
                <a:gd name="T32" fmla="*/ 10 w 216"/>
                <a:gd name="T33" fmla="*/ 116 h 188"/>
                <a:gd name="T34" fmla="*/ 36 w 216"/>
                <a:gd name="T35" fmla="*/ 100 h 188"/>
                <a:gd name="T36" fmla="*/ 35 w 216"/>
                <a:gd name="T37" fmla="*/ 89 h 188"/>
                <a:gd name="T38" fmla="*/ 10 w 216"/>
                <a:gd name="T39" fmla="*/ 76 h 188"/>
                <a:gd name="T40" fmla="*/ 0 w 216"/>
                <a:gd name="T41" fmla="*/ 82 h 188"/>
                <a:gd name="T42" fmla="*/ 0 w 216"/>
                <a:gd name="T43" fmla="*/ 111 h 188"/>
                <a:gd name="T44" fmla="*/ 10 w 216"/>
                <a:gd name="T45" fmla="*/ 116 h 188"/>
                <a:gd name="T46" fmla="*/ 205 w 216"/>
                <a:gd name="T47" fmla="*/ 77 h 188"/>
                <a:gd name="T48" fmla="*/ 68 w 216"/>
                <a:gd name="T49" fmla="*/ 77 h 188"/>
                <a:gd name="T50" fmla="*/ 57 w 216"/>
                <a:gd name="T51" fmla="*/ 88 h 188"/>
                <a:gd name="T52" fmla="*/ 57 w 216"/>
                <a:gd name="T53" fmla="*/ 99 h 188"/>
                <a:gd name="T54" fmla="*/ 68 w 216"/>
                <a:gd name="T55" fmla="*/ 111 h 188"/>
                <a:gd name="T56" fmla="*/ 205 w 216"/>
                <a:gd name="T57" fmla="*/ 111 h 188"/>
                <a:gd name="T58" fmla="*/ 216 w 216"/>
                <a:gd name="T59" fmla="*/ 99 h 188"/>
                <a:gd name="T60" fmla="*/ 216 w 216"/>
                <a:gd name="T61" fmla="*/ 88 h 188"/>
                <a:gd name="T62" fmla="*/ 205 w 216"/>
                <a:gd name="T63" fmla="*/ 77 h 188"/>
                <a:gd name="T64" fmla="*/ 36 w 216"/>
                <a:gd name="T65" fmla="*/ 156 h 188"/>
                <a:gd name="T66" fmla="*/ 10 w 216"/>
                <a:gd name="T67" fmla="*/ 139 h 188"/>
                <a:gd name="T68" fmla="*/ 0 w 216"/>
                <a:gd name="T69" fmla="*/ 145 h 188"/>
                <a:gd name="T70" fmla="*/ 0 w 216"/>
                <a:gd name="T71" fmla="*/ 179 h 188"/>
                <a:gd name="T72" fmla="*/ 10 w 216"/>
                <a:gd name="T73" fmla="*/ 184 h 188"/>
                <a:gd name="T74" fmla="*/ 36 w 216"/>
                <a:gd name="T75" fmla="*/ 168 h 188"/>
                <a:gd name="T76" fmla="*/ 36 w 216"/>
                <a:gd name="T77" fmla="*/ 156 h 188"/>
                <a:gd name="T78" fmla="*/ 205 w 216"/>
                <a:gd name="T79" fmla="*/ 145 h 188"/>
                <a:gd name="T80" fmla="*/ 68 w 216"/>
                <a:gd name="T81" fmla="*/ 145 h 188"/>
                <a:gd name="T82" fmla="*/ 57 w 216"/>
                <a:gd name="T83" fmla="*/ 156 h 188"/>
                <a:gd name="T84" fmla="*/ 57 w 216"/>
                <a:gd name="T85" fmla="*/ 167 h 188"/>
                <a:gd name="T86" fmla="*/ 68 w 216"/>
                <a:gd name="T87" fmla="*/ 179 h 188"/>
                <a:gd name="T88" fmla="*/ 205 w 216"/>
                <a:gd name="T89" fmla="*/ 179 h 188"/>
                <a:gd name="T90" fmla="*/ 216 w 216"/>
                <a:gd name="T91" fmla="*/ 167 h 188"/>
                <a:gd name="T92" fmla="*/ 216 w 216"/>
                <a:gd name="T93" fmla="*/ 156 h 188"/>
                <a:gd name="T94" fmla="*/ 205 w 216"/>
                <a:gd name="T95" fmla="*/ 1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8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Rectangle 26"/>
            <p:cNvSpPr/>
            <p:nvPr/>
          </p:nvSpPr>
          <p:spPr>
            <a:xfrm>
              <a:off x="5209781" y="2530293"/>
              <a:ext cx="2728513" cy="21099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You will not believe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all of the elements in this slide are all editable without reducing the quality, unlimited color, and unlimited size, none of which use jpg or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png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. pure vector of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powerpoint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.</a:t>
              </a:r>
              <a:endParaRPr lang="id-ID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I am alone, and feel the charm of existence in this spot, which was created for the bliss</a:t>
              </a:r>
              <a:endParaRPr lang="id-ID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844166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90413" cy="6857107"/>
          </a:xfrm>
          <a:prstGeom prst="rect">
            <a:avLst/>
          </a:prstGeom>
        </p:spPr>
      </p:pic>
      <p:sp>
        <p:nvSpPr>
          <p:cNvPr id="26" name="_14"/>
          <p:cNvSpPr txBox="1">
            <a:spLocks noChangeArrowheads="1"/>
          </p:cNvSpPr>
          <p:nvPr/>
        </p:nvSpPr>
        <p:spPr bwMode="auto">
          <a:xfrm>
            <a:off x="5524020" y="2700368"/>
            <a:ext cx="7070326" cy="124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6600" dirty="0">
                <a:solidFill>
                  <a:schemeClr val="accent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THANK YOU</a:t>
            </a:r>
            <a:endParaRPr lang="zh-CN" altLang="en-US" sz="66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_15"/>
          <p:cNvSpPr txBox="1">
            <a:spLocks noChangeArrowheads="1"/>
          </p:cNvSpPr>
          <p:nvPr/>
        </p:nvSpPr>
        <p:spPr bwMode="auto">
          <a:xfrm>
            <a:off x="5595284" y="3865427"/>
            <a:ext cx="4920318" cy="4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1200" b="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Introduction Of Atmospheric Business Plan Startup Plan PPT Template, Complete Framework</a:t>
            </a:r>
            <a:endParaRPr lang="zh-CN" altLang="en-US" sz="1200" b="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1040">
            <a:off x="292220" y="1970873"/>
            <a:ext cx="6428806" cy="36030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78" y="1211916"/>
            <a:ext cx="3464834" cy="137198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D6CC13A-AD02-EE00-9FE4-86510107AF10}"/>
              </a:ext>
            </a:extLst>
          </p:cNvPr>
          <p:cNvGrpSpPr/>
          <p:nvPr/>
        </p:nvGrpSpPr>
        <p:grpSpPr>
          <a:xfrm>
            <a:off x="5617156" y="5010937"/>
            <a:ext cx="4724886" cy="354348"/>
            <a:chOff x="2999900" y="5523629"/>
            <a:chExt cx="4724886" cy="354348"/>
          </a:xfrm>
        </p:grpSpPr>
        <p:sp>
          <p:nvSpPr>
            <p:cNvPr id="3" name="_16">
              <a:extLst>
                <a:ext uri="{FF2B5EF4-FFF2-40B4-BE49-F238E27FC236}">
                  <a16:creationId xmlns:a16="http://schemas.microsoft.com/office/drawing/2014/main" id="{47880EC3-131E-F161-AFCC-12C148A59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00" y="5577557"/>
              <a:ext cx="2012369" cy="246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2" tIns="45711" rIns="91422" bIns="45711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algn="l"/>
              <a:r>
                <a:rPr lang="en-US" altLang="zh-CN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Report </a:t>
              </a:r>
              <a:r>
                <a:rPr lang="zh-CN" altLang="en-US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：</a:t>
              </a:r>
              <a:r>
                <a:rPr lang="en-US" altLang="zh-CN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freeppt7</a:t>
              </a:r>
              <a:endParaRPr lang="zh-CN" altLang="zh-CN" sz="1800" b="0" dirty="0">
                <a:solidFill>
                  <a:srgbClr val="77A3C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_16">
              <a:extLst>
                <a:ext uri="{FF2B5EF4-FFF2-40B4-BE49-F238E27FC236}">
                  <a16:creationId xmlns:a16="http://schemas.microsoft.com/office/drawing/2014/main" id="{E22DC326-DBE8-9551-0693-D5818879C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269" y="5523629"/>
              <a:ext cx="2712517" cy="354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2" tIns="45711" rIns="91422" bIns="45711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 algn="l"/>
              <a:r>
                <a:rPr lang="en-US" altLang="zh-CN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Time </a:t>
              </a:r>
              <a:r>
                <a:rPr lang="zh-CN" altLang="en-US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：</a:t>
              </a:r>
              <a:r>
                <a:rPr lang="en-US" altLang="zh-CN" sz="1800" b="0" dirty="0">
                  <a:solidFill>
                    <a:srgbClr val="77A3C1"/>
                  </a:solidFill>
                  <a:latin typeface="Arial"/>
                  <a:ea typeface="微软雅黑"/>
                  <a:sym typeface="Arial"/>
                </a:rPr>
                <a:t>2030</a:t>
              </a:r>
              <a:endParaRPr lang="zh-CN" altLang="zh-CN" sz="1800" b="0" dirty="0">
                <a:solidFill>
                  <a:srgbClr val="77A3C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BB4CBB51-F71C-253F-4851-91CFD58AAE97}"/>
              </a:ext>
            </a:extLst>
          </p:cNvPr>
          <p:cNvSpPr/>
          <p:nvPr/>
        </p:nvSpPr>
        <p:spPr>
          <a:xfrm>
            <a:off x="9806628" y="4691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slow"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709" y="1577430"/>
            <a:ext cx="8870996" cy="3559606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sz="1400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 defTabSz="914309">
                <a:defRPr/>
              </a:pP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b="1" u="sng" dirty="0"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1823" y="5670351"/>
            <a:ext cx="516894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90413" cy="685710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237515" y="2870630"/>
            <a:ext cx="1486430" cy="1486426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1</a:t>
            </a:r>
            <a:endParaRPr lang="zh-CN" altLang="en-US" sz="60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23719" y="3149528"/>
            <a:ext cx="5214323" cy="890530"/>
            <a:chOff x="3382715" y="1432965"/>
            <a:chExt cx="2713464" cy="463420"/>
          </a:xfrm>
          <a:noFill/>
        </p:grpSpPr>
        <p:sp>
          <p:nvSpPr>
            <p:cNvPr id="8" name="燕尾形 7"/>
            <p:cNvSpPr/>
            <p:nvPr/>
          </p:nvSpPr>
          <p:spPr>
            <a:xfrm>
              <a:off x="3382715" y="1432965"/>
              <a:ext cx="2713464" cy="463420"/>
            </a:xfrm>
            <a:prstGeom prst="chevron">
              <a:avLst/>
            </a:prstGeom>
            <a:grp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166" y="1480917"/>
              <a:ext cx="1417441" cy="33634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3216">
            <a:off x="1087013" y="2152423"/>
            <a:ext cx="2834832" cy="15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359241" y="1899974"/>
            <a:ext cx="2226647" cy="1003219"/>
            <a:chOff x="4065694" y="3961259"/>
            <a:chExt cx="2811555" cy="1033800"/>
          </a:xfrm>
        </p:grpSpPr>
        <p:sp>
          <p:nvSpPr>
            <p:cNvPr id="14" name="Rounded Rectangle 43"/>
            <p:cNvSpPr/>
            <p:nvPr/>
          </p:nvSpPr>
          <p:spPr>
            <a:xfrm>
              <a:off x="4081294" y="3961259"/>
              <a:ext cx="2230265" cy="557566"/>
            </a:xfrm>
            <a:prstGeom prst="roundRect">
              <a:avLst>
                <a:gd name="adj" fmla="val 46832"/>
              </a:avLst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TextBox 52"/>
            <p:cNvSpPr txBox="1"/>
            <p:nvPr/>
          </p:nvSpPr>
          <p:spPr>
            <a:xfrm>
              <a:off x="4252237" y="4043666"/>
              <a:ext cx="2005435" cy="38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id-ID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TextBox 53"/>
            <p:cNvSpPr txBox="1"/>
            <p:nvPr/>
          </p:nvSpPr>
          <p:spPr>
            <a:xfrm>
              <a:off x="4065694" y="4630327"/>
              <a:ext cx="2811555" cy="36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Content</a:t>
              </a:r>
              <a:endParaRPr lang="zh-CN" altLang="en-US" sz="17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7" name="TextBox 54"/>
          <p:cNvSpPr txBox="1"/>
          <p:nvPr/>
        </p:nvSpPr>
        <p:spPr>
          <a:xfrm>
            <a:off x="3886999" y="2775889"/>
            <a:ext cx="773122" cy="711830"/>
          </a:xfrm>
          <a:prstGeom prst="rect">
            <a:avLst/>
          </a:prstGeom>
          <a:noFill/>
        </p:spPr>
        <p:txBody>
          <a:bodyPr wrap="square" lIns="49625" tIns="24813" rIns="49625" bIns="24813" rtlCol="0">
            <a:spAutoFit/>
          </a:bodyPr>
          <a:lstStyle/>
          <a:p>
            <a:r>
              <a:rPr lang="id-ID" sz="43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1</a:t>
            </a:r>
            <a:r>
              <a:rPr lang="en-US" sz="43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.</a:t>
            </a:r>
            <a:endParaRPr lang="id-ID" sz="43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4368088" y="2858314"/>
            <a:ext cx="5481248" cy="656495"/>
          </a:xfrm>
          <a:prstGeom prst="rect">
            <a:avLst/>
          </a:prstGeom>
        </p:spPr>
        <p:txBody>
          <a:bodyPr wrap="square" lIns="49625" tIns="24813" rIns="49625" bIns="2481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9" name="TextBox 56"/>
          <p:cNvSpPr txBox="1"/>
          <p:nvPr/>
        </p:nvSpPr>
        <p:spPr>
          <a:xfrm>
            <a:off x="3886999" y="3984199"/>
            <a:ext cx="773122" cy="711830"/>
          </a:xfrm>
          <a:prstGeom prst="rect">
            <a:avLst/>
          </a:prstGeom>
          <a:noFill/>
        </p:spPr>
        <p:txBody>
          <a:bodyPr wrap="square" lIns="49625" tIns="24813" rIns="49625" bIns="24813" rtlCol="0">
            <a:spAutoFit/>
          </a:bodyPr>
          <a:lstStyle/>
          <a:p>
            <a:r>
              <a:rPr lang="en-US" sz="43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2.</a:t>
            </a:r>
            <a:endParaRPr lang="id-ID" sz="43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8088" y="4066624"/>
            <a:ext cx="5481248" cy="656495"/>
          </a:xfrm>
          <a:prstGeom prst="rect">
            <a:avLst/>
          </a:prstGeom>
        </p:spPr>
        <p:txBody>
          <a:bodyPr wrap="square" lIns="49625" tIns="24813" rIns="49625" bIns="2481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1" name="TextBox 58"/>
          <p:cNvSpPr txBox="1"/>
          <p:nvPr/>
        </p:nvSpPr>
        <p:spPr>
          <a:xfrm>
            <a:off x="3886999" y="5193329"/>
            <a:ext cx="773122" cy="711830"/>
          </a:xfrm>
          <a:prstGeom prst="rect">
            <a:avLst/>
          </a:prstGeom>
          <a:noFill/>
        </p:spPr>
        <p:txBody>
          <a:bodyPr wrap="square" lIns="49625" tIns="24813" rIns="49625" bIns="24813" rtlCol="0">
            <a:spAutoFit/>
          </a:bodyPr>
          <a:lstStyle/>
          <a:p>
            <a:r>
              <a:rPr lang="en-US" sz="43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3.</a:t>
            </a:r>
            <a:endParaRPr lang="id-ID" sz="43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Rectangle 19"/>
          <p:cNvSpPr/>
          <p:nvPr/>
        </p:nvSpPr>
        <p:spPr>
          <a:xfrm>
            <a:off x="4368088" y="5275754"/>
            <a:ext cx="5481248" cy="656495"/>
          </a:xfrm>
          <a:prstGeom prst="rect">
            <a:avLst/>
          </a:prstGeom>
        </p:spPr>
        <p:txBody>
          <a:bodyPr wrap="square" lIns="49625" tIns="24813" rIns="49625" bIns="2481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cxnSp>
        <p:nvCxnSpPr>
          <p:cNvPr id="23" name="直接连接符 22"/>
          <p:cNvCxnSpPr>
            <a:cxnSpLocks/>
          </p:cNvCxnSpPr>
          <p:nvPr/>
        </p:nvCxnSpPr>
        <p:spPr>
          <a:xfrm>
            <a:off x="4034378" y="3900279"/>
            <a:ext cx="5947256" cy="0"/>
          </a:xfrm>
          <a:prstGeom prst="line">
            <a:avLst/>
          </a:prstGeom>
          <a:ln>
            <a:solidFill>
              <a:srgbClr val="77A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cxnSpLocks/>
          </p:cNvCxnSpPr>
          <p:nvPr/>
        </p:nvCxnSpPr>
        <p:spPr>
          <a:xfrm>
            <a:off x="4034378" y="5134310"/>
            <a:ext cx="5947256" cy="0"/>
          </a:xfrm>
          <a:prstGeom prst="line">
            <a:avLst/>
          </a:prstGeom>
          <a:ln>
            <a:solidFill>
              <a:srgbClr val="77A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90003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箭头1"/>
          <p:cNvSpPr>
            <a:spLocks noChangeArrowheads="1"/>
          </p:cNvSpPr>
          <p:nvPr/>
        </p:nvSpPr>
        <p:spPr bwMode="ltGray">
          <a:xfrm>
            <a:off x="1078819" y="2635581"/>
            <a:ext cx="2184400" cy="3303587"/>
          </a:xfrm>
          <a:prstGeom prst="flowChartOffpageConnector">
            <a:avLst/>
          </a:prstGeom>
          <a:noFill/>
          <a:ln w="3175" cap="flat" cmpd="sng" algn="ctr">
            <a:solidFill>
              <a:srgbClr val="77A3C1"/>
            </a:solidFill>
            <a:prstDash val="solid"/>
          </a:ln>
          <a:effectLst/>
        </p:spPr>
        <p:txBody>
          <a:bodyPr lIns="91423" tIns="45711" rIns="91423" bIns="45711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</p:txBody>
      </p:sp>
      <p:sp>
        <p:nvSpPr>
          <p:cNvPr id="11" name="椭圆1"/>
          <p:cNvSpPr>
            <a:spLocks noChangeArrowheads="1"/>
          </p:cNvSpPr>
          <p:nvPr/>
        </p:nvSpPr>
        <p:spPr bwMode="gray">
          <a:xfrm>
            <a:off x="1247093" y="2326019"/>
            <a:ext cx="1828801" cy="565150"/>
          </a:xfrm>
          <a:prstGeom prst="ellipse">
            <a:avLst/>
          </a:prstGeom>
          <a:solidFill>
            <a:srgbClr val="77A3C1"/>
          </a:solidFill>
          <a:ln w="25400" cap="flat" cmpd="sng" algn="ctr">
            <a:noFill/>
            <a:prstDash val="solid"/>
          </a:ln>
          <a:effectLst/>
        </p:spPr>
        <p:txBody>
          <a:bodyPr lIns="91423" tIns="45711" rIns="91423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Arial"/>
                <a:ea typeface="微软雅黑"/>
                <a:cs typeface="宋体" pitchFamily="2" charset="-122"/>
                <a:sym typeface="Arial"/>
              </a:rPr>
              <a:t>Add title 1</a:t>
            </a:r>
            <a:endParaRPr lang="zh-CN" altLang="zh-CN" b="1" kern="0" dirty="0">
              <a:solidFill>
                <a:sysClr val="window" lastClr="FFFFFF">
                  <a:lumMod val="95000"/>
                </a:sysClr>
              </a:solidFill>
              <a:latin typeface="Arial"/>
              <a:ea typeface="微软雅黑"/>
              <a:cs typeface="宋体" pitchFamily="2" charset="-122"/>
              <a:sym typeface="Arial"/>
            </a:endParaRPr>
          </a:p>
        </p:txBody>
      </p:sp>
      <p:sp>
        <p:nvSpPr>
          <p:cNvPr id="12" name="箭头2"/>
          <p:cNvSpPr>
            <a:spLocks noChangeArrowheads="1"/>
          </p:cNvSpPr>
          <p:nvPr/>
        </p:nvSpPr>
        <p:spPr bwMode="ltGray">
          <a:xfrm>
            <a:off x="3695019" y="2629232"/>
            <a:ext cx="2259013" cy="3284537"/>
          </a:xfrm>
          <a:prstGeom prst="flowChartOffpageConnector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91423" tIns="45711" rIns="91423" bIns="45711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</p:txBody>
      </p:sp>
      <p:sp>
        <p:nvSpPr>
          <p:cNvPr id="13" name="椭圆2"/>
          <p:cNvSpPr>
            <a:spLocks noChangeArrowheads="1"/>
          </p:cNvSpPr>
          <p:nvPr/>
        </p:nvSpPr>
        <p:spPr bwMode="gray">
          <a:xfrm>
            <a:off x="3866469" y="2326019"/>
            <a:ext cx="1831975" cy="5651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3" tIns="45711" rIns="91423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Arial"/>
                <a:ea typeface="微软雅黑"/>
                <a:cs typeface="宋体" pitchFamily="2" charset="-122"/>
                <a:sym typeface="Arial"/>
              </a:rPr>
              <a:t>Add title 2</a:t>
            </a:r>
            <a:endParaRPr lang="zh-CN" altLang="zh-CN" b="1" kern="0" dirty="0">
              <a:solidFill>
                <a:sysClr val="window" lastClr="FFFFFF">
                  <a:lumMod val="95000"/>
                </a:sysClr>
              </a:solidFill>
              <a:latin typeface="Arial"/>
              <a:ea typeface="微软雅黑"/>
              <a:cs typeface="宋体" pitchFamily="2" charset="-122"/>
              <a:sym typeface="Arial"/>
            </a:endParaRPr>
          </a:p>
        </p:txBody>
      </p:sp>
      <p:sp>
        <p:nvSpPr>
          <p:cNvPr id="14" name="箭头3"/>
          <p:cNvSpPr>
            <a:spLocks noChangeArrowheads="1"/>
          </p:cNvSpPr>
          <p:nvPr/>
        </p:nvSpPr>
        <p:spPr bwMode="ltGray">
          <a:xfrm>
            <a:off x="6327094" y="2629232"/>
            <a:ext cx="2193925" cy="3303587"/>
          </a:xfrm>
          <a:prstGeom prst="flowChartOffpageConnector">
            <a:avLst/>
          </a:prstGeom>
          <a:noFill/>
          <a:ln w="3175" cap="flat" cmpd="sng" algn="ctr">
            <a:solidFill>
              <a:srgbClr val="77A3C1"/>
            </a:solidFill>
            <a:prstDash val="solid"/>
          </a:ln>
          <a:effectLst/>
        </p:spPr>
        <p:txBody>
          <a:bodyPr lIns="91423" tIns="45711" rIns="91423" bIns="45711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</p:txBody>
      </p:sp>
      <p:sp>
        <p:nvSpPr>
          <p:cNvPr id="15" name="椭圆3"/>
          <p:cNvSpPr>
            <a:spLocks noChangeArrowheads="1"/>
          </p:cNvSpPr>
          <p:nvPr/>
        </p:nvSpPr>
        <p:spPr bwMode="gray">
          <a:xfrm>
            <a:off x="6489018" y="2326019"/>
            <a:ext cx="1828801" cy="565150"/>
          </a:xfrm>
          <a:prstGeom prst="ellipse">
            <a:avLst/>
          </a:prstGeom>
          <a:solidFill>
            <a:srgbClr val="77A3C1"/>
          </a:solidFill>
          <a:ln w="25400" cap="flat" cmpd="sng" algn="ctr">
            <a:noFill/>
            <a:prstDash val="solid"/>
          </a:ln>
          <a:effectLst/>
        </p:spPr>
        <p:txBody>
          <a:bodyPr lIns="91423" tIns="45711" rIns="91423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Arial"/>
                <a:ea typeface="微软雅黑"/>
                <a:cs typeface="宋体" pitchFamily="2" charset="-122"/>
                <a:sym typeface="Arial"/>
              </a:rPr>
              <a:t>Add title 3</a:t>
            </a:r>
            <a:endParaRPr lang="zh-CN" altLang="zh-CN" b="1" kern="0" dirty="0">
              <a:solidFill>
                <a:sysClr val="window" lastClr="FFFFFF">
                  <a:lumMod val="95000"/>
                </a:sysClr>
              </a:solidFill>
              <a:latin typeface="Arial"/>
              <a:ea typeface="微软雅黑"/>
              <a:cs typeface="宋体" pitchFamily="2" charset="-122"/>
              <a:sym typeface="Arial"/>
            </a:endParaRPr>
          </a:p>
        </p:txBody>
      </p:sp>
      <p:sp>
        <p:nvSpPr>
          <p:cNvPr id="16" name="箭头3"/>
          <p:cNvSpPr>
            <a:spLocks noChangeArrowheads="1"/>
          </p:cNvSpPr>
          <p:nvPr/>
        </p:nvSpPr>
        <p:spPr bwMode="ltGray">
          <a:xfrm>
            <a:off x="8902429" y="2629232"/>
            <a:ext cx="2193925" cy="3303587"/>
          </a:xfrm>
          <a:prstGeom prst="flowChartOffpageConnector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91423" tIns="45711" rIns="91423" bIns="45711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</p:txBody>
      </p:sp>
      <p:sp>
        <p:nvSpPr>
          <p:cNvPr id="17" name="椭圆3"/>
          <p:cNvSpPr>
            <a:spLocks noChangeArrowheads="1"/>
          </p:cNvSpPr>
          <p:nvPr/>
        </p:nvSpPr>
        <p:spPr bwMode="gray">
          <a:xfrm>
            <a:off x="9064354" y="2326019"/>
            <a:ext cx="1828801" cy="5651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3" tIns="45711" rIns="91423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Arial"/>
                <a:ea typeface="微软雅黑"/>
                <a:cs typeface="宋体" pitchFamily="2" charset="-122"/>
                <a:sym typeface="Arial"/>
              </a:rPr>
              <a:t>Add title 4</a:t>
            </a:r>
            <a:endParaRPr lang="zh-CN" altLang="zh-CN" b="1" kern="0" dirty="0">
              <a:solidFill>
                <a:sysClr val="window" lastClr="FFFFFF">
                  <a:lumMod val="95000"/>
                </a:sysClr>
              </a:solidFill>
              <a:latin typeface="Arial"/>
              <a:ea typeface="微软雅黑"/>
              <a:cs typeface="宋体" pitchFamily="2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549886"/>
      </p:ext>
    </p:extLst>
  </p:cSld>
  <p:clrMapOvr>
    <a:masterClrMapping/>
  </p:clrMapOvr>
  <p:transition spd="slow" advTm="1000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3" name="TextBox 8"/>
          <p:cNvSpPr txBox="1"/>
          <p:nvPr/>
        </p:nvSpPr>
        <p:spPr>
          <a:xfrm>
            <a:off x="5102609" y="2437435"/>
            <a:ext cx="4835648" cy="369314"/>
          </a:xfrm>
          <a:prstGeom prst="rect">
            <a:avLst/>
          </a:prstGeom>
          <a:solidFill>
            <a:srgbClr val="77A3C1"/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  RECENT       POPULAR WORK ANALYSIS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5241471" y="3007379"/>
            <a:ext cx="4610100" cy="58475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text content, such as keywords, some brief introductions, etc.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708975" y="4970273"/>
            <a:ext cx="4831160" cy="3693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23" tIns="45711" rIns="91423" bIns="45711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MODER AND CLEAN           SOLUTIONS     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2708975" y="5521979"/>
            <a:ext cx="4610100" cy="58475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sp>
        <p:nvSpPr>
          <p:cNvPr id="10" name="Freeform 6"/>
          <p:cNvSpPr>
            <a:spLocks/>
          </p:cNvSpPr>
          <p:nvPr/>
        </p:nvSpPr>
        <p:spPr bwMode="auto">
          <a:xfrm>
            <a:off x="1276453" y="2369921"/>
            <a:ext cx="10115551" cy="685800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4 h 856"/>
              <a:gd name="T6" fmla="*/ 12630 w 12630"/>
              <a:gd name="T7" fmla="*/ 763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3 h 856"/>
              <a:gd name="T14" fmla="*/ 0 w 12630"/>
              <a:gd name="T15" fmla="*/ 94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3"/>
                  <a:pt x="12630" y="94"/>
                </a:cubicBezTo>
                <a:lnTo>
                  <a:pt x="12630" y="763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3"/>
                </a:cubicBezTo>
                <a:lnTo>
                  <a:pt x="0" y="94"/>
                </a:lnTo>
                <a:cubicBezTo>
                  <a:pt x="0" y="43"/>
                  <a:pt x="34" y="0"/>
                  <a:pt x="75" y="0"/>
                </a:cubicBezTo>
                <a:close/>
              </a:path>
            </a:pathLst>
          </a:custGeom>
          <a:solidFill>
            <a:srgbClr val="484849">
              <a:lumMod val="20000"/>
              <a:lumOff val="80000"/>
            </a:srgbClr>
          </a:solidFill>
          <a:ln w="10" cap="flat">
            <a:solidFill>
              <a:srgbClr val="484849">
                <a:lumMod val="40000"/>
                <a:lumOff val="60000"/>
              </a:srgbClr>
            </a:solidFill>
            <a:prstDash val="solid"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276453" y="3678022"/>
            <a:ext cx="10115551" cy="685800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4 h 856"/>
              <a:gd name="T6" fmla="*/ 12630 w 12630"/>
              <a:gd name="T7" fmla="*/ 763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3 h 856"/>
              <a:gd name="T14" fmla="*/ 0 w 12630"/>
              <a:gd name="T15" fmla="*/ 94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4"/>
                </a:cubicBezTo>
                <a:lnTo>
                  <a:pt x="12630" y="763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3"/>
                </a:cubicBezTo>
                <a:lnTo>
                  <a:pt x="0" y="94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rgbClr val="484849">
              <a:lumMod val="20000"/>
              <a:lumOff val="80000"/>
            </a:srgbClr>
          </a:solidFill>
          <a:ln w="10" cap="flat">
            <a:solidFill>
              <a:srgbClr val="484849">
                <a:lumMod val="40000"/>
                <a:lumOff val="60000"/>
              </a:srgbClr>
            </a:solidFill>
            <a:prstDash val="solid"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276453" y="4930560"/>
            <a:ext cx="10115551" cy="685800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3 h 856"/>
              <a:gd name="T6" fmla="*/ 12630 w 12630"/>
              <a:gd name="T7" fmla="*/ 762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2 h 856"/>
              <a:gd name="T14" fmla="*/ 0 w 12630"/>
              <a:gd name="T15" fmla="*/ 93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3"/>
                </a:cubicBezTo>
                <a:lnTo>
                  <a:pt x="12630" y="762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2"/>
                </a:cubicBezTo>
                <a:lnTo>
                  <a:pt x="0" y="93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rgbClr val="484849">
              <a:lumMod val="20000"/>
              <a:lumOff val="80000"/>
            </a:srgbClr>
          </a:solidFill>
          <a:ln w="10" cap="flat">
            <a:solidFill>
              <a:srgbClr val="484849">
                <a:lumMod val="40000"/>
                <a:lumOff val="60000"/>
              </a:srgbClr>
            </a:solidFill>
            <a:prstDash val="solid"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1987652" y="2014322"/>
            <a:ext cx="1868487" cy="1455738"/>
          </a:xfrm>
          <a:custGeom>
            <a:avLst/>
            <a:gdLst>
              <a:gd name="T0" fmla="*/ 2333 w 2333"/>
              <a:gd name="T1" fmla="*/ 0 h 1818"/>
              <a:gd name="T2" fmla="*/ 2333 w 2333"/>
              <a:gd name="T3" fmla="*/ 1364 h 1818"/>
              <a:gd name="T4" fmla="*/ 1166 w 2333"/>
              <a:gd name="T5" fmla="*/ 1818 h 1818"/>
              <a:gd name="T6" fmla="*/ 0 w 2333"/>
              <a:gd name="T7" fmla="*/ 1364 h 1818"/>
              <a:gd name="T8" fmla="*/ 0 w 2333"/>
              <a:gd name="T9" fmla="*/ 0 h 1818"/>
              <a:gd name="T10" fmla="*/ 2333 w 2333"/>
              <a:gd name="T11" fmla="*/ 0 h 1818"/>
              <a:gd name="T12" fmla="*/ 1166 w 2333"/>
              <a:gd name="T13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77A3C1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1987652" y="3311310"/>
            <a:ext cx="1868487" cy="1420813"/>
          </a:xfrm>
          <a:custGeom>
            <a:avLst/>
            <a:gdLst>
              <a:gd name="T0" fmla="*/ 2333 w 2333"/>
              <a:gd name="T1" fmla="*/ 0 h 1775"/>
              <a:gd name="T2" fmla="*/ 2333 w 2333"/>
              <a:gd name="T3" fmla="*/ 1331 h 1775"/>
              <a:gd name="T4" fmla="*/ 1166 w 2333"/>
              <a:gd name="T5" fmla="*/ 1775 h 1775"/>
              <a:gd name="T6" fmla="*/ 0 w 2333"/>
              <a:gd name="T7" fmla="*/ 1331 h 1775"/>
              <a:gd name="T8" fmla="*/ 0 w 2333"/>
              <a:gd name="T9" fmla="*/ 0 h 1775"/>
              <a:gd name="T10" fmla="*/ 1166 w 2333"/>
              <a:gd name="T11" fmla="*/ 444 h 1775"/>
              <a:gd name="T12" fmla="*/ 2333 w 2333"/>
              <a:gd name="T13" fmla="*/ 0 h 1775"/>
              <a:gd name="T14" fmla="*/ 1750 w 2333"/>
              <a:gd name="T15" fmla="*/ 22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3" h="1775">
                <a:moveTo>
                  <a:pt x="2333" y="0"/>
                </a:moveTo>
                <a:lnTo>
                  <a:pt x="2333" y="1331"/>
                </a:lnTo>
                <a:lnTo>
                  <a:pt x="1166" y="1775"/>
                </a:lnTo>
                <a:lnTo>
                  <a:pt x="0" y="1331"/>
                </a:lnTo>
                <a:lnTo>
                  <a:pt x="0" y="0"/>
                </a:lnTo>
                <a:lnTo>
                  <a:pt x="1166" y="444"/>
                </a:lnTo>
                <a:lnTo>
                  <a:pt x="2333" y="0"/>
                </a:lnTo>
                <a:close/>
                <a:moveTo>
                  <a:pt x="1750" y="222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987652" y="4552735"/>
            <a:ext cx="1868487" cy="1420813"/>
          </a:xfrm>
          <a:custGeom>
            <a:avLst/>
            <a:gdLst>
              <a:gd name="T0" fmla="*/ 2333 w 2333"/>
              <a:gd name="T1" fmla="*/ 0 h 1775"/>
              <a:gd name="T2" fmla="*/ 2333 w 2333"/>
              <a:gd name="T3" fmla="*/ 1331 h 1775"/>
              <a:gd name="T4" fmla="*/ 1166 w 2333"/>
              <a:gd name="T5" fmla="*/ 1775 h 1775"/>
              <a:gd name="T6" fmla="*/ 0 w 2333"/>
              <a:gd name="T7" fmla="*/ 1331 h 1775"/>
              <a:gd name="T8" fmla="*/ 0 w 2333"/>
              <a:gd name="T9" fmla="*/ 0 h 1775"/>
              <a:gd name="T10" fmla="*/ 1166 w 2333"/>
              <a:gd name="T11" fmla="*/ 444 h 1775"/>
              <a:gd name="T12" fmla="*/ 2333 w 2333"/>
              <a:gd name="T13" fmla="*/ 0 h 1775"/>
              <a:gd name="T14" fmla="*/ 1750 w 2333"/>
              <a:gd name="T15" fmla="*/ 22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3" h="1775">
                <a:moveTo>
                  <a:pt x="2333" y="0"/>
                </a:moveTo>
                <a:lnTo>
                  <a:pt x="2333" y="1331"/>
                </a:lnTo>
                <a:lnTo>
                  <a:pt x="1166" y="1775"/>
                </a:lnTo>
                <a:lnTo>
                  <a:pt x="0" y="1331"/>
                </a:lnTo>
                <a:lnTo>
                  <a:pt x="0" y="0"/>
                </a:lnTo>
                <a:lnTo>
                  <a:pt x="1166" y="444"/>
                </a:lnTo>
                <a:lnTo>
                  <a:pt x="2333" y="0"/>
                </a:lnTo>
                <a:close/>
                <a:moveTo>
                  <a:pt x="1750" y="222"/>
                </a:moveTo>
              </a:path>
            </a:pathLst>
          </a:custGeom>
          <a:solidFill>
            <a:srgbClr val="77A3C1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4280697" y="2389656"/>
            <a:ext cx="6912768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2024743" y="2497378"/>
            <a:ext cx="1779814" cy="41548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2024743" y="3848507"/>
            <a:ext cx="1779814" cy="41548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ctr"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19" name="TextBox 31"/>
          <p:cNvSpPr txBox="1"/>
          <p:nvPr/>
        </p:nvSpPr>
        <p:spPr>
          <a:xfrm>
            <a:off x="2024743" y="5104101"/>
            <a:ext cx="1779814" cy="41548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lvl="0" algn="ctr"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20" name="TextBox 32"/>
          <p:cNvSpPr txBox="1"/>
          <p:nvPr/>
        </p:nvSpPr>
        <p:spPr>
          <a:xfrm>
            <a:off x="4280697" y="3713489"/>
            <a:ext cx="6912768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TextBox 33"/>
          <p:cNvSpPr txBox="1"/>
          <p:nvPr/>
        </p:nvSpPr>
        <p:spPr>
          <a:xfrm>
            <a:off x="4280697" y="4969083"/>
            <a:ext cx="6912768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TextBox 34"/>
          <p:cNvSpPr txBox="1"/>
          <p:nvPr/>
        </p:nvSpPr>
        <p:spPr>
          <a:xfrm>
            <a:off x="1328368" y="2374014"/>
            <a:ext cx="60542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1</a:t>
            </a:r>
          </a:p>
        </p:txBody>
      </p:sp>
      <p:sp>
        <p:nvSpPr>
          <p:cNvPr id="23" name="TextBox 35"/>
          <p:cNvSpPr txBox="1"/>
          <p:nvPr/>
        </p:nvSpPr>
        <p:spPr>
          <a:xfrm>
            <a:off x="1328368" y="3697847"/>
            <a:ext cx="60542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2</a:t>
            </a:r>
          </a:p>
        </p:txBody>
      </p:sp>
      <p:sp>
        <p:nvSpPr>
          <p:cNvPr id="24" name="TextBox 36"/>
          <p:cNvSpPr txBox="1"/>
          <p:nvPr/>
        </p:nvSpPr>
        <p:spPr>
          <a:xfrm>
            <a:off x="1328368" y="4953441"/>
            <a:ext cx="60542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9405232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4382"/>
            <a:ext cx="12190413" cy="870862"/>
            <a:chOff x="0" y="244382"/>
            <a:chExt cx="12190413" cy="87086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17924"/>
              <a:ext cx="12190413" cy="597320"/>
              <a:chOff x="-2648979" y="271186"/>
              <a:chExt cx="12190413" cy="597320"/>
            </a:xfrm>
          </p:grpSpPr>
          <p:sp>
            <p:nvSpPr>
              <p:cNvPr id="6" name="9"/>
              <p:cNvSpPr txBox="1"/>
              <p:nvPr/>
            </p:nvSpPr>
            <p:spPr>
              <a:xfrm>
                <a:off x="1719108" y="271186"/>
                <a:ext cx="3435255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/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7" name="品 11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-2648979" y="868506"/>
                <a:ext cx="12190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7A3C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53377">
              <a:off x="3493632" y="244382"/>
              <a:ext cx="1110280" cy="6222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6623" flipH="1">
              <a:off x="7553005" y="250332"/>
              <a:ext cx="1110280" cy="62226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091098" y="1957253"/>
            <a:ext cx="10299097" cy="4464038"/>
            <a:chOff x="673704" y="1994152"/>
            <a:chExt cx="7807952" cy="3384277"/>
          </a:xfrm>
        </p:grpSpPr>
        <p:sp>
          <p:nvSpPr>
            <p:cNvPr id="11" name="Oval 87"/>
            <p:cNvSpPr/>
            <p:nvPr/>
          </p:nvSpPr>
          <p:spPr>
            <a:xfrm>
              <a:off x="3763235" y="2909163"/>
              <a:ext cx="1554257" cy="1554257"/>
            </a:xfrm>
            <a:prstGeom prst="ellipse">
              <a:avLst/>
            </a:prstGeom>
            <a:noFill/>
            <a:ln w="88900" cap="flat" cmpd="thickThin">
              <a:solidFill>
                <a:srgbClr val="77A3C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 dirty="0">
                <a:solidFill>
                  <a:srgbClr val="E3D29D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Oval 88"/>
            <p:cNvSpPr/>
            <p:nvPr/>
          </p:nvSpPr>
          <p:spPr>
            <a:xfrm>
              <a:off x="2848225" y="3158152"/>
              <a:ext cx="1056278" cy="1056278"/>
            </a:xfrm>
            <a:prstGeom prst="ellipse">
              <a:avLst/>
            </a:prstGeom>
            <a:noFill/>
            <a:ln w="88900" cap="flat" cmpd="thickThin">
              <a:solidFill>
                <a:srgbClr val="77A3C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 dirty="0">
                <a:solidFill>
                  <a:srgbClr val="E3D29D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Oval 89"/>
            <p:cNvSpPr/>
            <p:nvPr/>
          </p:nvSpPr>
          <p:spPr>
            <a:xfrm>
              <a:off x="5176224" y="3158152"/>
              <a:ext cx="1056278" cy="1056278"/>
            </a:xfrm>
            <a:prstGeom prst="ellipse">
              <a:avLst/>
            </a:prstGeom>
            <a:noFill/>
            <a:ln w="88900" cap="flat" cmpd="thickThin">
              <a:solidFill>
                <a:srgbClr val="77A3C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 dirty="0">
                <a:solidFill>
                  <a:srgbClr val="E3D29D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Oval 90"/>
            <p:cNvSpPr/>
            <p:nvPr/>
          </p:nvSpPr>
          <p:spPr>
            <a:xfrm rot="16200000">
              <a:off x="4012225" y="4322151"/>
              <a:ext cx="1056278" cy="1056278"/>
            </a:xfrm>
            <a:prstGeom prst="ellipse">
              <a:avLst/>
            </a:prstGeom>
            <a:noFill/>
            <a:ln w="88900" cap="flat" cmpd="thickThin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 dirty="0">
                <a:solidFill>
                  <a:srgbClr val="E3D29D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Oval 92"/>
            <p:cNvSpPr/>
            <p:nvPr/>
          </p:nvSpPr>
          <p:spPr>
            <a:xfrm rot="16200000">
              <a:off x="4012225" y="1994152"/>
              <a:ext cx="1056278" cy="1056278"/>
            </a:xfrm>
            <a:prstGeom prst="ellipse">
              <a:avLst/>
            </a:prstGeom>
            <a:noFill/>
            <a:ln w="88900" cap="flat" cmpd="thickThin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 dirty="0">
                <a:solidFill>
                  <a:srgbClr val="E3D29D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6" name="Elbow Connector 93"/>
            <p:cNvCxnSpPr>
              <a:stCxn id="12" idx="2"/>
            </p:cNvCxnSpPr>
            <p:nvPr/>
          </p:nvCxnSpPr>
          <p:spPr>
            <a:xfrm rot="10800000" flipV="1">
              <a:off x="752136" y="3686291"/>
              <a:ext cx="2096090" cy="320704"/>
            </a:xfrm>
            <a:prstGeom prst="bentConnector3">
              <a:avLst>
                <a:gd name="adj1" fmla="val 41821"/>
              </a:avLst>
            </a:prstGeom>
            <a:ln w="12700" cmpd="dbl">
              <a:solidFill>
                <a:schemeClr val="bg1">
                  <a:lumMod val="65000"/>
                </a:schemeClr>
              </a:solidFill>
              <a:prstDash val="lgDash"/>
              <a:tailEnd type="diamond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94"/>
            <p:cNvCxnSpPr>
              <a:stCxn id="14" idx="0"/>
            </p:cNvCxnSpPr>
            <p:nvPr/>
          </p:nvCxnSpPr>
          <p:spPr>
            <a:xfrm rot="10800000" flipV="1">
              <a:off x="1674698" y="4850289"/>
              <a:ext cx="2337527" cy="327537"/>
            </a:xfrm>
            <a:prstGeom prst="bentConnector3">
              <a:avLst/>
            </a:prstGeom>
            <a:ln w="12700" cmpd="dbl">
              <a:solidFill>
                <a:schemeClr val="bg1">
                  <a:lumMod val="65000"/>
                </a:schemeClr>
              </a:solidFill>
              <a:prstDash val="lgDash"/>
              <a:tailEnd type="diamond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95"/>
            <p:cNvCxnSpPr>
              <a:stCxn id="15" idx="4"/>
            </p:cNvCxnSpPr>
            <p:nvPr/>
          </p:nvCxnSpPr>
          <p:spPr>
            <a:xfrm flipV="1">
              <a:off x="5068502" y="2165200"/>
              <a:ext cx="2500811" cy="357091"/>
            </a:xfrm>
            <a:prstGeom prst="bentConnector3">
              <a:avLst/>
            </a:prstGeom>
            <a:ln w="12700" cmpd="dbl">
              <a:solidFill>
                <a:schemeClr val="bg1">
                  <a:lumMod val="65000"/>
                </a:schemeClr>
              </a:solidFill>
              <a:prstDash val="lgDash"/>
              <a:tailEnd type="diamond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96"/>
            <p:cNvCxnSpPr>
              <a:stCxn id="13" idx="6"/>
            </p:cNvCxnSpPr>
            <p:nvPr/>
          </p:nvCxnSpPr>
          <p:spPr>
            <a:xfrm flipV="1">
              <a:off x="6232501" y="3363187"/>
              <a:ext cx="2096090" cy="323104"/>
            </a:xfrm>
            <a:prstGeom prst="bentConnector3">
              <a:avLst>
                <a:gd name="adj1" fmla="val 44158"/>
              </a:avLst>
            </a:prstGeom>
            <a:ln w="12700" cmpd="dbl">
              <a:solidFill>
                <a:schemeClr val="bg1">
                  <a:lumMod val="65000"/>
                </a:schemeClr>
              </a:solidFill>
              <a:prstDash val="lgDash"/>
              <a:tailEnd type="diamond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97"/>
            <p:cNvSpPr/>
            <p:nvPr/>
          </p:nvSpPr>
          <p:spPr>
            <a:xfrm>
              <a:off x="1572480" y="4607915"/>
              <a:ext cx="1297739" cy="45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Go ahead and replace it with your own text. This is an example text,</a:t>
              </a:r>
            </a:p>
          </p:txBody>
        </p:sp>
        <p:sp>
          <p:nvSpPr>
            <p:cNvPr id="21" name="Rectangle 98"/>
            <p:cNvSpPr/>
            <p:nvPr/>
          </p:nvSpPr>
          <p:spPr>
            <a:xfrm>
              <a:off x="673704" y="3462169"/>
              <a:ext cx="1297739" cy="45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Go ahead and replace it with your own text. This is an example text,</a:t>
              </a:r>
            </a:p>
          </p:txBody>
        </p:sp>
        <p:sp>
          <p:nvSpPr>
            <p:cNvPr id="22" name="Rectangle 99"/>
            <p:cNvSpPr/>
            <p:nvPr/>
          </p:nvSpPr>
          <p:spPr>
            <a:xfrm>
              <a:off x="7183917" y="3443915"/>
              <a:ext cx="1297739" cy="45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Go ahead and replace it with your own text. This is an example text,</a:t>
              </a:r>
            </a:p>
          </p:txBody>
        </p:sp>
        <p:sp>
          <p:nvSpPr>
            <p:cNvPr id="23" name="Rectangle 100"/>
            <p:cNvSpPr/>
            <p:nvPr/>
          </p:nvSpPr>
          <p:spPr>
            <a:xfrm>
              <a:off x="6341344" y="2197554"/>
              <a:ext cx="1297739" cy="45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Go ahead and replace it with your own text. This is an example text,</a:t>
              </a:r>
            </a:p>
          </p:txBody>
        </p:sp>
        <p:sp>
          <p:nvSpPr>
            <p:cNvPr id="24" name="Rectangle 101"/>
            <p:cNvSpPr/>
            <p:nvPr/>
          </p:nvSpPr>
          <p:spPr>
            <a:xfrm>
              <a:off x="1985529" y="3745600"/>
              <a:ext cx="483731" cy="244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idea</a:t>
              </a:r>
            </a:p>
          </p:txBody>
        </p:sp>
        <p:sp>
          <p:nvSpPr>
            <p:cNvPr id="25" name="Rectangle 102"/>
            <p:cNvSpPr/>
            <p:nvPr/>
          </p:nvSpPr>
          <p:spPr>
            <a:xfrm>
              <a:off x="5790889" y="2227978"/>
              <a:ext cx="591610" cy="244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sketch</a:t>
              </a:r>
            </a:p>
          </p:txBody>
        </p:sp>
        <p:sp>
          <p:nvSpPr>
            <p:cNvPr id="26" name="Rectangle 103"/>
            <p:cNvSpPr/>
            <p:nvPr/>
          </p:nvSpPr>
          <p:spPr>
            <a:xfrm>
              <a:off x="6688937" y="3405946"/>
              <a:ext cx="591610" cy="244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build</a:t>
              </a:r>
            </a:p>
          </p:txBody>
        </p:sp>
        <p:sp>
          <p:nvSpPr>
            <p:cNvPr id="27" name="Rectangle 104"/>
            <p:cNvSpPr/>
            <p:nvPr/>
          </p:nvSpPr>
          <p:spPr>
            <a:xfrm>
              <a:off x="2857735" y="4900828"/>
              <a:ext cx="591610" cy="244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test</a:t>
              </a:r>
            </a:p>
          </p:txBody>
        </p:sp>
        <p:grpSp>
          <p:nvGrpSpPr>
            <p:cNvPr id="28" name="Group 105"/>
            <p:cNvGrpSpPr/>
            <p:nvPr/>
          </p:nvGrpSpPr>
          <p:grpSpPr>
            <a:xfrm>
              <a:off x="4371887" y="4615737"/>
              <a:ext cx="329764" cy="397867"/>
              <a:chOff x="134906" y="3220464"/>
              <a:chExt cx="730251" cy="881063"/>
            </a:xfrm>
            <a:noFill/>
          </p:grpSpPr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134906" y="3220464"/>
                <a:ext cx="730251" cy="577851"/>
              </a:xfrm>
              <a:custGeom>
                <a:avLst/>
                <a:gdLst>
                  <a:gd name="T0" fmla="*/ 124 w 192"/>
                  <a:gd name="T1" fmla="*/ 96 h 152"/>
                  <a:gd name="T2" fmla="*/ 116 w 192"/>
                  <a:gd name="T3" fmla="*/ 92 h 152"/>
                  <a:gd name="T4" fmla="*/ 116 w 192"/>
                  <a:gd name="T5" fmla="*/ 80 h 152"/>
                  <a:gd name="T6" fmla="*/ 120 w 192"/>
                  <a:gd name="T7" fmla="*/ 60 h 152"/>
                  <a:gd name="T8" fmla="*/ 121 w 192"/>
                  <a:gd name="T9" fmla="*/ 25 h 152"/>
                  <a:gd name="T10" fmla="*/ 96 w 192"/>
                  <a:gd name="T11" fmla="*/ 0 h 152"/>
                  <a:gd name="T12" fmla="*/ 72 w 192"/>
                  <a:gd name="T13" fmla="*/ 24 h 152"/>
                  <a:gd name="T14" fmla="*/ 72 w 192"/>
                  <a:gd name="T15" fmla="*/ 60 h 152"/>
                  <a:gd name="T16" fmla="*/ 76 w 192"/>
                  <a:gd name="T17" fmla="*/ 80 h 152"/>
                  <a:gd name="T18" fmla="*/ 76 w 192"/>
                  <a:gd name="T19" fmla="*/ 92 h 152"/>
                  <a:gd name="T20" fmla="*/ 68 w 192"/>
                  <a:gd name="T21" fmla="*/ 96 h 152"/>
                  <a:gd name="T22" fmla="*/ 16 w 192"/>
                  <a:gd name="T23" fmla="*/ 96 h 152"/>
                  <a:gd name="T24" fmla="*/ 0 w 192"/>
                  <a:gd name="T25" fmla="*/ 116 h 152"/>
                  <a:gd name="T26" fmla="*/ 0 w 192"/>
                  <a:gd name="T27" fmla="*/ 152 h 152"/>
                  <a:gd name="T28" fmla="*/ 192 w 192"/>
                  <a:gd name="T29" fmla="*/ 152 h 152"/>
                  <a:gd name="T30" fmla="*/ 192 w 192"/>
                  <a:gd name="T31" fmla="*/ 116 h 152"/>
                  <a:gd name="T32" fmla="*/ 176 w 192"/>
                  <a:gd name="T33" fmla="*/ 96 h 152"/>
                  <a:gd name="T34" fmla="*/ 124 w 192"/>
                  <a:gd name="T35" fmla="*/ 9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52">
                    <a:moveTo>
                      <a:pt x="124" y="96"/>
                    </a:moveTo>
                    <a:cubicBezTo>
                      <a:pt x="121" y="96"/>
                      <a:pt x="118" y="95"/>
                      <a:pt x="116" y="92"/>
                    </a:cubicBezTo>
                    <a:cubicBezTo>
                      <a:pt x="114" y="89"/>
                      <a:pt x="115" y="83"/>
                      <a:pt x="116" y="80"/>
                    </a:cubicBezTo>
                    <a:cubicBezTo>
                      <a:pt x="119" y="72"/>
                      <a:pt x="120" y="68"/>
                      <a:pt x="120" y="60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1" y="11"/>
                      <a:pt x="110" y="0"/>
                      <a:pt x="96" y="0"/>
                    </a:cubicBezTo>
                    <a:cubicBezTo>
                      <a:pt x="82" y="0"/>
                      <a:pt x="72" y="10"/>
                      <a:pt x="72" y="24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8"/>
                      <a:pt x="73" y="72"/>
                      <a:pt x="76" y="80"/>
                    </a:cubicBezTo>
                    <a:cubicBezTo>
                      <a:pt x="77" y="83"/>
                      <a:pt x="78" y="89"/>
                      <a:pt x="76" y="92"/>
                    </a:cubicBezTo>
                    <a:cubicBezTo>
                      <a:pt x="74" y="95"/>
                      <a:pt x="71" y="96"/>
                      <a:pt x="68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8" y="96"/>
                      <a:pt x="0" y="108"/>
                      <a:pt x="0" y="1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08"/>
                      <a:pt x="184" y="96"/>
                      <a:pt x="176" y="96"/>
                    </a:cubicBezTo>
                    <a:lnTo>
                      <a:pt x="124" y="96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165069" y="3798314"/>
                <a:ext cx="669926" cy="303213"/>
              </a:xfrm>
              <a:custGeom>
                <a:avLst/>
                <a:gdLst>
                  <a:gd name="T0" fmla="*/ 422 w 422"/>
                  <a:gd name="T1" fmla="*/ 191 h 191"/>
                  <a:gd name="T2" fmla="*/ 115 w 422"/>
                  <a:gd name="T3" fmla="*/ 191 h 191"/>
                  <a:gd name="T4" fmla="*/ 115 w 422"/>
                  <a:gd name="T5" fmla="*/ 95 h 191"/>
                  <a:gd name="T6" fmla="*/ 67 w 422"/>
                  <a:gd name="T7" fmla="*/ 191 h 191"/>
                  <a:gd name="T8" fmla="*/ 0 w 422"/>
                  <a:gd name="T9" fmla="*/ 191 h 191"/>
                  <a:gd name="T10" fmla="*/ 0 w 422"/>
                  <a:gd name="T11" fmla="*/ 0 h 191"/>
                  <a:gd name="T12" fmla="*/ 422 w 422"/>
                  <a:gd name="T13" fmla="*/ 0 h 191"/>
                  <a:gd name="T14" fmla="*/ 422 w 422"/>
                  <a:gd name="T1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2" h="191">
                    <a:moveTo>
                      <a:pt x="422" y="191"/>
                    </a:moveTo>
                    <a:lnTo>
                      <a:pt x="115" y="191"/>
                    </a:lnTo>
                    <a:lnTo>
                      <a:pt x="115" y="95"/>
                    </a:lnTo>
                    <a:lnTo>
                      <a:pt x="67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422" y="0"/>
                    </a:lnTo>
                    <a:lnTo>
                      <a:pt x="422" y="19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Line 36"/>
              <p:cNvSpPr>
                <a:spLocks noChangeShapeType="1"/>
              </p:cNvSpPr>
              <p:nvPr/>
            </p:nvSpPr>
            <p:spPr bwMode="auto">
              <a:xfrm>
                <a:off x="742919" y="3904677"/>
                <a:ext cx="0" cy="19685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Line 37"/>
              <p:cNvSpPr>
                <a:spLocks noChangeShapeType="1"/>
              </p:cNvSpPr>
              <p:nvPr/>
            </p:nvSpPr>
            <p:spPr bwMode="auto">
              <a:xfrm>
                <a:off x="652432" y="3949127"/>
                <a:ext cx="0" cy="15240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8" name="Line 38"/>
              <p:cNvSpPr>
                <a:spLocks noChangeShapeType="1"/>
              </p:cNvSpPr>
              <p:nvPr/>
            </p:nvSpPr>
            <p:spPr bwMode="auto">
              <a:xfrm>
                <a:off x="560357" y="4011039"/>
                <a:ext cx="0" cy="90488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auto">
              <a:xfrm>
                <a:off x="480981" y="3296664"/>
                <a:ext cx="38100" cy="38100"/>
              </a:xfrm>
              <a:prstGeom prst="ellips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9" name="Group 112"/>
            <p:cNvGrpSpPr/>
            <p:nvPr/>
          </p:nvGrpSpPr>
          <p:grpSpPr>
            <a:xfrm>
              <a:off x="3191263" y="3520643"/>
              <a:ext cx="363457" cy="363457"/>
              <a:chOff x="6264275" y="814388"/>
              <a:chExt cx="881063" cy="881063"/>
            </a:xfrm>
          </p:grpSpPr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6264275" y="904876"/>
                <a:ext cx="365125" cy="790575"/>
              </a:xfrm>
              <a:custGeom>
                <a:avLst/>
                <a:gdLst>
                  <a:gd name="T0" fmla="*/ 96 w 96"/>
                  <a:gd name="T1" fmla="*/ 208 h 208"/>
                  <a:gd name="T2" fmla="*/ 21 w 96"/>
                  <a:gd name="T3" fmla="*/ 208 h 208"/>
                  <a:gd name="T4" fmla="*/ 0 w 96"/>
                  <a:gd name="T5" fmla="*/ 188 h 208"/>
                  <a:gd name="T6" fmla="*/ 0 w 96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208">
                    <a:moveTo>
                      <a:pt x="96" y="208"/>
                    </a:moveTo>
                    <a:cubicBezTo>
                      <a:pt x="21" y="208"/>
                      <a:pt x="21" y="208"/>
                      <a:pt x="21" y="208"/>
                    </a:cubicBezTo>
                    <a:cubicBezTo>
                      <a:pt x="9" y="208"/>
                      <a:pt x="0" y="199"/>
                      <a:pt x="0" y="18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>
                <a:off x="6354763" y="904876"/>
                <a:ext cx="608013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6264275" y="814388"/>
                <a:ext cx="728663" cy="303213"/>
              </a:xfrm>
              <a:custGeom>
                <a:avLst/>
                <a:gdLst>
                  <a:gd name="T0" fmla="*/ 192 w 192"/>
                  <a:gd name="T1" fmla="*/ 0 h 80"/>
                  <a:gd name="T2" fmla="*/ 24 w 192"/>
                  <a:gd name="T3" fmla="*/ 0 h 80"/>
                  <a:gd name="T4" fmla="*/ 0 w 192"/>
                  <a:gd name="T5" fmla="*/ 24 h 80"/>
                  <a:gd name="T6" fmla="*/ 24 w 192"/>
                  <a:gd name="T7" fmla="*/ 48 h 80"/>
                  <a:gd name="T8" fmla="*/ 192 w 192"/>
                  <a:gd name="T9" fmla="*/ 48 h 80"/>
                  <a:gd name="T10" fmla="*/ 192 w 192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80">
                    <a:moveTo>
                      <a:pt x="19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92" y="48"/>
                      <a:pt x="192" y="48"/>
                      <a:pt x="192" y="48"/>
                    </a:cubicBezTo>
                    <a:cubicBezTo>
                      <a:pt x="192" y="80"/>
                      <a:pt x="192" y="80"/>
                      <a:pt x="192" y="8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 flipV="1">
                <a:off x="6902450" y="1346201"/>
                <a:ext cx="0" cy="212725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6810375" y="1466851"/>
                <a:ext cx="182563" cy="92075"/>
              </a:xfrm>
              <a:custGeom>
                <a:avLst/>
                <a:gdLst>
                  <a:gd name="T0" fmla="*/ 0 w 115"/>
                  <a:gd name="T1" fmla="*/ 0 h 58"/>
                  <a:gd name="T2" fmla="*/ 58 w 115"/>
                  <a:gd name="T3" fmla="*/ 58 h 58"/>
                  <a:gd name="T4" fmla="*/ 115 w 115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58">
                    <a:moveTo>
                      <a:pt x="0" y="0"/>
                    </a:moveTo>
                    <a:lnTo>
                      <a:pt x="58" y="58"/>
                    </a:lnTo>
                    <a:lnTo>
                      <a:pt x="115" y="0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Oval 30"/>
              <p:cNvSpPr>
                <a:spLocks noChangeArrowheads="1"/>
              </p:cNvSpPr>
              <p:nvPr/>
            </p:nvSpPr>
            <p:spPr bwMode="auto">
              <a:xfrm>
                <a:off x="6659563" y="1209676"/>
                <a:ext cx="485775" cy="48577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5875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0" name="Group 119"/>
            <p:cNvGrpSpPr/>
            <p:nvPr/>
          </p:nvGrpSpPr>
          <p:grpSpPr>
            <a:xfrm>
              <a:off x="5526007" y="3490635"/>
              <a:ext cx="356006" cy="356007"/>
              <a:chOff x="6399213" y="695325"/>
              <a:chExt cx="850899" cy="850901"/>
            </a:xfrm>
          </p:grpSpPr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6565900" y="862013"/>
                <a:ext cx="684212" cy="684213"/>
              </a:xfrm>
              <a:custGeom>
                <a:avLst/>
                <a:gdLst>
                  <a:gd name="T0" fmla="*/ 431 w 431"/>
                  <a:gd name="T1" fmla="*/ 0 h 431"/>
                  <a:gd name="T2" fmla="*/ 431 w 431"/>
                  <a:gd name="T3" fmla="*/ 431 h 431"/>
                  <a:gd name="T4" fmla="*/ 0 w 431"/>
                  <a:gd name="T5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" h="431">
                    <a:moveTo>
                      <a:pt x="431" y="0"/>
                    </a:moveTo>
                    <a:lnTo>
                      <a:pt x="431" y="431"/>
                    </a:lnTo>
                    <a:lnTo>
                      <a:pt x="0" y="431"/>
                    </a:lnTo>
                  </a:path>
                </a:pathLst>
              </a:custGeom>
              <a:noFill/>
              <a:ln w="15875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6473825" y="769938"/>
                <a:ext cx="715962" cy="715963"/>
              </a:xfrm>
              <a:custGeom>
                <a:avLst/>
                <a:gdLst>
                  <a:gd name="T0" fmla="*/ 451 w 451"/>
                  <a:gd name="T1" fmla="*/ 0 h 451"/>
                  <a:gd name="T2" fmla="*/ 451 w 451"/>
                  <a:gd name="T3" fmla="*/ 451 h 451"/>
                  <a:gd name="T4" fmla="*/ 0 w 451"/>
                  <a:gd name="T5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1" h="451">
                    <a:moveTo>
                      <a:pt x="451" y="0"/>
                    </a:moveTo>
                    <a:lnTo>
                      <a:pt x="451" y="451"/>
                    </a:lnTo>
                    <a:lnTo>
                      <a:pt x="0" y="451"/>
                    </a:ln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" name="Rectangle 36"/>
              <p:cNvSpPr>
                <a:spLocks noChangeArrowheads="1"/>
              </p:cNvSpPr>
              <p:nvPr/>
            </p:nvSpPr>
            <p:spPr bwMode="auto">
              <a:xfrm>
                <a:off x="6399213" y="695325"/>
                <a:ext cx="728662" cy="72866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6550025" y="965200"/>
                <a:ext cx="482600" cy="307975"/>
              </a:xfrm>
              <a:custGeom>
                <a:avLst/>
                <a:gdLst>
                  <a:gd name="T0" fmla="*/ 304 w 304"/>
                  <a:gd name="T1" fmla="*/ 194 h 194"/>
                  <a:gd name="T2" fmla="*/ 230 w 304"/>
                  <a:gd name="T3" fmla="*/ 0 h 194"/>
                  <a:gd name="T4" fmla="*/ 134 w 304"/>
                  <a:gd name="T5" fmla="*/ 143 h 194"/>
                  <a:gd name="T6" fmla="*/ 75 w 304"/>
                  <a:gd name="T7" fmla="*/ 71 h 194"/>
                  <a:gd name="T8" fmla="*/ 0 w 304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194">
                    <a:moveTo>
                      <a:pt x="304" y="194"/>
                    </a:moveTo>
                    <a:lnTo>
                      <a:pt x="230" y="0"/>
                    </a:lnTo>
                    <a:lnTo>
                      <a:pt x="134" y="143"/>
                    </a:lnTo>
                    <a:lnTo>
                      <a:pt x="75" y="71"/>
                    </a:lnTo>
                    <a:lnTo>
                      <a:pt x="0" y="194"/>
                    </a:lnTo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Oval 38"/>
              <p:cNvSpPr>
                <a:spLocks noChangeArrowheads="1"/>
              </p:cNvSpPr>
              <p:nvPr/>
            </p:nvSpPr>
            <p:spPr bwMode="auto">
              <a:xfrm>
                <a:off x="6550025" y="808038"/>
                <a:ext cx="119062" cy="119063"/>
              </a:xfrm>
              <a:prstGeom prst="ellipse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Line 39"/>
              <p:cNvSpPr>
                <a:spLocks noChangeShapeType="1"/>
              </p:cNvSpPr>
              <p:nvPr/>
            </p:nvSpPr>
            <p:spPr bwMode="auto">
              <a:xfrm flipH="1">
                <a:off x="6399213" y="1273175"/>
                <a:ext cx="728662" cy="0"/>
              </a:xfrm>
              <a:prstGeom prst="line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1" name="Group 126"/>
            <p:cNvGrpSpPr/>
            <p:nvPr/>
          </p:nvGrpSpPr>
          <p:grpSpPr>
            <a:xfrm>
              <a:off x="4395005" y="2326226"/>
              <a:ext cx="306646" cy="349551"/>
              <a:chOff x="6873875" y="742950"/>
              <a:chExt cx="771526" cy="879476"/>
            </a:xfrm>
          </p:grpSpPr>
          <p:sp>
            <p:nvSpPr>
              <p:cNvPr id="35" name="Line 43"/>
              <p:cNvSpPr>
                <a:spLocks noChangeShapeType="1"/>
              </p:cNvSpPr>
              <p:nvPr/>
            </p:nvSpPr>
            <p:spPr bwMode="auto">
              <a:xfrm>
                <a:off x="7162800" y="1471613"/>
                <a:ext cx="0" cy="7620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Line 44"/>
              <p:cNvSpPr>
                <a:spLocks noChangeShapeType="1"/>
              </p:cNvSpPr>
              <p:nvPr/>
            </p:nvSpPr>
            <p:spPr bwMode="auto">
              <a:xfrm>
                <a:off x="7223125" y="1471613"/>
                <a:ext cx="0" cy="7620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Freeform 45"/>
              <p:cNvSpPr>
                <a:spLocks/>
              </p:cNvSpPr>
              <p:nvPr/>
            </p:nvSpPr>
            <p:spPr bwMode="auto">
              <a:xfrm>
                <a:off x="6964363" y="1547813"/>
                <a:ext cx="457200" cy="74613"/>
              </a:xfrm>
              <a:custGeom>
                <a:avLst/>
                <a:gdLst>
                  <a:gd name="T0" fmla="*/ 120 w 120"/>
                  <a:gd name="T1" fmla="*/ 20 h 20"/>
                  <a:gd name="T2" fmla="*/ 60 w 120"/>
                  <a:gd name="T3" fmla="*/ 0 h 20"/>
                  <a:gd name="T4" fmla="*/ 0 w 120"/>
                  <a:gd name="T5" fmla="*/ 20 h 20"/>
                  <a:gd name="T6" fmla="*/ 120 w 12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0">
                    <a:moveTo>
                      <a:pt x="120" y="20"/>
                    </a:moveTo>
                    <a:cubicBezTo>
                      <a:pt x="103" y="7"/>
                      <a:pt x="83" y="0"/>
                      <a:pt x="60" y="0"/>
                    </a:cubicBezTo>
                    <a:cubicBezTo>
                      <a:pt x="37" y="0"/>
                      <a:pt x="17" y="7"/>
                      <a:pt x="0" y="20"/>
                    </a:cubicBezTo>
                    <a:lnTo>
                      <a:pt x="120" y="2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Oval 46"/>
              <p:cNvSpPr>
                <a:spLocks noChangeArrowheads="1"/>
              </p:cNvSpPr>
              <p:nvPr/>
            </p:nvSpPr>
            <p:spPr bwMode="auto">
              <a:xfrm>
                <a:off x="6904038" y="773113"/>
                <a:ext cx="577850" cy="576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6904038" y="773113"/>
                <a:ext cx="741363" cy="739775"/>
              </a:xfrm>
              <a:custGeom>
                <a:avLst/>
                <a:gdLst>
                  <a:gd name="T0" fmla="*/ 152 w 195"/>
                  <a:gd name="T1" fmla="*/ 0 h 195"/>
                  <a:gd name="T2" fmla="*/ 152 w 195"/>
                  <a:gd name="T3" fmla="*/ 152 h 195"/>
                  <a:gd name="T4" fmla="*/ 0 w 195"/>
                  <a:gd name="T5" fmla="*/ 15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" h="195">
                    <a:moveTo>
                      <a:pt x="152" y="0"/>
                    </a:moveTo>
                    <a:cubicBezTo>
                      <a:pt x="195" y="42"/>
                      <a:pt x="195" y="110"/>
                      <a:pt x="152" y="152"/>
                    </a:cubicBezTo>
                    <a:cubicBezTo>
                      <a:pt x="110" y="195"/>
                      <a:pt x="42" y="195"/>
                      <a:pt x="0" y="152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Line 48"/>
              <p:cNvSpPr>
                <a:spLocks noChangeShapeType="1"/>
              </p:cNvSpPr>
              <p:nvPr/>
            </p:nvSpPr>
            <p:spPr bwMode="auto">
              <a:xfrm flipV="1">
                <a:off x="6873875" y="1319213"/>
                <a:ext cx="60325" cy="60325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 flipV="1">
                <a:off x="7451725" y="742950"/>
                <a:ext cx="60325" cy="60325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Group 134"/>
            <p:cNvGrpSpPr/>
            <p:nvPr/>
          </p:nvGrpSpPr>
          <p:grpSpPr>
            <a:xfrm flipH="1">
              <a:off x="4213882" y="3380352"/>
              <a:ext cx="628568" cy="63749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33" name="Freeform 59"/>
              <p:cNvSpPr>
                <a:spLocks noEditPoints="1"/>
              </p:cNvSpPr>
              <p:nvPr/>
            </p:nvSpPr>
            <p:spPr bwMode="auto">
              <a:xfrm>
                <a:off x="1909763" y="1204913"/>
                <a:ext cx="539750" cy="539750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5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Freeform 60"/>
              <p:cNvSpPr>
                <a:spLocks/>
              </p:cNvSpPr>
              <p:nvPr/>
            </p:nvSpPr>
            <p:spPr bwMode="auto">
              <a:xfrm>
                <a:off x="2060575" y="950913"/>
                <a:ext cx="631825" cy="569913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500" dirty="0"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209155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90413" cy="685710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237515" y="2870630"/>
            <a:ext cx="1486430" cy="1486426"/>
          </a:xfrm>
          <a:prstGeom prst="ellipse">
            <a:avLst/>
          </a:prstGeom>
          <a:noFill/>
          <a:ln>
            <a:solidFill>
              <a:srgbClr val="77A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rgbClr val="77A3C1"/>
                </a:solidFill>
                <a:latin typeface="Arial"/>
                <a:ea typeface="微软雅黑"/>
                <a:sym typeface="Arial"/>
              </a:rPr>
              <a:t>2</a:t>
            </a:r>
            <a:endParaRPr lang="zh-CN" altLang="en-US" sz="6000" dirty="0">
              <a:solidFill>
                <a:srgbClr val="77A3C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23719" y="3149528"/>
            <a:ext cx="5214323" cy="890530"/>
            <a:chOff x="3382715" y="1432965"/>
            <a:chExt cx="2713464" cy="463420"/>
          </a:xfrm>
          <a:noFill/>
        </p:grpSpPr>
        <p:sp>
          <p:nvSpPr>
            <p:cNvPr id="8" name="燕尾形 7"/>
            <p:cNvSpPr/>
            <p:nvPr/>
          </p:nvSpPr>
          <p:spPr>
            <a:xfrm>
              <a:off x="3382715" y="1432965"/>
              <a:ext cx="2713464" cy="463420"/>
            </a:xfrm>
            <a:prstGeom prst="chevron">
              <a:avLst/>
            </a:prstGeom>
            <a:grpFill/>
            <a:ln>
              <a:solidFill>
                <a:srgbClr val="77A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166" y="1480917"/>
              <a:ext cx="1417441" cy="33634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3216">
            <a:off x="1087013" y="2152423"/>
            <a:ext cx="2834832" cy="15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1390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商务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1599</Words>
  <Application>Microsoft Office PowerPoint</Application>
  <PresentationFormat>自定义</PresentationFormat>
  <Paragraphs>298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微软雅黑</vt:lpstr>
      <vt:lpstr>印品黑体</vt:lpstr>
      <vt:lpstr>Arial</vt:lpstr>
      <vt:lpstr>MS Reference Sans Serif</vt:lpstr>
      <vt:lpstr>www.freeppt7.com</vt:lpstr>
      <vt:lpstr>https://www.freeppt7.com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kaiweiliu9209@outlook.com</cp:lastModifiedBy>
  <cp:revision>2404</cp:revision>
  <dcterms:created xsi:type="dcterms:W3CDTF">2015-12-01T09:06:39Z</dcterms:created>
  <dcterms:modified xsi:type="dcterms:W3CDTF">2024-08-31T09:14:35Z</dcterms:modified>
</cp:coreProperties>
</file>