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68" r:id="rId2"/>
  </p:sldMasterIdLst>
  <p:notesMasterIdLst>
    <p:notesMasterId r:id="rId26"/>
  </p:notesMasterIdLst>
  <p:sldIdLst>
    <p:sldId id="279" r:id="rId3"/>
    <p:sldId id="260" r:id="rId4"/>
    <p:sldId id="280" r:id="rId5"/>
    <p:sldId id="266" r:id="rId6"/>
    <p:sldId id="268" r:id="rId7"/>
    <p:sldId id="273" r:id="rId8"/>
    <p:sldId id="259" r:id="rId9"/>
    <p:sldId id="289" r:id="rId10"/>
    <p:sldId id="258" r:id="rId11"/>
    <p:sldId id="275" r:id="rId12"/>
    <p:sldId id="276" r:id="rId13"/>
    <p:sldId id="269" r:id="rId14"/>
    <p:sldId id="290" r:id="rId15"/>
    <p:sldId id="274" r:id="rId16"/>
    <p:sldId id="267" r:id="rId17"/>
    <p:sldId id="278" r:id="rId18"/>
    <p:sldId id="277" r:id="rId19"/>
    <p:sldId id="291" r:id="rId20"/>
    <p:sldId id="285" r:id="rId21"/>
    <p:sldId id="286" r:id="rId22"/>
    <p:sldId id="287" r:id="rId23"/>
    <p:sldId id="292" r:id="rId24"/>
    <p:sldId id="321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6F"/>
    <a:srgbClr val="DB6275"/>
    <a:srgbClr val="6A9288"/>
    <a:srgbClr val="A9AAC6"/>
    <a:srgbClr val="F7BEC5"/>
    <a:srgbClr val="FBA1B2"/>
    <a:srgbClr val="E71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8" autoAdjust="0"/>
    <p:restoredTop sz="93860" autoAdjust="0"/>
  </p:normalViewPr>
  <p:slideViewPr>
    <p:cSldViewPr snapToGrid="0">
      <p:cViewPr varScale="1">
        <p:scale>
          <a:sx n="119" d="100"/>
          <a:sy n="119" d="100"/>
        </p:scale>
        <p:origin x="5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53DF2-6942-467A-AAAF-0273D3604D1A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14EC3-78B1-4CB9-AC61-30A5D31F3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25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01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31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13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02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59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51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96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296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643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304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10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52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706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279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04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7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47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00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76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7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83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14EC3-78B1-4CB9-AC61-30A5D31F3D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69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7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8603940" y="25452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37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4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2024/9/3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9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2024/9/3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1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29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3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41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6686" y="1221452"/>
            <a:ext cx="6256420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800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Free </a:t>
            </a:r>
          </a:p>
          <a:p>
            <a:r>
              <a:rPr lang="en-US" altLang="zh-CN" sz="4800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PPT Templates</a:t>
            </a:r>
            <a:endParaRPr lang="zh-CN" altLang="en-US" sz="4800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C486F2-B363-451F-88F9-BB83FDF780D6}"/>
              </a:ext>
            </a:extLst>
          </p:cNvPr>
          <p:cNvSpPr txBox="1"/>
          <p:nvPr/>
        </p:nvSpPr>
        <p:spPr>
          <a:xfrm>
            <a:off x="2607120" y="2791112"/>
            <a:ext cx="455515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20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Insert the Subtitle of Your Presentation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D9223D8-5490-4C82-9878-943DEBE43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46" y="-160198"/>
            <a:ext cx="3244645" cy="20955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35B75790-3046-578D-ABAF-5A1467F48FA9}"/>
              </a:ext>
            </a:extLst>
          </p:cNvPr>
          <p:cNvGrpSpPr/>
          <p:nvPr/>
        </p:nvGrpSpPr>
        <p:grpSpPr>
          <a:xfrm>
            <a:off x="2704761" y="3449802"/>
            <a:ext cx="3545322" cy="314481"/>
            <a:chOff x="4414802" y="4745227"/>
            <a:chExt cx="3545322" cy="314481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82E246E-A5FD-7BDC-5070-ADE4B65808CB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58F85F48-879A-4EF5-B1FE-BAC539BD5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8FB46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BD9A14DD-42E1-5F56-15A3-35735A8C7F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3478AF7B-1B20-47D9-7EDC-A94DB32A6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7FC52D13-B16B-0BE3-22FA-38AF041CC2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5C000ED-A048-9ED3-7A82-51D3A3C54B2A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719EFBD8-CC93-F4A4-07AC-14A8435B9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8FB46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6974A2E2-17CB-73C4-2170-9F84C61AC973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FC2ABFC-C57E-F76E-3FE8-22BDD3039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31959199-8392-AC46-6081-F0615D69F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8F10C765-9891-1C54-4349-C814B5A95B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FB46F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8FB46F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E1488F4-9AE9-F1D2-2A4E-9A32AC334470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FB46F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8FB46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8FB46F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8FB46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20403258-8684-099A-9EA5-1406EE363A4A}"/>
              </a:ext>
            </a:extLst>
          </p:cNvPr>
          <p:cNvSpPr/>
          <p:nvPr/>
        </p:nvSpPr>
        <p:spPr>
          <a:xfrm>
            <a:off x="7198895" y="407780"/>
            <a:ext cx="1151804" cy="31812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F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/>
              <a:t>LOGO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975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396" y="1201242"/>
            <a:ext cx="2893893" cy="300392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608163" y="1066338"/>
            <a:ext cx="4691735" cy="3193615"/>
            <a:chOff x="4589577" y="1531618"/>
            <a:chExt cx="6255646" cy="4258155"/>
          </a:xfrm>
        </p:grpSpPr>
        <p:sp>
          <p:nvSpPr>
            <p:cNvPr id="6" name="TextBox 13"/>
            <p:cNvSpPr txBox="1"/>
            <p:nvPr/>
          </p:nvSpPr>
          <p:spPr>
            <a:xfrm>
              <a:off x="4722364" y="1531618"/>
              <a:ext cx="6122859" cy="74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825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r>
                <a:rPr lang="zh-CN" altLang="en-US" sz="825" dirty="0">
                  <a:latin typeface="Arial"/>
                  <a:ea typeface="包图简圆体Light"/>
                  <a:cs typeface="+mn-ea"/>
                  <a:sym typeface="Arial"/>
                </a:rPr>
                <a:t> I love you more than I've ever loved any woman. </a:t>
              </a: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4722364" y="3169606"/>
              <a:ext cx="6122859" cy="74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825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r>
                <a:rPr lang="zh-CN" altLang="en-US" sz="825" dirty="0">
                  <a:latin typeface="Arial"/>
                  <a:ea typeface="包图简圆体Light"/>
                  <a:cs typeface="+mn-ea"/>
                  <a:sym typeface="Arial"/>
                </a:rPr>
                <a:t> I love you more than I've ever loved any woman. </a:t>
              </a: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4589577" y="5042046"/>
              <a:ext cx="6122858" cy="747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825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r>
                <a:rPr lang="zh-CN" altLang="en-US" sz="825" dirty="0">
                  <a:latin typeface="Arial"/>
                  <a:ea typeface="包图简圆体Light"/>
                  <a:cs typeface="+mn-ea"/>
                  <a:sym typeface="Arial"/>
                </a:rPr>
                <a:t> I love you more than I've ever loved any woman. </a:t>
              </a:r>
            </a:p>
          </p:txBody>
        </p:sp>
      </p:grpSp>
      <p:sp>
        <p:nvSpPr>
          <p:cNvPr id="3" name="文本框 16"/>
          <p:cNvSpPr txBox="1"/>
          <p:nvPr/>
        </p:nvSpPr>
        <p:spPr>
          <a:xfrm>
            <a:off x="2017196" y="983797"/>
            <a:ext cx="5471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700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A</a:t>
            </a:r>
            <a:endParaRPr lang="zh-CN" altLang="en-US" sz="2700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4" name="文本框 17"/>
          <p:cNvSpPr txBox="1"/>
          <p:nvPr/>
        </p:nvSpPr>
        <p:spPr>
          <a:xfrm>
            <a:off x="2406288" y="2468847"/>
            <a:ext cx="5471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700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B</a:t>
            </a:r>
            <a:endParaRPr lang="zh-CN" altLang="en-US" sz="2700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5" name="文本框 18"/>
          <p:cNvSpPr txBox="1"/>
          <p:nvPr/>
        </p:nvSpPr>
        <p:spPr>
          <a:xfrm>
            <a:off x="1945543" y="3791491"/>
            <a:ext cx="5471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700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C</a:t>
            </a:r>
            <a:endParaRPr lang="zh-CN" altLang="en-US" sz="2700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4871303" y="2143405"/>
            <a:ext cx="3282416" cy="1979687"/>
          </a:xfrm>
          <a:prstGeom prst="rect">
            <a:avLst/>
          </a:prstGeom>
          <a:solidFill>
            <a:srgbClr val="8FB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Arial"/>
              <a:ea typeface="包图简圆体Light"/>
              <a:sym typeface="Arial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004368" y="3120879"/>
            <a:ext cx="2943153" cy="53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788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788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rPr>
              <a:t> I love you more than I've ever loved any woman. 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1680770" y="1302896"/>
            <a:ext cx="6472948" cy="32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900" dirty="0"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r>
              <a:rPr lang="zh-CN" altLang="en-US" sz="900" dirty="0">
                <a:latin typeface="Arial"/>
                <a:ea typeface="包图简圆体Light"/>
                <a:cs typeface="+mn-ea"/>
                <a:sym typeface="Arial"/>
              </a:rPr>
              <a:t> </a:t>
            </a:r>
          </a:p>
        </p:txBody>
      </p:sp>
      <p:sp>
        <p:nvSpPr>
          <p:cNvPr id="4" name="文本框 9"/>
          <p:cNvSpPr txBox="1"/>
          <p:nvPr/>
        </p:nvSpPr>
        <p:spPr>
          <a:xfrm>
            <a:off x="1680775" y="956646"/>
            <a:ext cx="244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521018">
              <a:lnSpc>
                <a:spcPct val="150000"/>
              </a:lnSpc>
            </a:pPr>
            <a:r>
              <a:rPr lang="en-US" altLang="zh-CN" sz="1200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ADD YOUR TITLE HERE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5004364" y="2317597"/>
            <a:ext cx="2943154" cy="539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788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788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rPr>
              <a:t> I love you more than I've ever loved any woman. </a:t>
            </a:r>
          </a:p>
        </p:txBody>
      </p:sp>
      <p:pic>
        <p:nvPicPr>
          <p:cNvPr id="3074" name="Picture 2" descr="蓝色海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2466"/>
          <a:stretch>
            <a:fillRect/>
          </a:stretch>
        </p:blipFill>
        <p:spPr bwMode="auto">
          <a:xfrm>
            <a:off x="1195851" y="2143404"/>
            <a:ext cx="3675455" cy="19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A67E4E-D541-4D24-870C-ACEB8126A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4237" y="0"/>
            <a:ext cx="3002407" cy="5143500"/>
          </a:xfrm>
          <a:prstGeom prst="rect">
            <a:avLst/>
          </a:prstGeom>
        </p:spPr>
      </p:pic>
      <p:sp>
        <p:nvSpPr>
          <p:cNvPr id="6" name="文本框 21"/>
          <p:cNvSpPr txBox="1"/>
          <p:nvPr/>
        </p:nvSpPr>
        <p:spPr>
          <a:xfrm>
            <a:off x="2579417" y="2009576"/>
            <a:ext cx="2102801" cy="66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1000" dirty="0">
                <a:latin typeface="Arial"/>
                <a:ea typeface="包图简圆体Light"/>
                <a:cs typeface="+mn-ea"/>
                <a:sym typeface="Arial"/>
              </a:rPr>
              <a:t> </a:t>
            </a:r>
          </a:p>
        </p:txBody>
      </p:sp>
      <p:sp>
        <p:nvSpPr>
          <p:cNvPr id="7" name="文本框 22"/>
          <p:cNvSpPr txBox="1"/>
          <p:nvPr/>
        </p:nvSpPr>
        <p:spPr>
          <a:xfrm>
            <a:off x="4938277" y="1970191"/>
            <a:ext cx="2102801" cy="66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1000" dirty="0">
                <a:latin typeface="Arial"/>
                <a:ea typeface="包图简圆体Light"/>
                <a:cs typeface="+mn-ea"/>
                <a:sym typeface="Arial"/>
              </a:rPr>
              <a:t> </a:t>
            </a:r>
          </a:p>
        </p:txBody>
      </p:sp>
      <p:sp>
        <p:nvSpPr>
          <p:cNvPr id="8" name="文本框 23"/>
          <p:cNvSpPr txBox="1"/>
          <p:nvPr/>
        </p:nvSpPr>
        <p:spPr>
          <a:xfrm>
            <a:off x="2687207" y="3722379"/>
            <a:ext cx="2102801" cy="66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1000" dirty="0">
                <a:latin typeface="Arial"/>
                <a:ea typeface="包图简圆体Light"/>
                <a:cs typeface="+mn-ea"/>
                <a:sym typeface="Arial"/>
              </a:rPr>
              <a:t> </a:t>
            </a:r>
          </a:p>
        </p:txBody>
      </p:sp>
      <p:sp>
        <p:nvSpPr>
          <p:cNvPr id="9" name="文本框 24"/>
          <p:cNvSpPr txBox="1"/>
          <p:nvPr/>
        </p:nvSpPr>
        <p:spPr>
          <a:xfrm>
            <a:off x="4946284" y="3713926"/>
            <a:ext cx="2102801" cy="660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1000" dirty="0">
                <a:latin typeface="Arial"/>
                <a:ea typeface="包图简圆体Light"/>
                <a:cs typeface="+mn-ea"/>
                <a:sym typeface="Arial"/>
              </a:rPr>
              <a:t>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08" y="947278"/>
            <a:ext cx="1224182" cy="122418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246365" y="1316995"/>
            <a:ext cx="579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"/>
                <a:ea typeface="包图简圆体Light"/>
                <a:sym typeface="Arial"/>
              </a:rPr>
              <a:t>01</a:t>
            </a:r>
            <a:endParaRPr lang="zh-CN" altLang="en-US" sz="2100" dirty="0">
              <a:latin typeface="Arial"/>
              <a:ea typeface="包图简圆体Light"/>
              <a:sym typeface="Arial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11" y="912655"/>
            <a:ext cx="1224182" cy="122418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730973" y="1351619"/>
            <a:ext cx="579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"/>
                <a:ea typeface="包图简圆体Light"/>
                <a:sym typeface="Arial"/>
              </a:rPr>
              <a:t>02</a:t>
            </a:r>
            <a:endParaRPr lang="zh-CN" altLang="en-US" sz="2100" dirty="0">
              <a:latin typeface="Arial"/>
              <a:ea typeface="包图简圆体Light"/>
              <a:sym typeface="Arial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64" y="2676367"/>
            <a:ext cx="1224182" cy="122418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04124" y="3117648"/>
            <a:ext cx="579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"/>
                <a:ea typeface="包图简圆体Light"/>
                <a:sym typeface="Arial"/>
              </a:rPr>
              <a:t>03</a:t>
            </a:r>
            <a:endParaRPr lang="zh-CN" altLang="en-US" sz="2100" dirty="0">
              <a:latin typeface="Arial"/>
              <a:ea typeface="包图简圆体Light"/>
              <a:sym typeface="Arial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11" y="2676367"/>
            <a:ext cx="1224182" cy="122418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730973" y="3115332"/>
            <a:ext cx="5792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latin typeface="Arial"/>
                <a:ea typeface="包图简圆体Light"/>
                <a:sym typeface="Arial"/>
              </a:rPr>
              <a:t>04</a:t>
            </a:r>
            <a:endParaRPr lang="zh-CN" altLang="en-US" sz="2100" dirty="0">
              <a:latin typeface="Arial"/>
              <a:ea typeface="包图简圆体Light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3" grpId="0"/>
      <p:bldP spid="25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C80250F-BBE3-437E-BC64-418AED10F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44" y="-168088"/>
            <a:ext cx="4798018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69095" y="1342524"/>
            <a:ext cx="461665" cy="24584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Fill in the description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45765" y="1038055"/>
            <a:ext cx="923330" cy="3421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Part Three</a:t>
            </a:r>
            <a:endParaRPr lang="zh-CN" altLang="en-US" sz="4800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2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480245" y="1088350"/>
            <a:ext cx="4913184" cy="2089835"/>
            <a:chOff x="4829199" y="7475"/>
            <a:chExt cx="5103243" cy="6858000"/>
          </a:xfrm>
          <a:solidFill>
            <a:schemeClr val="accent1">
              <a:lumMod val="40000"/>
              <a:lumOff val="60000"/>
            </a:schemeClr>
          </a:solidFill>
          <a:effectLst>
            <a:outerShdw blurRad="88900" dist="38100" dir="10800000" algn="r" rotWithShape="0">
              <a:prstClr val="black">
                <a:alpha val="79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 flipH="1">
              <a:off x="4934314" y="7475"/>
              <a:ext cx="4998128" cy="6858000"/>
            </a:xfrm>
            <a:prstGeom prst="rect">
              <a:avLst/>
            </a:prstGeom>
            <a:solidFill>
              <a:srgbClr val="8FB46F"/>
            </a:solidFill>
            <a:ln>
              <a:solidFill>
                <a:srgbClr val="8FB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/>
                <a:ea typeface="包图简圆体Light"/>
                <a:sym typeface="Arial"/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rot="2873549">
              <a:off x="4718361" y="3138347"/>
              <a:ext cx="942425" cy="720749"/>
            </a:xfrm>
            <a:prstGeom prst="rtTriangle">
              <a:avLst/>
            </a:prstGeom>
            <a:solidFill>
              <a:srgbClr val="8FB46F"/>
            </a:solidFill>
            <a:ln>
              <a:solidFill>
                <a:srgbClr val="8FB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/>
                <a:ea typeface="包图简圆体Light"/>
                <a:sym typeface="Arial"/>
              </a:endParaRPr>
            </a:p>
          </p:txBody>
        </p:sp>
      </p:grpSp>
      <p:sp>
        <p:nvSpPr>
          <p:cNvPr id="4" name="文本框 10"/>
          <p:cNvSpPr txBox="1"/>
          <p:nvPr/>
        </p:nvSpPr>
        <p:spPr>
          <a:xfrm>
            <a:off x="910389" y="4200903"/>
            <a:ext cx="6262341" cy="35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000" dirty="0"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2755908" y="3853175"/>
            <a:ext cx="217188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521018">
              <a:lnSpc>
                <a:spcPct val="150000"/>
              </a:lnSpc>
            </a:pPr>
            <a:r>
              <a:rPr lang="en-US" altLang="zh-CN" sz="1350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ADD YOUR TITLE HERE</a:t>
            </a:r>
          </a:p>
        </p:txBody>
      </p:sp>
      <p:sp>
        <p:nvSpPr>
          <p:cNvPr id="16" name="文本框 10"/>
          <p:cNvSpPr txBox="1"/>
          <p:nvPr/>
        </p:nvSpPr>
        <p:spPr>
          <a:xfrm>
            <a:off x="2834812" y="1312807"/>
            <a:ext cx="3978062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2834812" y="2148837"/>
            <a:ext cx="3978062" cy="773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48E12A-1AE9-4E06-8F5C-5E7D76F14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4" y="1326342"/>
            <a:ext cx="2089835" cy="2089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28150" y="2849383"/>
            <a:ext cx="4887707" cy="947855"/>
            <a:chOff x="2390789" y="1992235"/>
            <a:chExt cx="6249686" cy="1092016"/>
          </a:xfrm>
        </p:grpSpPr>
        <p:sp>
          <p:nvSpPr>
            <p:cNvPr id="15" name="文本框 24"/>
            <p:cNvSpPr txBox="1"/>
            <p:nvPr/>
          </p:nvSpPr>
          <p:spPr>
            <a:xfrm>
              <a:off x="2390789" y="2453899"/>
              <a:ext cx="6249686" cy="630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50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r>
                <a:rPr lang="zh-CN" altLang="en-US" sz="1050" dirty="0">
                  <a:latin typeface="Arial"/>
                  <a:ea typeface="包图简圆体Light"/>
                  <a:cs typeface="+mn-ea"/>
                  <a:sym typeface="Arial"/>
                </a:rPr>
                <a:t> I love you more than I've ever loved any woman. </a:t>
              </a:r>
            </a:p>
          </p:txBody>
        </p:sp>
        <p:sp>
          <p:nvSpPr>
            <p:cNvPr id="16" name="文本框 25"/>
            <p:cNvSpPr txBox="1"/>
            <p:nvPr/>
          </p:nvSpPr>
          <p:spPr>
            <a:xfrm>
              <a:off x="2390790" y="1992235"/>
              <a:ext cx="2904058" cy="46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ADD YOUR TITLE HERE</a:t>
              </a:r>
            </a:p>
          </p:txBody>
        </p:sp>
      </p:grpSp>
      <p:sp>
        <p:nvSpPr>
          <p:cNvPr id="6" name="TextBox 13"/>
          <p:cNvSpPr txBox="1"/>
          <p:nvPr/>
        </p:nvSpPr>
        <p:spPr>
          <a:xfrm>
            <a:off x="3131073" y="1365044"/>
            <a:ext cx="1686899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endParaRPr lang="zh-CN" altLang="en-US" sz="1100" dirty="0"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323142" y="2029413"/>
            <a:ext cx="1686899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endParaRPr lang="zh-CN" altLang="en-US" sz="1100" dirty="0"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5551" y="892553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521018">
              <a:lnSpc>
                <a:spcPct val="150000"/>
              </a:lnSpc>
            </a:pPr>
            <a:r>
              <a:rPr lang="en-US" altLang="zh-CN" sz="1200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TITLE HERE</a:t>
            </a:r>
          </a:p>
        </p:txBody>
      </p:sp>
      <p:sp>
        <p:nvSpPr>
          <p:cNvPr id="9" name="矩形 8"/>
          <p:cNvSpPr/>
          <p:nvPr/>
        </p:nvSpPr>
        <p:spPr>
          <a:xfrm>
            <a:off x="5866781" y="1543738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521018">
              <a:lnSpc>
                <a:spcPct val="150000"/>
              </a:lnSpc>
            </a:pPr>
            <a:r>
              <a:rPr lang="en-US" altLang="zh-CN" sz="1200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TITLE HERE</a:t>
            </a:r>
          </a:p>
        </p:txBody>
      </p:sp>
      <p:sp>
        <p:nvSpPr>
          <p:cNvPr id="21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3195486" y="803576"/>
            <a:ext cx="520267" cy="475503"/>
          </a:xfrm>
          <a:prstGeom prst="rect">
            <a:avLst/>
          </a:prstGeom>
          <a:solidFill>
            <a:srgbClr val="8FB46F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5405936" y="1465046"/>
            <a:ext cx="520267" cy="475503"/>
          </a:xfrm>
          <a:prstGeom prst="rect">
            <a:avLst/>
          </a:prstGeom>
          <a:solidFill>
            <a:srgbClr val="8FB46F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55412" y="868631"/>
            <a:ext cx="6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/>
                <a:ea typeface="包图简圆体Light"/>
                <a:sym typeface="Arial"/>
              </a:rPr>
              <a:t>01</a:t>
            </a:r>
            <a:endParaRPr lang="zh-CN" altLang="en-US" dirty="0">
              <a:solidFill>
                <a:schemeClr val="bg1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65862" y="1488909"/>
            <a:ext cx="6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/>
                <a:ea typeface="包图简圆体Light"/>
                <a:sym typeface="Arial"/>
              </a:rPr>
              <a:t>02</a:t>
            </a:r>
            <a:endParaRPr lang="zh-CN" altLang="en-US" dirty="0">
              <a:solidFill>
                <a:schemeClr val="bg1"/>
              </a:solidFill>
              <a:latin typeface="Arial"/>
              <a:ea typeface="包图简圆体Light"/>
              <a:sym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9EF06A-0FE2-49DF-B243-29B765B0D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" y="0"/>
            <a:ext cx="223542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1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723861" y="2101171"/>
            <a:ext cx="4482139" cy="1001576"/>
            <a:chOff x="4829199" y="2187255"/>
            <a:chExt cx="4973651" cy="3491789"/>
          </a:xfrm>
          <a:solidFill>
            <a:schemeClr val="accent1">
              <a:lumMod val="40000"/>
              <a:lumOff val="60000"/>
            </a:schemeClr>
          </a:solidFill>
          <a:effectLst>
            <a:outerShdw blurRad="88900" dist="38100" dir="10800000" algn="r" rotWithShape="0">
              <a:prstClr val="black">
                <a:alpha val="79000"/>
              </a:prstClr>
            </a:outerShdw>
          </a:effectLst>
        </p:grpSpPr>
        <p:sp>
          <p:nvSpPr>
            <p:cNvPr id="11" name="矩形 10"/>
            <p:cNvSpPr/>
            <p:nvPr/>
          </p:nvSpPr>
          <p:spPr>
            <a:xfrm flipH="1">
              <a:off x="4997167" y="2187255"/>
              <a:ext cx="4805683" cy="3491789"/>
            </a:xfrm>
            <a:prstGeom prst="rect">
              <a:avLst/>
            </a:prstGeom>
            <a:solidFill>
              <a:srgbClr val="8FB46F"/>
            </a:solidFill>
            <a:ln>
              <a:solidFill>
                <a:srgbClr val="8FB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/>
                <a:ea typeface="包图简圆体Light"/>
                <a:sym typeface="Arial"/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2873549">
              <a:off x="4718361" y="3138347"/>
              <a:ext cx="942425" cy="720749"/>
            </a:xfrm>
            <a:prstGeom prst="rtTriangle">
              <a:avLst/>
            </a:prstGeom>
            <a:solidFill>
              <a:srgbClr val="8FB46F"/>
            </a:solidFill>
            <a:ln>
              <a:solidFill>
                <a:srgbClr val="8FB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Arial"/>
                <a:ea typeface="包图简圆体Light"/>
                <a:sym typeface="Arial"/>
              </a:endParaRPr>
            </a:p>
          </p:txBody>
        </p:sp>
      </p:grpSp>
      <p:sp>
        <p:nvSpPr>
          <p:cNvPr id="3" name="文本框 10"/>
          <p:cNvSpPr txBox="1"/>
          <p:nvPr/>
        </p:nvSpPr>
        <p:spPr>
          <a:xfrm>
            <a:off x="4757987" y="1047912"/>
            <a:ext cx="3557498" cy="60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900" dirty="0"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900" dirty="0"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4" name="文本框 11"/>
          <p:cNvSpPr txBox="1"/>
          <p:nvPr/>
        </p:nvSpPr>
        <p:spPr>
          <a:xfrm>
            <a:off x="4479537" y="2283484"/>
            <a:ext cx="3557498" cy="60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900" dirty="0">
              <a:solidFill>
                <a:schemeClr val="bg1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5" name="文本框 12"/>
          <p:cNvSpPr txBox="1"/>
          <p:nvPr/>
        </p:nvSpPr>
        <p:spPr>
          <a:xfrm>
            <a:off x="3504669" y="3537355"/>
            <a:ext cx="3557498" cy="60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900" dirty="0"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900" dirty="0"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6" name="文本框 13"/>
          <p:cNvSpPr txBox="1"/>
          <p:nvPr/>
        </p:nvSpPr>
        <p:spPr>
          <a:xfrm>
            <a:off x="4293455" y="1223298"/>
            <a:ext cx="46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01</a:t>
            </a:r>
            <a:endParaRPr lang="zh-CN" altLang="en-US" b="1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4064134" y="2380120"/>
            <a:ext cx="46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chemeClr val="bg1"/>
                </a:solidFill>
                <a:latin typeface="Arial"/>
                <a:ea typeface="包图简圆体Light"/>
                <a:sym typeface="Arial"/>
              </a:rPr>
              <a:t>02</a:t>
            </a:r>
            <a:endParaRPr lang="zh-CN" altLang="en-US" b="1" dirty="0">
              <a:solidFill>
                <a:schemeClr val="bg1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3203566" y="3661008"/>
            <a:ext cx="46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03</a:t>
            </a:r>
            <a:endParaRPr lang="zh-CN" altLang="en-US" b="1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98A2CA0-071A-4B8B-A760-FA0C00505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6" y="-6964"/>
            <a:ext cx="3541667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70950" y="2101654"/>
            <a:ext cx="3923324" cy="0"/>
          </a:xfrm>
          <a:prstGeom prst="line">
            <a:avLst/>
          </a:prstGeom>
          <a:ln w="3175">
            <a:solidFill>
              <a:srgbClr val="8FB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15479" y="2437922"/>
            <a:ext cx="3656525" cy="6033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9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900" dirty="0">
                <a:latin typeface="Arial"/>
                <a:ea typeface="包图简圆体Light"/>
                <a:cs typeface="+mn-ea"/>
                <a:sym typeface="Arial"/>
              </a:rPr>
              <a:t> I love you more than I've ever loved any woman. 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2148689" y="1106168"/>
            <a:ext cx="2486900" cy="9233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ADD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YOUR TITTLE HERE</a:t>
            </a:r>
            <a:endParaRPr lang="zh-CN" altLang="en-US" b="1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15479" y="3449653"/>
            <a:ext cx="3656525" cy="8803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900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900" dirty="0">
                <a:latin typeface="Arial"/>
                <a:ea typeface="包图简圆体Light"/>
                <a:cs typeface="+mn-ea"/>
                <a:sym typeface="Arial"/>
              </a:rPr>
              <a:t> I love you more than I've ever loved any woman. . And I've waited longer for you than I've waited for any woman.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78" y="725709"/>
            <a:ext cx="1484236" cy="1484236"/>
          </a:xfrm>
          <a:prstGeom prst="rect">
            <a:avLst/>
          </a:prstGeom>
        </p:spPr>
      </p:pic>
      <p:pic>
        <p:nvPicPr>
          <p:cNvPr id="5122" name="Picture 2" descr="http://img.hb.aicdn.com/3392497e4e29b9ed74962c7c653f96440b9f48667c588-BefIei_fw6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42" y="1326255"/>
            <a:ext cx="2799458" cy="373145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0D5B45-2EE5-4520-9666-AA539F40B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55" y="-47065"/>
            <a:ext cx="4798018" cy="469974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69095" y="1243264"/>
            <a:ext cx="461665" cy="2182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Fill in the description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45765" y="1038054"/>
            <a:ext cx="923330" cy="3076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Part Four</a:t>
            </a:r>
            <a:endParaRPr lang="zh-CN" altLang="en-US" sz="4800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1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3953E22-F6EC-48AE-8BA1-36502B0CB5C2}"/>
              </a:ext>
            </a:extLst>
          </p:cNvPr>
          <p:cNvSpPr txBox="1"/>
          <p:nvPr/>
        </p:nvSpPr>
        <p:spPr>
          <a:xfrm>
            <a:off x="1264204" y="2437923"/>
            <a:ext cx="842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01</a:t>
            </a:r>
            <a:endParaRPr lang="zh-CN" altLang="en-US" sz="3000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7A5596-B69B-455B-8EDD-DF78D6D317CC}"/>
              </a:ext>
            </a:extLst>
          </p:cNvPr>
          <p:cNvSpPr txBox="1"/>
          <p:nvPr/>
        </p:nvSpPr>
        <p:spPr>
          <a:xfrm>
            <a:off x="3592035" y="2464310"/>
            <a:ext cx="842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02</a:t>
            </a:r>
            <a:endParaRPr lang="zh-CN" altLang="en-US" sz="3000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570048-BA46-4551-8B87-1C5E9B91149D}"/>
              </a:ext>
            </a:extLst>
          </p:cNvPr>
          <p:cNvSpPr txBox="1"/>
          <p:nvPr/>
        </p:nvSpPr>
        <p:spPr>
          <a:xfrm>
            <a:off x="5948689" y="2480417"/>
            <a:ext cx="8429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03</a:t>
            </a:r>
            <a:endParaRPr lang="zh-CN" altLang="en-US" sz="3000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8367" y="3028060"/>
            <a:ext cx="2314010" cy="623247"/>
            <a:chOff x="615405" y="3305145"/>
            <a:chExt cx="3085346" cy="83099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A6D44CE-DB74-45CC-A9D0-574DB49E1985}"/>
                </a:ext>
              </a:extLst>
            </p:cNvPr>
            <p:cNvSpPr txBox="1"/>
            <p:nvPr/>
          </p:nvSpPr>
          <p:spPr>
            <a:xfrm>
              <a:off x="615405" y="3305145"/>
              <a:ext cx="30853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words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A6D44CE-DB74-45CC-A9D0-574DB49E1985}"/>
                </a:ext>
              </a:extLst>
            </p:cNvPr>
            <p:cNvSpPr txBox="1"/>
            <p:nvPr/>
          </p:nvSpPr>
          <p:spPr>
            <a:xfrm>
              <a:off x="615405" y="3705255"/>
              <a:ext cx="30853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words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56508" y="3028060"/>
            <a:ext cx="2314010" cy="623247"/>
            <a:chOff x="615405" y="3305145"/>
            <a:chExt cx="3085346" cy="830997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A6D44CE-DB74-45CC-A9D0-574DB49E1985}"/>
                </a:ext>
              </a:extLst>
            </p:cNvPr>
            <p:cNvSpPr txBox="1"/>
            <p:nvPr/>
          </p:nvSpPr>
          <p:spPr>
            <a:xfrm>
              <a:off x="615405" y="3305145"/>
              <a:ext cx="30853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words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A6D44CE-DB74-45CC-A9D0-574DB49E1985}"/>
                </a:ext>
              </a:extLst>
            </p:cNvPr>
            <p:cNvSpPr txBox="1"/>
            <p:nvPr/>
          </p:nvSpPr>
          <p:spPr>
            <a:xfrm>
              <a:off x="615405" y="3705255"/>
              <a:ext cx="30853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words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44649" y="3021287"/>
            <a:ext cx="2314010" cy="623247"/>
            <a:chOff x="615405" y="3305145"/>
            <a:chExt cx="3085346" cy="83099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A6D44CE-DB74-45CC-A9D0-574DB49E1985}"/>
                </a:ext>
              </a:extLst>
            </p:cNvPr>
            <p:cNvSpPr txBox="1"/>
            <p:nvPr/>
          </p:nvSpPr>
          <p:spPr>
            <a:xfrm>
              <a:off x="615405" y="3305145"/>
              <a:ext cx="30853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words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A6D44CE-DB74-45CC-A9D0-574DB49E1985}"/>
                </a:ext>
              </a:extLst>
            </p:cNvPr>
            <p:cNvSpPr txBox="1"/>
            <p:nvPr/>
          </p:nvSpPr>
          <p:spPr>
            <a:xfrm>
              <a:off x="615405" y="3705255"/>
              <a:ext cx="30853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words</a:t>
              </a:r>
              <a:endPara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</p:grpSp>
      <p:sp>
        <p:nvSpPr>
          <p:cNvPr id="14" name="Shape 2859">
            <a:extLst>
              <a:ext uri="{FF2B5EF4-FFF2-40B4-BE49-F238E27FC236}">
                <a16:creationId xmlns:a16="http://schemas.microsoft.com/office/drawing/2014/main" id="{0CE7DBFD-62B2-4EBB-B13E-FC9D29141D95}"/>
              </a:ext>
            </a:extLst>
          </p:cNvPr>
          <p:cNvSpPr/>
          <p:nvPr/>
        </p:nvSpPr>
        <p:spPr>
          <a:xfrm>
            <a:off x="1440572" y="1790488"/>
            <a:ext cx="530618" cy="529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8FB46F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>
              <a:solidFill>
                <a:srgbClr val="293A27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15" name="Shape 2860">
            <a:extLst>
              <a:ext uri="{FF2B5EF4-FFF2-40B4-BE49-F238E27FC236}">
                <a16:creationId xmlns:a16="http://schemas.microsoft.com/office/drawing/2014/main" id="{B86F9252-925E-48A6-88CA-FE30A49DA8B5}"/>
              </a:ext>
            </a:extLst>
          </p:cNvPr>
          <p:cNvSpPr/>
          <p:nvPr/>
        </p:nvSpPr>
        <p:spPr>
          <a:xfrm>
            <a:off x="3785370" y="1790488"/>
            <a:ext cx="532130" cy="529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8FB46F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>
              <a:solidFill>
                <a:srgbClr val="293A27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16" name="Shape 2865">
            <a:extLst>
              <a:ext uri="{FF2B5EF4-FFF2-40B4-BE49-F238E27FC236}">
                <a16:creationId xmlns:a16="http://schemas.microsoft.com/office/drawing/2014/main" id="{8A1DA85B-DD94-41D6-ADE7-F0F14564BA27}"/>
              </a:ext>
            </a:extLst>
          </p:cNvPr>
          <p:cNvSpPr/>
          <p:nvPr/>
        </p:nvSpPr>
        <p:spPr>
          <a:xfrm>
            <a:off x="6131681" y="1790488"/>
            <a:ext cx="532130" cy="5294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8FB46F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>
              <a:solidFill>
                <a:srgbClr val="293A27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Arial"/>
              <a:ea typeface="包图简圆体Light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72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D0EF93-4317-4A44-9674-7E78C4A4C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947" y="0"/>
            <a:ext cx="3690437" cy="51435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772465" y="1241200"/>
            <a:ext cx="2425065" cy="2892267"/>
            <a:chOff x="5039552" y="1657986"/>
            <a:chExt cx="3233420" cy="3856355"/>
          </a:xfrm>
        </p:grpSpPr>
        <p:grpSp>
          <p:nvGrpSpPr>
            <p:cNvPr id="15" name="组合 14"/>
            <p:cNvGrpSpPr/>
            <p:nvPr/>
          </p:nvGrpSpPr>
          <p:grpSpPr>
            <a:xfrm>
              <a:off x="5042092" y="1657986"/>
              <a:ext cx="3230880" cy="738505"/>
              <a:chOff x="7680" y="2887"/>
              <a:chExt cx="5088" cy="1163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8543" y="2887"/>
                <a:ext cx="4225" cy="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Add title text</a:t>
                </a:r>
                <a:endParaRPr lang="zh-CN" altLang="en-US" sz="21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  <a:p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Fill in the description</a:t>
                </a:r>
                <a:endPara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680" y="2984"/>
                <a:ext cx="1229" cy="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1.</a:t>
                </a:r>
                <a:endParaRPr lang="zh-CN" altLang="en-US" sz="24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39552" y="2654936"/>
              <a:ext cx="3230880" cy="738505"/>
              <a:chOff x="7208" y="4361"/>
              <a:chExt cx="5088" cy="116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8071" y="4361"/>
                <a:ext cx="4225" cy="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Add title text</a:t>
                </a:r>
                <a:endParaRPr lang="zh-CN" altLang="en-US" sz="21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  <a:p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Fill in the description</a:t>
                </a:r>
                <a:endPara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208" y="4458"/>
                <a:ext cx="1091" cy="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2.</a:t>
                </a:r>
                <a:endParaRPr lang="zh-CN" altLang="en-US" sz="24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039552" y="3724276"/>
              <a:ext cx="3230880" cy="738505"/>
              <a:chOff x="6465" y="6016"/>
              <a:chExt cx="5088" cy="116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7328" y="6016"/>
                <a:ext cx="4225" cy="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Add title text</a:t>
                </a:r>
                <a:endParaRPr lang="zh-CN" altLang="en-US" sz="21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  <a:p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Fill in the description</a:t>
                </a:r>
                <a:endPara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465" y="6113"/>
                <a:ext cx="1091" cy="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3.</a:t>
                </a:r>
                <a:endParaRPr lang="zh-CN" altLang="en-US" sz="24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039552" y="4775836"/>
              <a:ext cx="3230880" cy="738505"/>
              <a:chOff x="7138" y="7337"/>
              <a:chExt cx="5088" cy="1163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8001" y="7337"/>
                <a:ext cx="4225" cy="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1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Add title text</a:t>
                </a:r>
                <a:endParaRPr lang="zh-CN" altLang="en-US" sz="21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  <a:p>
                <a:r>
                  <a:rPr lang="en-US" altLang="zh-CN" sz="9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Fill in the description</a:t>
                </a:r>
                <a:endPara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138" y="7434"/>
                <a:ext cx="1091" cy="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8FB46F"/>
                    </a:solidFill>
                    <a:latin typeface="Arial"/>
                    <a:ea typeface="包图简圆体Light"/>
                    <a:cs typeface="+mn-ea"/>
                    <a:sym typeface="Arial"/>
                  </a:rPr>
                  <a:t>4.</a:t>
                </a:r>
                <a:endParaRPr lang="zh-CN" altLang="en-US" sz="2400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566921" y="2020523"/>
            <a:ext cx="287957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36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CONTENTS</a:t>
            </a: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6CD3D2-0C93-4F76-BB74-228F51F27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8897" r="42063" b="76798"/>
          <a:stretch/>
        </p:blipFill>
        <p:spPr>
          <a:xfrm>
            <a:off x="176235" y="443760"/>
            <a:ext cx="1473989" cy="15016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A8076F-99EE-462E-BA79-3118FC8A9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8897" r="42063" b="76798"/>
          <a:stretch/>
        </p:blipFill>
        <p:spPr>
          <a:xfrm>
            <a:off x="212543" y="2844681"/>
            <a:ext cx="1473989" cy="15016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E5AF04-B0B0-44A1-94AD-FBAB91056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8897" r="42063" b="76798"/>
          <a:stretch/>
        </p:blipFill>
        <p:spPr>
          <a:xfrm>
            <a:off x="3451014" y="2862743"/>
            <a:ext cx="1473989" cy="15016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2254AA4-8C86-4982-A426-01F54406FC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8897" r="42063" b="76798"/>
          <a:stretch/>
        </p:blipFill>
        <p:spPr>
          <a:xfrm>
            <a:off x="3397233" y="595392"/>
            <a:ext cx="1473989" cy="1501657"/>
          </a:xfrm>
          <a:prstGeom prst="rect">
            <a:avLst/>
          </a:prstGeom>
        </p:spPr>
      </p:pic>
      <p:sp>
        <p:nvSpPr>
          <p:cNvPr id="18" name="TextBox 23">
            <a:extLst>
              <a:ext uri="{FF2B5EF4-FFF2-40B4-BE49-F238E27FC236}">
                <a16:creationId xmlns:a16="http://schemas.microsoft.com/office/drawing/2014/main" id="{A2382910-448A-4742-B2FB-A9E5AA3D05E3}"/>
              </a:ext>
            </a:extLst>
          </p:cNvPr>
          <p:cNvSpPr txBox="1"/>
          <p:nvPr/>
        </p:nvSpPr>
        <p:spPr>
          <a:xfrm>
            <a:off x="1639682" y="1222124"/>
            <a:ext cx="189020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D9D25164-E58E-4707-80D7-4C24F716EB5C}"/>
              </a:ext>
            </a:extLst>
          </p:cNvPr>
          <p:cNvSpPr txBox="1"/>
          <p:nvPr/>
        </p:nvSpPr>
        <p:spPr>
          <a:xfrm>
            <a:off x="1910560" y="883718"/>
            <a:ext cx="13484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Add title text</a:t>
            </a:r>
            <a:endParaRPr lang="zh-CN" altLang="en-US" sz="1500" b="1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9A60364E-4533-4D43-BB99-73BBFD2097C1}"/>
              </a:ext>
            </a:extLst>
          </p:cNvPr>
          <p:cNvSpPr txBox="1"/>
          <p:nvPr/>
        </p:nvSpPr>
        <p:spPr>
          <a:xfrm>
            <a:off x="1686531" y="3628813"/>
            <a:ext cx="189020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254A4002-3740-4639-9543-6CA5947416AA}"/>
              </a:ext>
            </a:extLst>
          </p:cNvPr>
          <p:cNvSpPr txBox="1"/>
          <p:nvPr/>
        </p:nvSpPr>
        <p:spPr>
          <a:xfrm>
            <a:off x="1957412" y="3290405"/>
            <a:ext cx="13484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Add title text</a:t>
            </a:r>
            <a:endParaRPr lang="zh-CN" altLang="en-US" sz="1500" b="1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D78265B3-9F80-4619-BB85-C9F833F233B1}"/>
              </a:ext>
            </a:extLst>
          </p:cNvPr>
          <p:cNvSpPr txBox="1"/>
          <p:nvPr/>
        </p:nvSpPr>
        <p:spPr>
          <a:xfrm>
            <a:off x="4619758" y="3711676"/>
            <a:ext cx="189020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06721814-91CF-4131-80F8-63782BAE1E56}"/>
              </a:ext>
            </a:extLst>
          </p:cNvPr>
          <p:cNvSpPr txBox="1"/>
          <p:nvPr/>
        </p:nvSpPr>
        <p:spPr>
          <a:xfrm>
            <a:off x="4890639" y="3272344"/>
            <a:ext cx="13484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Add title text</a:t>
            </a:r>
            <a:endParaRPr lang="zh-CN" altLang="en-US" sz="1500" b="1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DF3AA6-7E2C-488C-96EB-F3E2A6C2B4F6}"/>
              </a:ext>
            </a:extLst>
          </p:cNvPr>
          <p:cNvSpPr txBox="1"/>
          <p:nvPr/>
        </p:nvSpPr>
        <p:spPr>
          <a:xfrm>
            <a:off x="4619758" y="1229836"/>
            <a:ext cx="189020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1CE4E4-201B-4B64-BE1E-AE2C8DDCFB9A}"/>
              </a:ext>
            </a:extLst>
          </p:cNvPr>
          <p:cNvSpPr txBox="1"/>
          <p:nvPr/>
        </p:nvSpPr>
        <p:spPr>
          <a:xfrm>
            <a:off x="4813359" y="898959"/>
            <a:ext cx="13484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Add title text</a:t>
            </a:r>
            <a:endParaRPr lang="zh-CN" altLang="en-US" sz="1500" b="1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1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66BF7F2-4C0E-44F2-B326-598A6625C5C6}"/>
              </a:ext>
            </a:extLst>
          </p:cNvPr>
          <p:cNvGrpSpPr/>
          <p:nvPr/>
        </p:nvGrpSpPr>
        <p:grpSpPr>
          <a:xfrm>
            <a:off x="3921918" y="1734801"/>
            <a:ext cx="3160813" cy="1235403"/>
            <a:chOff x="1211543" y="2187511"/>
            <a:chExt cx="4214417" cy="164720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465837D-E8B1-4BBB-BD65-4EBCCEC32059}"/>
                </a:ext>
              </a:extLst>
            </p:cNvPr>
            <p:cNvSpPr/>
            <p:nvPr/>
          </p:nvSpPr>
          <p:spPr>
            <a:xfrm>
              <a:off x="1211543" y="2187511"/>
              <a:ext cx="210997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>
                  <a:solidFill>
                    <a:srgbClr val="8FB46F"/>
                  </a:solidFill>
                  <a:latin typeface="Arial"/>
                  <a:ea typeface="包图简圆体Light"/>
                  <a:sym typeface="Arial"/>
                </a:rPr>
                <a:t>About</a:t>
              </a:r>
            </a:p>
            <a:p>
              <a:r>
                <a:rPr lang="en-US" altLang="zh-CN" sz="1800" b="1" dirty="0">
                  <a:solidFill>
                    <a:srgbClr val="8FB46F"/>
                  </a:solidFill>
                  <a:latin typeface="Arial"/>
                  <a:ea typeface="包图简圆体Light"/>
                  <a:sym typeface="Arial"/>
                </a:rPr>
                <a:t>Add title text</a:t>
              </a:r>
              <a:endParaRPr lang="zh-CN" altLang="en-US" sz="1800" b="1" dirty="0">
                <a:solidFill>
                  <a:srgbClr val="8FB46F"/>
                </a:solidFill>
                <a:latin typeface="Arial"/>
                <a:ea typeface="包图简圆体Light"/>
                <a:sym typeface="Arial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AA8113C-0185-4830-9820-6BDB8517B0B8}"/>
                </a:ext>
              </a:extLst>
            </p:cNvPr>
            <p:cNvSpPr txBox="1"/>
            <p:nvPr/>
          </p:nvSpPr>
          <p:spPr>
            <a:xfrm>
              <a:off x="1211543" y="3018508"/>
              <a:ext cx="4214417" cy="816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包图简圆体Light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F6943EF-FADF-4CAE-9039-772B924D3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71" y="0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138168E-FF96-4F99-8347-E0CA81C44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58" y="-309281"/>
            <a:ext cx="3681387" cy="23775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475764-5769-58D4-75A3-3106F556C1DE}"/>
              </a:ext>
            </a:extLst>
          </p:cNvPr>
          <p:cNvSpPr txBox="1"/>
          <p:nvPr/>
        </p:nvSpPr>
        <p:spPr>
          <a:xfrm>
            <a:off x="2316491" y="1832360"/>
            <a:ext cx="4511017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dirty="0">
                <a:solidFill>
                  <a:srgbClr val="8FB46F"/>
                </a:solidFill>
                <a:latin typeface="Arial"/>
                <a:ea typeface="包图简圆体Light"/>
                <a:sym typeface="Arial"/>
              </a:rPr>
              <a:t>THANK YOU</a:t>
            </a:r>
            <a:endParaRPr lang="zh-CN" altLang="en-US" sz="5400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E650C2-8C24-1DEE-583B-B8C43EE585ED}"/>
              </a:ext>
            </a:extLst>
          </p:cNvPr>
          <p:cNvGrpSpPr/>
          <p:nvPr/>
        </p:nvGrpSpPr>
        <p:grpSpPr>
          <a:xfrm>
            <a:off x="2704761" y="3204873"/>
            <a:ext cx="3545322" cy="314481"/>
            <a:chOff x="4414802" y="4745227"/>
            <a:chExt cx="3545322" cy="31448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533A734-AF18-D168-024D-F09F1EB9C7FC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7C776828-2A82-93F9-DF11-92B229072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8FB46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Group 16">
                <a:extLst>
                  <a:ext uri="{FF2B5EF4-FFF2-40B4-BE49-F238E27FC236}">
                    <a16:creationId xmlns:a16="http://schemas.microsoft.com/office/drawing/2014/main" id="{BC28ACAA-19A9-05C6-FA4B-84B7C9445A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367A7591-1C21-B381-F451-4EDA1A1AA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48951C9A-D23F-5210-BBDF-B4A03F5F3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971F349-A5DC-4D26-41D6-78A6AD24440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AB05198E-4990-F2D4-62A6-579088CDE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8FB46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2A978BC8-215A-658D-E4D2-58C05EAF0B3C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5" name="Freeform 12">
                  <a:extLst>
                    <a:ext uri="{FF2B5EF4-FFF2-40B4-BE49-F238E27FC236}">
                      <a16:creationId xmlns:a16="http://schemas.microsoft.com/office/drawing/2014/main" id="{BA11E0EA-5471-3634-EC6A-36C59976B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13">
                  <a:extLst>
                    <a:ext uri="{FF2B5EF4-FFF2-40B4-BE49-F238E27FC236}">
                      <a16:creationId xmlns:a16="http://schemas.microsoft.com/office/drawing/2014/main" id="{73900F04-7741-A190-A3CE-B7F7EB02F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C14AA544-11C9-E2AB-70C2-BEA15DD36F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FB46F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8FB46F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5F48B5E-5DDC-D872-65AA-257DDA4184A2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8FB46F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8FB46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8FB46F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8FB46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6AE0CCDD-A51A-6398-811D-1C87EF165924}"/>
              </a:ext>
            </a:extLst>
          </p:cNvPr>
          <p:cNvSpPr/>
          <p:nvPr/>
        </p:nvSpPr>
        <p:spPr>
          <a:xfrm>
            <a:off x="7198895" y="407780"/>
            <a:ext cx="1151804" cy="31812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FB4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/>
              <a:t>LOGO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772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244944" y="1182296"/>
            <a:ext cx="6654113" cy="2693136"/>
            <a:chOff x="1659925" y="1622451"/>
            <a:chExt cx="8872151" cy="35908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5387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>
                <a:defRPr/>
              </a:pPr>
              <a:r>
                <a:rPr lang="en-US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8" y="4659302"/>
              <a:ext cx="6854283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05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>
                <a:defRPr/>
              </a:pPr>
              <a:r>
                <a:rPr lang="en-US" sz="105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6" cy="330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sz="1013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sz="1013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2754226" y="4252386"/>
            <a:ext cx="387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6DD7054-85A0-4D6D-BFC8-35111670F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50" y="-121024"/>
            <a:ext cx="4798018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69095" y="1347538"/>
            <a:ext cx="461665" cy="23261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Fill in the description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3432" y="1038054"/>
            <a:ext cx="1015663" cy="30607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Part One</a:t>
            </a:r>
            <a:endParaRPr lang="zh-CN" altLang="en-US" sz="5400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5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70814" y="668986"/>
            <a:ext cx="1560582" cy="856973"/>
            <a:chOff x="1497228" y="3707520"/>
            <a:chExt cx="2080776" cy="1142632"/>
          </a:xfrm>
        </p:grpSpPr>
        <p:sp>
          <p:nvSpPr>
            <p:cNvPr id="27" name="TextBox 13"/>
            <p:cNvSpPr txBox="1"/>
            <p:nvPr/>
          </p:nvSpPr>
          <p:spPr>
            <a:xfrm>
              <a:off x="1497228" y="4130467"/>
              <a:ext cx="2080776" cy="71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en-US" altLang="zh-CN" sz="788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88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873364" y="3707520"/>
              <a:ext cx="1592744" cy="538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36858" y="3467521"/>
            <a:ext cx="1560582" cy="856973"/>
            <a:chOff x="1497228" y="3707520"/>
            <a:chExt cx="2080776" cy="1142632"/>
          </a:xfrm>
        </p:grpSpPr>
        <p:sp>
          <p:nvSpPr>
            <p:cNvPr id="25" name="TextBox 13"/>
            <p:cNvSpPr txBox="1"/>
            <p:nvPr/>
          </p:nvSpPr>
          <p:spPr>
            <a:xfrm>
              <a:off x="1497228" y="4130467"/>
              <a:ext cx="2080776" cy="71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en-US" altLang="zh-CN" sz="788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88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73364" y="3707520"/>
              <a:ext cx="1592744" cy="538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9152" y="574306"/>
            <a:ext cx="1560582" cy="856973"/>
            <a:chOff x="1497228" y="3707520"/>
            <a:chExt cx="2080776" cy="1142632"/>
          </a:xfrm>
        </p:grpSpPr>
        <p:sp>
          <p:nvSpPr>
            <p:cNvPr id="23" name="TextBox 13"/>
            <p:cNvSpPr txBox="1"/>
            <p:nvPr/>
          </p:nvSpPr>
          <p:spPr>
            <a:xfrm>
              <a:off x="1497228" y="4130467"/>
              <a:ext cx="2080776" cy="71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en-US" altLang="zh-CN" sz="788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88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873364" y="3707520"/>
              <a:ext cx="1592744" cy="538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28726" y="3380773"/>
            <a:ext cx="1560582" cy="856973"/>
            <a:chOff x="1497228" y="3707520"/>
            <a:chExt cx="2080776" cy="1142632"/>
          </a:xfrm>
        </p:grpSpPr>
        <p:sp>
          <p:nvSpPr>
            <p:cNvPr id="21" name="TextBox 13"/>
            <p:cNvSpPr txBox="1"/>
            <p:nvPr/>
          </p:nvSpPr>
          <p:spPr>
            <a:xfrm>
              <a:off x="1497228" y="4130467"/>
              <a:ext cx="2080776" cy="71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en-US" altLang="zh-CN" sz="788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88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73364" y="3707520"/>
              <a:ext cx="1592744" cy="538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0E7EF78B-4540-4124-8DBE-F7E221E51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66" y="1455224"/>
            <a:ext cx="3457630" cy="2233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997255" y="2216421"/>
            <a:ext cx="1890000" cy="1890000"/>
          </a:xfrm>
          <a:prstGeom prst="ellipse">
            <a:avLst/>
          </a:prstGeom>
          <a:solidFill>
            <a:srgbClr val="8FB46F"/>
          </a:solidFill>
          <a:ln>
            <a:solidFill>
              <a:srgbClr val="8FB46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latin typeface="Arial"/>
              <a:ea typeface="包图简圆体Light"/>
              <a:sym typeface="Arial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3319823" y="966624"/>
            <a:ext cx="2331753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521018">
              <a:lnSpc>
                <a:spcPct val="150000"/>
              </a:lnSpc>
            </a:pPr>
            <a:r>
              <a:rPr lang="en-US" altLang="zh-CN" sz="1350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ADD YOUR TITLE HERE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52081" y="2489464"/>
            <a:ext cx="1560582" cy="856973"/>
            <a:chOff x="1497228" y="3707520"/>
            <a:chExt cx="2080776" cy="1142632"/>
          </a:xfrm>
        </p:grpSpPr>
        <p:sp>
          <p:nvSpPr>
            <p:cNvPr id="12" name="TextBox 13"/>
            <p:cNvSpPr txBox="1"/>
            <p:nvPr/>
          </p:nvSpPr>
          <p:spPr>
            <a:xfrm>
              <a:off x="1497228" y="4130467"/>
              <a:ext cx="2080776" cy="71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en-US" altLang="zh-CN" sz="788" dirty="0">
                  <a:solidFill>
                    <a:schemeClr val="bg1"/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88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873364" y="3707520"/>
              <a:ext cx="1592744" cy="538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chemeClr val="bg1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sp>
        <p:nvSpPr>
          <p:cNvPr id="17" name="Oval 6"/>
          <p:cNvSpPr/>
          <p:nvPr/>
        </p:nvSpPr>
        <p:spPr>
          <a:xfrm>
            <a:off x="6064755" y="2222444"/>
            <a:ext cx="1890000" cy="1890000"/>
          </a:xfrm>
          <a:prstGeom prst="ellipse">
            <a:avLst/>
          </a:prstGeom>
          <a:solidFill>
            <a:srgbClr val="8FB46F"/>
          </a:solidFill>
          <a:ln>
            <a:solidFill>
              <a:srgbClr val="8FB46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350">
              <a:latin typeface="Arial"/>
              <a:ea typeface="包图简圆体Light"/>
              <a:sym typeface="Arial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95" y="2353083"/>
            <a:ext cx="2823945" cy="182379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229464" y="2483440"/>
            <a:ext cx="1560582" cy="856973"/>
            <a:chOff x="1497228" y="3707520"/>
            <a:chExt cx="2080776" cy="1142632"/>
          </a:xfrm>
        </p:grpSpPr>
        <p:sp>
          <p:nvSpPr>
            <p:cNvPr id="21" name="TextBox 13"/>
            <p:cNvSpPr txBox="1"/>
            <p:nvPr/>
          </p:nvSpPr>
          <p:spPr>
            <a:xfrm>
              <a:off x="1497228" y="4130467"/>
              <a:ext cx="2080776" cy="719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en-US" altLang="zh-CN" sz="788" dirty="0">
                  <a:solidFill>
                    <a:schemeClr val="bg1"/>
                  </a:solidFill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88" dirty="0">
                <a:solidFill>
                  <a:schemeClr val="bg1"/>
                </a:solidFill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873364" y="3707520"/>
              <a:ext cx="1592744" cy="5386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chemeClr val="bg1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sp>
        <p:nvSpPr>
          <p:cNvPr id="23" name="文本框 10"/>
          <p:cNvSpPr txBox="1"/>
          <p:nvPr/>
        </p:nvSpPr>
        <p:spPr>
          <a:xfrm>
            <a:off x="894670" y="1404773"/>
            <a:ext cx="7491827" cy="28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750" dirty="0"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750" dirty="0">
              <a:latin typeface="Arial"/>
              <a:ea typeface="包图简圆体Light"/>
              <a:cs typeface="+mn-ea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4"/>
          <p:cNvSpPr txBox="1"/>
          <p:nvPr/>
        </p:nvSpPr>
        <p:spPr>
          <a:xfrm rot="16200000">
            <a:off x="3837969" y="136494"/>
            <a:ext cx="526041" cy="2483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788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788" dirty="0">
                <a:latin typeface="Arial"/>
                <a:ea typeface="包图简圆体Light"/>
                <a:cs typeface="+mn-ea"/>
                <a:sym typeface="Arial"/>
              </a:rPr>
              <a:t> I love you more than I've</a:t>
            </a:r>
          </a:p>
        </p:txBody>
      </p:sp>
      <p:sp>
        <p:nvSpPr>
          <p:cNvPr id="12" name="文本框 11"/>
          <p:cNvSpPr txBox="1"/>
          <p:nvPr/>
        </p:nvSpPr>
        <p:spPr>
          <a:xfrm rot="16200000">
            <a:off x="3113721" y="500378"/>
            <a:ext cx="496418" cy="1025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13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TITLE HERE</a:t>
            </a:r>
          </a:p>
          <a:p>
            <a:endParaRPr lang="zh-CN" altLang="en-US" sz="1013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D587DA0-DA33-4001-86C8-FA7ECBF1D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73" y="3436949"/>
            <a:ext cx="3100334" cy="17065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CDEF7CE-5136-4CF0-82CC-80A3EC8BEC57}"/>
              </a:ext>
            </a:extLst>
          </p:cNvPr>
          <p:cNvSpPr txBox="1"/>
          <p:nvPr/>
        </p:nvSpPr>
        <p:spPr>
          <a:xfrm rot="16200000">
            <a:off x="5306104" y="1364075"/>
            <a:ext cx="526041" cy="2483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788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788" dirty="0">
                <a:latin typeface="Arial"/>
                <a:ea typeface="包图简圆体Light"/>
                <a:cs typeface="+mn-ea"/>
                <a:sym typeface="Arial"/>
              </a:rPr>
              <a:t> I love you more than I've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E984615-CFB6-4DC4-8A9B-F76C44649923}"/>
              </a:ext>
            </a:extLst>
          </p:cNvPr>
          <p:cNvSpPr txBox="1"/>
          <p:nvPr/>
        </p:nvSpPr>
        <p:spPr>
          <a:xfrm rot="16200000">
            <a:off x="4581857" y="1727959"/>
            <a:ext cx="496418" cy="1025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13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TITLE HERE</a:t>
            </a:r>
          </a:p>
          <a:p>
            <a:endParaRPr lang="zh-CN" altLang="en-US" sz="1013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EE92EEC4-853B-4BF2-B164-145F6586FBCA}"/>
              </a:ext>
            </a:extLst>
          </p:cNvPr>
          <p:cNvSpPr txBox="1"/>
          <p:nvPr/>
        </p:nvSpPr>
        <p:spPr>
          <a:xfrm rot="16200000">
            <a:off x="3296179" y="2523478"/>
            <a:ext cx="526041" cy="24835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788" dirty="0">
                <a:latin typeface="Arial"/>
                <a:ea typeface="包图简圆体Light"/>
                <a:cs typeface="+mn-ea"/>
                <a:sym typeface="Arial"/>
              </a:rPr>
              <a:t>Click here to add content, content to match the title. </a:t>
            </a:r>
            <a:r>
              <a:rPr lang="zh-CN" altLang="en-US" sz="788" dirty="0">
                <a:latin typeface="Arial"/>
                <a:ea typeface="包图简圆体Light"/>
                <a:cs typeface="+mn-ea"/>
                <a:sym typeface="Arial"/>
              </a:rPr>
              <a:t> I love you more than I've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8529DCD-655B-4AA8-9256-E707E567378E}"/>
              </a:ext>
            </a:extLst>
          </p:cNvPr>
          <p:cNvSpPr txBox="1"/>
          <p:nvPr/>
        </p:nvSpPr>
        <p:spPr>
          <a:xfrm rot="16200000">
            <a:off x="2928111" y="2540680"/>
            <a:ext cx="496418" cy="1025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13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TITLE HERE</a:t>
            </a:r>
          </a:p>
          <a:p>
            <a:endParaRPr lang="zh-CN" altLang="en-US" sz="1013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543F71-4332-433F-9CD6-0DB39034B0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141" y="996365"/>
            <a:ext cx="3431945" cy="4289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097670" y="4036471"/>
            <a:ext cx="6011180" cy="28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750" dirty="0">
                <a:latin typeface="Arial"/>
                <a:ea typeface="包图简圆体Light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750" dirty="0"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9" name="文本框 14"/>
          <p:cNvSpPr txBox="1"/>
          <p:nvPr/>
        </p:nvSpPr>
        <p:spPr>
          <a:xfrm>
            <a:off x="1307660" y="1617880"/>
            <a:ext cx="1094210" cy="1907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788" dirty="0">
                <a:latin typeface="Arial"/>
                <a:ea typeface="包图简圆体Light"/>
                <a:cs typeface="+mn-ea"/>
                <a:sym typeface="Arial"/>
              </a:rPr>
              <a:t>I love you more than I've ever loved any woman. And I've waited</a:t>
            </a:r>
            <a:endParaRPr lang="en-US" altLang="zh-CN" sz="788" dirty="0">
              <a:latin typeface="Arial"/>
              <a:ea typeface="包图简圆体Light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788" dirty="0">
                <a:latin typeface="Arial"/>
                <a:ea typeface="包图简圆体Light"/>
                <a:cs typeface="+mn-ea"/>
                <a:sym typeface="Arial"/>
              </a:rPr>
              <a:t> longer for you than I've waited for any woman I love you more than I've ever loved any woman.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37061" y="1617881"/>
            <a:ext cx="496418" cy="1025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13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TITLE HERE</a:t>
            </a:r>
          </a:p>
          <a:p>
            <a:endParaRPr lang="zh-CN" altLang="en-US" sz="1013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FCA05F-F71A-49CD-8A84-C3FF4BA2B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86" y="424584"/>
            <a:ext cx="2796249" cy="3868145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:a16="http://schemas.microsoft.com/office/drawing/2014/main" id="{C37B8A93-B48C-479B-B2EB-6C1420C811C8}"/>
              </a:ext>
            </a:extLst>
          </p:cNvPr>
          <p:cNvSpPr txBox="1"/>
          <p:nvPr/>
        </p:nvSpPr>
        <p:spPr>
          <a:xfrm>
            <a:off x="3102374" y="1617880"/>
            <a:ext cx="1094210" cy="1907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788" dirty="0">
                <a:latin typeface="Arial"/>
                <a:ea typeface="包图简圆体Light"/>
                <a:cs typeface="+mn-ea"/>
                <a:sym typeface="Arial"/>
              </a:rPr>
              <a:t>I love you more than I've ever loved any woman. And I've waited</a:t>
            </a:r>
            <a:endParaRPr lang="en-US" altLang="zh-CN" sz="788" dirty="0">
              <a:latin typeface="Arial"/>
              <a:ea typeface="包图简圆体Light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zh-CN" altLang="en-US" sz="788" dirty="0">
                <a:latin typeface="Arial"/>
                <a:ea typeface="包图简圆体Light"/>
                <a:cs typeface="+mn-ea"/>
                <a:sym typeface="Arial"/>
              </a:rPr>
              <a:t> longer for you than I've waited for any woman I love you more than I've ever loved any woman.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9E36B8-F7DB-48DA-BA34-E3ECC8F4AB7D}"/>
              </a:ext>
            </a:extLst>
          </p:cNvPr>
          <p:cNvSpPr txBox="1"/>
          <p:nvPr/>
        </p:nvSpPr>
        <p:spPr>
          <a:xfrm>
            <a:off x="4031775" y="1617881"/>
            <a:ext cx="496418" cy="1025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13" b="1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TITLE HERE</a:t>
            </a:r>
          </a:p>
          <a:p>
            <a:endParaRPr lang="zh-CN" altLang="en-US" sz="1013" dirty="0">
              <a:solidFill>
                <a:srgbClr val="8FB46F"/>
              </a:solidFill>
              <a:latin typeface="Arial"/>
              <a:ea typeface="包图简圆体Light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1AC0A6-4EFF-494C-A715-8341D674A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44" y="-181535"/>
            <a:ext cx="4798018" cy="514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88986" y="1199147"/>
            <a:ext cx="461665" cy="2206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包图简圆体Light"/>
                <a:cs typeface="+mn-ea"/>
                <a:sym typeface="Arial"/>
              </a:rPr>
              <a:t>Fill in the description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3432" y="1038055"/>
            <a:ext cx="1015663" cy="3040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solidFill>
                  <a:srgbClr val="8FB46F"/>
                </a:solidFill>
                <a:latin typeface="Arial"/>
                <a:ea typeface="包图简圆体Light"/>
                <a:cs typeface="+mn-ea"/>
                <a:sym typeface="Arial"/>
              </a:rPr>
              <a:t>Part Two</a:t>
            </a:r>
            <a:endParaRPr lang="zh-CN" altLang="en-US" sz="5400" dirty="0">
              <a:solidFill>
                <a:srgbClr val="8FB46F"/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9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730904" y="1025732"/>
            <a:ext cx="520267" cy="475503"/>
          </a:xfrm>
          <a:prstGeom prst="rect">
            <a:avLst/>
          </a:prstGeom>
          <a:solidFill>
            <a:srgbClr val="8FB46F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3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4856774" y="1042698"/>
            <a:ext cx="520268" cy="474532"/>
          </a:xfrm>
          <a:prstGeom prst="rect">
            <a:avLst/>
          </a:prstGeom>
          <a:solidFill>
            <a:srgbClr val="8FB46F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610107" y="2815363"/>
            <a:ext cx="520267" cy="475503"/>
          </a:xfrm>
          <a:prstGeom prst="rect">
            <a:avLst/>
          </a:prstGeom>
          <a:solidFill>
            <a:srgbClr val="8FB46F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4884711" y="2971293"/>
            <a:ext cx="520268" cy="474532"/>
          </a:xfrm>
          <a:prstGeom prst="rect">
            <a:avLst/>
          </a:prstGeom>
          <a:solidFill>
            <a:srgbClr val="8FB46F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2325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包图简圆体Light"/>
              <a:cs typeface="+mn-ea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3444" y="1095298"/>
            <a:ext cx="6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/>
                <a:ea typeface="包图简圆体Light"/>
                <a:sym typeface="Arial"/>
              </a:rPr>
              <a:t>01</a:t>
            </a:r>
            <a:endParaRPr lang="zh-CN" altLang="en-US" dirty="0">
              <a:solidFill>
                <a:schemeClr val="bg1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75959" y="1075814"/>
            <a:ext cx="6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/>
                <a:ea typeface="包图简圆体Light"/>
                <a:sym typeface="Arial"/>
              </a:rPr>
              <a:t>03</a:t>
            </a:r>
            <a:endParaRPr lang="zh-CN" altLang="en-US" dirty="0">
              <a:solidFill>
                <a:schemeClr val="bg1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0033" y="2839227"/>
            <a:ext cx="6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/>
                <a:ea typeface="包图简圆体Light"/>
                <a:sym typeface="Arial"/>
              </a:rPr>
              <a:t>02</a:t>
            </a:r>
            <a:endParaRPr lang="zh-CN" altLang="en-US" dirty="0">
              <a:solidFill>
                <a:schemeClr val="bg1"/>
              </a:solidFill>
              <a:latin typeface="Arial"/>
              <a:ea typeface="包图简圆体Light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27910" y="3053114"/>
            <a:ext cx="60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Arial"/>
                <a:ea typeface="包图简圆体Light"/>
                <a:sym typeface="Arial"/>
              </a:rPr>
              <a:t>04</a:t>
            </a:r>
            <a:endParaRPr lang="zh-CN" altLang="en-US" dirty="0">
              <a:solidFill>
                <a:schemeClr val="bg1"/>
              </a:solidFill>
              <a:latin typeface="Arial"/>
              <a:ea typeface="包图简圆体Light"/>
              <a:sym typeface="Arial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106" y="1625108"/>
            <a:ext cx="2814846" cy="1876221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607630" y="1091079"/>
            <a:ext cx="2007881" cy="964913"/>
            <a:chOff x="718237" y="3788283"/>
            <a:chExt cx="2677174" cy="1286548"/>
          </a:xfrm>
        </p:grpSpPr>
        <p:sp>
          <p:nvSpPr>
            <p:cNvPr id="26" name="TextBox 13"/>
            <p:cNvSpPr txBox="1"/>
            <p:nvPr/>
          </p:nvSpPr>
          <p:spPr>
            <a:xfrm>
              <a:off x="718237" y="4383873"/>
              <a:ext cx="2677174" cy="69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750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50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47834" y="3788283"/>
              <a:ext cx="1592744" cy="53860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47563" y="1139335"/>
            <a:ext cx="2007881" cy="1012967"/>
            <a:chOff x="142608" y="3833536"/>
            <a:chExt cx="2677174" cy="1350621"/>
          </a:xfrm>
        </p:grpSpPr>
        <p:sp>
          <p:nvSpPr>
            <p:cNvPr id="29" name="TextBox 13"/>
            <p:cNvSpPr txBox="1"/>
            <p:nvPr/>
          </p:nvSpPr>
          <p:spPr>
            <a:xfrm>
              <a:off x="142608" y="4493199"/>
              <a:ext cx="2677174" cy="69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750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50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48250" y="3833536"/>
              <a:ext cx="1592744" cy="5386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06056" y="2886249"/>
            <a:ext cx="2007881" cy="964913"/>
            <a:chOff x="718237" y="3788283"/>
            <a:chExt cx="2677174" cy="1286548"/>
          </a:xfrm>
        </p:grpSpPr>
        <p:sp>
          <p:nvSpPr>
            <p:cNvPr id="32" name="TextBox 13"/>
            <p:cNvSpPr txBox="1"/>
            <p:nvPr/>
          </p:nvSpPr>
          <p:spPr>
            <a:xfrm>
              <a:off x="718237" y="4383873"/>
              <a:ext cx="2677174" cy="69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750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50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547834" y="3788283"/>
              <a:ext cx="1592744" cy="53860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843894" y="3023895"/>
            <a:ext cx="2007881" cy="1096734"/>
            <a:chOff x="-636506" y="3798911"/>
            <a:chExt cx="2677174" cy="1462311"/>
          </a:xfrm>
        </p:grpSpPr>
        <p:sp>
          <p:nvSpPr>
            <p:cNvPr id="35" name="TextBox 13"/>
            <p:cNvSpPr txBox="1"/>
            <p:nvPr/>
          </p:nvSpPr>
          <p:spPr>
            <a:xfrm>
              <a:off x="-636506" y="4570264"/>
              <a:ext cx="2677174" cy="69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750" dirty="0">
                  <a:latin typeface="Arial"/>
                  <a:ea typeface="包图简圆体Light"/>
                  <a:cs typeface="+mn-ea"/>
                  <a:sym typeface="Arial"/>
                </a:rPr>
                <a:t>Click here to add content, content to match the title. </a:t>
              </a:r>
              <a:endParaRPr lang="zh-CN" altLang="en-US" sz="750" dirty="0">
                <a:latin typeface="Arial"/>
                <a:ea typeface="包图简圆体Light"/>
                <a:cs typeface="+mn-ea"/>
                <a:sym typeface="Arial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26800" y="3798911"/>
              <a:ext cx="1592744" cy="53860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21018">
                <a:lnSpc>
                  <a:spcPct val="150000"/>
                </a:lnSpc>
              </a:pPr>
              <a:r>
                <a:rPr lang="en-US" altLang="zh-CN" sz="1350" b="1" dirty="0">
                  <a:solidFill>
                    <a:srgbClr val="8FB46F"/>
                  </a:solidFill>
                  <a:latin typeface="Arial"/>
                  <a:ea typeface="包图简圆体Light"/>
                  <a:cs typeface="+mn-ea"/>
                  <a:sym typeface="Arial"/>
                </a:rPr>
                <a:t>TITLE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10" grpId="0"/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1085</Words>
  <Application>Microsoft Office PowerPoint</Application>
  <PresentationFormat>全屏显示(16:9)</PresentationFormat>
  <Paragraphs>160</Paragraphs>
  <Slides>23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Calibri Light</vt:lpstr>
      <vt:lpstr>MS Reference Sans Serif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cp:lastModifiedBy>kaiweiliu9209@outlook.com</cp:lastModifiedBy>
  <cp:revision>51</cp:revision>
  <dcterms:created xsi:type="dcterms:W3CDTF">2015-05-05T08:02:00Z</dcterms:created>
  <dcterms:modified xsi:type="dcterms:W3CDTF">2024-09-03T06:42:13Z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