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83" r:id="rId3"/>
    <p:sldId id="285" r:id="rId4"/>
    <p:sldId id="286" r:id="rId5"/>
    <p:sldId id="289" r:id="rId6"/>
    <p:sldId id="288" r:id="rId7"/>
    <p:sldId id="299" r:id="rId8"/>
    <p:sldId id="295" r:id="rId9"/>
    <p:sldId id="303" r:id="rId10"/>
    <p:sldId id="290" r:id="rId11"/>
    <p:sldId id="294" r:id="rId12"/>
    <p:sldId id="293" r:id="rId13"/>
    <p:sldId id="298" r:id="rId14"/>
    <p:sldId id="287" r:id="rId15"/>
    <p:sldId id="304" r:id="rId16"/>
    <p:sldId id="296" r:id="rId17"/>
    <p:sldId id="292" r:id="rId18"/>
    <p:sldId id="297" r:id="rId19"/>
    <p:sldId id="300" r:id="rId20"/>
    <p:sldId id="305" r:id="rId21"/>
    <p:sldId id="263" r:id="rId22"/>
    <p:sldId id="291" r:id="rId23"/>
    <p:sldId id="301" r:id="rId24"/>
    <p:sldId id="302" r:id="rId25"/>
    <p:sldId id="308" r:id="rId26"/>
    <p:sldId id="32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310" userDrawn="1">
          <p15:clr>
            <a:srgbClr val="A4A3A4"/>
          </p15:clr>
        </p15:guide>
        <p15:guide id="7" pos="371">
          <p15:clr>
            <a:srgbClr val="A4A3A4"/>
          </p15:clr>
        </p15:guide>
        <p15:guide id="8" pos="73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FE5"/>
    <a:srgbClr val="4474C4"/>
    <a:srgbClr val="2B96CB"/>
    <a:srgbClr val="CAA220"/>
    <a:srgbClr val="E9CD73"/>
    <a:srgbClr val="EED892"/>
    <a:srgbClr val="E0B93C"/>
    <a:srgbClr val="E7C868"/>
    <a:srgbClr val="816715"/>
    <a:srgbClr val="3C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4284" autoAdjust="0"/>
  </p:normalViewPr>
  <p:slideViewPr>
    <p:cSldViewPr snapToGrid="0" showGuides="1">
      <p:cViewPr varScale="1">
        <p:scale>
          <a:sx n="88" d="100"/>
          <a:sy n="88" d="100"/>
        </p:scale>
        <p:origin x="60" y="114"/>
      </p:cViewPr>
      <p:guideLst>
        <p:guide orient="horz" pos="2183"/>
        <p:guide pos="3840"/>
        <p:guide orient="horz" pos="346"/>
        <p:guide pos="370"/>
        <p:guide orient="horz" pos="3974"/>
        <p:guide pos="7310"/>
        <p:guide pos="371"/>
        <p:guide pos="7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通过人数</c:v>
                </c:pt>
              </c:strCache>
            </c:strRef>
          </c:tx>
          <c:spPr>
            <a:solidFill>
              <a:srgbClr val="2B96C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模块一</c:v>
                </c:pt>
                <c:pt idx="1">
                  <c:v>模块二</c:v>
                </c:pt>
                <c:pt idx="2">
                  <c:v>模块三</c:v>
                </c:pt>
                <c:pt idx="3">
                  <c:v>模块四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4-41A1-86CE-B6435B6DE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未通过人数</c:v>
                </c:pt>
              </c:strCache>
            </c:strRef>
          </c:tx>
          <c:spPr>
            <a:solidFill>
              <a:srgbClr val="9EDFE5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模块一</c:v>
                </c:pt>
                <c:pt idx="1">
                  <c:v>模块二</c:v>
                </c:pt>
                <c:pt idx="2">
                  <c:v>模块三</c:v>
                </c:pt>
                <c:pt idx="3">
                  <c:v>模块四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4-41A1-86CE-B6435B6D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91241856"/>
        <c:axId val="491244160"/>
      </c:barChart>
      <c:catAx>
        <c:axId val="4912418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1244160"/>
        <c:crosses val="autoZero"/>
        <c:auto val="1"/>
        <c:lblAlgn val="ctr"/>
        <c:lblOffset val="100"/>
        <c:noMultiLvlLbl val="0"/>
      </c:catAx>
      <c:valAx>
        <c:axId val="491244160"/>
        <c:scaling>
          <c:orientation val="minMax"/>
          <c:max val="8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124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/>
          <a:ea typeface="阿里巴巴普惠体 Medium"/>
          <a:cs typeface="阿里巴巴普惠体 Medium"/>
          <a:sym typeface="Arial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9A2A3-A480-4592-B875-3AB07C2365CA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4706C3A-C318-40E3-A8F8-59F848EB8610}">
      <dgm:prSet phldrT="[文本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ln>
          <a:solidFill>
            <a:srgbClr val="D8EEF4"/>
          </a:solidFill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9AEB4DCC-17E9-44FC-A726-9A95ADA7A252}" type="parTrans" cxnId="{E1E3DA77-38A6-451B-AD9D-E7F19646AD28}">
      <dgm:prSet/>
      <dgm:spPr/>
      <dgm:t>
        <a:bodyPr/>
        <a:lstStyle/>
        <a:p>
          <a:endParaRPr lang="zh-CN" altLang="en-US"/>
        </a:p>
      </dgm:t>
    </dgm:pt>
    <dgm:pt modelId="{6D74A12B-BA85-4F4D-A337-BEA09FA83645}" type="sibTrans" cxnId="{E1E3DA77-38A6-451B-AD9D-E7F19646AD28}">
      <dgm:prSet/>
      <dgm:spPr/>
      <dgm:t>
        <a:bodyPr/>
        <a:lstStyle/>
        <a:p>
          <a:endParaRPr lang="zh-CN" altLang="en-US"/>
        </a:p>
      </dgm:t>
    </dgm:pt>
    <dgm:pt modelId="{8EA1B9B8-3D2B-47D3-9D54-E855DB6B8B72}">
      <dgm:prSet phldrT="[文本]"/>
      <dgm:spPr>
        <a:solidFill>
          <a:srgbClr val="4474C4"/>
        </a:solidFill>
        <a:ln>
          <a:noFill/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476B0629-E970-401E-9D2B-44311B1CA457}" type="parTrans" cxnId="{B4D3CC93-304C-453B-B706-DFC061A2DEB0}">
      <dgm:prSet/>
      <dgm:spPr/>
      <dgm:t>
        <a:bodyPr/>
        <a:lstStyle/>
        <a:p>
          <a:endParaRPr lang="zh-CN" altLang="en-US"/>
        </a:p>
      </dgm:t>
    </dgm:pt>
    <dgm:pt modelId="{9C8D57AD-D8A1-4A20-8C71-ACE9368295F9}" type="sibTrans" cxnId="{B4D3CC93-304C-453B-B706-DFC061A2DEB0}">
      <dgm:prSet/>
      <dgm:spPr/>
      <dgm:t>
        <a:bodyPr/>
        <a:lstStyle/>
        <a:p>
          <a:endParaRPr lang="zh-CN" altLang="en-US"/>
        </a:p>
      </dgm:t>
    </dgm:pt>
    <dgm:pt modelId="{6DDBA589-3BEE-41CA-8BAE-085EA1DB7321}">
      <dgm:prSet phldrT="[文本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ln>
          <a:solidFill>
            <a:srgbClr val="D8EEF4"/>
          </a:solidFill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B04A7EC7-A4EB-4C55-B6F2-E73C673015CC}" type="parTrans" cxnId="{F13E0FFE-C77B-4F8D-BE45-F09CAB15D057}">
      <dgm:prSet/>
      <dgm:spPr/>
      <dgm:t>
        <a:bodyPr/>
        <a:lstStyle/>
        <a:p>
          <a:endParaRPr lang="zh-CN" altLang="en-US"/>
        </a:p>
      </dgm:t>
    </dgm:pt>
    <dgm:pt modelId="{9774C0AA-29BB-4A0F-9DC8-B5E1774FF27D}" type="sibTrans" cxnId="{F13E0FFE-C77B-4F8D-BE45-F09CAB15D057}">
      <dgm:prSet/>
      <dgm:spPr/>
      <dgm:t>
        <a:bodyPr/>
        <a:lstStyle/>
        <a:p>
          <a:endParaRPr lang="zh-CN" altLang="en-US"/>
        </a:p>
      </dgm:t>
    </dgm:pt>
    <dgm:pt modelId="{DBFBF271-4324-4D20-ABBE-1BB3C2E42810}">
      <dgm:prSet phldrT="[文本]"/>
      <dgm:spPr>
        <a:solidFill>
          <a:srgbClr val="4474C4"/>
        </a:solidFill>
        <a:ln>
          <a:noFill/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0DEB40FF-617D-49A1-840E-3DD1E76C7222}" type="parTrans" cxnId="{DC2DC9F1-E48F-4DF4-9C36-CE1175CC6D74}">
      <dgm:prSet/>
      <dgm:spPr/>
      <dgm:t>
        <a:bodyPr/>
        <a:lstStyle/>
        <a:p>
          <a:endParaRPr lang="zh-CN" altLang="en-US"/>
        </a:p>
      </dgm:t>
    </dgm:pt>
    <dgm:pt modelId="{97E7642B-28EE-4C2A-8AC6-B4376D7E1E67}" type="sibTrans" cxnId="{DC2DC9F1-E48F-4DF4-9C36-CE1175CC6D74}">
      <dgm:prSet/>
      <dgm:spPr/>
      <dgm:t>
        <a:bodyPr/>
        <a:lstStyle/>
        <a:p>
          <a:endParaRPr lang="zh-CN" altLang="en-US"/>
        </a:p>
      </dgm:t>
    </dgm:pt>
    <dgm:pt modelId="{07BC1BB7-191A-4C28-A687-B892B887E294}">
      <dgm:prSet phldrT="[文本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"/>
        </a:blipFill>
        <a:ln>
          <a:solidFill>
            <a:srgbClr val="D8EEF4"/>
          </a:solidFill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6B473BE6-1996-418B-A698-6ACD01E0A4A6}" type="parTrans" cxnId="{910C7C87-EE85-477E-B9E3-F4AD000F220B}">
      <dgm:prSet/>
      <dgm:spPr/>
      <dgm:t>
        <a:bodyPr/>
        <a:lstStyle/>
        <a:p>
          <a:endParaRPr lang="zh-CN" altLang="en-US"/>
        </a:p>
      </dgm:t>
    </dgm:pt>
    <dgm:pt modelId="{F4A72C5F-DA12-4A1B-B38A-5E66C6353046}" type="sibTrans" cxnId="{910C7C87-EE85-477E-B9E3-F4AD000F220B}">
      <dgm:prSet/>
      <dgm:spPr/>
      <dgm:t>
        <a:bodyPr/>
        <a:lstStyle/>
        <a:p>
          <a:endParaRPr lang="zh-CN" altLang="en-US"/>
        </a:p>
      </dgm:t>
    </dgm:pt>
    <dgm:pt modelId="{A1EBBD2A-FD43-41BA-BCFD-F390056EC813}">
      <dgm:prSet phldrT="[文本]"/>
      <dgm:spPr>
        <a:solidFill>
          <a:srgbClr val="4474C4"/>
        </a:solidFill>
        <a:ln>
          <a:noFill/>
        </a:ln>
      </dgm:spPr>
      <dgm:t>
        <a:bodyPr/>
        <a:lstStyle/>
        <a:p>
          <a:endParaRPr lang="zh-CN" altLang="en-US">
            <a:latin typeface="Arial"/>
            <a:ea typeface="阿里巴巴普惠体 Medium"/>
            <a:cs typeface="阿里巴巴普惠体 Medium"/>
            <a:sym typeface="Arial"/>
          </a:endParaRPr>
        </a:p>
      </dgm:t>
    </dgm:pt>
    <dgm:pt modelId="{5A8C1C92-6980-4CAE-BF8F-59AA7F8D2E78}" type="parTrans" cxnId="{4E4C7DB9-DED7-42E7-81BB-25AFD746EB3F}">
      <dgm:prSet/>
      <dgm:spPr/>
      <dgm:t>
        <a:bodyPr/>
        <a:lstStyle/>
        <a:p>
          <a:endParaRPr lang="zh-CN" altLang="en-US"/>
        </a:p>
      </dgm:t>
    </dgm:pt>
    <dgm:pt modelId="{35C9B078-124C-4C4B-B35C-0CD45B0727E4}" type="sibTrans" cxnId="{4E4C7DB9-DED7-42E7-81BB-25AFD746EB3F}">
      <dgm:prSet/>
      <dgm:spPr/>
      <dgm:t>
        <a:bodyPr/>
        <a:lstStyle/>
        <a:p>
          <a:endParaRPr lang="zh-CN" altLang="en-US"/>
        </a:p>
      </dgm:t>
    </dgm:pt>
    <dgm:pt modelId="{B0010AC9-8E5A-40C3-A806-17925ED3E403}" type="pres">
      <dgm:prSet presAssocID="{55F9A2A3-A480-4592-B875-3AB07C2365CA}" presName="theList" presStyleCnt="0">
        <dgm:presLayoutVars>
          <dgm:dir/>
          <dgm:animLvl val="lvl"/>
          <dgm:resizeHandles val="exact"/>
        </dgm:presLayoutVars>
      </dgm:prSet>
      <dgm:spPr/>
    </dgm:pt>
    <dgm:pt modelId="{7967419F-7C34-418D-A6FF-DD1F9FEC2DDB}" type="pres">
      <dgm:prSet presAssocID="{94706C3A-C318-40E3-A8F8-59F848EB8610}" presName="compNode" presStyleCnt="0"/>
      <dgm:spPr/>
    </dgm:pt>
    <dgm:pt modelId="{21E48053-F079-4367-BB16-4071DB03B781}" type="pres">
      <dgm:prSet presAssocID="{94706C3A-C318-40E3-A8F8-59F848EB8610}" presName="noGeometry" presStyleCnt="0"/>
      <dgm:spPr/>
    </dgm:pt>
    <dgm:pt modelId="{62278DE1-62BB-4553-B63E-86FC10BF006D}" type="pres">
      <dgm:prSet presAssocID="{94706C3A-C318-40E3-A8F8-59F848EB8610}" presName="childTextVisible" presStyleLbl="bgAccFollowNode1" presStyleIdx="0" presStyleCnt="3">
        <dgm:presLayoutVars>
          <dgm:bulletEnabled val="1"/>
        </dgm:presLayoutVars>
      </dgm:prSet>
      <dgm:spPr/>
    </dgm:pt>
    <dgm:pt modelId="{8DB04223-AD2C-4E34-99DB-DE8579420CE4}" type="pres">
      <dgm:prSet presAssocID="{94706C3A-C318-40E3-A8F8-59F848EB8610}" presName="childTextHidden" presStyleLbl="bgAccFollowNode1" presStyleIdx="0" presStyleCnt="3"/>
      <dgm:spPr/>
    </dgm:pt>
    <dgm:pt modelId="{9666AB89-3970-4149-A136-7C4F3A842676}" type="pres">
      <dgm:prSet presAssocID="{94706C3A-C318-40E3-A8F8-59F848EB86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43FE0A2-B0F8-41DC-9554-3ACAF4BBF237}" type="pres">
      <dgm:prSet presAssocID="{94706C3A-C318-40E3-A8F8-59F848EB8610}" presName="aSpace" presStyleCnt="0"/>
      <dgm:spPr/>
    </dgm:pt>
    <dgm:pt modelId="{6465895C-AC86-4E66-8408-239AB61053B6}" type="pres">
      <dgm:prSet presAssocID="{6DDBA589-3BEE-41CA-8BAE-085EA1DB7321}" presName="compNode" presStyleCnt="0"/>
      <dgm:spPr/>
    </dgm:pt>
    <dgm:pt modelId="{9BB877DC-D3D9-4144-8F5A-1E853455847A}" type="pres">
      <dgm:prSet presAssocID="{6DDBA589-3BEE-41CA-8BAE-085EA1DB7321}" presName="noGeometry" presStyleCnt="0"/>
      <dgm:spPr/>
    </dgm:pt>
    <dgm:pt modelId="{E7887D4E-1DFF-49A5-846E-97F5AFA199B2}" type="pres">
      <dgm:prSet presAssocID="{6DDBA589-3BEE-41CA-8BAE-085EA1DB7321}" presName="childTextVisible" presStyleLbl="bgAccFollowNode1" presStyleIdx="1" presStyleCnt="3">
        <dgm:presLayoutVars>
          <dgm:bulletEnabled val="1"/>
        </dgm:presLayoutVars>
      </dgm:prSet>
      <dgm:spPr/>
    </dgm:pt>
    <dgm:pt modelId="{5897A3F2-49DA-43B6-ADF2-61A9965310FB}" type="pres">
      <dgm:prSet presAssocID="{6DDBA589-3BEE-41CA-8BAE-085EA1DB7321}" presName="childTextHidden" presStyleLbl="bgAccFollowNode1" presStyleIdx="1" presStyleCnt="3"/>
      <dgm:spPr/>
    </dgm:pt>
    <dgm:pt modelId="{BD3D7E95-D6A8-45DB-B482-74F6BB5DFC26}" type="pres">
      <dgm:prSet presAssocID="{6DDBA589-3BEE-41CA-8BAE-085EA1DB732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29EC062-0283-4544-8154-1F68B5CB9CB0}" type="pres">
      <dgm:prSet presAssocID="{6DDBA589-3BEE-41CA-8BAE-085EA1DB7321}" presName="aSpace" presStyleCnt="0"/>
      <dgm:spPr/>
    </dgm:pt>
    <dgm:pt modelId="{85307629-1B86-4D2F-B54E-C546E2CF7E7F}" type="pres">
      <dgm:prSet presAssocID="{07BC1BB7-191A-4C28-A687-B892B887E294}" presName="compNode" presStyleCnt="0"/>
      <dgm:spPr/>
    </dgm:pt>
    <dgm:pt modelId="{FCEE5D18-EC86-482F-89E3-1CE20954DE85}" type="pres">
      <dgm:prSet presAssocID="{07BC1BB7-191A-4C28-A687-B892B887E294}" presName="noGeometry" presStyleCnt="0"/>
      <dgm:spPr/>
    </dgm:pt>
    <dgm:pt modelId="{53AC871E-4CBA-4917-900A-D579AF5A9EF2}" type="pres">
      <dgm:prSet presAssocID="{07BC1BB7-191A-4C28-A687-B892B887E294}" presName="childTextVisible" presStyleLbl="bgAccFollowNode1" presStyleIdx="2" presStyleCnt="3">
        <dgm:presLayoutVars>
          <dgm:bulletEnabled val="1"/>
        </dgm:presLayoutVars>
      </dgm:prSet>
      <dgm:spPr/>
    </dgm:pt>
    <dgm:pt modelId="{CAAE2052-019A-4F61-AE13-26F6C47DB28B}" type="pres">
      <dgm:prSet presAssocID="{07BC1BB7-191A-4C28-A687-B892B887E294}" presName="childTextHidden" presStyleLbl="bgAccFollowNode1" presStyleIdx="2" presStyleCnt="3"/>
      <dgm:spPr/>
    </dgm:pt>
    <dgm:pt modelId="{4B0C1F59-4CD4-48BE-9197-74C3B3A46595}" type="pres">
      <dgm:prSet presAssocID="{07BC1BB7-191A-4C28-A687-B892B887E294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E5C4A18-DA23-4AB5-8691-35C8F3E0260C}" type="presOf" srcId="{8EA1B9B8-3D2B-47D3-9D54-E855DB6B8B72}" destId="{62278DE1-62BB-4553-B63E-86FC10BF006D}" srcOrd="0" destOrd="0" presId="urn:microsoft.com/office/officeart/2005/8/layout/hProcess6"/>
    <dgm:cxn modelId="{0B1D6736-6767-4A68-A4A3-11BB47FCE2A8}" type="presOf" srcId="{55F9A2A3-A480-4592-B875-3AB07C2365CA}" destId="{B0010AC9-8E5A-40C3-A806-17925ED3E403}" srcOrd="0" destOrd="0" presId="urn:microsoft.com/office/officeart/2005/8/layout/hProcess6"/>
    <dgm:cxn modelId="{7D51233F-B845-45D5-B2A3-6597DC9A5BC7}" type="presOf" srcId="{8EA1B9B8-3D2B-47D3-9D54-E855DB6B8B72}" destId="{8DB04223-AD2C-4E34-99DB-DE8579420CE4}" srcOrd="1" destOrd="0" presId="urn:microsoft.com/office/officeart/2005/8/layout/hProcess6"/>
    <dgm:cxn modelId="{E1E3DA77-38A6-451B-AD9D-E7F19646AD28}" srcId="{55F9A2A3-A480-4592-B875-3AB07C2365CA}" destId="{94706C3A-C318-40E3-A8F8-59F848EB8610}" srcOrd="0" destOrd="0" parTransId="{9AEB4DCC-17E9-44FC-A726-9A95ADA7A252}" sibTransId="{6D74A12B-BA85-4F4D-A337-BEA09FA83645}"/>
    <dgm:cxn modelId="{910C7C87-EE85-477E-B9E3-F4AD000F220B}" srcId="{55F9A2A3-A480-4592-B875-3AB07C2365CA}" destId="{07BC1BB7-191A-4C28-A687-B892B887E294}" srcOrd="2" destOrd="0" parTransId="{6B473BE6-1996-418B-A698-6ACD01E0A4A6}" sibTransId="{F4A72C5F-DA12-4A1B-B38A-5E66C6353046}"/>
    <dgm:cxn modelId="{2E65B090-06E6-4084-8F65-7031D326174E}" type="presOf" srcId="{07BC1BB7-191A-4C28-A687-B892B887E294}" destId="{4B0C1F59-4CD4-48BE-9197-74C3B3A46595}" srcOrd="0" destOrd="0" presId="urn:microsoft.com/office/officeart/2005/8/layout/hProcess6"/>
    <dgm:cxn modelId="{B4D3CC93-304C-453B-B706-DFC061A2DEB0}" srcId="{94706C3A-C318-40E3-A8F8-59F848EB8610}" destId="{8EA1B9B8-3D2B-47D3-9D54-E855DB6B8B72}" srcOrd="0" destOrd="0" parTransId="{476B0629-E970-401E-9D2B-44311B1CA457}" sibTransId="{9C8D57AD-D8A1-4A20-8C71-ACE9368295F9}"/>
    <dgm:cxn modelId="{5A176E94-8102-471D-AA5A-5DAA46D53D43}" type="presOf" srcId="{94706C3A-C318-40E3-A8F8-59F848EB8610}" destId="{9666AB89-3970-4149-A136-7C4F3A842676}" srcOrd="0" destOrd="0" presId="urn:microsoft.com/office/officeart/2005/8/layout/hProcess6"/>
    <dgm:cxn modelId="{863D70B8-98EE-4DB4-BC58-55654A34C39D}" type="presOf" srcId="{A1EBBD2A-FD43-41BA-BCFD-F390056EC813}" destId="{CAAE2052-019A-4F61-AE13-26F6C47DB28B}" srcOrd="1" destOrd="0" presId="urn:microsoft.com/office/officeart/2005/8/layout/hProcess6"/>
    <dgm:cxn modelId="{4E4C7DB9-DED7-42E7-81BB-25AFD746EB3F}" srcId="{07BC1BB7-191A-4C28-A687-B892B887E294}" destId="{A1EBBD2A-FD43-41BA-BCFD-F390056EC813}" srcOrd="0" destOrd="0" parTransId="{5A8C1C92-6980-4CAE-BF8F-59AA7F8D2E78}" sibTransId="{35C9B078-124C-4C4B-B35C-0CD45B0727E4}"/>
    <dgm:cxn modelId="{B56850BC-435C-4F1B-8D6B-AAE6A221695B}" type="presOf" srcId="{DBFBF271-4324-4D20-ABBE-1BB3C2E42810}" destId="{E7887D4E-1DFF-49A5-846E-97F5AFA199B2}" srcOrd="0" destOrd="0" presId="urn:microsoft.com/office/officeart/2005/8/layout/hProcess6"/>
    <dgm:cxn modelId="{00B726C0-D0EF-4CEE-BA63-882CE8B26E48}" type="presOf" srcId="{6DDBA589-3BEE-41CA-8BAE-085EA1DB7321}" destId="{BD3D7E95-D6A8-45DB-B482-74F6BB5DFC26}" srcOrd="0" destOrd="0" presId="urn:microsoft.com/office/officeart/2005/8/layout/hProcess6"/>
    <dgm:cxn modelId="{CCFD12EB-75D6-4828-8422-CD0A83463A26}" type="presOf" srcId="{A1EBBD2A-FD43-41BA-BCFD-F390056EC813}" destId="{53AC871E-4CBA-4917-900A-D579AF5A9EF2}" srcOrd="0" destOrd="0" presId="urn:microsoft.com/office/officeart/2005/8/layout/hProcess6"/>
    <dgm:cxn modelId="{E909EFEE-5C85-4146-84C1-A07EF4D903D9}" type="presOf" srcId="{DBFBF271-4324-4D20-ABBE-1BB3C2E42810}" destId="{5897A3F2-49DA-43B6-ADF2-61A9965310FB}" srcOrd="1" destOrd="0" presId="urn:microsoft.com/office/officeart/2005/8/layout/hProcess6"/>
    <dgm:cxn modelId="{DC2DC9F1-E48F-4DF4-9C36-CE1175CC6D74}" srcId="{6DDBA589-3BEE-41CA-8BAE-085EA1DB7321}" destId="{DBFBF271-4324-4D20-ABBE-1BB3C2E42810}" srcOrd="0" destOrd="0" parTransId="{0DEB40FF-617D-49A1-840E-3DD1E76C7222}" sibTransId="{97E7642B-28EE-4C2A-8AC6-B4376D7E1E67}"/>
    <dgm:cxn modelId="{F13E0FFE-C77B-4F8D-BE45-F09CAB15D057}" srcId="{55F9A2A3-A480-4592-B875-3AB07C2365CA}" destId="{6DDBA589-3BEE-41CA-8BAE-085EA1DB7321}" srcOrd="1" destOrd="0" parTransId="{B04A7EC7-A4EB-4C55-B6F2-E73C673015CC}" sibTransId="{9774C0AA-29BB-4A0F-9DC8-B5E1774FF27D}"/>
    <dgm:cxn modelId="{B72CAA84-7FF8-4E40-BA28-01DABF20F358}" type="presParOf" srcId="{B0010AC9-8E5A-40C3-A806-17925ED3E403}" destId="{7967419F-7C34-418D-A6FF-DD1F9FEC2DDB}" srcOrd="0" destOrd="0" presId="urn:microsoft.com/office/officeart/2005/8/layout/hProcess6"/>
    <dgm:cxn modelId="{8048F4A9-D854-4B00-A31E-EDE33A08921C}" type="presParOf" srcId="{7967419F-7C34-418D-A6FF-DD1F9FEC2DDB}" destId="{21E48053-F079-4367-BB16-4071DB03B781}" srcOrd="0" destOrd="0" presId="urn:microsoft.com/office/officeart/2005/8/layout/hProcess6"/>
    <dgm:cxn modelId="{192217F3-C9E1-4E46-AF5B-63E7DDA44C5A}" type="presParOf" srcId="{7967419F-7C34-418D-A6FF-DD1F9FEC2DDB}" destId="{62278DE1-62BB-4553-B63E-86FC10BF006D}" srcOrd="1" destOrd="0" presId="urn:microsoft.com/office/officeart/2005/8/layout/hProcess6"/>
    <dgm:cxn modelId="{9C83FA10-1E45-4240-AC40-2D63D263C656}" type="presParOf" srcId="{7967419F-7C34-418D-A6FF-DD1F9FEC2DDB}" destId="{8DB04223-AD2C-4E34-99DB-DE8579420CE4}" srcOrd="2" destOrd="0" presId="urn:microsoft.com/office/officeart/2005/8/layout/hProcess6"/>
    <dgm:cxn modelId="{11F2F02A-ABE8-4F0A-950A-0C496A9F61E7}" type="presParOf" srcId="{7967419F-7C34-418D-A6FF-DD1F9FEC2DDB}" destId="{9666AB89-3970-4149-A136-7C4F3A842676}" srcOrd="3" destOrd="0" presId="urn:microsoft.com/office/officeart/2005/8/layout/hProcess6"/>
    <dgm:cxn modelId="{45124E05-F59D-42C2-9023-01DC0F14BD35}" type="presParOf" srcId="{B0010AC9-8E5A-40C3-A806-17925ED3E403}" destId="{F43FE0A2-B0F8-41DC-9554-3ACAF4BBF237}" srcOrd="1" destOrd="0" presId="urn:microsoft.com/office/officeart/2005/8/layout/hProcess6"/>
    <dgm:cxn modelId="{2715442D-C98C-40C4-ABD9-26C749CEF760}" type="presParOf" srcId="{B0010AC9-8E5A-40C3-A806-17925ED3E403}" destId="{6465895C-AC86-4E66-8408-239AB61053B6}" srcOrd="2" destOrd="0" presId="urn:microsoft.com/office/officeart/2005/8/layout/hProcess6"/>
    <dgm:cxn modelId="{48FB424E-F8DE-4FE2-9152-57418E8A49ED}" type="presParOf" srcId="{6465895C-AC86-4E66-8408-239AB61053B6}" destId="{9BB877DC-D3D9-4144-8F5A-1E853455847A}" srcOrd="0" destOrd="0" presId="urn:microsoft.com/office/officeart/2005/8/layout/hProcess6"/>
    <dgm:cxn modelId="{AA57C413-6C2C-4075-B89B-E8669EC84BAC}" type="presParOf" srcId="{6465895C-AC86-4E66-8408-239AB61053B6}" destId="{E7887D4E-1DFF-49A5-846E-97F5AFA199B2}" srcOrd="1" destOrd="0" presId="urn:microsoft.com/office/officeart/2005/8/layout/hProcess6"/>
    <dgm:cxn modelId="{28CC568E-3729-4BD2-88C8-0ED0109275FA}" type="presParOf" srcId="{6465895C-AC86-4E66-8408-239AB61053B6}" destId="{5897A3F2-49DA-43B6-ADF2-61A9965310FB}" srcOrd="2" destOrd="0" presId="urn:microsoft.com/office/officeart/2005/8/layout/hProcess6"/>
    <dgm:cxn modelId="{374A16E2-8B5F-414D-8641-C1325FFB439C}" type="presParOf" srcId="{6465895C-AC86-4E66-8408-239AB61053B6}" destId="{BD3D7E95-D6A8-45DB-B482-74F6BB5DFC26}" srcOrd="3" destOrd="0" presId="urn:microsoft.com/office/officeart/2005/8/layout/hProcess6"/>
    <dgm:cxn modelId="{F48C2099-F3BC-4FA0-A569-E35BBE7B5FF7}" type="presParOf" srcId="{B0010AC9-8E5A-40C3-A806-17925ED3E403}" destId="{829EC062-0283-4544-8154-1F68B5CB9CB0}" srcOrd="3" destOrd="0" presId="urn:microsoft.com/office/officeart/2005/8/layout/hProcess6"/>
    <dgm:cxn modelId="{B8F2A660-F5BC-444E-B93F-40ED10355331}" type="presParOf" srcId="{B0010AC9-8E5A-40C3-A806-17925ED3E403}" destId="{85307629-1B86-4D2F-B54E-C546E2CF7E7F}" srcOrd="4" destOrd="0" presId="urn:microsoft.com/office/officeart/2005/8/layout/hProcess6"/>
    <dgm:cxn modelId="{B9DD1D5F-73C5-42EF-B9B9-B94BAA966784}" type="presParOf" srcId="{85307629-1B86-4D2F-B54E-C546E2CF7E7F}" destId="{FCEE5D18-EC86-482F-89E3-1CE20954DE85}" srcOrd="0" destOrd="0" presId="urn:microsoft.com/office/officeart/2005/8/layout/hProcess6"/>
    <dgm:cxn modelId="{FF949EB8-4017-457C-B9CF-D67C4CDF8B86}" type="presParOf" srcId="{85307629-1B86-4D2F-B54E-C546E2CF7E7F}" destId="{53AC871E-4CBA-4917-900A-D579AF5A9EF2}" srcOrd="1" destOrd="0" presId="urn:microsoft.com/office/officeart/2005/8/layout/hProcess6"/>
    <dgm:cxn modelId="{DF2447C7-3D13-43E1-9B7E-212F377F5249}" type="presParOf" srcId="{85307629-1B86-4D2F-B54E-C546E2CF7E7F}" destId="{CAAE2052-019A-4F61-AE13-26F6C47DB28B}" srcOrd="2" destOrd="0" presId="urn:microsoft.com/office/officeart/2005/8/layout/hProcess6"/>
    <dgm:cxn modelId="{F130A094-A6EE-4196-BC06-86AFBC8F56D9}" type="presParOf" srcId="{85307629-1B86-4D2F-B54E-C546E2CF7E7F}" destId="{4B0C1F59-4CD4-48BE-9197-74C3B3A46595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8DE1-62BB-4553-B63E-86FC10BF006D}">
      <dsp:nvSpPr>
        <dsp:cNvPr id="0" name=""/>
        <dsp:cNvSpPr/>
      </dsp:nvSpPr>
      <dsp:spPr>
        <a:xfrm>
          <a:off x="625967" y="2126865"/>
          <a:ext cx="2485043" cy="2172240"/>
        </a:xfrm>
        <a:prstGeom prst="rightArrow">
          <a:avLst>
            <a:gd name="adj1" fmla="val 70000"/>
            <a:gd name="adj2" fmla="val 50000"/>
          </a:avLst>
        </a:prstGeom>
        <a:solidFill>
          <a:srgbClr val="4474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1247228" y="2452701"/>
        <a:ext cx="1211458" cy="1520568"/>
      </dsp:txXfrm>
    </dsp:sp>
    <dsp:sp modelId="{9666AB89-3970-4149-A136-7C4F3A842676}">
      <dsp:nvSpPr>
        <dsp:cNvPr id="0" name=""/>
        <dsp:cNvSpPr/>
      </dsp:nvSpPr>
      <dsp:spPr>
        <a:xfrm>
          <a:off x="4706" y="2591724"/>
          <a:ext cx="1242521" cy="1242521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ln w="12700" cap="flat" cmpd="sng" algn="ctr">
          <a:solidFill>
            <a:srgbClr val="D8EE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186669" y="2773687"/>
        <a:ext cx="878595" cy="878595"/>
      </dsp:txXfrm>
    </dsp:sp>
    <dsp:sp modelId="{E7887D4E-1DFF-49A5-846E-97F5AFA199B2}">
      <dsp:nvSpPr>
        <dsp:cNvPr id="0" name=""/>
        <dsp:cNvSpPr/>
      </dsp:nvSpPr>
      <dsp:spPr>
        <a:xfrm>
          <a:off x="3887586" y="2126865"/>
          <a:ext cx="2485043" cy="2172240"/>
        </a:xfrm>
        <a:prstGeom prst="rightArrow">
          <a:avLst>
            <a:gd name="adj1" fmla="val 70000"/>
            <a:gd name="adj2" fmla="val 50000"/>
          </a:avLst>
        </a:prstGeom>
        <a:solidFill>
          <a:srgbClr val="4474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4508847" y="2452701"/>
        <a:ext cx="1211458" cy="1520568"/>
      </dsp:txXfrm>
    </dsp:sp>
    <dsp:sp modelId="{BD3D7E95-D6A8-45DB-B482-74F6BB5DFC26}">
      <dsp:nvSpPr>
        <dsp:cNvPr id="0" name=""/>
        <dsp:cNvSpPr/>
      </dsp:nvSpPr>
      <dsp:spPr>
        <a:xfrm>
          <a:off x="3266325" y="2591724"/>
          <a:ext cx="1242521" cy="1242521"/>
        </a:xfrm>
        <a:prstGeom prst="ellipse">
          <a:avLst/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ctr"/>
        </a:blipFill>
        <a:ln w="12700" cap="flat" cmpd="sng" algn="ctr">
          <a:solidFill>
            <a:srgbClr val="D8EE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3448288" y="2773687"/>
        <a:ext cx="878595" cy="878595"/>
      </dsp:txXfrm>
    </dsp:sp>
    <dsp:sp modelId="{53AC871E-4CBA-4917-900A-D579AF5A9EF2}">
      <dsp:nvSpPr>
        <dsp:cNvPr id="0" name=""/>
        <dsp:cNvSpPr/>
      </dsp:nvSpPr>
      <dsp:spPr>
        <a:xfrm>
          <a:off x="7149206" y="2126865"/>
          <a:ext cx="2485043" cy="2172240"/>
        </a:xfrm>
        <a:prstGeom prst="rightArrow">
          <a:avLst>
            <a:gd name="adj1" fmla="val 70000"/>
            <a:gd name="adj2" fmla="val 50000"/>
          </a:avLst>
        </a:prstGeom>
        <a:solidFill>
          <a:srgbClr val="4474C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41275" rIns="82550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5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7770466" y="2452701"/>
        <a:ext cx="1211458" cy="1520568"/>
      </dsp:txXfrm>
    </dsp:sp>
    <dsp:sp modelId="{4B0C1F59-4CD4-48BE-9197-74C3B3A46595}">
      <dsp:nvSpPr>
        <dsp:cNvPr id="0" name=""/>
        <dsp:cNvSpPr/>
      </dsp:nvSpPr>
      <dsp:spPr>
        <a:xfrm>
          <a:off x="6527945" y="2591724"/>
          <a:ext cx="1242521" cy="1242521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"/>
        </a:blipFill>
        <a:ln w="12700" cap="flat" cmpd="sng" algn="ctr">
          <a:solidFill>
            <a:srgbClr val="D8EEF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6000" kern="1200">
            <a:latin typeface="Arial"/>
            <a:ea typeface="阿里巴巴普惠体 Medium"/>
            <a:cs typeface="阿里巴巴普惠体 Medium"/>
            <a:sym typeface="Arial"/>
          </a:endParaRPr>
        </a:p>
      </dsp:txBody>
      <dsp:txXfrm>
        <a:off x="6709908" y="2773687"/>
        <a:ext cx="878595" cy="878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86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336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00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93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77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80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5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045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71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17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5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79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26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64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445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113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5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50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xiazai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067" y="2530975"/>
            <a:ext cx="1588168" cy="1744579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2067" y="2530975"/>
            <a:ext cx="1588168" cy="174457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6037857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3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4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2024/9/4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6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5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33C9-CF22-41C5-ACF0-533D843D6583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81F4-5367-41D2-8042-545803B86D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p:transition spd="med" advClick="0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7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1C457D-01A1-350B-DAB9-3420F973F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>
            <a:off x="2" y="1"/>
            <a:ext cx="3236508" cy="2430406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 flipV="1">
            <a:off x="8066303" y="3936583"/>
            <a:ext cx="4125696" cy="2921419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AE85BC-FD4A-0FC4-AE9C-CB10AF215FF3}"/>
              </a:ext>
            </a:extLst>
          </p:cNvPr>
          <p:cNvSpPr txBox="1"/>
          <p:nvPr/>
        </p:nvSpPr>
        <p:spPr>
          <a:xfrm>
            <a:off x="3303477" y="1084587"/>
            <a:ext cx="55981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i="0" spc="300" dirty="0">
                <a:gradFill flip="none" rotWithShape="1">
                  <a:gsLst>
                    <a:gs pos="0">
                      <a:schemeClr val="bg1">
                        <a:alpha val="50000"/>
                      </a:schemeClr>
                    </a:gs>
                    <a:gs pos="89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latin typeface="Impact" pitchFamily="34" charset="0"/>
                <a:ea typeface="阿里巴巴普惠体 Medium"/>
                <a:cs typeface="阿里巴巴普惠体 Medium"/>
                <a:sym typeface="Arial"/>
              </a:rPr>
              <a:t>2030</a:t>
            </a:r>
            <a:endParaRPr lang="zh-CN" altLang="en-US" sz="11500" spc="300" dirty="0">
              <a:gradFill flip="none" rotWithShape="1">
                <a:gsLst>
                  <a:gs pos="0">
                    <a:schemeClr val="bg1">
                      <a:alpha val="50000"/>
                    </a:schemeClr>
                  </a:gs>
                  <a:gs pos="89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Impact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1861457" y="2602927"/>
            <a:ext cx="83385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i="0" spc="100" dirty="0">
                <a:solidFill>
                  <a:schemeClr val="bg1"/>
                </a:solidFill>
                <a:effectLst/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Free PPT Templates</a:t>
            </a:r>
            <a:endParaRPr lang="zh-CN" altLang="en-US" sz="6600" spc="100" dirty="0">
              <a:solidFill>
                <a:schemeClr val="bg1"/>
              </a:solidFill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  <a:sym typeface="Arial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283F9AAC-E2B5-258B-2954-A342843BBEBD}"/>
              </a:ext>
            </a:extLst>
          </p:cNvPr>
          <p:cNvSpPr txBox="1"/>
          <p:nvPr/>
        </p:nvSpPr>
        <p:spPr>
          <a:xfrm>
            <a:off x="3303476" y="2060403"/>
            <a:ext cx="5743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0" spc="600">
                <a:solidFill>
                  <a:schemeClr val="bg1">
                    <a:alpha val="60000"/>
                  </a:schemeClr>
                </a:solidFill>
                <a:effectLst/>
                <a:latin typeface="Arial"/>
                <a:ea typeface="阿里巴巴普惠体 Medium"/>
                <a:cs typeface="阿里巴巴普惠体 Medium"/>
                <a:sym typeface="Arial"/>
              </a:rPr>
              <a:t>WORK SUMMARY</a:t>
            </a:r>
            <a:endParaRPr lang="zh-CN" altLang="en-US" sz="2000" spc="60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4DC91EB-725B-123B-5AF2-D292836F04A7}"/>
              </a:ext>
            </a:extLst>
          </p:cNvPr>
          <p:cNvSpPr txBox="1"/>
          <p:nvPr/>
        </p:nvSpPr>
        <p:spPr>
          <a:xfrm>
            <a:off x="2215243" y="3710923"/>
            <a:ext cx="7483929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en-US" altLang="zh-CN" sz="28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Insert the Subtitle of Your Presentation</a:t>
            </a: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79A6FBC9-5764-C332-52BF-5A45AD7AB162}"/>
              </a:ext>
            </a:extLst>
          </p:cNvPr>
          <p:cNvGrpSpPr/>
          <p:nvPr/>
        </p:nvGrpSpPr>
        <p:grpSpPr>
          <a:xfrm>
            <a:off x="4174139" y="4775986"/>
            <a:ext cx="1728000" cy="320298"/>
            <a:chOff x="812822" y="4956729"/>
            <a:chExt cx="1728000" cy="320298"/>
          </a:xfrm>
        </p:grpSpPr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835D0D65-036B-A37A-7A2D-A8A344E8C0FA}"/>
                </a:ext>
              </a:extLst>
            </p:cNvPr>
            <p:cNvSpPr/>
            <p:nvPr/>
          </p:nvSpPr>
          <p:spPr>
            <a:xfrm>
              <a:off x="812822" y="4967427"/>
              <a:ext cx="1728000" cy="3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8A770DE3-BBCD-C508-0BE6-51113D031B41}"/>
                </a:ext>
              </a:extLst>
            </p:cNvPr>
            <p:cNvSpPr txBox="1"/>
            <p:nvPr/>
          </p:nvSpPr>
          <p:spPr>
            <a:xfrm>
              <a:off x="812822" y="4956729"/>
              <a:ext cx="1727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Report</a:t>
              </a:r>
              <a:r>
                <a:rPr lang="zh-CN" altLang="en-US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freeppt7</a:t>
              </a:r>
              <a:endParaRPr lang="zh-CN" altLang="en-US" sz="1400" dirty="0">
                <a:solidFill>
                  <a:srgbClr val="4474C4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1DCD19A6-8CF1-58EF-141D-E7ECA6882541}"/>
              </a:ext>
            </a:extLst>
          </p:cNvPr>
          <p:cNvGrpSpPr/>
          <p:nvPr/>
        </p:nvGrpSpPr>
        <p:grpSpPr>
          <a:xfrm>
            <a:off x="6288390" y="4775987"/>
            <a:ext cx="1728001" cy="338554"/>
            <a:chOff x="3264330" y="4956729"/>
            <a:chExt cx="1728001" cy="338554"/>
          </a:xfrm>
        </p:grpSpPr>
        <p:sp>
          <p:nvSpPr>
            <p:cNvPr id="80" name="矩形: 圆角 79">
              <a:extLst>
                <a:ext uri="{FF2B5EF4-FFF2-40B4-BE49-F238E27FC236}">
                  <a16:creationId xmlns:a16="http://schemas.microsoft.com/office/drawing/2014/main" id="{94B8776D-FF75-AF35-2330-9ADC964C9707}"/>
                </a:ext>
              </a:extLst>
            </p:cNvPr>
            <p:cNvSpPr/>
            <p:nvPr/>
          </p:nvSpPr>
          <p:spPr>
            <a:xfrm>
              <a:off x="3264331" y="4967427"/>
              <a:ext cx="1728000" cy="3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FA9AEE28-E17F-A21C-17B9-9EBC2EE9D6B0}"/>
                </a:ext>
              </a:extLst>
            </p:cNvPr>
            <p:cNvSpPr txBox="1"/>
            <p:nvPr/>
          </p:nvSpPr>
          <p:spPr>
            <a:xfrm>
              <a:off x="3264330" y="4956729"/>
              <a:ext cx="172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Time</a:t>
              </a:r>
              <a:r>
                <a:rPr lang="zh-CN" altLang="en-US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20XX</a:t>
              </a:r>
              <a:endParaRPr lang="zh-CN" altLang="en-US" sz="1600" dirty="0">
                <a:solidFill>
                  <a:srgbClr val="4474C4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" name="圆: 空心 1">
            <a:extLst>
              <a:ext uri="{FF2B5EF4-FFF2-40B4-BE49-F238E27FC236}">
                <a16:creationId xmlns:a16="http://schemas.microsoft.com/office/drawing/2014/main" id="{217F05D8-EB04-1B85-0034-FD7913F39C20}"/>
              </a:ext>
            </a:extLst>
          </p:cNvPr>
          <p:cNvSpPr/>
          <p:nvPr/>
        </p:nvSpPr>
        <p:spPr>
          <a:xfrm rot="20058068">
            <a:off x="241507" y="4614774"/>
            <a:ext cx="1840552" cy="1840552"/>
          </a:xfrm>
          <a:prstGeom prst="donu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928187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27" grpId="0"/>
      <p:bldP spid="69" grpId="0"/>
      <p:bldP spid="74" grpId="0"/>
      <p:bldP spid="75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26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Display of work results</a:t>
              </a:r>
              <a:endParaRPr lang="zh-CN" altLang="en-US" sz="1200" spc="26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5666AC3-DF2E-3E5F-9B2E-0A32E1F77C07}"/>
              </a:ext>
            </a:extLst>
          </p:cNvPr>
          <p:cNvGrpSpPr/>
          <p:nvPr/>
        </p:nvGrpSpPr>
        <p:grpSpPr>
          <a:xfrm>
            <a:off x="931682" y="2056141"/>
            <a:ext cx="2363140" cy="3216669"/>
            <a:chOff x="931681" y="1922789"/>
            <a:chExt cx="2363140" cy="3216669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CE6D2363-AF13-06C8-2551-7B4D70774BA0}"/>
                </a:ext>
              </a:extLst>
            </p:cNvPr>
            <p:cNvSpPr/>
            <p:nvPr/>
          </p:nvSpPr>
          <p:spPr>
            <a:xfrm flipV="1">
              <a:off x="931681" y="1922789"/>
              <a:ext cx="2363140" cy="3216669"/>
            </a:xfrm>
            <a:custGeom>
              <a:avLst/>
              <a:gdLst>
                <a:gd name="connsiteX0" fmla="*/ 0 w 2363140"/>
                <a:gd name="connsiteY0" fmla="*/ 3216669 h 3216669"/>
                <a:gd name="connsiteX1" fmla="*/ 230453 w 2363140"/>
                <a:gd name="connsiteY1" fmla="*/ 3216669 h 3216669"/>
                <a:gd name="connsiteX2" fmla="*/ 761276 w 2363140"/>
                <a:gd name="connsiteY2" fmla="*/ 3216669 h 3216669"/>
                <a:gd name="connsiteX3" fmla="*/ 2132687 w 2363140"/>
                <a:gd name="connsiteY3" fmla="*/ 3216669 h 3216669"/>
                <a:gd name="connsiteX4" fmla="*/ 2363140 w 2363140"/>
                <a:gd name="connsiteY4" fmla="*/ 2986216 h 3216669"/>
                <a:gd name="connsiteX5" fmla="*/ 2363140 w 2363140"/>
                <a:gd name="connsiteY5" fmla="*/ 665838 h 3216669"/>
                <a:gd name="connsiteX6" fmla="*/ 2132687 w 2363140"/>
                <a:gd name="connsiteY6" fmla="*/ 435385 h 3216669"/>
                <a:gd name="connsiteX7" fmla="*/ 1386410 w 2363140"/>
                <a:gd name="connsiteY7" fmla="*/ 435385 h 3216669"/>
                <a:gd name="connsiteX8" fmla="*/ 1181571 w 2363140"/>
                <a:gd name="connsiteY8" fmla="*/ 0 h 3216669"/>
                <a:gd name="connsiteX9" fmla="*/ 976731 w 2363140"/>
                <a:gd name="connsiteY9" fmla="*/ 435385 h 3216669"/>
                <a:gd name="connsiteX10" fmla="*/ 230453 w 2363140"/>
                <a:gd name="connsiteY10" fmla="*/ 435385 h 3216669"/>
                <a:gd name="connsiteX11" fmla="*/ 0 w 2363140"/>
                <a:gd name="connsiteY11" fmla="*/ 665838 h 3216669"/>
                <a:gd name="connsiteX12" fmla="*/ 0 w 2363140"/>
                <a:gd name="connsiteY12" fmla="*/ 2441369 h 3216669"/>
                <a:gd name="connsiteX13" fmla="*/ 0 w 2363140"/>
                <a:gd name="connsiteY13" fmla="*/ 2986216 h 32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3140" h="3216669">
                  <a:moveTo>
                    <a:pt x="0" y="3216669"/>
                  </a:moveTo>
                  <a:lnTo>
                    <a:pt x="230453" y="3216669"/>
                  </a:lnTo>
                  <a:lnTo>
                    <a:pt x="761276" y="3216669"/>
                  </a:lnTo>
                  <a:lnTo>
                    <a:pt x="2132687" y="3216669"/>
                  </a:lnTo>
                  <a:cubicBezTo>
                    <a:pt x="2259963" y="3216669"/>
                    <a:pt x="2363140" y="3113492"/>
                    <a:pt x="2363140" y="2986216"/>
                  </a:cubicBezTo>
                  <a:lnTo>
                    <a:pt x="2363140" y="665838"/>
                  </a:lnTo>
                  <a:cubicBezTo>
                    <a:pt x="2363140" y="538562"/>
                    <a:pt x="2259963" y="435385"/>
                    <a:pt x="2132687" y="435385"/>
                  </a:cubicBezTo>
                  <a:lnTo>
                    <a:pt x="1386410" y="435385"/>
                  </a:lnTo>
                  <a:lnTo>
                    <a:pt x="1181571" y="0"/>
                  </a:lnTo>
                  <a:lnTo>
                    <a:pt x="976731" y="435385"/>
                  </a:lnTo>
                  <a:lnTo>
                    <a:pt x="230453" y="435385"/>
                  </a:lnTo>
                  <a:cubicBezTo>
                    <a:pt x="103177" y="435385"/>
                    <a:pt x="0" y="538562"/>
                    <a:pt x="0" y="665838"/>
                  </a:cubicBezTo>
                  <a:lnTo>
                    <a:pt x="0" y="2441369"/>
                  </a:lnTo>
                  <a:lnTo>
                    <a:pt x="0" y="2986216"/>
                  </a:lnTo>
                  <a:close/>
                </a:path>
              </a:pathLst>
            </a:cu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93B15CC-ECCB-DFDB-C045-071C0637FE26}"/>
                </a:ext>
              </a:extLst>
            </p:cNvPr>
            <p:cNvGrpSpPr/>
            <p:nvPr/>
          </p:nvGrpSpPr>
          <p:grpSpPr>
            <a:xfrm>
              <a:off x="1023256" y="2295723"/>
              <a:ext cx="2133600" cy="1422553"/>
              <a:chOff x="741594" y="3914825"/>
              <a:chExt cx="2133600" cy="1422553"/>
            </a:xfrm>
          </p:grpSpPr>
          <p:sp>
            <p:nvSpPr>
              <p:cNvPr id="16" name="TextBox 26">
                <a:extLst>
                  <a:ext uri="{FF2B5EF4-FFF2-40B4-BE49-F238E27FC236}">
                    <a16:creationId xmlns:a16="http://schemas.microsoft.com/office/drawing/2014/main" id="{C8715433-E0AC-2E7F-E6B1-3E02FCFCEF1F}"/>
                  </a:ext>
                </a:extLst>
              </p:cNvPr>
              <p:cNvSpPr txBox="1"/>
              <p:nvPr/>
            </p:nvSpPr>
            <p:spPr>
              <a:xfrm>
                <a:off x="904597" y="4334226"/>
                <a:ext cx="1853984" cy="1003152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9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7E0D69-B6EF-F2E6-5F24-186D314C4E6C}"/>
                  </a:ext>
                </a:extLst>
              </p:cNvPr>
              <p:cNvSpPr txBox="1"/>
              <p:nvPr/>
            </p:nvSpPr>
            <p:spPr>
              <a:xfrm>
                <a:off x="741594" y="3914825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7980709-E4FB-121F-C8BA-B286EDCB35A8}"/>
              </a:ext>
            </a:extLst>
          </p:cNvPr>
          <p:cNvSpPr/>
          <p:nvPr/>
        </p:nvSpPr>
        <p:spPr>
          <a:xfrm flipV="1">
            <a:off x="3590969" y="2056141"/>
            <a:ext cx="2363140" cy="3216669"/>
          </a:xfrm>
          <a:custGeom>
            <a:avLst/>
            <a:gdLst>
              <a:gd name="connsiteX0" fmla="*/ 0 w 2363140"/>
              <a:gd name="connsiteY0" fmla="*/ 3216669 h 3216669"/>
              <a:gd name="connsiteX1" fmla="*/ 230453 w 2363140"/>
              <a:gd name="connsiteY1" fmla="*/ 3216669 h 3216669"/>
              <a:gd name="connsiteX2" fmla="*/ 761276 w 2363140"/>
              <a:gd name="connsiteY2" fmla="*/ 3216669 h 3216669"/>
              <a:gd name="connsiteX3" fmla="*/ 2132687 w 2363140"/>
              <a:gd name="connsiteY3" fmla="*/ 3216669 h 3216669"/>
              <a:gd name="connsiteX4" fmla="*/ 2363140 w 2363140"/>
              <a:gd name="connsiteY4" fmla="*/ 2986216 h 3216669"/>
              <a:gd name="connsiteX5" fmla="*/ 2363140 w 2363140"/>
              <a:gd name="connsiteY5" fmla="*/ 665838 h 3216669"/>
              <a:gd name="connsiteX6" fmla="*/ 2132687 w 2363140"/>
              <a:gd name="connsiteY6" fmla="*/ 435385 h 3216669"/>
              <a:gd name="connsiteX7" fmla="*/ 1386410 w 2363140"/>
              <a:gd name="connsiteY7" fmla="*/ 435385 h 3216669"/>
              <a:gd name="connsiteX8" fmla="*/ 1181571 w 2363140"/>
              <a:gd name="connsiteY8" fmla="*/ 0 h 3216669"/>
              <a:gd name="connsiteX9" fmla="*/ 976731 w 2363140"/>
              <a:gd name="connsiteY9" fmla="*/ 435385 h 3216669"/>
              <a:gd name="connsiteX10" fmla="*/ 230453 w 2363140"/>
              <a:gd name="connsiteY10" fmla="*/ 435385 h 3216669"/>
              <a:gd name="connsiteX11" fmla="*/ 0 w 2363140"/>
              <a:gd name="connsiteY11" fmla="*/ 665838 h 3216669"/>
              <a:gd name="connsiteX12" fmla="*/ 0 w 2363140"/>
              <a:gd name="connsiteY12" fmla="*/ 2441369 h 3216669"/>
              <a:gd name="connsiteX13" fmla="*/ 0 w 2363140"/>
              <a:gd name="connsiteY13" fmla="*/ 2986216 h 321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3140" h="3216669">
                <a:moveTo>
                  <a:pt x="0" y="3216669"/>
                </a:moveTo>
                <a:lnTo>
                  <a:pt x="230453" y="3216669"/>
                </a:lnTo>
                <a:lnTo>
                  <a:pt x="761276" y="3216669"/>
                </a:lnTo>
                <a:lnTo>
                  <a:pt x="2132687" y="3216669"/>
                </a:lnTo>
                <a:cubicBezTo>
                  <a:pt x="2259963" y="3216669"/>
                  <a:pt x="2363140" y="3113492"/>
                  <a:pt x="2363140" y="2986216"/>
                </a:cubicBezTo>
                <a:lnTo>
                  <a:pt x="2363140" y="665838"/>
                </a:lnTo>
                <a:cubicBezTo>
                  <a:pt x="2363140" y="538562"/>
                  <a:pt x="2259963" y="435385"/>
                  <a:pt x="2132687" y="435385"/>
                </a:cubicBezTo>
                <a:lnTo>
                  <a:pt x="1386410" y="435385"/>
                </a:lnTo>
                <a:lnTo>
                  <a:pt x="1181571" y="0"/>
                </a:lnTo>
                <a:lnTo>
                  <a:pt x="976731" y="435385"/>
                </a:lnTo>
                <a:lnTo>
                  <a:pt x="230453" y="435385"/>
                </a:lnTo>
                <a:cubicBezTo>
                  <a:pt x="103177" y="435385"/>
                  <a:pt x="0" y="538562"/>
                  <a:pt x="0" y="665838"/>
                </a:cubicBezTo>
                <a:lnTo>
                  <a:pt x="0" y="2441369"/>
                </a:lnTo>
                <a:lnTo>
                  <a:pt x="0" y="2986216"/>
                </a:lnTo>
                <a:close/>
              </a:path>
            </a:pathLst>
          </a:cu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361950" ty="0" sx="100000" sy="100000" flip="none" algn="l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935C09C-B842-A5DD-4445-3D11A7377DEF}"/>
              </a:ext>
            </a:extLst>
          </p:cNvPr>
          <p:cNvGrpSpPr/>
          <p:nvPr/>
        </p:nvGrpSpPr>
        <p:grpSpPr>
          <a:xfrm>
            <a:off x="6250255" y="2056141"/>
            <a:ext cx="2363140" cy="3216669"/>
            <a:chOff x="6250255" y="1922789"/>
            <a:chExt cx="2363140" cy="3216669"/>
          </a:xfrm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549720CA-CD9D-41F8-2243-A286D4673FEF}"/>
                </a:ext>
              </a:extLst>
            </p:cNvPr>
            <p:cNvSpPr/>
            <p:nvPr/>
          </p:nvSpPr>
          <p:spPr>
            <a:xfrm flipV="1">
              <a:off x="6250255" y="1922789"/>
              <a:ext cx="2363140" cy="3216669"/>
            </a:xfrm>
            <a:custGeom>
              <a:avLst/>
              <a:gdLst>
                <a:gd name="connsiteX0" fmla="*/ 0 w 2363140"/>
                <a:gd name="connsiteY0" fmla="*/ 3216669 h 3216669"/>
                <a:gd name="connsiteX1" fmla="*/ 230453 w 2363140"/>
                <a:gd name="connsiteY1" fmla="*/ 3216669 h 3216669"/>
                <a:gd name="connsiteX2" fmla="*/ 761276 w 2363140"/>
                <a:gd name="connsiteY2" fmla="*/ 3216669 h 3216669"/>
                <a:gd name="connsiteX3" fmla="*/ 2132687 w 2363140"/>
                <a:gd name="connsiteY3" fmla="*/ 3216669 h 3216669"/>
                <a:gd name="connsiteX4" fmla="*/ 2363140 w 2363140"/>
                <a:gd name="connsiteY4" fmla="*/ 2986216 h 3216669"/>
                <a:gd name="connsiteX5" fmla="*/ 2363140 w 2363140"/>
                <a:gd name="connsiteY5" fmla="*/ 665838 h 3216669"/>
                <a:gd name="connsiteX6" fmla="*/ 2132687 w 2363140"/>
                <a:gd name="connsiteY6" fmla="*/ 435385 h 3216669"/>
                <a:gd name="connsiteX7" fmla="*/ 1386410 w 2363140"/>
                <a:gd name="connsiteY7" fmla="*/ 435385 h 3216669"/>
                <a:gd name="connsiteX8" fmla="*/ 1181571 w 2363140"/>
                <a:gd name="connsiteY8" fmla="*/ 0 h 3216669"/>
                <a:gd name="connsiteX9" fmla="*/ 976731 w 2363140"/>
                <a:gd name="connsiteY9" fmla="*/ 435385 h 3216669"/>
                <a:gd name="connsiteX10" fmla="*/ 230453 w 2363140"/>
                <a:gd name="connsiteY10" fmla="*/ 435385 h 3216669"/>
                <a:gd name="connsiteX11" fmla="*/ 0 w 2363140"/>
                <a:gd name="connsiteY11" fmla="*/ 665838 h 3216669"/>
                <a:gd name="connsiteX12" fmla="*/ 0 w 2363140"/>
                <a:gd name="connsiteY12" fmla="*/ 2441369 h 3216669"/>
                <a:gd name="connsiteX13" fmla="*/ 0 w 2363140"/>
                <a:gd name="connsiteY13" fmla="*/ 2986216 h 321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63140" h="3216669">
                  <a:moveTo>
                    <a:pt x="0" y="3216669"/>
                  </a:moveTo>
                  <a:lnTo>
                    <a:pt x="230453" y="3216669"/>
                  </a:lnTo>
                  <a:lnTo>
                    <a:pt x="761276" y="3216669"/>
                  </a:lnTo>
                  <a:lnTo>
                    <a:pt x="2132687" y="3216669"/>
                  </a:lnTo>
                  <a:cubicBezTo>
                    <a:pt x="2259963" y="3216669"/>
                    <a:pt x="2363140" y="3113492"/>
                    <a:pt x="2363140" y="2986216"/>
                  </a:cubicBezTo>
                  <a:lnTo>
                    <a:pt x="2363140" y="665838"/>
                  </a:lnTo>
                  <a:cubicBezTo>
                    <a:pt x="2363140" y="538562"/>
                    <a:pt x="2259963" y="435385"/>
                    <a:pt x="2132687" y="435385"/>
                  </a:cubicBezTo>
                  <a:lnTo>
                    <a:pt x="1386410" y="435385"/>
                  </a:lnTo>
                  <a:lnTo>
                    <a:pt x="1181571" y="0"/>
                  </a:lnTo>
                  <a:lnTo>
                    <a:pt x="976731" y="435385"/>
                  </a:lnTo>
                  <a:lnTo>
                    <a:pt x="230453" y="435385"/>
                  </a:lnTo>
                  <a:cubicBezTo>
                    <a:pt x="103177" y="435385"/>
                    <a:pt x="0" y="538562"/>
                    <a:pt x="0" y="665838"/>
                  </a:cubicBezTo>
                  <a:lnTo>
                    <a:pt x="0" y="2441369"/>
                  </a:lnTo>
                  <a:lnTo>
                    <a:pt x="0" y="2986216"/>
                  </a:lnTo>
                  <a:close/>
                </a:path>
              </a:pathLst>
            </a:cu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4262B17-0AD4-4DE3-D9FD-6DF7CF0D5391}"/>
                </a:ext>
              </a:extLst>
            </p:cNvPr>
            <p:cNvGrpSpPr/>
            <p:nvPr/>
          </p:nvGrpSpPr>
          <p:grpSpPr>
            <a:xfrm>
              <a:off x="6346372" y="2295723"/>
              <a:ext cx="2139042" cy="1422553"/>
              <a:chOff x="746136" y="3914825"/>
              <a:chExt cx="2139042" cy="1422553"/>
            </a:xfrm>
          </p:grpSpPr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1530AC0C-FB71-FBA2-F1C0-778F33D37FB7}"/>
                  </a:ext>
                </a:extLst>
              </p:cNvPr>
              <p:cNvSpPr txBox="1"/>
              <p:nvPr/>
            </p:nvSpPr>
            <p:spPr>
              <a:xfrm>
                <a:off x="904597" y="4334226"/>
                <a:ext cx="1853984" cy="1003152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1AD0199-749E-513A-8362-CF2379E01D37}"/>
                  </a:ext>
                </a:extLst>
              </p:cNvPr>
              <p:cNvSpPr txBox="1"/>
              <p:nvPr/>
            </p:nvSpPr>
            <p:spPr>
              <a:xfrm>
                <a:off x="746136" y="3914825"/>
                <a:ext cx="21390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18F362F2-365F-A751-107F-3FFF64F4A753}"/>
              </a:ext>
            </a:extLst>
          </p:cNvPr>
          <p:cNvSpPr/>
          <p:nvPr/>
        </p:nvSpPr>
        <p:spPr>
          <a:xfrm flipV="1">
            <a:off x="8909542" y="2056141"/>
            <a:ext cx="2363140" cy="3216669"/>
          </a:xfrm>
          <a:custGeom>
            <a:avLst/>
            <a:gdLst>
              <a:gd name="connsiteX0" fmla="*/ 0 w 2363140"/>
              <a:gd name="connsiteY0" fmla="*/ 3216669 h 3216669"/>
              <a:gd name="connsiteX1" fmla="*/ 230453 w 2363140"/>
              <a:gd name="connsiteY1" fmla="*/ 3216669 h 3216669"/>
              <a:gd name="connsiteX2" fmla="*/ 761276 w 2363140"/>
              <a:gd name="connsiteY2" fmla="*/ 3216669 h 3216669"/>
              <a:gd name="connsiteX3" fmla="*/ 2132687 w 2363140"/>
              <a:gd name="connsiteY3" fmla="*/ 3216669 h 3216669"/>
              <a:gd name="connsiteX4" fmla="*/ 2363140 w 2363140"/>
              <a:gd name="connsiteY4" fmla="*/ 2986216 h 3216669"/>
              <a:gd name="connsiteX5" fmla="*/ 2363140 w 2363140"/>
              <a:gd name="connsiteY5" fmla="*/ 665838 h 3216669"/>
              <a:gd name="connsiteX6" fmla="*/ 2132687 w 2363140"/>
              <a:gd name="connsiteY6" fmla="*/ 435385 h 3216669"/>
              <a:gd name="connsiteX7" fmla="*/ 1386410 w 2363140"/>
              <a:gd name="connsiteY7" fmla="*/ 435385 h 3216669"/>
              <a:gd name="connsiteX8" fmla="*/ 1181571 w 2363140"/>
              <a:gd name="connsiteY8" fmla="*/ 0 h 3216669"/>
              <a:gd name="connsiteX9" fmla="*/ 976731 w 2363140"/>
              <a:gd name="connsiteY9" fmla="*/ 435385 h 3216669"/>
              <a:gd name="connsiteX10" fmla="*/ 230453 w 2363140"/>
              <a:gd name="connsiteY10" fmla="*/ 435385 h 3216669"/>
              <a:gd name="connsiteX11" fmla="*/ 0 w 2363140"/>
              <a:gd name="connsiteY11" fmla="*/ 665838 h 3216669"/>
              <a:gd name="connsiteX12" fmla="*/ 0 w 2363140"/>
              <a:gd name="connsiteY12" fmla="*/ 2441369 h 3216669"/>
              <a:gd name="connsiteX13" fmla="*/ 0 w 2363140"/>
              <a:gd name="connsiteY13" fmla="*/ 2986216 h 321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3140" h="3216669">
                <a:moveTo>
                  <a:pt x="0" y="3216669"/>
                </a:moveTo>
                <a:lnTo>
                  <a:pt x="230453" y="3216669"/>
                </a:lnTo>
                <a:lnTo>
                  <a:pt x="761276" y="3216669"/>
                </a:lnTo>
                <a:lnTo>
                  <a:pt x="2132687" y="3216669"/>
                </a:lnTo>
                <a:cubicBezTo>
                  <a:pt x="2259963" y="3216669"/>
                  <a:pt x="2363140" y="3113492"/>
                  <a:pt x="2363140" y="2986216"/>
                </a:cubicBezTo>
                <a:lnTo>
                  <a:pt x="2363140" y="665838"/>
                </a:lnTo>
                <a:cubicBezTo>
                  <a:pt x="2363140" y="538562"/>
                  <a:pt x="2259963" y="435385"/>
                  <a:pt x="2132687" y="435385"/>
                </a:cubicBezTo>
                <a:lnTo>
                  <a:pt x="1386410" y="435385"/>
                </a:lnTo>
                <a:lnTo>
                  <a:pt x="1181571" y="0"/>
                </a:lnTo>
                <a:lnTo>
                  <a:pt x="976731" y="435385"/>
                </a:lnTo>
                <a:lnTo>
                  <a:pt x="230453" y="435385"/>
                </a:lnTo>
                <a:cubicBezTo>
                  <a:pt x="103177" y="435385"/>
                  <a:pt x="0" y="538562"/>
                  <a:pt x="0" y="665838"/>
                </a:cubicBezTo>
                <a:lnTo>
                  <a:pt x="0" y="2441369"/>
                </a:lnTo>
                <a:lnTo>
                  <a:pt x="0" y="2986216"/>
                </a:lnTo>
                <a:close/>
              </a:path>
            </a:pathLst>
          </a:cu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1212850" ty="0" sx="100000" sy="100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D9E61D0-7275-6447-3430-47420B5AA0DD}"/>
              </a:ext>
            </a:extLst>
          </p:cNvPr>
          <p:cNvGrpSpPr/>
          <p:nvPr/>
        </p:nvGrpSpPr>
        <p:grpSpPr>
          <a:xfrm>
            <a:off x="587375" y="5520857"/>
            <a:ext cx="11017251" cy="544286"/>
            <a:chOff x="587375" y="5520857"/>
            <a:chExt cx="11017250" cy="544286"/>
          </a:xfrm>
        </p:grpSpPr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F8CDA9E6-94DA-3A80-47E9-275ACA824579}"/>
                </a:ext>
              </a:extLst>
            </p:cNvPr>
            <p:cNvCxnSpPr>
              <a:cxnSpLocks/>
            </p:cNvCxnSpPr>
            <p:nvPr/>
          </p:nvCxnSpPr>
          <p:spPr>
            <a:xfrm>
              <a:off x="587375" y="5793000"/>
              <a:ext cx="11017250" cy="0"/>
            </a:xfrm>
            <a:prstGeom prst="line">
              <a:avLst/>
            </a:prstGeom>
            <a:ln w="31750" cap="rnd">
              <a:solidFill>
                <a:srgbClr val="4474C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3A87C771-D8A3-3CCF-D610-796341B83A45}"/>
                </a:ext>
              </a:extLst>
            </p:cNvPr>
            <p:cNvSpPr/>
            <p:nvPr/>
          </p:nvSpPr>
          <p:spPr>
            <a:xfrm>
              <a:off x="1841108" y="5520857"/>
              <a:ext cx="544286" cy="5442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74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A71098C5-1C8B-6358-85A3-620EFF97AD0D}"/>
                </a:ext>
              </a:extLst>
            </p:cNvPr>
            <p:cNvSpPr/>
            <p:nvPr/>
          </p:nvSpPr>
          <p:spPr>
            <a:xfrm>
              <a:off x="4500395" y="5520857"/>
              <a:ext cx="544286" cy="5442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74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2360AADF-1EBB-FCFF-D029-E3C20D41645B}"/>
                </a:ext>
              </a:extLst>
            </p:cNvPr>
            <p:cNvSpPr/>
            <p:nvPr/>
          </p:nvSpPr>
          <p:spPr>
            <a:xfrm>
              <a:off x="7159682" y="5520857"/>
              <a:ext cx="544286" cy="5442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74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FC527FAF-FDFF-6D29-4C70-BCACB9D9240D}"/>
                </a:ext>
              </a:extLst>
            </p:cNvPr>
            <p:cNvSpPr/>
            <p:nvPr/>
          </p:nvSpPr>
          <p:spPr>
            <a:xfrm>
              <a:off x="9818969" y="5520857"/>
              <a:ext cx="544286" cy="54428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4474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81" name="图形 80">
            <a:extLst>
              <a:ext uri="{FF2B5EF4-FFF2-40B4-BE49-F238E27FC236}">
                <a16:creationId xmlns:a16="http://schemas.microsoft.com/office/drawing/2014/main" id="{2C71D734-39CD-11DD-4F07-78F0ECC0BD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4851" y="5649000"/>
            <a:ext cx="316800" cy="288000"/>
          </a:xfrm>
          <a:prstGeom prst="rect">
            <a:avLst/>
          </a:prstGeom>
        </p:spPr>
      </p:pic>
      <p:pic>
        <p:nvPicPr>
          <p:cNvPr id="82" name="图形 81">
            <a:extLst>
              <a:ext uri="{FF2B5EF4-FFF2-40B4-BE49-F238E27FC236}">
                <a16:creationId xmlns:a16="http://schemas.microsoft.com/office/drawing/2014/main" id="{B5ED4E47-0CF0-40B9-A0F6-678325BAE6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67378" y="5649000"/>
            <a:ext cx="269772" cy="288000"/>
          </a:xfrm>
          <a:prstGeom prst="rect">
            <a:avLst/>
          </a:prstGeom>
        </p:spPr>
      </p:pic>
      <p:pic>
        <p:nvPicPr>
          <p:cNvPr id="83" name="图形 82">
            <a:extLst>
              <a:ext uri="{FF2B5EF4-FFF2-40B4-BE49-F238E27FC236}">
                <a16:creationId xmlns:a16="http://schemas.microsoft.com/office/drawing/2014/main" id="{D2372062-56A8-A60B-9714-C94C3F2144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6017" y="5649000"/>
            <a:ext cx="313043" cy="288000"/>
          </a:xfrm>
          <a:prstGeom prst="rect">
            <a:avLst/>
          </a:prstGeom>
        </p:spPr>
      </p:pic>
      <p:pic>
        <p:nvPicPr>
          <p:cNvPr id="84" name="图形 83">
            <a:extLst>
              <a:ext uri="{FF2B5EF4-FFF2-40B4-BE49-F238E27FC236}">
                <a16:creationId xmlns:a16="http://schemas.microsoft.com/office/drawing/2014/main" id="{FFC972ED-955D-A67F-31B0-D8C1DAF54BD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10325" y="5649000"/>
            <a:ext cx="243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401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8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26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Display of work results</a:t>
              </a:r>
              <a:endParaRPr lang="zh-CN" altLang="en-US" sz="1200" spc="26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13B1FA0-117F-946F-9CD3-E42B35E2D9E4}"/>
              </a:ext>
            </a:extLst>
          </p:cNvPr>
          <p:cNvGrpSpPr/>
          <p:nvPr/>
        </p:nvGrpSpPr>
        <p:grpSpPr>
          <a:xfrm>
            <a:off x="1080242" y="3730169"/>
            <a:ext cx="3036559" cy="1896936"/>
            <a:chOff x="1080241" y="3730169"/>
            <a:chExt cx="3036558" cy="1896936"/>
          </a:xfrm>
          <a:solidFill>
            <a:srgbClr val="8AEFFA"/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E8296F74-6DCE-3F23-2D19-063FD5E82B4D}"/>
                </a:ext>
              </a:extLst>
            </p:cNvPr>
            <p:cNvSpPr/>
            <p:nvPr/>
          </p:nvSpPr>
          <p:spPr>
            <a:xfrm>
              <a:off x="1080241" y="3730169"/>
              <a:ext cx="3036558" cy="1896936"/>
            </a:xfrm>
            <a:prstGeom prst="rect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9B21E54C-3798-F0AE-159D-3A1243E8B87D}"/>
                </a:ext>
              </a:extLst>
            </p:cNvPr>
            <p:cNvGrpSpPr/>
            <p:nvPr/>
          </p:nvGrpSpPr>
          <p:grpSpPr>
            <a:xfrm>
              <a:off x="1361108" y="3977274"/>
              <a:ext cx="2474824" cy="1080331"/>
              <a:chOff x="1312581" y="4017317"/>
              <a:chExt cx="2474824" cy="1080331"/>
            </a:xfrm>
            <a:grpFill/>
          </p:grpSpPr>
          <p:sp>
            <p:nvSpPr>
              <p:cNvPr id="9" name="TextBox 26">
                <a:extLst>
                  <a:ext uri="{FF2B5EF4-FFF2-40B4-BE49-F238E27FC236}">
                    <a16:creationId xmlns:a16="http://schemas.microsoft.com/office/drawing/2014/main" id="{026B37F5-8BBA-16FD-1644-C900B4871ED6}"/>
                  </a:ext>
                </a:extLst>
              </p:cNvPr>
              <p:cNvSpPr txBox="1"/>
              <p:nvPr/>
            </p:nvSpPr>
            <p:spPr>
              <a:xfrm>
                <a:off x="1312581" y="4414584"/>
                <a:ext cx="2474824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CFE1167-02E3-60D0-32B3-86FC61946AA8}"/>
                  </a:ext>
                </a:extLst>
              </p:cNvPr>
              <p:cNvSpPr txBox="1"/>
              <p:nvPr/>
            </p:nvSpPr>
            <p:spPr>
              <a:xfrm>
                <a:off x="1355729" y="4017317"/>
                <a:ext cx="2177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8F65516-0C34-2FAC-6FB7-371CA9D54C69}"/>
              </a:ext>
            </a:extLst>
          </p:cNvPr>
          <p:cNvGrpSpPr/>
          <p:nvPr/>
        </p:nvGrpSpPr>
        <p:grpSpPr>
          <a:xfrm>
            <a:off x="4589933" y="3730169"/>
            <a:ext cx="3036559" cy="1896936"/>
            <a:chOff x="4589932" y="3730169"/>
            <a:chExt cx="3036558" cy="1896936"/>
          </a:xfrm>
          <a:solidFill>
            <a:srgbClr val="8AEFFA"/>
          </a:solidFill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62D50FC-3BDC-47FC-B1D1-AA7E90CD4F19}"/>
                </a:ext>
              </a:extLst>
            </p:cNvPr>
            <p:cNvSpPr/>
            <p:nvPr/>
          </p:nvSpPr>
          <p:spPr>
            <a:xfrm>
              <a:off x="4589932" y="3730169"/>
              <a:ext cx="3036558" cy="1896936"/>
            </a:xfrm>
            <a:prstGeom prst="rect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D953F7B4-629D-7E99-3650-710C546D328E}"/>
                </a:ext>
              </a:extLst>
            </p:cNvPr>
            <p:cNvGrpSpPr/>
            <p:nvPr/>
          </p:nvGrpSpPr>
          <p:grpSpPr>
            <a:xfrm>
              <a:off x="4858588" y="3977274"/>
              <a:ext cx="2474824" cy="1080331"/>
              <a:chOff x="1312581" y="4017317"/>
              <a:chExt cx="2474824" cy="1080331"/>
            </a:xfrm>
            <a:grpFill/>
          </p:grpSpPr>
          <p:sp>
            <p:nvSpPr>
              <p:cNvPr id="28" name="TextBox 26">
                <a:extLst>
                  <a:ext uri="{FF2B5EF4-FFF2-40B4-BE49-F238E27FC236}">
                    <a16:creationId xmlns:a16="http://schemas.microsoft.com/office/drawing/2014/main" id="{0E041B74-57A4-60F7-B4B2-130229AB58D5}"/>
                  </a:ext>
                </a:extLst>
              </p:cNvPr>
              <p:cNvSpPr txBox="1"/>
              <p:nvPr/>
            </p:nvSpPr>
            <p:spPr>
              <a:xfrm>
                <a:off x="1312581" y="4414584"/>
                <a:ext cx="2474824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150F5054-DCEE-D997-6F33-ACBF35777448}"/>
                  </a:ext>
                </a:extLst>
              </p:cNvPr>
              <p:cNvSpPr txBox="1"/>
              <p:nvPr/>
            </p:nvSpPr>
            <p:spPr>
              <a:xfrm>
                <a:off x="1312581" y="4017317"/>
                <a:ext cx="2228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C5F2468-89AC-0597-C3FE-CF83ADFF2DE5}"/>
              </a:ext>
            </a:extLst>
          </p:cNvPr>
          <p:cNvGrpSpPr/>
          <p:nvPr/>
        </p:nvGrpSpPr>
        <p:grpSpPr>
          <a:xfrm>
            <a:off x="8099622" y="3730169"/>
            <a:ext cx="3036559" cy="1896936"/>
            <a:chOff x="8099622" y="3730169"/>
            <a:chExt cx="3036558" cy="1896936"/>
          </a:xfrm>
          <a:solidFill>
            <a:srgbClr val="8AEFFA"/>
          </a:solidFill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478EAE8D-57D8-C385-3872-A7F00412C5F4}"/>
                </a:ext>
              </a:extLst>
            </p:cNvPr>
            <p:cNvSpPr/>
            <p:nvPr/>
          </p:nvSpPr>
          <p:spPr>
            <a:xfrm>
              <a:off x="8099622" y="3730169"/>
              <a:ext cx="3036558" cy="1896936"/>
            </a:xfrm>
            <a:prstGeom prst="rect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91C3A489-7D5E-F19C-6270-7CA2A56AF02B}"/>
                </a:ext>
              </a:extLst>
            </p:cNvPr>
            <p:cNvGrpSpPr/>
            <p:nvPr/>
          </p:nvGrpSpPr>
          <p:grpSpPr>
            <a:xfrm>
              <a:off x="8380489" y="3977274"/>
              <a:ext cx="2474824" cy="1080331"/>
              <a:chOff x="1312581" y="4017317"/>
              <a:chExt cx="2474824" cy="1080331"/>
            </a:xfrm>
            <a:grpFill/>
          </p:grpSpPr>
          <p:sp>
            <p:nvSpPr>
              <p:cNvPr id="33" name="TextBox 26">
                <a:extLst>
                  <a:ext uri="{FF2B5EF4-FFF2-40B4-BE49-F238E27FC236}">
                    <a16:creationId xmlns:a16="http://schemas.microsoft.com/office/drawing/2014/main" id="{1E3DDE87-5477-2919-DEBD-97A3996B0ADC}"/>
                  </a:ext>
                </a:extLst>
              </p:cNvPr>
              <p:cNvSpPr txBox="1"/>
              <p:nvPr/>
            </p:nvSpPr>
            <p:spPr>
              <a:xfrm>
                <a:off x="1312581" y="4414584"/>
                <a:ext cx="2474824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193CA68-A3A1-63B3-74D1-19F889422A9C}"/>
                  </a:ext>
                </a:extLst>
              </p:cNvPr>
              <p:cNvSpPr txBox="1"/>
              <p:nvPr/>
            </p:nvSpPr>
            <p:spPr>
              <a:xfrm>
                <a:off x="1514553" y="4017317"/>
                <a:ext cx="2084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C9F561A-2CC5-F504-F278-2C07527D300E}"/>
              </a:ext>
            </a:extLst>
          </p:cNvPr>
          <p:cNvGrpSpPr/>
          <p:nvPr/>
        </p:nvGrpSpPr>
        <p:grpSpPr>
          <a:xfrm>
            <a:off x="909435" y="1973111"/>
            <a:ext cx="3190156" cy="1412116"/>
            <a:chOff x="909434" y="1973110"/>
            <a:chExt cx="3190156" cy="1412116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429071A-ABA9-1E67-570B-F158D2D2239C}"/>
                </a:ext>
              </a:extLst>
            </p:cNvPr>
            <p:cNvGrpSpPr/>
            <p:nvPr/>
          </p:nvGrpSpPr>
          <p:grpSpPr>
            <a:xfrm>
              <a:off x="1519463" y="1998075"/>
              <a:ext cx="2580127" cy="252000"/>
              <a:chOff x="1080241" y="1998075"/>
              <a:chExt cx="3038400" cy="252000"/>
            </a:xfrm>
          </p:grpSpPr>
          <p:sp>
            <p:nvSpPr>
              <p:cNvPr id="46" name="矩形: 圆角 45">
                <a:extLst>
                  <a:ext uri="{FF2B5EF4-FFF2-40B4-BE49-F238E27FC236}">
                    <a16:creationId xmlns:a16="http://schemas.microsoft.com/office/drawing/2014/main" id="{966F9516-ED86-79B5-7EA4-82068CA567C1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EDFE5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8502DBCD-1CF0-77F6-02BE-D75394154E0B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223445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E4F9EBD-33C5-10ED-7FC9-303FB2CA6081}"/>
                </a:ext>
              </a:extLst>
            </p:cNvPr>
            <p:cNvGrpSpPr/>
            <p:nvPr/>
          </p:nvGrpSpPr>
          <p:grpSpPr>
            <a:xfrm>
              <a:off x="1519463" y="2542478"/>
              <a:ext cx="2580127" cy="252000"/>
              <a:chOff x="1080241" y="1998075"/>
              <a:chExt cx="3038400" cy="252000"/>
            </a:xfrm>
          </p:grpSpPr>
          <p:sp>
            <p:nvSpPr>
              <p:cNvPr id="44" name="矩形: 圆角 43">
                <a:extLst>
                  <a:ext uri="{FF2B5EF4-FFF2-40B4-BE49-F238E27FC236}">
                    <a16:creationId xmlns:a16="http://schemas.microsoft.com/office/drawing/2014/main" id="{781BF4ED-3107-F199-F347-C808E421F1C0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EDFE5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5" name="矩形: 圆角 44">
                <a:extLst>
                  <a:ext uri="{FF2B5EF4-FFF2-40B4-BE49-F238E27FC236}">
                    <a16:creationId xmlns:a16="http://schemas.microsoft.com/office/drawing/2014/main" id="{3A8DD474-6208-3664-7F95-24BA0FB71CC4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265355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A275FAF-6CF5-9A25-EE9B-A9747471648D}"/>
                </a:ext>
              </a:extLst>
            </p:cNvPr>
            <p:cNvGrpSpPr/>
            <p:nvPr/>
          </p:nvGrpSpPr>
          <p:grpSpPr>
            <a:xfrm>
              <a:off x="1517622" y="3086882"/>
              <a:ext cx="2580127" cy="252000"/>
              <a:chOff x="1080241" y="1998075"/>
              <a:chExt cx="3038400" cy="252000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65AE9A51-01B0-E3E1-02C4-EF41A3E0C324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9EDFE5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130B63B0-05E5-9777-45D6-044B14C1BC63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187631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39" name="TextBox 26">
              <a:extLst>
                <a:ext uri="{FF2B5EF4-FFF2-40B4-BE49-F238E27FC236}">
                  <a16:creationId xmlns:a16="http://schemas.microsoft.com/office/drawing/2014/main" id="{A09ABA72-8609-E2BF-24BE-66768D451B6D}"/>
                </a:ext>
              </a:extLst>
            </p:cNvPr>
            <p:cNvSpPr txBox="1"/>
            <p:nvPr/>
          </p:nvSpPr>
          <p:spPr>
            <a:xfrm>
              <a:off x="909434" y="1973110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0BF6A130-1CC4-1717-65E1-0D31268EC663}"/>
                </a:ext>
              </a:extLst>
            </p:cNvPr>
            <p:cNvSpPr txBox="1"/>
            <p:nvPr/>
          </p:nvSpPr>
          <p:spPr>
            <a:xfrm>
              <a:off x="909434" y="251530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90%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03635ECA-FEB2-8E83-C02C-76E9E0339202}"/>
                </a:ext>
              </a:extLst>
            </p:cNvPr>
            <p:cNvSpPr txBox="1"/>
            <p:nvPr/>
          </p:nvSpPr>
          <p:spPr>
            <a:xfrm>
              <a:off x="909434" y="306892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60%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CC89B9-98B6-75A9-85FC-5F8958A5EA3E}"/>
              </a:ext>
            </a:extLst>
          </p:cNvPr>
          <p:cNvGrpSpPr/>
          <p:nvPr/>
        </p:nvGrpSpPr>
        <p:grpSpPr>
          <a:xfrm>
            <a:off x="4386805" y="1973111"/>
            <a:ext cx="3190156" cy="1412116"/>
            <a:chOff x="4386804" y="1973110"/>
            <a:chExt cx="3190156" cy="1412116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8E241BE2-39E7-AA62-04F5-BF9C5640FEAC}"/>
                </a:ext>
              </a:extLst>
            </p:cNvPr>
            <p:cNvGrpSpPr/>
            <p:nvPr/>
          </p:nvGrpSpPr>
          <p:grpSpPr>
            <a:xfrm>
              <a:off x="4996833" y="1998075"/>
              <a:ext cx="2580127" cy="252000"/>
              <a:chOff x="1080241" y="1998075"/>
              <a:chExt cx="3038400" cy="252000"/>
            </a:xfrm>
          </p:grpSpPr>
          <p:sp>
            <p:nvSpPr>
              <p:cNvPr id="59" name="矩形: 圆角 58">
                <a:extLst>
                  <a:ext uri="{FF2B5EF4-FFF2-40B4-BE49-F238E27FC236}">
                    <a16:creationId xmlns:a16="http://schemas.microsoft.com/office/drawing/2014/main" id="{B2616770-3A3E-2756-DBC1-16437E9D6D65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0" name="矩形: 圆角 59">
                <a:extLst>
                  <a:ext uri="{FF2B5EF4-FFF2-40B4-BE49-F238E27FC236}">
                    <a16:creationId xmlns:a16="http://schemas.microsoft.com/office/drawing/2014/main" id="{4428014B-6B37-A973-B754-A79211B42F24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155014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38EB5D8A-CA7A-3E53-2E8D-59646BCADBA0}"/>
                </a:ext>
              </a:extLst>
            </p:cNvPr>
            <p:cNvGrpSpPr/>
            <p:nvPr/>
          </p:nvGrpSpPr>
          <p:grpSpPr>
            <a:xfrm>
              <a:off x="4996833" y="2542478"/>
              <a:ext cx="2580127" cy="252000"/>
              <a:chOff x="1080241" y="1998075"/>
              <a:chExt cx="3038400" cy="252000"/>
            </a:xfrm>
          </p:grpSpPr>
          <p:sp>
            <p:nvSpPr>
              <p:cNvPr id="57" name="矩形: 圆角 56">
                <a:extLst>
                  <a:ext uri="{FF2B5EF4-FFF2-40B4-BE49-F238E27FC236}">
                    <a16:creationId xmlns:a16="http://schemas.microsoft.com/office/drawing/2014/main" id="{127C61A0-5FE3-740D-4F90-A6E78B31DED3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8" name="矩形: 圆角 57">
                <a:extLst>
                  <a:ext uri="{FF2B5EF4-FFF2-40B4-BE49-F238E27FC236}">
                    <a16:creationId xmlns:a16="http://schemas.microsoft.com/office/drawing/2014/main" id="{9C30F29B-83C1-CFD9-033E-DC44DFEDAE05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228153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6B56C543-91F5-4612-ED2D-E1764272D1E9}"/>
                </a:ext>
              </a:extLst>
            </p:cNvPr>
            <p:cNvGrpSpPr/>
            <p:nvPr/>
          </p:nvGrpSpPr>
          <p:grpSpPr>
            <a:xfrm>
              <a:off x="4994992" y="3086882"/>
              <a:ext cx="2580127" cy="252000"/>
              <a:chOff x="1080241" y="1998075"/>
              <a:chExt cx="3038400" cy="252000"/>
            </a:xfrm>
          </p:grpSpPr>
          <p:sp>
            <p:nvSpPr>
              <p:cNvPr id="55" name="矩形: 圆角 54">
                <a:extLst>
                  <a:ext uri="{FF2B5EF4-FFF2-40B4-BE49-F238E27FC236}">
                    <a16:creationId xmlns:a16="http://schemas.microsoft.com/office/drawing/2014/main" id="{A8C3FFD9-EDCB-99CF-480B-806FB7A7A8E0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832E7644-2743-91E9-B72E-76F4131AE464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187631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52" name="TextBox 26">
              <a:extLst>
                <a:ext uri="{FF2B5EF4-FFF2-40B4-BE49-F238E27FC236}">
                  <a16:creationId xmlns:a16="http://schemas.microsoft.com/office/drawing/2014/main" id="{74BDA110-67B1-9BDD-6377-1F945F17431A}"/>
                </a:ext>
              </a:extLst>
            </p:cNvPr>
            <p:cNvSpPr txBox="1"/>
            <p:nvPr/>
          </p:nvSpPr>
          <p:spPr>
            <a:xfrm>
              <a:off x="4386804" y="1973110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50%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3" name="TextBox 26">
              <a:extLst>
                <a:ext uri="{FF2B5EF4-FFF2-40B4-BE49-F238E27FC236}">
                  <a16:creationId xmlns:a16="http://schemas.microsoft.com/office/drawing/2014/main" id="{A6E9940D-CECB-A102-CB6C-8372B616A68C}"/>
                </a:ext>
              </a:extLst>
            </p:cNvPr>
            <p:cNvSpPr txBox="1"/>
            <p:nvPr/>
          </p:nvSpPr>
          <p:spPr>
            <a:xfrm>
              <a:off x="4386804" y="251530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70%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:a16="http://schemas.microsoft.com/office/drawing/2014/main" id="{D0ED5553-9D3E-ABD1-A8FE-FDE761BDDB5E}"/>
                </a:ext>
              </a:extLst>
            </p:cNvPr>
            <p:cNvSpPr txBox="1"/>
            <p:nvPr/>
          </p:nvSpPr>
          <p:spPr>
            <a:xfrm>
              <a:off x="4386804" y="306892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60%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9C4A689-38F6-5CC1-D388-3715B61A6CEF}"/>
              </a:ext>
            </a:extLst>
          </p:cNvPr>
          <p:cNvGrpSpPr/>
          <p:nvPr/>
        </p:nvGrpSpPr>
        <p:grpSpPr>
          <a:xfrm>
            <a:off x="7926975" y="1973111"/>
            <a:ext cx="3190156" cy="1412116"/>
            <a:chOff x="7926974" y="1973110"/>
            <a:chExt cx="3190156" cy="1412116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651BF8A5-B97C-79B2-4F3F-F32FEC426727}"/>
                </a:ext>
              </a:extLst>
            </p:cNvPr>
            <p:cNvGrpSpPr/>
            <p:nvPr/>
          </p:nvGrpSpPr>
          <p:grpSpPr>
            <a:xfrm>
              <a:off x="8537003" y="1998075"/>
              <a:ext cx="2580127" cy="252000"/>
              <a:chOff x="1080241" y="1998075"/>
              <a:chExt cx="3038400" cy="252000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4A54EE1D-93C9-87AF-53B3-FB3DA8A15AD9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3" name="矩形: 圆角 72">
                <a:extLst>
                  <a:ext uri="{FF2B5EF4-FFF2-40B4-BE49-F238E27FC236}">
                    <a16:creationId xmlns:a16="http://schemas.microsoft.com/office/drawing/2014/main" id="{23EE5AF2-5AF8-021A-288C-84C89F318D6C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228153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A33AF47D-E758-2841-2081-A583C282DDB4}"/>
                </a:ext>
              </a:extLst>
            </p:cNvPr>
            <p:cNvGrpSpPr/>
            <p:nvPr/>
          </p:nvGrpSpPr>
          <p:grpSpPr>
            <a:xfrm>
              <a:off x="8537003" y="2542478"/>
              <a:ext cx="2580127" cy="252000"/>
              <a:chOff x="1080241" y="1998075"/>
              <a:chExt cx="3038400" cy="252000"/>
            </a:xfrm>
          </p:grpSpPr>
          <p:sp>
            <p:nvSpPr>
              <p:cNvPr id="70" name="矩形: 圆角 69">
                <a:extLst>
                  <a:ext uri="{FF2B5EF4-FFF2-40B4-BE49-F238E27FC236}">
                    <a16:creationId xmlns:a16="http://schemas.microsoft.com/office/drawing/2014/main" id="{3A87C367-C6C8-C1A7-9699-9C9EEEB69500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1" name="矩形: 圆角 70">
                <a:extLst>
                  <a:ext uri="{FF2B5EF4-FFF2-40B4-BE49-F238E27FC236}">
                    <a16:creationId xmlns:a16="http://schemas.microsoft.com/office/drawing/2014/main" id="{F3FF966C-A6C2-E0BA-571B-E73E7800A568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2789917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27429198-A17E-6253-A736-33BD70180425}"/>
                </a:ext>
              </a:extLst>
            </p:cNvPr>
            <p:cNvGrpSpPr/>
            <p:nvPr/>
          </p:nvGrpSpPr>
          <p:grpSpPr>
            <a:xfrm>
              <a:off x="8535162" y="3086882"/>
              <a:ext cx="2580127" cy="252000"/>
              <a:chOff x="1080241" y="1998075"/>
              <a:chExt cx="3038400" cy="252000"/>
            </a:xfrm>
          </p:grpSpPr>
          <p:sp>
            <p:nvSpPr>
              <p:cNvPr id="68" name="矩形: 圆角 67">
                <a:extLst>
                  <a:ext uri="{FF2B5EF4-FFF2-40B4-BE49-F238E27FC236}">
                    <a16:creationId xmlns:a16="http://schemas.microsoft.com/office/drawing/2014/main" id="{4AC6ADEB-A917-8761-D835-22048D6321C3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3038400" cy="252000"/>
              </a:xfrm>
              <a:prstGeom prst="roundRect">
                <a:avLst>
                  <a:gd name="adj" fmla="val 50000"/>
                </a:avLst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59F7F081-8440-7F94-6E10-35007B7E721C}"/>
                  </a:ext>
                </a:extLst>
              </p:cNvPr>
              <p:cNvSpPr/>
              <p:nvPr/>
            </p:nvSpPr>
            <p:spPr>
              <a:xfrm>
                <a:off x="1080241" y="1998075"/>
                <a:ext cx="1692839" cy="252000"/>
              </a:xfrm>
              <a:prstGeom prst="roundRect">
                <a:avLst>
                  <a:gd name="adj" fmla="val 50000"/>
                </a:avLst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65" name="TextBox 26">
              <a:extLst>
                <a:ext uri="{FF2B5EF4-FFF2-40B4-BE49-F238E27FC236}">
                  <a16:creationId xmlns:a16="http://schemas.microsoft.com/office/drawing/2014/main" id="{42FAED4A-492C-6721-2CAA-40A7D00CFD5E}"/>
                </a:ext>
              </a:extLst>
            </p:cNvPr>
            <p:cNvSpPr txBox="1"/>
            <p:nvPr/>
          </p:nvSpPr>
          <p:spPr>
            <a:xfrm>
              <a:off x="7926974" y="1973110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70%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6" name="TextBox 26">
              <a:extLst>
                <a:ext uri="{FF2B5EF4-FFF2-40B4-BE49-F238E27FC236}">
                  <a16:creationId xmlns:a16="http://schemas.microsoft.com/office/drawing/2014/main" id="{AFF8EBC9-CB6A-8BFF-F58E-76F114E8DFE7}"/>
                </a:ext>
              </a:extLst>
            </p:cNvPr>
            <p:cNvSpPr txBox="1"/>
            <p:nvPr/>
          </p:nvSpPr>
          <p:spPr>
            <a:xfrm>
              <a:off x="7926974" y="251530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90%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7" name="TextBox 26">
              <a:extLst>
                <a:ext uri="{FF2B5EF4-FFF2-40B4-BE49-F238E27FC236}">
                  <a16:creationId xmlns:a16="http://schemas.microsoft.com/office/drawing/2014/main" id="{708C2089-9CE6-B6AF-4EE0-3784A8A52BA7}"/>
                </a:ext>
              </a:extLst>
            </p:cNvPr>
            <p:cNvSpPr txBox="1"/>
            <p:nvPr/>
          </p:nvSpPr>
          <p:spPr>
            <a:xfrm>
              <a:off x="7926974" y="3068929"/>
              <a:ext cx="655487" cy="31629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>
                  <a:solidFill>
                    <a:schemeClr val="tx1">
                      <a:lumMod val="85000"/>
                      <a:lumOff val="15000"/>
                      <a:alpha val="6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50%</a:t>
              </a:r>
              <a:endParaRPr lang="zh-CN" altLang="en-US" sz="120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34326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26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Display of work results</a:t>
              </a:r>
              <a:endParaRPr lang="zh-CN" altLang="en-US" sz="1200" spc="26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FF4CBC4-EA74-9C5E-55E7-6AF0A94079C9}"/>
              </a:ext>
            </a:extLst>
          </p:cNvPr>
          <p:cNvGrpSpPr/>
          <p:nvPr/>
        </p:nvGrpSpPr>
        <p:grpSpPr>
          <a:xfrm>
            <a:off x="1202455" y="2014483"/>
            <a:ext cx="3427143" cy="3430440"/>
            <a:chOff x="7194852" y="2470150"/>
            <a:chExt cx="3427142" cy="3430440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AA166DB-48C3-F9ED-7220-EBCD2054F669}"/>
                </a:ext>
              </a:extLst>
            </p:cNvPr>
            <p:cNvSpPr/>
            <p:nvPr/>
          </p:nvSpPr>
          <p:spPr>
            <a:xfrm>
              <a:off x="7971016" y="3249612"/>
              <a:ext cx="1874814" cy="1874814"/>
            </a:xfrm>
            <a:prstGeom prst="ellipse">
              <a:avLst/>
            </a:prstGeom>
            <a:ln w="342900">
              <a:solidFill>
                <a:srgbClr val="F3F4F1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BA2F7D91-8143-B23C-AE7B-7879C7ADB096}"/>
                </a:ext>
              </a:extLst>
            </p:cNvPr>
            <p:cNvSpPr/>
            <p:nvPr/>
          </p:nvSpPr>
          <p:spPr>
            <a:xfrm>
              <a:off x="7581588" y="2860184"/>
              <a:ext cx="2653669" cy="2653669"/>
            </a:xfrm>
            <a:prstGeom prst="ellipse">
              <a:avLst/>
            </a:prstGeom>
            <a:ln w="342900">
              <a:solidFill>
                <a:srgbClr val="F3F4F1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277F878-85E2-0714-A0A5-5BCBF7554E27}"/>
                </a:ext>
              </a:extLst>
            </p:cNvPr>
            <p:cNvSpPr/>
            <p:nvPr/>
          </p:nvSpPr>
          <p:spPr>
            <a:xfrm>
              <a:off x="8261161" y="3539757"/>
              <a:ext cx="1294524" cy="1294524"/>
            </a:xfrm>
            <a:prstGeom prst="ellipse">
              <a:avLst/>
            </a:prstGeom>
            <a:solidFill>
              <a:srgbClr val="9EDFE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9" name="弧形 18">
              <a:extLst>
                <a:ext uri="{FF2B5EF4-FFF2-40B4-BE49-F238E27FC236}">
                  <a16:creationId xmlns:a16="http://schemas.microsoft.com/office/drawing/2014/main" id="{3B530D92-FAF5-4210-574F-A8791E672931}"/>
                </a:ext>
              </a:extLst>
            </p:cNvPr>
            <p:cNvSpPr/>
            <p:nvPr/>
          </p:nvSpPr>
          <p:spPr>
            <a:xfrm>
              <a:off x="7971016" y="3249612"/>
              <a:ext cx="1874814" cy="1874814"/>
            </a:xfrm>
            <a:prstGeom prst="arc">
              <a:avLst>
                <a:gd name="adj1" fmla="val 16200000"/>
                <a:gd name="adj2" fmla="val 5384313"/>
              </a:avLst>
            </a:prstGeom>
            <a:ln w="342900" cap="rnd">
              <a:solidFill>
                <a:srgbClr val="9E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1" name="弧形 20">
              <a:extLst>
                <a:ext uri="{FF2B5EF4-FFF2-40B4-BE49-F238E27FC236}">
                  <a16:creationId xmlns:a16="http://schemas.microsoft.com/office/drawing/2014/main" id="{D7BF2AC3-99EF-494C-9415-28B47129AA79}"/>
                </a:ext>
              </a:extLst>
            </p:cNvPr>
            <p:cNvSpPr/>
            <p:nvPr/>
          </p:nvSpPr>
          <p:spPr>
            <a:xfrm>
              <a:off x="7581588" y="2860184"/>
              <a:ext cx="2653669" cy="2653669"/>
            </a:xfrm>
            <a:prstGeom prst="arc">
              <a:avLst>
                <a:gd name="adj1" fmla="val 16200000"/>
                <a:gd name="adj2" fmla="val 12471785"/>
              </a:avLst>
            </a:prstGeom>
            <a:ln w="342900" cap="rnd">
              <a:solidFill>
                <a:srgbClr val="2B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D98792E-BBDF-8100-8802-391AD1CDF63E}"/>
                </a:ext>
              </a:extLst>
            </p:cNvPr>
            <p:cNvSpPr/>
            <p:nvPr/>
          </p:nvSpPr>
          <p:spPr>
            <a:xfrm>
              <a:off x="7194852" y="2473448"/>
              <a:ext cx="3427142" cy="3427142"/>
            </a:xfrm>
            <a:prstGeom prst="ellipse">
              <a:avLst/>
            </a:prstGeom>
            <a:ln w="342900">
              <a:solidFill>
                <a:srgbClr val="F3F4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14086184-CC56-F0C8-8AF0-0EAC040FA72D}"/>
                </a:ext>
              </a:extLst>
            </p:cNvPr>
            <p:cNvSpPr/>
            <p:nvPr/>
          </p:nvSpPr>
          <p:spPr>
            <a:xfrm>
              <a:off x="7194852" y="2470150"/>
              <a:ext cx="3427142" cy="3427142"/>
            </a:xfrm>
            <a:prstGeom prst="arc">
              <a:avLst>
                <a:gd name="adj1" fmla="val 16200000"/>
                <a:gd name="adj2" fmla="val 8122370"/>
              </a:avLst>
            </a:prstGeom>
            <a:ln w="342900" cap="rnd">
              <a:solidFill>
                <a:srgbClr val="4474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508FEF8-8B42-9A65-A2FE-0A17FCECB7C4}"/>
              </a:ext>
            </a:extLst>
          </p:cNvPr>
          <p:cNvGrpSpPr/>
          <p:nvPr/>
        </p:nvGrpSpPr>
        <p:grpSpPr>
          <a:xfrm>
            <a:off x="5257909" y="1788176"/>
            <a:ext cx="4955472" cy="1061139"/>
            <a:chOff x="5923967" y="1788174"/>
            <a:chExt cx="4955472" cy="1061139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BFEBBF95-C74E-D763-0496-D559425F43E8}"/>
                </a:ext>
              </a:extLst>
            </p:cNvPr>
            <p:cNvSpPr/>
            <p:nvPr/>
          </p:nvSpPr>
          <p:spPr>
            <a:xfrm>
              <a:off x="5923967" y="1788174"/>
              <a:ext cx="4955472" cy="10611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474C4">
                  <a:alpha val="7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TextBox 26">
              <a:extLst>
                <a:ext uri="{FF2B5EF4-FFF2-40B4-BE49-F238E27FC236}">
                  <a16:creationId xmlns:a16="http://schemas.microsoft.com/office/drawing/2014/main" id="{58CD5AAE-E486-4070-BBAF-0E491B5BD9F7}"/>
                </a:ext>
              </a:extLst>
            </p:cNvPr>
            <p:cNvSpPr txBox="1"/>
            <p:nvPr/>
          </p:nvSpPr>
          <p:spPr>
            <a:xfrm>
              <a:off x="8061470" y="1892288"/>
              <a:ext cx="2657545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B0B9E19-49DB-A84D-FA66-74BA7EFF9D47}"/>
                </a:ext>
              </a:extLst>
            </p:cNvPr>
            <p:cNvSpPr txBox="1"/>
            <p:nvPr/>
          </p:nvSpPr>
          <p:spPr>
            <a:xfrm>
              <a:off x="6077902" y="1924546"/>
              <a:ext cx="19835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60%</a:t>
              </a:r>
              <a:endParaRPr lang="zh-CN" altLang="en-US" sz="4400">
                <a:solidFill>
                  <a:srgbClr val="4474C4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301D8A2-1946-0453-83A1-B153432AC786}"/>
              </a:ext>
            </a:extLst>
          </p:cNvPr>
          <p:cNvGrpSpPr/>
          <p:nvPr/>
        </p:nvGrpSpPr>
        <p:grpSpPr>
          <a:xfrm>
            <a:off x="5580124" y="3219736"/>
            <a:ext cx="4955472" cy="1061139"/>
            <a:chOff x="5923967" y="1788174"/>
            <a:chExt cx="4955472" cy="1061139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F8847A8B-3DF7-F7EE-CBA3-63391782AF01}"/>
                </a:ext>
              </a:extLst>
            </p:cNvPr>
            <p:cNvSpPr/>
            <p:nvPr/>
          </p:nvSpPr>
          <p:spPr>
            <a:xfrm>
              <a:off x="5923967" y="1788174"/>
              <a:ext cx="4955472" cy="10611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474C4">
                  <a:alpha val="7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269E5A8F-0E77-905E-402D-23536892B4D9}"/>
                </a:ext>
              </a:extLst>
            </p:cNvPr>
            <p:cNvSpPr txBox="1"/>
            <p:nvPr/>
          </p:nvSpPr>
          <p:spPr>
            <a:xfrm>
              <a:off x="8061470" y="1908417"/>
              <a:ext cx="2574816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35E917B-C5C3-35F5-6B1E-60BEA7F57109}"/>
                </a:ext>
              </a:extLst>
            </p:cNvPr>
            <p:cNvSpPr txBox="1"/>
            <p:nvPr/>
          </p:nvSpPr>
          <p:spPr>
            <a:xfrm>
              <a:off x="6077902" y="1924546"/>
              <a:ext cx="19835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2B96CB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85%</a:t>
              </a:r>
              <a:endParaRPr lang="zh-CN" altLang="en-US" sz="4400">
                <a:solidFill>
                  <a:srgbClr val="2B96CB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643FCBC-F696-53B7-E356-2C822E0230C9}"/>
              </a:ext>
            </a:extLst>
          </p:cNvPr>
          <p:cNvGrpSpPr/>
          <p:nvPr/>
        </p:nvGrpSpPr>
        <p:grpSpPr>
          <a:xfrm>
            <a:off x="5257909" y="4651298"/>
            <a:ext cx="4955472" cy="1061139"/>
            <a:chOff x="5923967" y="1788174"/>
            <a:chExt cx="4955472" cy="1061139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5884F895-1E39-D87A-7BBB-C89F787AABAA}"/>
                </a:ext>
              </a:extLst>
            </p:cNvPr>
            <p:cNvSpPr/>
            <p:nvPr/>
          </p:nvSpPr>
          <p:spPr>
            <a:xfrm>
              <a:off x="5923967" y="1788174"/>
              <a:ext cx="4955472" cy="106113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4474C4">
                  <a:alpha val="70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24CCD825-C952-AC47-997B-6C8BD143B21B}"/>
                </a:ext>
              </a:extLst>
            </p:cNvPr>
            <p:cNvSpPr txBox="1"/>
            <p:nvPr/>
          </p:nvSpPr>
          <p:spPr>
            <a:xfrm>
              <a:off x="8066418" y="1970673"/>
              <a:ext cx="2554626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24664B7-B2EC-FF77-0E0B-0485F3A1ECD0}"/>
                </a:ext>
              </a:extLst>
            </p:cNvPr>
            <p:cNvSpPr txBox="1"/>
            <p:nvPr/>
          </p:nvSpPr>
          <p:spPr>
            <a:xfrm>
              <a:off x="6077902" y="1924546"/>
              <a:ext cx="19835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solidFill>
                    <a:srgbClr val="9EDFE5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50%</a:t>
              </a:r>
              <a:endParaRPr lang="zh-CN" altLang="en-US" sz="4400">
                <a:solidFill>
                  <a:srgbClr val="9EDFE5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40" name="图形 39">
            <a:extLst>
              <a:ext uri="{FF2B5EF4-FFF2-40B4-BE49-F238E27FC236}">
                <a16:creationId xmlns:a16="http://schemas.microsoft.com/office/drawing/2014/main" id="{40C7AEF8-E473-57FD-5D03-7013E39B7E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9291" y="3465513"/>
            <a:ext cx="6336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5459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26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Display of work results</a:t>
              </a:r>
              <a:endParaRPr lang="zh-CN" altLang="en-US" sz="1200" spc="26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91A9D95-E347-3150-0F89-91A292ECDC50}"/>
              </a:ext>
            </a:extLst>
          </p:cNvPr>
          <p:cNvGrpSpPr/>
          <p:nvPr/>
        </p:nvGrpSpPr>
        <p:grpSpPr>
          <a:xfrm>
            <a:off x="0" y="4452846"/>
            <a:ext cx="12192000" cy="2405154"/>
            <a:chOff x="0" y="4452846"/>
            <a:chExt cx="12192000" cy="2405154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4578F9C1-7E29-6569-482E-CC65BD05259A}"/>
                </a:ext>
              </a:extLst>
            </p:cNvPr>
            <p:cNvSpPr/>
            <p:nvPr/>
          </p:nvSpPr>
          <p:spPr>
            <a:xfrm flipH="1">
              <a:off x="0" y="4452846"/>
              <a:ext cx="12192000" cy="2405154"/>
            </a:xfrm>
            <a:custGeom>
              <a:avLst/>
              <a:gdLst>
                <a:gd name="connsiteX0" fmla="*/ 8748491 w 12192000"/>
                <a:gd name="connsiteY0" fmla="*/ 1233 h 2405154"/>
                <a:gd name="connsiteX1" fmla="*/ 4306531 w 12192000"/>
                <a:gd name="connsiteY1" fmla="*/ 1057349 h 2405154"/>
                <a:gd name="connsiteX2" fmla="*/ 308035 w 12192000"/>
                <a:gd name="connsiteY2" fmla="*/ 272447 h 2405154"/>
                <a:gd name="connsiteX3" fmla="*/ 0 w 12192000"/>
                <a:gd name="connsiteY3" fmla="*/ 222829 h 2405154"/>
                <a:gd name="connsiteX4" fmla="*/ 0 w 12192000"/>
                <a:gd name="connsiteY4" fmla="*/ 1491031 h 2405154"/>
                <a:gd name="connsiteX5" fmla="*/ 0 w 12192000"/>
                <a:gd name="connsiteY5" fmla="*/ 1894026 h 2405154"/>
                <a:gd name="connsiteX6" fmla="*/ 0 w 12192000"/>
                <a:gd name="connsiteY6" fmla="*/ 2104484 h 2405154"/>
                <a:gd name="connsiteX7" fmla="*/ 0 w 12192000"/>
                <a:gd name="connsiteY7" fmla="*/ 2405154 h 2405154"/>
                <a:gd name="connsiteX8" fmla="*/ 12192000 w 12192000"/>
                <a:gd name="connsiteY8" fmla="*/ 2405154 h 2405154"/>
                <a:gd name="connsiteX9" fmla="*/ 12192000 w 12192000"/>
                <a:gd name="connsiteY9" fmla="*/ 2104484 h 2405154"/>
                <a:gd name="connsiteX10" fmla="*/ 12192000 w 12192000"/>
                <a:gd name="connsiteY10" fmla="*/ 1894026 h 2405154"/>
                <a:gd name="connsiteX11" fmla="*/ 12192000 w 12192000"/>
                <a:gd name="connsiteY11" fmla="*/ 1491031 h 2405154"/>
                <a:gd name="connsiteX12" fmla="*/ 12192000 w 12192000"/>
                <a:gd name="connsiteY12" fmla="*/ 536959 h 2405154"/>
                <a:gd name="connsiteX13" fmla="*/ 12012914 w 12192000"/>
                <a:gd name="connsiteY13" fmla="*/ 498775 h 2405154"/>
                <a:gd name="connsiteX14" fmla="*/ 9144000 w 12192000"/>
                <a:gd name="connsiteY14" fmla="*/ 24961 h 2405154"/>
                <a:gd name="connsiteX15" fmla="*/ 8748491 w 12192000"/>
                <a:gd name="connsiteY15" fmla="*/ 1233 h 24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405154">
                  <a:moveTo>
                    <a:pt x="8748491" y="1233"/>
                  </a:moveTo>
                  <a:cubicBezTo>
                    <a:pt x="6837377" y="-41003"/>
                    <a:pt x="5887373" y="1015870"/>
                    <a:pt x="4306531" y="1057349"/>
                  </a:cubicBezTo>
                  <a:cubicBezTo>
                    <a:pt x="3147245" y="1087768"/>
                    <a:pt x="1509291" y="495451"/>
                    <a:pt x="308035" y="272447"/>
                  </a:cubicBezTo>
                  <a:lnTo>
                    <a:pt x="0" y="222829"/>
                  </a:lnTo>
                  <a:lnTo>
                    <a:pt x="0" y="1491031"/>
                  </a:lnTo>
                  <a:lnTo>
                    <a:pt x="0" y="1894026"/>
                  </a:lnTo>
                  <a:lnTo>
                    <a:pt x="0" y="2104484"/>
                  </a:lnTo>
                  <a:lnTo>
                    <a:pt x="0" y="2405154"/>
                  </a:lnTo>
                  <a:lnTo>
                    <a:pt x="12192000" y="2405154"/>
                  </a:lnTo>
                  <a:lnTo>
                    <a:pt x="12192000" y="2104484"/>
                  </a:lnTo>
                  <a:lnTo>
                    <a:pt x="12192000" y="1894026"/>
                  </a:lnTo>
                  <a:lnTo>
                    <a:pt x="12192000" y="1491031"/>
                  </a:lnTo>
                  <a:lnTo>
                    <a:pt x="12192000" y="536959"/>
                  </a:lnTo>
                  <a:lnTo>
                    <a:pt x="12012914" y="498775"/>
                  </a:lnTo>
                  <a:cubicBezTo>
                    <a:pt x="10881736" y="266063"/>
                    <a:pt x="9826113" y="91022"/>
                    <a:pt x="9144000" y="24961"/>
                  </a:cubicBezTo>
                  <a:cubicBezTo>
                    <a:pt x="9007578" y="11749"/>
                    <a:pt x="8875898" y="4049"/>
                    <a:pt x="8748491" y="1233"/>
                  </a:cubicBezTo>
                  <a:close/>
                </a:path>
              </a:pathLst>
            </a:custGeom>
            <a:gradFill>
              <a:gsLst>
                <a:gs pos="30000">
                  <a:srgbClr val="9EDFE5"/>
                </a:gs>
                <a:gs pos="100000">
                  <a:srgbClr val="2B96CB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E502C48D-7534-1E32-B63F-28B15574F9F9}"/>
                </a:ext>
              </a:extLst>
            </p:cNvPr>
            <p:cNvSpPr/>
            <p:nvPr/>
          </p:nvSpPr>
          <p:spPr>
            <a:xfrm>
              <a:off x="0" y="4452846"/>
              <a:ext cx="12192000" cy="2405154"/>
            </a:xfrm>
            <a:custGeom>
              <a:avLst/>
              <a:gdLst>
                <a:gd name="connsiteX0" fmla="*/ 8748491 w 12192000"/>
                <a:gd name="connsiteY0" fmla="*/ 1233 h 2405154"/>
                <a:gd name="connsiteX1" fmla="*/ 9144000 w 12192000"/>
                <a:gd name="connsiteY1" fmla="*/ 24961 h 2405154"/>
                <a:gd name="connsiteX2" fmla="*/ 12012914 w 12192000"/>
                <a:gd name="connsiteY2" fmla="*/ 498775 h 2405154"/>
                <a:gd name="connsiteX3" fmla="*/ 12192000 w 12192000"/>
                <a:gd name="connsiteY3" fmla="*/ 536959 h 2405154"/>
                <a:gd name="connsiteX4" fmla="*/ 12192000 w 12192000"/>
                <a:gd name="connsiteY4" fmla="*/ 1894026 h 2405154"/>
                <a:gd name="connsiteX5" fmla="*/ 12192000 w 12192000"/>
                <a:gd name="connsiteY5" fmla="*/ 2104484 h 2405154"/>
                <a:gd name="connsiteX6" fmla="*/ 12192000 w 12192000"/>
                <a:gd name="connsiteY6" fmla="*/ 2405154 h 2405154"/>
                <a:gd name="connsiteX7" fmla="*/ 0 w 12192000"/>
                <a:gd name="connsiteY7" fmla="*/ 2405154 h 2405154"/>
                <a:gd name="connsiteX8" fmla="*/ 0 w 12192000"/>
                <a:gd name="connsiteY8" fmla="*/ 2104484 h 2405154"/>
                <a:gd name="connsiteX9" fmla="*/ 0 w 12192000"/>
                <a:gd name="connsiteY9" fmla="*/ 1894026 h 2405154"/>
                <a:gd name="connsiteX10" fmla="*/ 0 w 12192000"/>
                <a:gd name="connsiteY10" fmla="*/ 222829 h 2405154"/>
                <a:gd name="connsiteX11" fmla="*/ 308035 w 12192000"/>
                <a:gd name="connsiteY11" fmla="*/ 272447 h 2405154"/>
                <a:gd name="connsiteX12" fmla="*/ 4306531 w 12192000"/>
                <a:gd name="connsiteY12" fmla="*/ 1057349 h 2405154"/>
                <a:gd name="connsiteX13" fmla="*/ 8748491 w 12192000"/>
                <a:gd name="connsiteY13" fmla="*/ 1233 h 24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2405154">
                  <a:moveTo>
                    <a:pt x="8748491" y="1233"/>
                  </a:moveTo>
                  <a:cubicBezTo>
                    <a:pt x="8875898" y="4049"/>
                    <a:pt x="9007578" y="11749"/>
                    <a:pt x="9144000" y="24961"/>
                  </a:cubicBezTo>
                  <a:cubicBezTo>
                    <a:pt x="9826113" y="91022"/>
                    <a:pt x="10881736" y="266063"/>
                    <a:pt x="12012914" y="498775"/>
                  </a:cubicBezTo>
                  <a:lnTo>
                    <a:pt x="12192000" y="536959"/>
                  </a:lnTo>
                  <a:lnTo>
                    <a:pt x="12192000" y="1894026"/>
                  </a:lnTo>
                  <a:lnTo>
                    <a:pt x="12192000" y="2104484"/>
                  </a:lnTo>
                  <a:lnTo>
                    <a:pt x="12192000" y="2405154"/>
                  </a:lnTo>
                  <a:lnTo>
                    <a:pt x="0" y="2405154"/>
                  </a:lnTo>
                  <a:lnTo>
                    <a:pt x="0" y="2104484"/>
                  </a:lnTo>
                  <a:lnTo>
                    <a:pt x="0" y="1894026"/>
                  </a:lnTo>
                  <a:lnTo>
                    <a:pt x="0" y="222829"/>
                  </a:lnTo>
                  <a:lnTo>
                    <a:pt x="308035" y="272447"/>
                  </a:lnTo>
                  <a:cubicBezTo>
                    <a:pt x="1509291" y="495451"/>
                    <a:pt x="3147245" y="1087768"/>
                    <a:pt x="4306531" y="1057349"/>
                  </a:cubicBezTo>
                  <a:cubicBezTo>
                    <a:pt x="5887373" y="1015870"/>
                    <a:pt x="6837377" y="-41003"/>
                    <a:pt x="8748491" y="1233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4474C4"/>
                </a:gs>
                <a:gs pos="100000">
                  <a:srgbClr val="4474C4">
                    <a:lumMod val="62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gradFill>
                  <a:gsLst>
                    <a:gs pos="0">
                      <a:srgbClr val="2B96CB">
                        <a:alpha val="0"/>
                      </a:srgbClr>
                    </a:gs>
                    <a:gs pos="100000">
                      <a:srgbClr val="4474C4">
                        <a:lumMod val="100000"/>
                        <a:alpha val="40000"/>
                      </a:srgbClr>
                    </a:gs>
                  </a:gsLst>
                  <a:lin ang="0" scaled="1"/>
                </a:gra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4F57BFA-74CF-25A9-4EA1-4D7B41469B20}"/>
              </a:ext>
            </a:extLst>
          </p:cNvPr>
          <p:cNvGrpSpPr/>
          <p:nvPr/>
        </p:nvGrpSpPr>
        <p:grpSpPr>
          <a:xfrm>
            <a:off x="623392" y="1975351"/>
            <a:ext cx="2304253" cy="3492141"/>
            <a:chOff x="623392" y="1975351"/>
            <a:chExt cx="2304253" cy="3492141"/>
          </a:xfrm>
        </p:grpSpPr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59178F4B-4581-72D9-670E-FAD69F7F7D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5518" y="3642825"/>
              <a:ext cx="0" cy="1442359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rgbClr val="4474C4"/>
                  </a:gs>
                  <a:gs pos="100000">
                    <a:srgbClr val="2B96CB">
                      <a:alpha val="20000"/>
                    </a:srgbClr>
                  </a:gs>
                </a:gsLst>
                <a:lin ang="162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44">
              <a:extLst>
                <a:ext uri="{FF2B5EF4-FFF2-40B4-BE49-F238E27FC236}">
                  <a16:creationId xmlns:a16="http://schemas.microsoft.com/office/drawing/2014/main" id="{6B93FAFE-21CE-ABAB-AF79-CA08E922E18D}"/>
                </a:ext>
              </a:extLst>
            </p:cNvPr>
            <p:cNvSpPr/>
            <p:nvPr/>
          </p:nvSpPr>
          <p:spPr>
            <a:xfrm>
              <a:off x="1654999" y="3478995"/>
              <a:ext cx="241038" cy="241038"/>
            </a:xfrm>
            <a:prstGeom prst="ellipse">
              <a:avLst/>
            </a:prstGeom>
            <a:solidFill>
              <a:srgbClr val="4474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2" name="Oval 43">
              <a:extLst>
                <a:ext uri="{FF2B5EF4-FFF2-40B4-BE49-F238E27FC236}">
                  <a16:creationId xmlns:a16="http://schemas.microsoft.com/office/drawing/2014/main" id="{AAAB1942-45C8-30FC-96EE-5BDB88B9456F}"/>
                </a:ext>
              </a:extLst>
            </p:cNvPr>
            <p:cNvSpPr/>
            <p:nvPr/>
          </p:nvSpPr>
          <p:spPr>
            <a:xfrm>
              <a:off x="1708974" y="3532970"/>
              <a:ext cx="133088" cy="133088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AFC13C2E-050A-1D94-E356-592920189257}"/>
                </a:ext>
              </a:extLst>
            </p:cNvPr>
            <p:cNvSpPr/>
            <p:nvPr/>
          </p:nvSpPr>
          <p:spPr>
            <a:xfrm>
              <a:off x="1383963" y="4684382"/>
              <a:ext cx="783110" cy="783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rgbClr val="3C3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F6FE4188-6FB6-6578-4827-7D124CCA3A7E}"/>
                </a:ext>
              </a:extLst>
            </p:cNvPr>
            <p:cNvGrpSpPr/>
            <p:nvPr/>
          </p:nvGrpSpPr>
          <p:grpSpPr>
            <a:xfrm>
              <a:off x="623392" y="1975351"/>
              <a:ext cx="2304253" cy="1416686"/>
              <a:chOff x="623392" y="1975351"/>
              <a:chExt cx="2304253" cy="1416686"/>
            </a:xfrm>
          </p:grpSpPr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D7C12C37-6C7B-D1BE-4B38-609D54ADBB1B}"/>
                  </a:ext>
                </a:extLst>
              </p:cNvPr>
              <p:cNvSpPr txBox="1"/>
              <p:nvPr/>
            </p:nvSpPr>
            <p:spPr>
              <a:xfrm>
                <a:off x="623392" y="2355543"/>
                <a:ext cx="230425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855F8F00-27C3-FF98-A634-FB6E0A7EE115}"/>
                  </a:ext>
                </a:extLst>
              </p:cNvPr>
              <p:cNvSpPr txBox="1"/>
              <p:nvPr/>
            </p:nvSpPr>
            <p:spPr>
              <a:xfrm>
                <a:off x="819754" y="197535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6F2C4B5-CBA4-F5ED-8CA7-DBAC159FB0AE}"/>
              </a:ext>
            </a:extLst>
          </p:cNvPr>
          <p:cNvGrpSpPr/>
          <p:nvPr/>
        </p:nvGrpSpPr>
        <p:grpSpPr>
          <a:xfrm>
            <a:off x="3524768" y="2336971"/>
            <a:ext cx="2304253" cy="3540864"/>
            <a:chOff x="3533430" y="2336971"/>
            <a:chExt cx="2304253" cy="3540864"/>
          </a:xfrm>
        </p:grpSpPr>
        <p:cxnSp>
          <p:nvCxnSpPr>
            <p:cNvPr id="58" name="Straight Connector 41">
              <a:extLst>
                <a:ext uri="{FF2B5EF4-FFF2-40B4-BE49-F238E27FC236}">
                  <a16:creationId xmlns:a16="http://schemas.microsoft.com/office/drawing/2014/main" id="{C21EDA2D-7F91-DBED-F340-A5DE919A6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9776" y="4002865"/>
              <a:ext cx="0" cy="1442359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rgbClr val="2B96CB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E8F52411-F538-7094-A76C-A290002223D6}"/>
                </a:ext>
              </a:extLst>
            </p:cNvPr>
            <p:cNvSpPr/>
            <p:nvPr/>
          </p:nvSpPr>
          <p:spPr>
            <a:xfrm>
              <a:off x="4559257" y="3839035"/>
              <a:ext cx="241038" cy="241038"/>
            </a:xfrm>
            <a:prstGeom prst="ellipse">
              <a:avLst/>
            </a:prstGeom>
            <a:solidFill>
              <a:srgbClr val="4474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0" name="Oval 43">
              <a:extLst>
                <a:ext uri="{FF2B5EF4-FFF2-40B4-BE49-F238E27FC236}">
                  <a16:creationId xmlns:a16="http://schemas.microsoft.com/office/drawing/2014/main" id="{8440D825-4148-58E7-2369-70CAA8A1284E}"/>
                </a:ext>
              </a:extLst>
            </p:cNvPr>
            <p:cNvSpPr/>
            <p:nvPr/>
          </p:nvSpPr>
          <p:spPr>
            <a:xfrm>
              <a:off x="4613232" y="3893010"/>
              <a:ext cx="133088" cy="133088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1" name="Oval 34">
              <a:extLst>
                <a:ext uri="{FF2B5EF4-FFF2-40B4-BE49-F238E27FC236}">
                  <a16:creationId xmlns:a16="http://schemas.microsoft.com/office/drawing/2014/main" id="{84EE2CC8-912B-8181-2265-5C63A3D3005C}"/>
                </a:ext>
              </a:extLst>
            </p:cNvPr>
            <p:cNvSpPr/>
            <p:nvPr/>
          </p:nvSpPr>
          <p:spPr>
            <a:xfrm>
              <a:off x="4288221" y="5094725"/>
              <a:ext cx="783110" cy="783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rgbClr val="3C3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4042DC8B-4012-734F-6070-64FBCBF2148E}"/>
                </a:ext>
              </a:extLst>
            </p:cNvPr>
            <p:cNvGrpSpPr/>
            <p:nvPr/>
          </p:nvGrpSpPr>
          <p:grpSpPr>
            <a:xfrm>
              <a:off x="3533430" y="2336971"/>
              <a:ext cx="2304253" cy="1416686"/>
              <a:chOff x="623392" y="1925048"/>
              <a:chExt cx="2304253" cy="1416686"/>
            </a:xfrm>
          </p:grpSpPr>
          <p:sp>
            <p:nvSpPr>
              <p:cNvPr id="63" name="TextBox 26">
                <a:extLst>
                  <a:ext uri="{FF2B5EF4-FFF2-40B4-BE49-F238E27FC236}">
                    <a16:creationId xmlns:a16="http://schemas.microsoft.com/office/drawing/2014/main" id="{C808D964-1F43-93FB-8B41-39541175D920}"/>
                  </a:ext>
                </a:extLst>
              </p:cNvPr>
              <p:cNvSpPr txBox="1"/>
              <p:nvPr/>
            </p:nvSpPr>
            <p:spPr>
              <a:xfrm>
                <a:off x="623392" y="2305240"/>
                <a:ext cx="230425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6BCAF019-4620-D999-7441-C4FDA58931DA}"/>
                  </a:ext>
                </a:extLst>
              </p:cNvPr>
              <p:cNvSpPr txBox="1"/>
              <p:nvPr/>
            </p:nvSpPr>
            <p:spPr>
              <a:xfrm>
                <a:off x="819754" y="1925048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E41AC036-50BC-EFC2-230A-BFDDC85E118F}"/>
              </a:ext>
            </a:extLst>
          </p:cNvPr>
          <p:cNvGrpSpPr/>
          <p:nvPr/>
        </p:nvGrpSpPr>
        <p:grpSpPr>
          <a:xfrm>
            <a:off x="6426143" y="1490518"/>
            <a:ext cx="2304253" cy="3520759"/>
            <a:chOff x="6456036" y="1490516"/>
            <a:chExt cx="2304253" cy="3520759"/>
          </a:xfrm>
        </p:grpSpPr>
        <p:cxnSp>
          <p:nvCxnSpPr>
            <p:cNvPr id="66" name="Straight Connector 41">
              <a:extLst>
                <a:ext uri="{FF2B5EF4-FFF2-40B4-BE49-F238E27FC236}">
                  <a16:creationId xmlns:a16="http://schemas.microsoft.com/office/drawing/2014/main" id="{DDB21CA9-5D85-29EA-782E-8AE001DDEE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8163" y="3138769"/>
              <a:ext cx="0" cy="1442359"/>
            </a:xfrm>
            <a:prstGeom prst="line">
              <a:avLst/>
            </a:prstGeom>
            <a:ln w="15875">
              <a:gradFill flip="none" rotWithShape="1">
                <a:gsLst>
                  <a:gs pos="100000">
                    <a:srgbClr val="2B96CB">
                      <a:alpha val="20000"/>
                    </a:srgbClr>
                  </a:gs>
                  <a:gs pos="0">
                    <a:srgbClr val="4474C4"/>
                  </a:gs>
                </a:gsLst>
                <a:lin ang="162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44">
              <a:extLst>
                <a:ext uri="{FF2B5EF4-FFF2-40B4-BE49-F238E27FC236}">
                  <a16:creationId xmlns:a16="http://schemas.microsoft.com/office/drawing/2014/main" id="{D187522C-DEA2-6D43-2992-457FD6F453D5}"/>
                </a:ext>
              </a:extLst>
            </p:cNvPr>
            <p:cNvSpPr/>
            <p:nvPr/>
          </p:nvSpPr>
          <p:spPr>
            <a:xfrm>
              <a:off x="7487644" y="2974939"/>
              <a:ext cx="241038" cy="241038"/>
            </a:xfrm>
            <a:prstGeom prst="ellipse">
              <a:avLst/>
            </a:prstGeom>
            <a:solidFill>
              <a:srgbClr val="4474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8" name="Oval 43">
              <a:extLst>
                <a:ext uri="{FF2B5EF4-FFF2-40B4-BE49-F238E27FC236}">
                  <a16:creationId xmlns:a16="http://schemas.microsoft.com/office/drawing/2014/main" id="{AFD0DE4E-864A-3D7A-71D6-2741EC9F629F}"/>
                </a:ext>
              </a:extLst>
            </p:cNvPr>
            <p:cNvSpPr/>
            <p:nvPr/>
          </p:nvSpPr>
          <p:spPr>
            <a:xfrm>
              <a:off x="7541619" y="3028914"/>
              <a:ext cx="133088" cy="133088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9" name="Oval 34">
              <a:extLst>
                <a:ext uri="{FF2B5EF4-FFF2-40B4-BE49-F238E27FC236}">
                  <a16:creationId xmlns:a16="http://schemas.microsoft.com/office/drawing/2014/main" id="{42B38CB4-E47E-5324-3F7A-0BE630B649FF}"/>
                </a:ext>
              </a:extLst>
            </p:cNvPr>
            <p:cNvSpPr/>
            <p:nvPr/>
          </p:nvSpPr>
          <p:spPr>
            <a:xfrm>
              <a:off x="7216608" y="4228165"/>
              <a:ext cx="783110" cy="783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rgbClr val="3C3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FDA2239A-C6B6-8A11-06C2-97D7794D56E4}"/>
                </a:ext>
              </a:extLst>
            </p:cNvPr>
            <p:cNvGrpSpPr/>
            <p:nvPr/>
          </p:nvGrpSpPr>
          <p:grpSpPr>
            <a:xfrm>
              <a:off x="6456036" y="1490516"/>
              <a:ext cx="2304253" cy="1416686"/>
              <a:chOff x="623392" y="1927512"/>
              <a:chExt cx="2304253" cy="1416686"/>
            </a:xfrm>
          </p:grpSpPr>
          <p:sp>
            <p:nvSpPr>
              <p:cNvPr id="71" name="TextBox 26">
                <a:extLst>
                  <a:ext uri="{FF2B5EF4-FFF2-40B4-BE49-F238E27FC236}">
                    <a16:creationId xmlns:a16="http://schemas.microsoft.com/office/drawing/2014/main" id="{49233E40-C1D3-23F5-5F19-21771A6CA266}"/>
                  </a:ext>
                </a:extLst>
              </p:cNvPr>
              <p:cNvSpPr txBox="1"/>
              <p:nvPr/>
            </p:nvSpPr>
            <p:spPr>
              <a:xfrm>
                <a:off x="623392" y="2307704"/>
                <a:ext cx="230425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9C55E2A9-B84D-BAD6-ADC8-E876484A3B10}"/>
                  </a:ext>
                </a:extLst>
              </p:cNvPr>
              <p:cNvSpPr txBox="1"/>
              <p:nvPr/>
            </p:nvSpPr>
            <p:spPr>
              <a:xfrm>
                <a:off x="819754" y="1927512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3F0F2D62-B9A2-51C0-EDDC-057A973F3D82}"/>
              </a:ext>
            </a:extLst>
          </p:cNvPr>
          <p:cNvGrpSpPr/>
          <p:nvPr/>
        </p:nvGrpSpPr>
        <p:grpSpPr>
          <a:xfrm>
            <a:off x="9327519" y="1510763"/>
            <a:ext cx="2304253" cy="3552277"/>
            <a:chOff x="9327518" y="1510761"/>
            <a:chExt cx="2304253" cy="3552277"/>
          </a:xfrm>
        </p:grpSpPr>
        <p:cxnSp>
          <p:nvCxnSpPr>
            <p:cNvPr id="74" name="Straight Connector 41">
              <a:extLst>
                <a:ext uri="{FF2B5EF4-FFF2-40B4-BE49-F238E27FC236}">
                  <a16:creationId xmlns:a16="http://schemas.microsoft.com/office/drawing/2014/main" id="{521957CD-2BA6-96D9-ECDC-6A956F96E5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79645" y="3138769"/>
              <a:ext cx="0" cy="1442359"/>
            </a:xfrm>
            <a:prstGeom prst="line">
              <a:avLst/>
            </a:prstGeom>
            <a:ln w="15875">
              <a:gradFill flip="none" rotWithShape="1">
                <a:gsLst>
                  <a:gs pos="0">
                    <a:srgbClr val="4474C4"/>
                  </a:gs>
                  <a:gs pos="100000">
                    <a:srgbClr val="2B96CB">
                      <a:alpha val="20000"/>
                    </a:srgbClr>
                  </a:gs>
                </a:gsLst>
                <a:lin ang="1620000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44">
              <a:extLst>
                <a:ext uri="{FF2B5EF4-FFF2-40B4-BE49-F238E27FC236}">
                  <a16:creationId xmlns:a16="http://schemas.microsoft.com/office/drawing/2014/main" id="{49DD9AF4-F295-2DBD-C6B4-D33AAD305EC8}"/>
                </a:ext>
              </a:extLst>
            </p:cNvPr>
            <p:cNvSpPr/>
            <p:nvPr/>
          </p:nvSpPr>
          <p:spPr>
            <a:xfrm>
              <a:off x="10359126" y="2974939"/>
              <a:ext cx="241038" cy="241038"/>
            </a:xfrm>
            <a:prstGeom prst="ellipse">
              <a:avLst/>
            </a:prstGeom>
            <a:solidFill>
              <a:srgbClr val="4474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6" name="Oval 43">
              <a:extLst>
                <a:ext uri="{FF2B5EF4-FFF2-40B4-BE49-F238E27FC236}">
                  <a16:creationId xmlns:a16="http://schemas.microsoft.com/office/drawing/2014/main" id="{8FF993F8-8618-14F0-2D4D-9D9D9147CDEC}"/>
                </a:ext>
              </a:extLst>
            </p:cNvPr>
            <p:cNvSpPr/>
            <p:nvPr/>
          </p:nvSpPr>
          <p:spPr>
            <a:xfrm>
              <a:off x="10413101" y="3028914"/>
              <a:ext cx="133088" cy="133088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7" name="Oval 34">
              <a:extLst>
                <a:ext uri="{FF2B5EF4-FFF2-40B4-BE49-F238E27FC236}">
                  <a16:creationId xmlns:a16="http://schemas.microsoft.com/office/drawing/2014/main" id="{4498FC19-7A05-0E2D-4844-4AFE00CA7ED8}"/>
                </a:ext>
              </a:extLst>
            </p:cNvPr>
            <p:cNvSpPr/>
            <p:nvPr/>
          </p:nvSpPr>
          <p:spPr>
            <a:xfrm>
              <a:off x="10088090" y="4279928"/>
              <a:ext cx="783110" cy="783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algn="ctr" rotWithShape="0">
                <a:srgbClr val="3C300A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id="{79399343-E97D-436C-8CB2-858317713100}"/>
                </a:ext>
              </a:extLst>
            </p:cNvPr>
            <p:cNvGrpSpPr/>
            <p:nvPr/>
          </p:nvGrpSpPr>
          <p:grpSpPr>
            <a:xfrm>
              <a:off x="9327518" y="1510761"/>
              <a:ext cx="2304253" cy="1416686"/>
              <a:chOff x="623392" y="1875749"/>
              <a:chExt cx="2304253" cy="1416686"/>
            </a:xfrm>
          </p:grpSpPr>
          <p:sp>
            <p:nvSpPr>
              <p:cNvPr id="79" name="TextBox 26">
                <a:extLst>
                  <a:ext uri="{FF2B5EF4-FFF2-40B4-BE49-F238E27FC236}">
                    <a16:creationId xmlns:a16="http://schemas.microsoft.com/office/drawing/2014/main" id="{F091B70C-71ED-4037-54A3-7B562A172C43}"/>
                  </a:ext>
                </a:extLst>
              </p:cNvPr>
              <p:cNvSpPr txBox="1"/>
              <p:nvPr/>
            </p:nvSpPr>
            <p:spPr>
              <a:xfrm>
                <a:off x="623392" y="2255941"/>
                <a:ext cx="230425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C4FCA3B3-E30D-2E4B-8916-607A153324ED}"/>
                  </a:ext>
                </a:extLst>
              </p:cNvPr>
              <p:cNvSpPr txBox="1"/>
              <p:nvPr/>
            </p:nvSpPr>
            <p:spPr>
              <a:xfrm>
                <a:off x="819754" y="1875749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pic>
        <p:nvPicPr>
          <p:cNvPr id="81" name="图形 80">
            <a:extLst>
              <a:ext uri="{FF2B5EF4-FFF2-40B4-BE49-F238E27FC236}">
                <a16:creationId xmlns:a16="http://schemas.microsoft.com/office/drawing/2014/main" id="{77D6275F-1D89-165A-FDB9-6072EA4FFC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7519" y="4887483"/>
            <a:ext cx="396000" cy="360000"/>
          </a:xfrm>
          <a:prstGeom prst="rect">
            <a:avLst/>
          </a:prstGeom>
        </p:spPr>
      </p:pic>
      <p:pic>
        <p:nvPicPr>
          <p:cNvPr id="82" name="图形 81">
            <a:extLst>
              <a:ext uri="{FF2B5EF4-FFF2-40B4-BE49-F238E27FC236}">
                <a16:creationId xmlns:a16="http://schemas.microsoft.com/office/drawing/2014/main" id="{3102E46E-0233-3F6C-97AB-3B8CD21225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11166" y="4474746"/>
            <a:ext cx="337215" cy="360000"/>
          </a:xfrm>
          <a:prstGeom prst="rect">
            <a:avLst/>
          </a:prstGeom>
        </p:spPr>
      </p:pic>
      <p:pic>
        <p:nvPicPr>
          <p:cNvPr id="83" name="图形 82">
            <a:extLst>
              <a:ext uri="{FF2B5EF4-FFF2-40B4-BE49-F238E27FC236}">
                <a16:creationId xmlns:a16="http://schemas.microsoft.com/office/drawing/2014/main" id="{8E57D549-AAD2-E9A1-60BA-1D8A94FA9C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7841" y="5309905"/>
            <a:ext cx="391304" cy="360000"/>
          </a:xfrm>
          <a:prstGeom prst="rect">
            <a:avLst/>
          </a:prstGeom>
        </p:spPr>
      </p:pic>
      <p:pic>
        <p:nvPicPr>
          <p:cNvPr id="84" name="图形 83">
            <a:extLst>
              <a:ext uri="{FF2B5EF4-FFF2-40B4-BE49-F238E27FC236}">
                <a16:creationId xmlns:a16="http://schemas.microsoft.com/office/drawing/2014/main" id="{0FE5E6DE-1819-9F8C-49A5-82801586B7C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29111" y="4428581"/>
            <a:ext cx="30375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9676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5D83A-AB01-DDAE-7E04-8A82B7F94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 flipV="1">
            <a:off x="1" y="3796664"/>
            <a:ext cx="4076700" cy="3061335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>
            <a:off x="7677149" y="0"/>
            <a:ext cx="4514851" cy="319698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2890158" y="2998360"/>
            <a:ext cx="6602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spc="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4DC91EB-725B-123B-5AF2-D292836F04A7}"/>
              </a:ext>
            </a:extLst>
          </p:cNvPr>
          <p:cNvSpPr txBox="1"/>
          <p:nvPr/>
        </p:nvSpPr>
        <p:spPr>
          <a:xfrm>
            <a:off x="3526973" y="4052297"/>
            <a:ext cx="5138057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453D8F-A262-D156-4FC6-3257A6E249F1}"/>
              </a:ext>
            </a:extLst>
          </p:cNvPr>
          <p:cNvSpPr txBox="1"/>
          <p:nvPr/>
        </p:nvSpPr>
        <p:spPr>
          <a:xfrm>
            <a:off x="4876800" y="1396795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 spc="3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Impact" pitchFamily="34" charset="0"/>
                <a:ea typeface="阿里巴巴普惠体 Medium"/>
                <a:cs typeface="阿里巴巴普惠体 Medium"/>
              </a:defRPr>
            </a:lvl1pPr>
          </a:lstStyle>
          <a:p>
            <a:r>
              <a:rPr lang="en-US" altLang="zh-CN" dirty="0">
                <a:sym typeface="Arial"/>
              </a:rPr>
              <a:t>03</a:t>
            </a:r>
            <a:endParaRPr lang="zh-CN" alt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372068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69" grpId="0"/>
      <p:bldP spid="7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6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Major problems</a:t>
              </a:r>
              <a:endParaRPr lang="zh-CN" altLang="en-US" sz="1200" spc="6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060387E-193B-580E-DCA7-7D9EF62079D4}"/>
              </a:ext>
            </a:extLst>
          </p:cNvPr>
          <p:cNvGrpSpPr/>
          <p:nvPr/>
        </p:nvGrpSpPr>
        <p:grpSpPr>
          <a:xfrm>
            <a:off x="0" y="2002474"/>
            <a:ext cx="5123696" cy="4855526"/>
            <a:chOff x="2844512" y="2002474"/>
            <a:chExt cx="5123696" cy="4855526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B791C49-0044-352B-C3BB-1A660AC4D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4512" y="2002474"/>
              <a:ext cx="5123696" cy="4855526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A48D8B2-B349-DE64-6DBF-5CA7F68BD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4512" y="2206108"/>
              <a:ext cx="4907672" cy="3383132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82203B9-0377-958E-C4FB-E14719AFCA87}"/>
              </a:ext>
            </a:extLst>
          </p:cNvPr>
          <p:cNvGrpSpPr/>
          <p:nvPr/>
        </p:nvGrpSpPr>
        <p:grpSpPr>
          <a:xfrm>
            <a:off x="6696573" y="2041448"/>
            <a:ext cx="4367979" cy="1102465"/>
            <a:chOff x="6696572" y="1540809"/>
            <a:chExt cx="4367979" cy="110246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05C1EAB-012C-02B0-1FAF-03B626F5440F}"/>
                </a:ext>
              </a:extLst>
            </p:cNvPr>
            <p:cNvGrpSpPr/>
            <p:nvPr/>
          </p:nvGrpSpPr>
          <p:grpSpPr>
            <a:xfrm>
              <a:off x="7068306" y="1540809"/>
              <a:ext cx="3996245" cy="1102465"/>
              <a:chOff x="7068306" y="1540809"/>
              <a:chExt cx="3996245" cy="1102465"/>
            </a:xfrm>
          </p:grpSpPr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D7006D91-353C-38A9-4136-984C9FE5AE84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3996245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6E0505E-E08E-0908-64F6-7FCD5E9483F5}"/>
                  </a:ext>
                </a:extLst>
              </p:cNvPr>
              <p:cNvSpPr txBox="1"/>
              <p:nvPr/>
            </p:nvSpPr>
            <p:spPr>
              <a:xfrm>
                <a:off x="7068306" y="1540809"/>
                <a:ext cx="2026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B8CDB7EC-FCD8-E83F-CB89-0B03D58FFA4E}"/>
                </a:ext>
              </a:extLst>
            </p:cNvPr>
            <p:cNvGrpSpPr/>
            <p:nvPr/>
          </p:nvGrpSpPr>
          <p:grpSpPr>
            <a:xfrm>
              <a:off x="6696572" y="1603649"/>
              <a:ext cx="383438" cy="360000"/>
              <a:chOff x="6696572" y="1603649"/>
              <a:chExt cx="383438" cy="360000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24C1829-063A-55CE-6EEC-5A0EBF28C1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708290" y="1603633"/>
                <a:ext cx="360000" cy="360032"/>
              </a:xfrm>
              <a:prstGeom prst="ellips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CD382567-81F3-B3E6-5B50-B23154164573}"/>
                  </a:ext>
                </a:extLst>
              </p:cNvPr>
              <p:cNvSpPr txBox="1"/>
              <p:nvPr/>
            </p:nvSpPr>
            <p:spPr>
              <a:xfrm>
                <a:off x="6696572" y="1612140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140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01</a:t>
                </a:r>
                <a:endPara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BAD054E-5E29-769E-F478-3AF642B532BD}"/>
              </a:ext>
            </a:extLst>
          </p:cNvPr>
          <p:cNvGrpSpPr/>
          <p:nvPr/>
        </p:nvGrpSpPr>
        <p:grpSpPr>
          <a:xfrm>
            <a:off x="6696573" y="3422614"/>
            <a:ext cx="4367979" cy="1102465"/>
            <a:chOff x="6696572" y="1540809"/>
            <a:chExt cx="4367979" cy="1102465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FEA7CA4-610D-4D5F-DC0A-99B3E0C1C3D3}"/>
                </a:ext>
              </a:extLst>
            </p:cNvPr>
            <p:cNvGrpSpPr/>
            <p:nvPr/>
          </p:nvGrpSpPr>
          <p:grpSpPr>
            <a:xfrm>
              <a:off x="7068306" y="1540809"/>
              <a:ext cx="3996245" cy="1102465"/>
              <a:chOff x="7068306" y="1540809"/>
              <a:chExt cx="3996245" cy="1102465"/>
            </a:xfrm>
          </p:grpSpPr>
          <p:sp>
            <p:nvSpPr>
              <p:cNvPr id="55" name="TextBox 26">
                <a:extLst>
                  <a:ext uri="{FF2B5EF4-FFF2-40B4-BE49-F238E27FC236}">
                    <a16:creationId xmlns:a16="http://schemas.microsoft.com/office/drawing/2014/main" id="{5A8C56DA-58CB-15BD-95A8-2F4AB74D6562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3996245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C49B3570-E495-7186-FBD4-7A638D1E60F0}"/>
                  </a:ext>
                </a:extLst>
              </p:cNvPr>
              <p:cNvSpPr txBox="1"/>
              <p:nvPr/>
            </p:nvSpPr>
            <p:spPr>
              <a:xfrm>
                <a:off x="7068306" y="1540809"/>
                <a:ext cx="2124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B1C0AF3-7998-A8F9-6525-F80DBDADD3F6}"/>
                </a:ext>
              </a:extLst>
            </p:cNvPr>
            <p:cNvGrpSpPr/>
            <p:nvPr/>
          </p:nvGrpSpPr>
          <p:grpSpPr>
            <a:xfrm>
              <a:off x="6696572" y="1603649"/>
              <a:ext cx="383438" cy="360000"/>
              <a:chOff x="6696572" y="1603649"/>
              <a:chExt cx="383438" cy="36000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7552600-3171-CA96-CFD5-2D21078A3B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708290" y="1603633"/>
                <a:ext cx="360000" cy="360032"/>
              </a:xfrm>
              <a:prstGeom prst="ellips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21A75A5A-D744-1C9C-B7BC-6C2F98B19210}"/>
                  </a:ext>
                </a:extLst>
              </p:cNvPr>
              <p:cNvSpPr txBox="1"/>
              <p:nvPr/>
            </p:nvSpPr>
            <p:spPr>
              <a:xfrm>
                <a:off x="6696572" y="1612140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140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02</a:t>
                </a:r>
                <a:endPara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01958AA-1F5B-20DB-8D51-BE2B59119A43}"/>
              </a:ext>
            </a:extLst>
          </p:cNvPr>
          <p:cNvGrpSpPr/>
          <p:nvPr/>
        </p:nvGrpSpPr>
        <p:grpSpPr>
          <a:xfrm>
            <a:off x="6696573" y="4803779"/>
            <a:ext cx="4367979" cy="1102465"/>
            <a:chOff x="6696572" y="1540809"/>
            <a:chExt cx="4367979" cy="1102465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24A0218-D01B-76CC-3715-A932703AC2D9}"/>
                </a:ext>
              </a:extLst>
            </p:cNvPr>
            <p:cNvGrpSpPr/>
            <p:nvPr/>
          </p:nvGrpSpPr>
          <p:grpSpPr>
            <a:xfrm>
              <a:off x="7068306" y="1540809"/>
              <a:ext cx="3996245" cy="1102465"/>
              <a:chOff x="7068306" y="1540809"/>
              <a:chExt cx="3996245" cy="1102465"/>
            </a:xfrm>
          </p:grpSpPr>
          <p:sp>
            <p:nvSpPr>
              <p:cNvPr id="62" name="TextBox 26">
                <a:extLst>
                  <a:ext uri="{FF2B5EF4-FFF2-40B4-BE49-F238E27FC236}">
                    <a16:creationId xmlns:a16="http://schemas.microsoft.com/office/drawing/2014/main" id="{0F488062-A0BF-E08B-EE3A-7A8921E5EC4D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3996245" cy="68306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FDFD455E-1D08-BD81-FC89-7FD5CD9030DC}"/>
                  </a:ext>
                </a:extLst>
              </p:cNvPr>
              <p:cNvSpPr txBox="1"/>
              <p:nvPr/>
            </p:nvSpPr>
            <p:spPr>
              <a:xfrm>
                <a:off x="7068306" y="1540809"/>
                <a:ext cx="21627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C16E3268-E181-68CB-67DD-5EDAD391068D}"/>
                </a:ext>
              </a:extLst>
            </p:cNvPr>
            <p:cNvGrpSpPr/>
            <p:nvPr/>
          </p:nvGrpSpPr>
          <p:grpSpPr>
            <a:xfrm>
              <a:off x="6696572" y="1603649"/>
              <a:ext cx="383438" cy="360000"/>
              <a:chOff x="6696572" y="1603649"/>
              <a:chExt cx="383438" cy="360000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0EAC0798-9F1C-F844-EA42-21E7CB6D39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6708290" y="1603633"/>
                <a:ext cx="360000" cy="360032"/>
              </a:xfrm>
              <a:prstGeom prst="ellips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720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DD227F37-8FF6-C3FE-8508-DD7C1BCA7355}"/>
                  </a:ext>
                </a:extLst>
              </p:cNvPr>
              <p:cNvSpPr txBox="1"/>
              <p:nvPr/>
            </p:nvSpPr>
            <p:spPr>
              <a:xfrm>
                <a:off x="6696572" y="1617379"/>
                <a:ext cx="383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altLang="zh-CN" sz="1400">
                    <a:solidFill>
                      <a:schemeClr val="bg1">
                        <a:alpha val="8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03</a:t>
                </a:r>
                <a:endParaRPr lang="zh-CN" altLang="en-US" sz="1400" dirty="0">
                  <a:solidFill>
                    <a:schemeClr val="bg1">
                      <a:alpha val="8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24234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6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Major problems</a:t>
              </a:r>
              <a:endParaRPr lang="zh-CN" altLang="en-US" sz="1200" spc="6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0674683-6F34-06D8-8C18-F4AC56AB5D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75893" y="1984807"/>
            <a:ext cx="4677587" cy="37719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B6E025CD-5F59-31AE-09AC-23D4DCCEFE21}"/>
              </a:ext>
            </a:extLst>
          </p:cNvPr>
          <p:cNvGrpSpPr/>
          <p:nvPr/>
        </p:nvGrpSpPr>
        <p:grpSpPr>
          <a:xfrm>
            <a:off x="5423515" y="1984807"/>
            <a:ext cx="3838532" cy="3771900"/>
            <a:chOff x="5455046" y="1795615"/>
            <a:chExt cx="3838532" cy="377190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9CCD1A-0D59-0DAC-B5E9-674D37F5ED61}"/>
                </a:ext>
              </a:extLst>
            </p:cNvPr>
            <p:cNvSpPr/>
            <p:nvPr/>
          </p:nvSpPr>
          <p:spPr>
            <a:xfrm>
              <a:off x="5455046" y="1795615"/>
              <a:ext cx="3838532" cy="3771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7CF883A-A533-CB8E-D649-91D3F3135A6D}"/>
                </a:ext>
              </a:extLst>
            </p:cNvPr>
            <p:cNvGrpSpPr/>
            <p:nvPr/>
          </p:nvGrpSpPr>
          <p:grpSpPr>
            <a:xfrm>
              <a:off x="5788890" y="2147572"/>
              <a:ext cx="3142737" cy="1061076"/>
              <a:chOff x="1614497" y="4166282"/>
              <a:chExt cx="3142737" cy="1061076"/>
            </a:xfrm>
          </p:grpSpPr>
          <p:sp>
            <p:nvSpPr>
              <p:cNvPr id="21" name="TextBox 26">
                <a:extLst>
                  <a:ext uri="{FF2B5EF4-FFF2-40B4-BE49-F238E27FC236}">
                    <a16:creationId xmlns:a16="http://schemas.microsoft.com/office/drawing/2014/main" id="{D09C39C5-F116-5C4A-4F64-650DD94834C1}"/>
                  </a:ext>
                </a:extLst>
              </p:cNvPr>
              <p:cNvSpPr txBox="1"/>
              <p:nvPr/>
            </p:nvSpPr>
            <p:spPr>
              <a:xfrm>
                <a:off x="1614497" y="4546474"/>
                <a:ext cx="3142737" cy="68088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。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C140AA4-7D44-FB47-59DB-E02680BBBF5D}"/>
                  </a:ext>
                </a:extLst>
              </p:cNvPr>
              <p:cNvSpPr txBox="1"/>
              <p:nvPr/>
            </p:nvSpPr>
            <p:spPr>
              <a:xfrm>
                <a:off x="1614497" y="4166282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1BD9E79-2019-A8F4-7F0F-1D499D648DBA}"/>
                </a:ext>
              </a:extLst>
            </p:cNvPr>
            <p:cNvGrpSpPr/>
            <p:nvPr/>
          </p:nvGrpSpPr>
          <p:grpSpPr>
            <a:xfrm>
              <a:off x="5788890" y="3833515"/>
              <a:ext cx="3142737" cy="1061076"/>
              <a:chOff x="1614497" y="4166282"/>
              <a:chExt cx="3142737" cy="1061076"/>
            </a:xfrm>
          </p:grpSpPr>
          <p:sp>
            <p:nvSpPr>
              <p:cNvPr id="18" name="TextBox 26">
                <a:extLst>
                  <a:ext uri="{FF2B5EF4-FFF2-40B4-BE49-F238E27FC236}">
                    <a16:creationId xmlns:a16="http://schemas.microsoft.com/office/drawing/2014/main" id="{DF2F0328-FE5A-C5B7-4B3B-FB36B44713F3}"/>
                  </a:ext>
                </a:extLst>
              </p:cNvPr>
              <p:cNvSpPr txBox="1"/>
              <p:nvPr/>
            </p:nvSpPr>
            <p:spPr>
              <a:xfrm>
                <a:off x="1614497" y="4546474"/>
                <a:ext cx="3142737" cy="68088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。</a:t>
                </a: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BC6A487-FDCA-4937-6A1C-17319B7C0988}"/>
                  </a:ext>
                </a:extLst>
              </p:cNvPr>
              <p:cNvSpPr txBox="1"/>
              <p:nvPr/>
            </p:nvSpPr>
            <p:spPr>
              <a:xfrm>
                <a:off x="1614497" y="4166282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pic>
        <p:nvPicPr>
          <p:cNvPr id="26" name="图片 25">
            <a:extLst>
              <a:ext uri="{FF2B5EF4-FFF2-40B4-BE49-F238E27FC236}">
                <a16:creationId xmlns:a16="http://schemas.microsoft.com/office/drawing/2014/main" id="{6B8AE20D-0431-FC40-DC1C-A3DE3C161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82" y="1984807"/>
            <a:ext cx="2177527" cy="1800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C6FFE41-6E1F-21B7-5A5F-E72E60CBE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2081" y="3956708"/>
            <a:ext cx="217752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016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6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Major problems</a:t>
              </a:r>
              <a:endParaRPr lang="zh-CN" altLang="en-US" sz="1200" spc="6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24AABACD-EF19-2EB7-91EE-F40F1320C664}"/>
              </a:ext>
            </a:extLst>
          </p:cNvPr>
          <p:cNvSpPr/>
          <p:nvPr/>
        </p:nvSpPr>
        <p:spPr>
          <a:xfrm>
            <a:off x="1325931" y="2259951"/>
            <a:ext cx="2703231" cy="1638899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>
            <a:solidFill>
              <a:srgbClr val="447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A45280E-3BBC-A3F3-DA2B-D2793CE147D2}"/>
              </a:ext>
            </a:extLst>
          </p:cNvPr>
          <p:cNvSpPr/>
          <p:nvPr/>
        </p:nvSpPr>
        <p:spPr>
          <a:xfrm>
            <a:off x="4744386" y="2259951"/>
            <a:ext cx="2703231" cy="163889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  <a:ln>
            <a:solidFill>
              <a:srgbClr val="447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8DD0069-BBFB-9FA4-EADD-C77CEBCF0C84}"/>
              </a:ext>
            </a:extLst>
          </p:cNvPr>
          <p:cNvSpPr/>
          <p:nvPr/>
        </p:nvSpPr>
        <p:spPr>
          <a:xfrm>
            <a:off x="8162841" y="2259951"/>
            <a:ext cx="2703231" cy="1638899"/>
          </a:xfrm>
          <a:prstGeom prst="round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"/>
          </a:blipFill>
          <a:ln>
            <a:solidFill>
              <a:srgbClr val="447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A674FC6A-6CF7-FBCF-627F-B6467E355C3C}"/>
              </a:ext>
            </a:extLst>
          </p:cNvPr>
          <p:cNvSpPr txBox="1"/>
          <p:nvPr/>
        </p:nvSpPr>
        <p:spPr>
          <a:xfrm>
            <a:off x="1402132" y="4532201"/>
            <a:ext cx="2474824" cy="683064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702FCB-97E9-E938-6434-25E2FD301E17}"/>
              </a:ext>
            </a:extLst>
          </p:cNvPr>
          <p:cNvSpPr txBox="1"/>
          <p:nvPr/>
        </p:nvSpPr>
        <p:spPr>
          <a:xfrm>
            <a:off x="1402133" y="4127316"/>
            <a:ext cx="24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70780B19-10BC-F8CF-E3B1-ECC302035156}"/>
              </a:ext>
            </a:extLst>
          </p:cNvPr>
          <p:cNvSpPr txBox="1"/>
          <p:nvPr/>
        </p:nvSpPr>
        <p:spPr>
          <a:xfrm>
            <a:off x="4820585" y="4532201"/>
            <a:ext cx="2423232" cy="683064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858045-FB58-64C5-3B51-6EC4D20D5FB1}"/>
              </a:ext>
            </a:extLst>
          </p:cNvPr>
          <p:cNvSpPr txBox="1"/>
          <p:nvPr/>
        </p:nvSpPr>
        <p:spPr>
          <a:xfrm>
            <a:off x="4820586" y="4127316"/>
            <a:ext cx="24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CE3B043E-38F0-6731-754F-EE559719C001}"/>
              </a:ext>
            </a:extLst>
          </p:cNvPr>
          <p:cNvSpPr txBox="1"/>
          <p:nvPr/>
        </p:nvSpPr>
        <p:spPr>
          <a:xfrm>
            <a:off x="8242067" y="4532201"/>
            <a:ext cx="2540324" cy="683064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5F60D3C-C047-4126-52FB-208013728B48}"/>
              </a:ext>
            </a:extLst>
          </p:cNvPr>
          <p:cNvSpPr txBox="1"/>
          <p:nvPr/>
        </p:nvSpPr>
        <p:spPr>
          <a:xfrm>
            <a:off x="8242066" y="4127316"/>
            <a:ext cx="24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37988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4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22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6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Major problems</a:t>
              </a:r>
              <a:endParaRPr lang="zh-CN" altLang="en-US" sz="1200" spc="60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DAE08BB-2D5B-F261-86B5-ECF4B0C53BB1}"/>
              </a:ext>
            </a:extLst>
          </p:cNvPr>
          <p:cNvGrpSpPr/>
          <p:nvPr/>
        </p:nvGrpSpPr>
        <p:grpSpPr>
          <a:xfrm>
            <a:off x="889840" y="1807424"/>
            <a:ext cx="4455659" cy="3904259"/>
            <a:chOff x="1373575" y="1534844"/>
            <a:chExt cx="4790945" cy="4198053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D2D0247-6DB6-35D9-E116-A1AC10209C5A}"/>
                </a:ext>
              </a:extLst>
            </p:cNvPr>
            <p:cNvGrpSpPr/>
            <p:nvPr/>
          </p:nvGrpSpPr>
          <p:grpSpPr>
            <a:xfrm>
              <a:off x="1373575" y="2340450"/>
              <a:ext cx="2520000" cy="2520000"/>
              <a:chOff x="1373575" y="2340450"/>
              <a:chExt cx="2520000" cy="2520000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CC0ECB06-8B2E-3742-AE26-354BA7A07D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73575" y="2340450"/>
                <a:ext cx="2520000" cy="2520000"/>
              </a:xfrm>
              <a:prstGeom prst="ellips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9D624ADE-B5DB-819E-8BF6-AC4C51F6B2E4}"/>
                  </a:ext>
                </a:extLst>
              </p:cNvPr>
              <p:cNvSpPr/>
              <p:nvPr/>
            </p:nvSpPr>
            <p:spPr>
              <a:xfrm>
                <a:off x="1509625" y="2476500"/>
                <a:ext cx="2247900" cy="2247900"/>
              </a:xfrm>
              <a:prstGeom prst="ellipse">
                <a:avLst/>
              </a:prstGeom>
              <a:blipFill dpi="0"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tile tx="0" ty="0" sx="100000" sy="10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B561481F-C36D-8083-64BB-B3BC774F2438}"/>
                </a:ext>
              </a:extLst>
            </p:cNvPr>
            <p:cNvGrpSpPr/>
            <p:nvPr/>
          </p:nvGrpSpPr>
          <p:grpSpPr>
            <a:xfrm>
              <a:off x="3641834" y="1534844"/>
              <a:ext cx="1850496" cy="1368000"/>
              <a:chOff x="3641834" y="1534844"/>
              <a:chExt cx="1850496" cy="1368000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00908277-A145-EF7B-BAF7-C1810D5E2B2B}"/>
                  </a:ext>
                </a:extLst>
              </p:cNvPr>
              <p:cNvGrpSpPr/>
              <p:nvPr/>
            </p:nvGrpSpPr>
            <p:grpSpPr>
              <a:xfrm>
                <a:off x="4124330" y="1534844"/>
                <a:ext cx="1368000" cy="1368000"/>
                <a:chOff x="3966670" y="1534844"/>
                <a:chExt cx="1368000" cy="1368000"/>
              </a:xfrm>
            </p:grpSpPr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01BD1D6A-12C8-D58D-D449-E1D507FD63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66670" y="1534844"/>
                  <a:ext cx="1368000" cy="1368000"/>
                </a:xfrm>
                <a:prstGeom prst="ellipse">
                  <a:avLst/>
                </a:prstGeom>
                <a:solidFill>
                  <a:srgbClr val="4474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4600D1DF-E72B-50B9-D2D9-CCD15877A704}"/>
                    </a:ext>
                  </a:extLst>
                </p:cNvPr>
                <p:cNvSpPr/>
                <p:nvPr/>
              </p:nvSpPr>
              <p:spPr>
                <a:xfrm>
                  <a:off x="4035190" y="1603364"/>
                  <a:ext cx="1230960" cy="1230960"/>
                </a:xfrm>
                <a:prstGeom prst="ellipse">
                  <a:avLst/>
                </a:prstGeom>
                <a:blipFill dpi="0"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E44AC2E7-C1C7-EDB6-B2A8-B52EEA150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41834" y="2493103"/>
                <a:ext cx="559858" cy="409741"/>
              </a:xfrm>
              <a:prstGeom prst="line">
                <a:avLst/>
              </a:prstGeom>
              <a:ln w="12700">
                <a:solidFill>
                  <a:srgbClr val="4474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BD82354-A0F9-B948-D6A9-40EF315FAF97}"/>
                </a:ext>
              </a:extLst>
            </p:cNvPr>
            <p:cNvGrpSpPr/>
            <p:nvPr/>
          </p:nvGrpSpPr>
          <p:grpSpPr>
            <a:xfrm>
              <a:off x="3893575" y="2957418"/>
              <a:ext cx="2270945" cy="1368000"/>
              <a:chOff x="3893575" y="2957418"/>
              <a:chExt cx="2270945" cy="1368000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F492B830-9196-4FEE-4DDF-3F8225198E9A}"/>
                  </a:ext>
                </a:extLst>
              </p:cNvPr>
              <p:cNvGrpSpPr/>
              <p:nvPr/>
            </p:nvGrpSpPr>
            <p:grpSpPr>
              <a:xfrm>
                <a:off x="4796520" y="2957418"/>
                <a:ext cx="1368000" cy="1368000"/>
                <a:chOff x="4796520" y="2957418"/>
                <a:chExt cx="1368000" cy="1368000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15F6CE76-3896-6C56-76F5-05E8BFD4DC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96520" y="2957418"/>
                  <a:ext cx="1368000" cy="1368000"/>
                </a:xfrm>
                <a:prstGeom prst="ellipse">
                  <a:avLst/>
                </a:prstGeom>
                <a:solidFill>
                  <a:srgbClr val="4474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BDBE66CB-C356-82DA-99C9-25C71D0D367C}"/>
                    </a:ext>
                  </a:extLst>
                </p:cNvPr>
                <p:cNvSpPr/>
                <p:nvPr/>
              </p:nvSpPr>
              <p:spPr>
                <a:xfrm>
                  <a:off x="4865040" y="3025938"/>
                  <a:ext cx="1230960" cy="1230959"/>
                </a:xfrm>
                <a:prstGeom prst="ellipse">
                  <a:avLst/>
                </a:prstGeom>
                <a:blipFill dpi="0" rotWithShape="1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0" ty="0" sx="100000" sy="10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9B803DBD-4DE0-5D9A-A622-18221FF60E2A}"/>
                  </a:ext>
                </a:extLst>
              </p:cNvPr>
              <p:cNvCxnSpPr>
                <a:cxnSpLocks/>
                <a:stCxn id="37" idx="6"/>
                <a:endCxn id="31" idx="2"/>
              </p:cNvCxnSpPr>
              <p:nvPr/>
            </p:nvCxnSpPr>
            <p:spPr>
              <a:xfrm>
                <a:off x="3893575" y="3600450"/>
                <a:ext cx="902945" cy="40968"/>
              </a:xfrm>
              <a:prstGeom prst="line">
                <a:avLst/>
              </a:prstGeom>
              <a:ln w="12700">
                <a:solidFill>
                  <a:srgbClr val="4474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2B51877-7088-6437-E9BD-090B5BFCC549}"/>
                </a:ext>
              </a:extLst>
            </p:cNvPr>
            <p:cNvGrpSpPr/>
            <p:nvPr/>
          </p:nvGrpSpPr>
          <p:grpSpPr>
            <a:xfrm>
              <a:off x="3641834" y="4364897"/>
              <a:ext cx="1840446" cy="1368000"/>
              <a:chOff x="3641834" y="4364897"/>
              <a:chExt cx="1840446" cy="1368000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573CFDB7-2475-1059-09A3-3AB6FF7DEBD8}"/>
                  </a:ext>
                </a:extLst>
              </p:cNvPr>
              <p:cNvGrpSpPr/>
              <p:nvPr/>
            </p:nvGrpSpPr>
            <p:grpSpPr>
              <a:xfrm>
                <a:off x="4114280" y="4364897"/>
                <a:ext cx="1368000" cy="1368000"/>
                <a:chOff x="3956620" y="4364897"/>
                <a:chExt cx="1368000" cy="1368000"/>
              </a:xfrm>
            </p:grpSpPr>
            <p:sp>
              <p:nvSpPr>
                <p:cNvPr id="26" name="椭圆 25">
                  <a:extLst>
                    <a:ext uri="{FF2B5EF4-FFF2-40B4-BE49-F238E27FC236}">
                      <a16:creationId xmlns:a16="http://schemas.microsoft.com/office/drawing/2014/main" id="{04D3C744-D225-097B-3733-51D298243E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956620" y="4364897"/>
                  <a:ext cx="1368000" cy="1368000"/>
                </a:xfrm>
                <a:prstGeom prst="ellipse">
                  <a:avLst/>
                </a:prstGeom>
                <a:solidFill>
                  <a:srgbClr val="4474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id="{4F18D56F-14FA-76FD-E59F-6ECD4719DFBA}"/>
                    </a:ext>
                  </a:extLst>
                </p:cNvPr>
                <p:cNvSpPr/>
                <p:nvPr/>
              </p:nvSpPr>
              <p:spPr>
                <a:xfrm>
                  <a:off x="4025140" y="4433417"/>
                  <a:ext cx="1230960" cy="1230960"/>
                </a:xfrm>
                <a:prstGeom prst="ellipse">
                  <a:avLst/>
                </a:prstGeom>
                <a:blipFill dpi="0"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tile tx="184150" ty="0" sx="100000" sy="100000" flip="none" algn="ctr"/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F3E65AF6-A09F-707C-F7F9-AC6830801A16}"/>
                  </a:ext>
                </a:extLst>
              </p:cNvPr>
              <p:cNvCxnSpPr/>
              <p:nvPr/>
            </p:nvCxnSpPr>
            <p:spPr>
              <a:xfrm>
                <a:off x="3641834" y="4364897"/>
                <a:ext cx="559857" cy="359503"/>
              </a:xfrm>
              <a:prstGeom prst="line">
                <a:avLst/>
              </a:prstGeom>
              <a:ln w="12700">
                <a:solidFill>
                  <a:srgbClr val="4474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3E5FAF0-2F34-BCA3-615F-19A1D58BD368}"/>
              </a:ext>
            </a:extLst>
          </p:cNvPr>
          <p:cNvGrpSpPr/>
          <p:nvPr/>
        </p:nvGrpSpPr>
        <p:grpSpPr>
          <a:xfrm>
            <a:off x="6129689" y="1808224"/>
            <a:ext cx="4971803" cy="1088868"/>
            <a:chOff x="6015389" y="1557553"/>
            <a:chExt cx="4971802" cy="1088868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5CC8C2A5-21E1-6B9C-CB40-4FD666AEE7D3}"/>
                </a:ext>
              </a:extLst>
            </p:cNvPr>
            <p:cNvGrpSpPr/>
            <p:nvPr/>
          </p:nvGrpSpPr>
          <p:grpSpPr>
            <a:xfrm>
              <a:off x="6480685" y="1557553"/>
              <a:ext cx="4201690" cy="1088868"/>
              <a:chOff x="1211344" y="1880080"/>
              <a:chExt cx="4201690" cy="1088868"/>
            </a:xfrm>
          </p:grpSpPr>
          <p:sp>
            <p:nvSpPr>
              <p:cNvPr id="51" name="TextBox 26">
                <a:extLst>
                  <a:ext uri="{FF2B5EF4-FFF2-40B4-BE49-F238E27FC236}">
                    <a16:creationId xmlns:a16="http://schemas.microsoft.com/office/drawing/2014/main" id="{EE736D29-2399-F0E5-B420-0F9DF38A5ED7}"/>
                  </a:ext>
                </a:extLst>
              </p:cNvPr>
              <p:cNvSpPr txBox="1"/>
              <p:nvPr/>
            </p:nvSpPr>
            <p:spPr>
              <a:xfrm>
                <a:off x="1211344" y="2287743"/>
                <a:ext cx="4201690" cy="681205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9B5A674-55D5-52F4-037E-68C8413CB025}"/>
                  </a:ext>
                </a:extLst>
              </p:cNvPr>
              <p:cNvSpPr txBox="1"/>
              <p:nvPr/>
            </p:nvSpPr>
            <p:spPr>
              <a:xfrm>
                <a:off x="1211344" y="1880080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id="{AAD46D01-52A2-E0D8-3CD4-1309A638D4DB}"/>
                </a:ext>
              </a:extLst>
            </p:cNvPr>
            <p:cNvSpPr/>
            <p:nvPr/>
          </p:nvSpPr>
          <p:spPr>
            <a:xfrm>
              <a:off x="10666231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0" name="箭头: V 形 49">
              <a:extLst>
                <a:ext uri="{FF2B5EF4-FFF2-40B4-BE49-F238E27FC236}">
                  <a16:creationId xmlns:a16="http://schemas.microsoft.com/office/drawing/2014/main" id="{B0712D71-729E-1DFA-41AB-E5C910E5FC7F}"/>
                </a:ext>
              </a:extLst>
            </p:cNvPr>
            <p:cNvSpPr/>
            <p:nvPr/>
          </p:nvSpPr>
          <p:spPr>
            <a:xfrm flipH="1">
              <a:off x="6015389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E83412A-2898-AE04-17C5-1DDB62E0C6D4}"/>
              </a:ext>
            </a:extLst>
          </p:cNvPr>
          <p:cNvGrpSpPr/>
          <p:nvPr/>
        </p:nvGrpSpPr>
        <p:grpSpPr>
          <a:xfrm>
            <a:off x="6129689" y="3223505"/>
            <a:ext cx="4971803" cy="1088868"/>
            <a:chOff x="6015389" y="1557553"/>
            <a:chExt cx="4971802" cy="1088868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3AFAC46B-9632-EF23-169A-30A6BB9121B3}"/>
                </a:ext>
              </a:extLst>
            </p:cNvPr>
            <p:cNvGrpSpPr/>
            <p:nvPr/>
          </p:nvGrpSpPr>
          <p:grpSpPr>
            <a:xfrm>
              <a:off x="6480685" y="1557553"/>
              <a:ext cx="4201690" cy="1088868"/>
              <a:chOff x="1211344" y="1880080"/>
              <a:chExt cx="4201690" cy="1088868"/>
            </a:xfrm>
          </p:grpSpPr>
          <p:sp>
            <p:nvSpPr>
              <p:cNvPr id="57" name="TextBox 26">
                <a:extLst>
                  <a:ext uri="{FF2B5EF4-FFF2-40B4-BE49-F238E27FC236}">
                    <a16:creationId xmlns:a16="http://schemas.microsoft.com/office/drawing/2014/main" id="{DF2382BF-5FCF-9C83-CA2C-E0EA3B78C1EC}"/>
                  </a:ext>
                </a:extLst>
              </p:cNvPr>
              <p:cNvSpPr txBox="1"/>
              <p:nvPr/>
            </p:nvSpPr>
            <p:spPr>
              <a:xfrm>
                <a:off x="1211344" y="2287743"/>
                <a:ext cx="4201690" cy="681205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A339331D-831B-A5C5-688F-43FAF16A9C54}"/>
                  </a:ext>
                </a:extLst>
              </p:cNvPr>
              <p:cNvSpPr txBox="1"/>
              <p:nvPr/>
            </p:nvSpPr>
            <p:spPr>
              <a:xfrm>
                <a:off x="1211344" y="1880080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55" name="箭头: V 形 54">
              <a:extLst>
                <a:ext uri="{FF2B5EF4-FFF2-40B4-BE49-F238E27FC236}">
                  <a16:creationId xmlns:a16="http://schemas.microsoft.com/office/drawing/2014/main" id="{1D0EE978-71E7-72AD-632B-02DC0EDDAECA}"/>
                </a:ext>
              </a:extLst>
            </p:cNvPr>
            <p:cNvSpPr/>
            <p:nvPr/>
          </p:nvSpPr>
          <p:spPr>
            <a:xfrm>
              <a:off x="10666231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6" name="箭头: V 形 55">
              <a:extLst>
                <a:ext uri="{FF2B5EF4-FFF2-40B4-BE49-F238E27FC236}">
                  <a16:creationId xmlns:a16="http://schemas.microsoft.com/office/drawing/2014/main" id="{87678BF4-8968-8164-9C99-5D49AB9E3563}"/>
                </a:ext>
              </a:extLst>
            </p:cNvPr>
            <p:cNvSpPr/>
            <p:nvPr/>
          </p:nvSpPr>
          <p:spPr>
            <a:xfrm flipH="1">
              <a:off x="6015389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0FFC29B-05DD-8E13-A681-EEF9E647A146}"/>
              </a:ext>
            </a:extLst>
          </p:cNvPr>
          <p:cNvGrpSpPr/>
          <p:nvPr/>
        </p:nvGrpSpPr>
        <p:grpSpPr>
          <a:xfrm>
            <a:off x="6129689" y="4638787"/>
            <a:ext cx="4971803" cy="1088868"/>
            <a:chOff x="6015389" y="1557553"/>
            <a:chExt cx="4971802" cy="1088868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1D2ADB46-52D5-B849-3433-34A412F0E276}"/>
                </a:ext>
              </a:extLst>
            </p:cNvPr>
            <p:cNvGrpSpPr/>
            <p:nvPr/>
          </p:nvGrpSpPr>
          <p:grpSpPr>
            <a:xfrm>
              <a:off x="6480685" y="1557553"/>
              <a:ext cx="4201690" cy="1088868"/>
              <a:chOff x="1211344" y="1880080"/>
              <a:chExt cx="4201690" cy="1088868"/>
            </a:xfrm>
          </p:grpSpPr>
          <p:sp>
            <p:nvSpPr>
              <p:cNvPr id="63" name="TextBox 26">
                <a:extLst>
                  <a:ext uri="{FF2B5EF4-FFF2-40B4-BE49-F238E27FC236}">
                    <a16:creationId xmlns:a16="http://schemas.microsoft.com/office/drawing/2014/main" id="{431C3A2F-6B50-9DE3-CCC9-20032C9E6D26}"/>
                  </a:ext>
                </a:extLst>
              </p:cNvPr>
              <p:cNvSpPr txBox="1"/>
              <p:nvPr/>
            </p:nvSpPr>
            <p:spPr>
              <a:xfrm>
                <a:off x="1211344" y="2287743"/>
                <a:ext cx="4201690" cy="681205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id="{423EDBE5-5363-BA48-6881-832123385681}"/>
                  </a:ext>
                </a:extLst>
              </p:cNvPr>
              <p:cNvSpPr txBox="1"/>
              <p:nvPr/>
            </p:nvSpPr>
            <p:spPr>
              <a:xfrm>
                <a:off x="1211344" y="1880080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61" name="箭头: V 形 60">
              <a:extLst>
                <a:ext uri="{FF2B5EF4-FFF2-40B4-BE49-F238E27FC236}">
                  <a16:creationId xmlns:a16="http://schemas.microsoft.com/office/drawing/2014/main" id="{936EA82F-39AC-FB49-18ED-FD6BDD7F25F4}"/>
                </a:ext>
              </a:extLst>
            </p:cNvPr>
            <p:cNvSpPr/>
            <p:nvPr/>
          </p:nvSpPr>
          <p:spPr>
            <a:xfrm>
              <a:off x="10666231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2" name="箭头: V 形 61">
              <a:extLst>
                <a:ext uri="{FF2B5EF4-FFF2-40B4-BE49-F238E27FC236}">
                  <a16:creationId xmlns:a16="http://schemas.microsoft.com/office/drawing/2014/main" id="{9309755E-8E21-F2B8-AF54-58E82847A9DF}"/>
                </a:ext>
              </a:extLst>
            </p:cNvPr>
            <p:cNvSpPr/>
            <p:nvPr/>
          </p:nvSpPr>
          <p:spPr>
            <a:xfrm flipH="1">
              <a:off x="6015389" y="1651271"/>
              <a:ext cx="320960" cy="919366"/>
            </a:xfrm>
            <a:prstGeom prst="chevron">
              <a:avLst/>
            </a:prstGeom>
            <a:solidFill>
              <a:srgbClr val="9EDF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268150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F0201E1-FB4F-D8AA-1AF8-218240443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 flipV="1">
            <a:off x="1" y="3796664"/>
            <a:ext cx="4076700" cy="3061335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>
            <a:off x="7677149" y="0"/>
            <a:ext cx="4514851" cy="319698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2705100" y="2998360"/>
            <a:ext cx="6634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spc="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4DC91EB-725B-123B-5AF2-D292836F04A7}"/>
              </a:ext>
            </a:extLst>
          </p:cNvPr>
          <p:cNvSpPr txBox="1"/>
          <p:nvPr/>
        </p:nvSpPr>
        <p:spPr>
          <a:xfrm>
            <a:off x="3526973" y="4052297"/>
            <a:ext cx="5138057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453D8F-A262-D156-4FC6-3257A6E249F1}"/>
              </a:ext>
            </a:extLst>
          </p:cNvPr>
          <p:cNvSpPr txBox="1"/>
          <p:nvPr/>
        </p:nvSpPr>
        <p:spPr>
          <a:xfrm>
            <a:off x="4876800" y="1396795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 spc="3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Impact" pitchFamily="34" charset="0"/>
                <a:ea typeface="阿里巴巴普惠体 Medium"/>
                <a:cs typeface="阿里巴巴普惠体 Medium"/>
              </a:defRPr>
            </a:lvl1pPr>
          </a:lstStyle>
          <a:p>
            <a:r>
              <a:rPr lang="en-US" altLang="zh-CN" dirty="0">
                <a:sym typeface="Arial"/>
              </a:rPr>
              <a:t>04</a:t>
            </a:r>
            <a:endParaRPr lang="zh-CN" alt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04808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69" grpId="0"/>
      <p:bldP spid="7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D1DE55-59DA-82CC-5816-46E85D500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>
            <a:off x="8518308" y="2"/>
            <a:ext cx="3673691" cy="2601353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0000"/>
                </a:schemeClr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  <a:alpha val="5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C2A94F-1E0C-765B-783C-DF89F543E402}"/>
              </a:ext>
            </a:extLst>
          </p:cNvPr>
          <p:cNvSpPr txBox="1"/>
          <p:nvPr/>
        </p:nvSpPr>
        <p:spPr>
          <a:xfrm>
            <a:off x="923164" y="849264"/>
            <a:ext cx="3489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4474C4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CONTENTS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D596435A-70DC-238A-CF04-CDCECA065D74}"/>
              </a:ext>
            </a:extLst>
          </p:cNvPr>
          <p:cNvGrpSpPr/>
          <p:nvPr/>
        </p:nvGrpSpPr>
        <p:grpSpPr>
          <a:xfrm>
            <a:off x="1105352" y="2545996"/>
            <a:ext cx="4650495" cy="1152000"/>
            <a:chOff x="1239256" y="2568002"/>
            <a:chExt cx="4650495" cy="1152000"/>
          </a:xfrm>
        </p:grpSpPr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81E60538-3B7B-F983-92D7-D4B75768A36C}"/>
                </a:ext>
              </a:extLst>
            </p:cNvPr>
            <p:cNvSpPr/>
            <p:nvPr/>
          </p:nvSpPr>
          <p:spPr>
            <a:xfrm>
              <a:off x="1239256" y="2568002"/>
              <a:ext cx="4536000" cy="1152000"/>
            </a:xfrm>
            <a:prstGeom prst="roundRect">
              <a:avLst>
                <a:gd name="adj" fmla="val 13861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2CCEE4E6-CC26-C8B1-AC79-D3F2E4AFDB47}"/>
                </a:ext>
              </a:extLst>
            </p:cNvPr>
            <p:cNvGrpSpPr/>
            <p:nvPr/>
          </p:nvGrpSpPr>
          <p:grpSpPr>
            <a:xfrm>
              <a:off x="1429499" y="2750984"/>
              <a:ext cx="4460252" cy="769441"/>
              <a:chOff x="6178865" y="2146058"/>
              <a:chExt cx="4460252" cy="769441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B20F10-14B2-6A52-8559-2201506B8116}"/>
                  </a:ext>
                </a:extLst>
              </p:cNvPr>
              <p:cNvSpPr txBox="1"/>
              <p:nvPr/>
            </p:nvSpPr>
            <p:spPr>
              <a:xfrm>
                <a:off x="7551110" y="2171460"/>
                <a:ext cx="30880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bg1"/>
                    </a:solidFill>
                    <a:latin typeface="阿里巴巴普惠体 Heavy" pitchFamily="18" charset="-122"/>
                    <a:ea typeface="阿里巴巴普惠体 Heavy" pitchFamily="18" charset="-122"/>
                    <a:cs typeface="阿里巴巴普惠体 Heavy" pitchFamily="18" charset="-122"/>
                    <a:sym typeface="Arial"/>
                  </a:rPr>
                  <a:t>Add title text</a:t>
                </a:r>
                <a:endParaRPr lang="zh-CN" altLang="en-US" sz="3200" b="1" dirty="0">
                  <a:solidFill>
                    <a:schemeClr val="bg1"/>
                  </a:solidFill>
                  <a:latin typeface="阿里巴巴普惠体 Heavy" pitchFamily="18" charset="-122"/>
                  <a:ea typeface="阿里巴巴普惠体 Heavy" pitchFamily="18" charset="-122"/>
                  <a:cs typeface="阿里巴巴普惠体 Heavy" pitchFamily="18" charset="-122"/>
                  <a:sym typeface="Arial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7C83F9-C17D-B74F-EE08-2BECD74AAB57}"/>
                  </a:ext>
                </a:extLst>
              </p:cNvPr>
              <p:cNvSpPr txBox="1"/>
              <p:nvPr/>
            </p:nvSpPr>
            <p:spPr>
              <a:xfrm>
                <a:off x="6178865" y="2146058"/>
                <a:ext cx="10148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>
                        <a:alpha val="70000"/>
                      </a:schemeClr>
                    </a:solidFill>
                    <a:latin typeface="Impact" pitchFamily="34" charset="0"/>
                    <a:ea typeface="阿里巴巴普惠体 Medium"/>
                    <a:cs typeface="阿里巴巴普惠体 Medium"/>
                    <a:sym typeface="Arial"/>
                  </a:rPr>
                  <a:t>01</a:t>
                </a:r>
                <a:endParaRPr lang="zh-CN" altLang="en-US" sz="4400" dirty="0">
                  <a:solidFill>
                    <a:schemeClr val="bg1">
                      <a:alpha val="70000"/>
                    </a:schemeClr>
                  </a:solidFill>
                  <a:latin typeface="Impact" pitchFamily="34" charset="0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08104D-59DE-9766-DB52-472EE04F4E07}"/>
                  </a:ext>
                </a:extLst>
              </p:cNvPr>
              <p:cNvSpPr txBox="1"/>
              <p:nvPr/>
            </p:nvSpPr>
            <p:spPr>
              <a:xfrm>
                <a:off x="7585619" y="2632262"/>
                <a:ext cx="28534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60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Summary of work</a:t>
                </a:r>
              </a:p>
            </p:txBody>
          </p:sp>
        </p:grp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B6A1730C-A7E1-0712-A5E5-A34F307DD056}"/>
                </a:ext>
              </a:extLst>
            </p:cNvPr>
            <p:cNvCxnSpPr/>
            <p:nvPr/>
          </p:nvCxnSpPr>
          <p:spPr>
            <a:xfrm>
              <a:off x="2558871" y="2772006"/>
              <a:ext cx="0" cy="718907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FFCE13C5-9D92-A386-1C07-C81D3DF3BE8E}"/>
              </a:ext>
            </a:extLst>
          </p:cNvPr>
          <p:cNvGrpSpPr/>
          <p:nvPr/>
        </p:nvGrpSpPr>
        <p:grpSpPr>
          <a:xfrm>
            <a:off x="6550648" y="2545996"/>
            <a:ext cx="4607207" cy="1152000"/>
            <a:chOff x="1239256" y="2568002"/>
            <a:chExt cx="4607207" cy="1152000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9F85F113-54D5-1606-1A10-46ED1CF269F8}"/>
                </a:ext>
              </a:extLst>
            </p:cNvPr>
            <p:cNvSpPr/>
            <p:nvPr/>
          </p:nvSpPr>
          <p:spPr>
            <a:xfrm>
              <a:off x="1239256" y="2568002"/>
              <a:ext cx="4536000" cy="1152000"/>
            </a:xfrm>
            <a:prstGeom prst="roundRect">
              <a:avLst>
                <a:gd name="adj" fmla="val 13861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28277B85-985F-F469-23FE-FEF8DA255531}"/>
                </a:ext>
              </a:extLst>
            </p:cNvPr>
            <p:cNvGrpSpPr/>
            <p:nvPr/>
          </p:nvGrpSpPr>
          <p:grpSpPr>
            <a:xfrm>
              <a:off x="1473041" y="2750984"/>
              <a:ext cx="4373422" cy="769441"/>
              <a:chOff x="6222407" y="2146058"/>
              <a:chExt cx="4373422" cy="769441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83838DC6-BCE4-620D-804B-D8B3F111BAC7}"/>
                  </a:ext>
                </a:extLst>
              </p:cNvPr>
              <p:cNvSpPr txBox="1"/>
              <p:nvPr/>
            </p:nvSpPr>
            <p:spPr>
              <a:xfrm>
                <a:off x="7565624" y="2171460"/>
                <a:ext cx="30302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bg1"/>
                    </a:solidFill>
                    <a:latin typeface="阿里巴巴普惠体 Heavy" pitchFamily="18" charset="-122"/>
                    <a:ea typeface="阿里巴巴普惠体 Heavy" pitchFamily="18" charset="-122"/>
                    <a:cs typeface="阿里巴巴普惠体 Heavy" pitchFamily="18" charset="-122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7F1237C7-171B-46B2-CDA1-6CC2D0FD1824}"/>
                  </a:ext>
                </a:extLst>
              </p:cNvPr>
              <p:cNvSpPr txBox="1"/>
              <p:nvPr/>
            </p:nvSpPr>
            <p:spPr>
              <a:xfrm>
                <a:off x="6222407" y="2146058"/>
                <a:ext cx="10148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>
                    <a:solidFill>
                      <a:schemeClr val="bg1">
                        <a:alpha val="70000"/>
                      </a:schemeClr>
                    </a:solidFill>
                    <a:latin typeface="Impact" pitchFamily="34" charset="0"/>
                    <a:ea typeface="阿里巴巴普惠体 Medium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02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41C3988B-3964-7ADF-9932-0AFBC1C48D57}"/>
                  </a:ext>
                </a:extLst>
              </p:cNvPr>
              <p:cNvSpPr txBox="1"/>
              <p:nvPr/>
            </p:nvSpPr>
            <p:spPr>
              <a:xfrm>
                <a:off x="7600133" y="2632262"/>
                <a:ext cx="26169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26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Display of work results</a:t>
                </a:r>
                <a:endParaRPr lang="zh-CN" altLang="en-US" sz="1200" spc="26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A292506E-0E55-72F7-B29B-8562D1B8FD3C}"/>
                </a:ext>
              </a:extLst>
            </p:cNvPr>
            <p:cNvCxnSpPr/>
            <p:nvPr/>
          </p:nvCxnSpPr>
          <p:spPr>
            <a:xfrm>
              <a:off x="2631441" y="2772006"/>
              <a:ext cx="0" cy="718907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CFD3D90-AECA-F909-8D7E-12416F79CB99}"/>
              </a:ext>
            </a:extLst>
          </p:cNvPr>
          <p:cNvGrpSpPr/>
          <p:nvPr/>
        </p:nvGrpSpPr>
        <p:grpSpPr>
          <a:xfrm>
            <a:off x="1105352" y="4441237"/>
            <a:ext cx="4619650" cy="1152000"/>
            <a:chOff x="1239256" y="2568002"/>
            <a:chExt cx="4619650" cy="1152000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AFAB88D8-0136-B209-DFFD-F0DCA28EC681}"/>
                </a:ext>
              </a:extLst>
            </p:cNvPr>
            <p:cNvSpPr/>
            <p:nvPr/>
          </p:nvSpPr>
          <p:spPr>
            <a:xfrm>
              <a:off x="1239256" y="2568002"/>
              <a:ext cx="4536000" cy="1152000"/>
            </a:xfrm>
            <a:prstGeom prst="roundRect">
              <a:avLst>
                <a:gd name="adj" fmla="val 13861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054D43E0-0E6C-4270-398E-6ADB1B6B0DCF}"/>
                </a:ext>
              </a:extLst>
            </p:cNvPr>
            <p:cNvGrpSpPr/>
            <p:nvPr/>
          </p:nvGrpSpPr>
          <p:grpSpPr>
            <a:xfrm>
              <a:off x="1423166" y="2750984"/>
              <a:ext cx="4435740" cy="769441"/>
              <a:chOff x="6172532" y="2146058"/>
              <a:chExt cx="4435740" cy="769441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BD3E366B-5EDC-FAAF-B4DA-043DDA256AE8}"/>
                  </a:ext>
                </a:extLst>
              </p:cNvPr>
              <p:cNvSpPr txBox="1"/>
              <p:nvPr/>
            </p:nvSpPr>
            <p:spPr>
              <a:xfrm>
                <a:off x="7535276" y="2171460"/>
                <a:ext cx="30729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bg1"/>
                    </a:solidFill>
                    <a:latin typeface="阿里巴巴普惠体 Heavy" pitchFamily="18" charset="-122"/>
                    <a:ea typeface="阿里巴巴普惠体 Heavy" pitchFamily="18" charset="-122"/>
                    <a:cs typeface="阿里巴巴普惠体 Heavy" pitchFamily="18" charset="-122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E4733C42-3938-4E6A-E641-59BCE10365AF}"/>
                  </a:ext>
                </a:extLst>
              </p:cNvPr>
              <p:cNvSpPr txBox="1"/>
              <p:nvPr/>
            </p:nvSpPr>
            <p:spPr>
              <a:xfrm>
                <a:off x="6172532" y="2146058"/>
                <a:ext cx="10858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>
                    <a:solidFill>
                      <a:schemeClr val="bg1">
                        <a:alpha val="70000"/>
                      </a:schemeClr>
                    </a:solidFill>
                    <a:latin typeface="Impact" pitchFamily="34" charset="0"/>
                    <a:ea typeface="阿里巴巴普惠体 Medium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03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ECDD4181-B3E5-CBC7-F0B8-D55D57A22EDB}"/>
                  </a:ext>
                </a:extLst>
              </p:cNvPr>
              <p:cNvSpPr txBox="1"/>
              <p:nvPr/>
            </p:nvSpPr>
            <p:spPr>
              <a:xfrm>
                <a:off x="7569783" y="2632262"/>
                <a:ext cx="25544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60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Major problems</a:t>
                </a:r>
                <a:endParaRPr lang="zh-CN" altLang="en-US" sz="1200" spc="60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786B9C7D-8537-535D-6717-C9B2864727E8}"/>
                </a:ext>
              </a:extLst>
            </p:cNvPr>
            <p:cNvCxnSpPr/>
            <p:nvPr/>
          </p:nvCxnSpPr>
          <p:spPr>
            <a:xfrm>
              <a:off x="2592647" y="2772006"/>
              <a:ext cx="0" cy="718907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933C1816-91F4-128F-A3C7-6849DEF88DA3}"/>
              </a:ext>
            </a:extLst>
          </p:cNvPr>
          <p:cNvGrpSpPr/>
          <p:nvPr/>
        </p:nvGrpSpPr>
        <p:grpSpPr>
          <a:xfrm>
            <a:off x="6550648" y="4441237"/>
            <a:ext cx="4536000" cy="1152000"/>
            <a:chOff x="1239256" y="2568002"/>
            <a:chExt cx="4536000" cy="1152000"/>
          </a:xfrm>
        </p:grpSpPr>
        <p:sp>
          <p:nvSpPr>
            <p:cNvPr id="89" name="矩形: 圆角 88">
              <a:extLst>
                <a:ext uri="{FF2B5EF4-FFF2-40B4-BE49-F238E27FC236}">
                  <a16:creationId xmlns:a16="http://schemas.microsoft.com/office/drawing/2014/main" id="{E0939761-4F0C-88C6-76DD-4CB5ABE69AB6}"/>
                </a:ext>
              </a:extLst>
            </p:cNvPr>
            <p:cNvSpPr/>
            <p:nvPr/>
          </p:nvSpPr>
          <p:spPr>
            <a:xfrm>
              <a:off x="1239256" y="2568002"/>
              <a:ext cx="4536000" cy="1152000"/>
            </a:xfrm>
            <a:prstGeom prst="roundRect">
              <a:avLst>
                <a:gd name="adj" fmla="val 13861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3C7B3FA9-CD98-2291-3851-422F2E9C37A2}"/>
                </a:ext>
              </a:extLst>
            </p:cNvPr>
            <p:cNvGrpSpPr/>
            <p:nvPr/>
          </p:nvGrpSpPr>
          <p:grpSpPr>
            <a:xfrm>
              <a:off x="1422241" y="2750984"/>
              <a:ext cx="4353015" cy="769441"/>
              <a:chOff x="6171607" y="2146058"/>
              <a:chExt cx="4353015" cy="769441"/>
            </a:xfrm>
          </p:grpSpPr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7F7CD5F1-3E95-8C5B-2C27-8F707E9DBE9E}"/>
                  </a:ext>
                </a:extLst>
              </p:cNvPr>
              <p:cNvSpPr txBox="1"/>
              <p:nvPr/>
            </p:nvSpPr>
            <p:spPr>
              <a:xfrm>
                <a:off x="7558376" y="2171460"/>
                <a:ext cx="2966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chemeClr val="bg1"/>
                    </a:solidFill>
                    <a:latin typeface="阿里巴巴普惠体 Heavy" pitchFamily="18" charset="-122"/>
                    <a:ea typeface="阿里巴巴普惠体 Heavy" pitchFamily="18" charset="-122"/>
                    <a:cs typeface="阿里巴巴普惠体 Heavy" pitchFamily="18" charset="-122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Add title text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93" name="文本框 92">
                <a:extLst>
                  <a:ext uri="{FF2B5EF4-FFF2-40B4-BE49-F238E27FC236}">
                    <a16:creationId xmlns:a16="http://schemas.microsoft.com/office/drawing/2014/main" id="{895DE58D-D851-CB49-4F8E-85F4B6FC023A}"/>
                  </a:ext>
                </a:extLst>
              </p:cNvPr>
              <p:cNvSpPr txBox="1"/>
              <p:nvPr/>
            </p:nvSpPr>
            <p:spPr>
              <a:xfrm>
                <a:off x="6171607" y="2146058"/>
                <a:ext cx="1087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4400">
                    <a:solidFill>
                      <a:schemeClr val="bg1">
                        <a:alpha val="70000"/>
                      </a:schemeClr>
                    </a:solidFill>
                    <a:latin typeface="Impact" pitchFamily="34" charset="0"/>
                    <a:ea typeface="阿里巴巴普惠体 Medium"/>
                    <a:cs typeface="阿里巴巴普惠体 Medium"/>
                  </a:defRPr>
                </a:lvl1pPr>
              </a:lstStyle>
              <a:p>
                <a:r>
                  <a:rPr lang="en-US" altLang="zh-CN" dirty="0">
                    <a:sym typeface="Arial"/>
                  </a:rPr>
                  <a:t>04</a:t>
                </a:r>
                <a:endParaRPr lang="zh-CN" altLang="en-US" dirty="0">
                  <a:sym typeface="Arial"/>
                </a:endParaRPr>
              </a:p>
            </p:txBody>
          </p:sp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1B1969A1-E59E-1CB9-01D7-466543DCD41E}"/>
                  </a:ext>
                </a:extLst>
              </p:cNvPr>
              <p:cNvSpPr txBox="1"/>
              <p:nvPr/>
            </p:nvSpPr>
            <p:spPr>
              <a:xfrm>
                <a:off x="7592883" y="2632262"/>
                <a:ext cx="25544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5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Follow-up work plan</a:t>
                </a:r>
                <a:endParaRPr lang="zh-CN" altLang="en-US" sz="1200" spc="35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149E270C-685F-DDC7-4796-858D77B180C9}"/>
                </a:ext>
              </a:extLst>
            </p:cNvPr>
            <p:cNvCxnSpPr/>
            <p:nvPr/>
          </p:nvCxnSpPr>
          <p:spPr>
            <a:xfrm>
              <a:off x="2615747" y="2772006"/>
              <a:ext cx="0" cy="718907"/>
            </a:xfrm>
            <a:prstGeom prst="line">
              <a:avLst/>
            </a:prstGeom>
            <a:ln w="1270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14489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76133283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2FAF83FC-4BC1-E518-F9BB-F08FE219B6C9}"/>
              </a:ext>
            </a:extLst>
          </p:cNvPr>
          <p:cNvGrpSpPr/>
          <p:nvPr/>
        </p:nvGrpSpPr>
        <p:grpSpPr>
          <a:xfrm>
            <a:off x="983003" y="1976365"/>
            <a:ext cx="3005483" cy="3401323"/>
            <a:chOff x="1241798" y="1976365"/>
            <a:chExt cx="3005482" cy="3401323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D707107-DBE6-2BE2-7D6E-F653739D168F}"/>
                </a:ext>
              </a:extLst>
            </p:cNvPr>
            <p:cNvSpPr/>
            <p:nvPr/>
          </p:nvSpPr>
          <p:spPr>
            <a:xfrm>
              <a:off x="2303843" y="4183106"/>
              <a:ext cx="14434" cy="829121"/>
            </a:xfrm>
            <a:custGeom>
              <a:avLst/>
              <a:gdLst>
                <a:gd name="connsiteX0" fmla="*/ 0 w 14434"/>
                <a:gd name="connsiteY0" fmla="*/ 0 h 829121"/>
                <a:gd name="connsiteX1" fmla="*/ 14435 w 14434"/>
                <a:gd name="connsiteY1" fmla="*/ 0 h 829121"/>
                <a:gd name="connsiteX2" fmla="*/ 14435 w 14434"/>
                <a:gd name="connsiteY2" fmla="*/ 829121 h 829121"/>
                <a:gd name="connsiteX3" fmla="*/ 0 w 14434"/>
                <a:gd name="connsiteY3" fmla="*/ 829121 h 829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4" h="829121">
                  <a:moveTo>
                    <a:pt x="0" y="0"/>
                  </a:moveTo>
                  <a:lnTo>
                    <a:pt x="14435" y="0"/>
                  </a:lnTo>
                  <a:lnTo>
                    <a:pt x="14435" y="829121"/>
                  </a:lnTo>
                  <a:lnTo>
                    <a:pt x="0" y="829121"/>
                  </a:lnTo>
                  <a:close/>
                </a:path>
              </a:pathLst>
            </a:custGeom>
            <a:solidFill>
              <a:srgbClr val="4474C4"/>
            </a:solidFill>
            <a:ln w="21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177AB7C-EA17-CD40-1FAC-EDBC1CB3B531}"/>
                </a:ext>
              </a:extLst>
            </p:cNvPr>
            <p:cNvSpPr/>
            <p:nvPr/>
          </p:nvSpPr>
          <p:spPr>
            <a:xfrm>
              <a:off x="2076824" y="5012225"/>
              <a:ext cx="466504" cy="223740"/>
            </a:xfrm>
            <a:custGeom>
              <a:avLst/>
              <a:gdLst>
                <a:gd name="connsiteX0" fmla="*/ 374428 w 466504"/>
                <a:gd name="connsiteY0" fmla="*/ 45275 h 223740"/>
                <a:gd name="connsiteX1" fmla="*/ 466504 w 466504"/>
                <a:gd name="connsiteY1" fmla="*/ 223740 h 223740"/>
                <a:gd name="connsiteX2" fmla="*/ 446164 w 466504"/>
                <a:gd name="connsiteY2" fmla="*/ 223740 h 223740"/>
                <a:gd name="connsiteX3" fmla="*/ 233799 w 466504"/>
                <a:gd name="connsiteY3" fmla="*/ 19248 h 223740"/>
                <a:gd name="connsiteX4" fmla="*/ 20340 w 466504"/>
                <a:gd name="connsiteY4" fmla="*/ 222865 h 223740"/>
                <a:gd name="connsiteX5" fmla="*/ 0 w 466504"/>
                <a:gd name="connsiteY5" fmla="*/ 222865 h 223740"/>
                <a:gd name="connsiteX6" fmla="*/ 233799 w 466504"/>
                <a:gd name="connsiteY6" fmla="*/ 2 h 223740"/>
                <a:gd name="connsiteX7" fmla="*/ 374428 w 466504"/>
                <a:gd name="connsiteY7" fmla="*/ 45275 h 22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504" h="223740">
                  <a:moveTo>
                    <a:pt x="374428" y="45275"/>
                  </a:moveTo>
                  <a:cubicBezTo>
                    <a:pt x="430417" y="86173"/>
                    <a:pt x="466723" y="151129"/>
                    <a:pt x="466504" y="223740"/>
                  </a:cubicBezTo>
                  <a:lnTo>
                    <a:pt x="446164" y="223740"/>
                  </a:lnTo>
                  <a:cubicBezTo>
                    <a:pt x="446383" y="111324"/>
                    <a:pt x="351245" y="19467"/>
                    <a:pt x="233799" y="19248"/>
                  </a:cubicBezTo>
                  <a:cubicBezTo>
                    <a:pt x="116353" y="19030"/>
                    <a:pt x="20777" y="110231"/>
                    <a:pt x="20340" y="222865"/>
                  </a:cubicBezTo>
                  <a:lnTo>
                    <a:pt x="0" y="222865"/>
                  </a:lnTo>
                  <a:cubicBezTo>
                    <a:pt x="219" y="99733"/>
                    <a:pt x="105198" y="-217"/>
                    <a:pt x="233799" y="2"/>
                  </a:cubicBezTo>
                  <a:cubicBezTo>
                    <a:pt x="286726" y="-217"/>
                    <a:pt x="335279" y="16624"/>
                    <a:pt x="374428" y="45275"/>
                  </a:cubicBezTo>
                  <a:close/>
                </a:path>
              </a:pathLst>
            </a:custGeom>
            <a:solidFill>
              <a:srgbClr val="4474C4"/>
            </a:solidFill>
            <a:ln w="21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F101731-73A0-542A-B3B3-71A31840D079}"/>
                </a:ext>
              </a:extLst>
            </p:cNvPr>
            <p:cNvSpPr/>
            <p:nvPr/>
          </p:nvSpPr>
          <p:spPr>
            <a:xfrm>
              <a:off x="2154683" y="5079589"/>
              <a:ext cx="310784" cy="298099"/>
            </a:xfrm>
            <a:custGeom>
              <a:avLst/>
              <a:gdLst>
                <a:gd name="connsiteX0" fmla="*/ 310784 w 310784"/>
                <a:gd name="connsiteY0" fmla="*/ 149596 h 298099"/>
                <a:gd name="connsiteX1" fmla="*/ 155064 w 310784"/>
                <a:gd name="connsiteY1" fmla="*/ 298099 h 298099"/>
                <a:gd name="connsiteX2" fmla="*/ 1 w 310784"/>
                <a:gd name="connsiteY2" fmla="*/ 148721 h 298099"/>
                <a:gd name="connsiteX3" fmla="*/ 155721 w 310784"/>
                <a:gd name="connsiteY3" fmla="*/ 0 h 298099"/>
                <a:gd name="connsiteX4" fmla="*/ 310784 w 310784"/>
                <a:gd name="connsiteY4" fmla="*/ 149596 h 29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784" h="298099">
                  <a:moveTo>
                    <a:pt x="310784" y="149596"/>
                  </a:moveTo>
                  <a:cubicBezTo>
                    <a:pt x="310566" y="231830"/>
                    <a:pt x="240798" y="298317"/>
                    <a:pt x="155064" y="298099"/>
                  </a:cubicBezTo>
                  <a:cubicBezTo>
                    <a:pt x="69331" y="297880"/>
                    <a:pt x="-218" y="230955"/>
                    <a:pt x="1" y="148721"/>
                  </a:cubicBezTo>
                  <a:cubicBezTo>
                    <a:pt x="219" y="66487"/>
                    <a:pt x="69987" y="0"/>
                    <a:pt x="155721" y="0"/>
                  </a:cubicBezTo>
                  <a:cubicBezTo>
                    <a:pt x="241673" y="437"/>
                    <a:pt x="311003" y="67362"/>
                    <a:pt x="310784" y="149596"/>
                  </a:cubicBezTo>
                  <a:close/>
                </a:path>
              </a:pathLst>
            </a:custGeom>
            <a:solidFill>
              <a:srgbClr val="4474C4"/>
            </a:solidFill>
            <a:ln w="21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02CE286F-103E-8EE4-AD86-D1065F22E4CF}"/>
                </a:ext>
              </a:extLst>
            </p:cNvPr>
            <p:cNvSpPr/>
            <p:nvPr/>
          </p:nvSpPr>
          <p:spPr>
            <a:xfrm>
              <a:off x="1241798" y="1976365"/>
              <a:ext cx="3005482" cy="2347609"/>
            </a:xfrm>
            <a:custGeom>
              <a:avLst/>
              <a:gdLst>
                <a:gd name="connsiteX0" fmla="*/ 3005483 w 3005482"/>
                <a:gd name="connsiteY0" fmla="*/ 1173805 h 2347609"/>
                <a:gd name="connsiteX1" fmla="*/ 1118691 w 3005482"/>
                <a:gd name="connsiteY1" fmla="*/ 2347609 h 2347609"/>
                <a:gd name="connsiteX2" fmla="*/ 0 w 3005482"/>
                <a:gd name="connsiteY2" fmla="*/ 1173805 h 2347609"/>
                <a:gd name="connsiteX3" fmla="*/ 1118691 w 3005482"/>
                <a:gd name="connsiteY3" fmla="*/ 0 h 2347609"/>
                <a:gd name="connsiteX4" fmla="*/ 3005483 w 3005482"/>
                <a:gd name="connsiteY4" fmla="*/ 1173805 h 2347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482" h="2347609">
                  <a:moveTo>
                    <a:pt x="3005483" y="1173805"/>
                  </a:moveTo>
                  <a:cubicBezTo>
                    <a:pt x="3005483" y="1173805"/>
                    <a:pt x="1736540" y="2347609"/>
                    <a:pt x="1118691" y="2347609"/>
                  </a:cubicBezTo>
                  <a:cubicBezTo>
                    <a:pt x="500841" y="2347609"/>
                    <a:pt x="0" y="1822273"/>
                    <a:pt x="0" y="1173805"/>
                  </a:cubicBezTo>
                  <a:cubicBezTo>
                    <a:pt x="0" y="525555"/>
                    <a:pt x="500841" y="0"/>
                    <a:pt x="1118691" y="0"/>
                  </a:cubicBezTo>
                  <a:cubicBezTo>
                    <a:pt x="1736540" y="0"/>
                    <a:pt x="3005483" y="1173805"/>
                    <a:pt x="3005483" y="1173805"/>
                  </a:cubicBezTo>
                  <a:close/>
                </a:path>
              </a:pathLst>
            </a:custGeom>
            <a:solidFill>
              <a:srgbClr val="4474C4"/>
            </a:solidFill>
            <a:ln w="21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TextBox 26">
              <a:extLst>
                <a:ext uri="{FF2B5EF4-FFF2-40B4-BE49-F238E27FC236}">
                  <a16:creationId xmlns:a16="http://schemas.microsoft.com/office/drawing/2014/main" id="{8D676876-4D23-127D-A93B-4B289D8998B8}"/>
                </a:ext>
              </a:extLst>
            </p:cNvPr>
            <p:cNvSpPr txBox="1"/>
            <p:nvPr/>
          </p:nvSpPr>
          <p:spPr>
            <a:xfrm>
              <a:off x="1509705" y="2996116"/>
              <a:ext cx="1911528" cy="88728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57B933D-84E9-BF32-4163-633EC94700B2}"/>
                </a:ext>
              </a:extLst>
            </p:cNvPr>
            <p:cNvSpPr txBox="1"/>
            <p:nvPr/>
          </p:nvSpPr>
          <p:spPr>
            <a:xfrm>
              <a:off x="1509703" y="2616007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BB26512-448B-9ED6-059B-E2AF94B72253}"/>
              </a:ext>
            </a:extLst>
          </p:cNvPr>
          <p:cNvGrpSpPr/>
          <p:nvPr/>
        </p:nvGrpSpPr>
        <p:grpSpPr>
          <a:xfrm>
            <a:off x="3503561" y="1976367"/>
            <a:ext cx="2907503" cy="3394105"/>
            <a:chOff x="3538066" y="1976365"/>
            <a:chExt cx="2907502" cy="339410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E812A3E-86D4-6066-109D-08ED33C19A0B}"/>
                </a:ext>
              </a:extLst>
            </p:cNvPr>
            <p:cNvGrpSpPr/>
            <p:nvPr/>
          </p:nvGrpSpPr>
          <p:grpSpPr>
            <a:xfrm>
              <a:off x="3538066" y="1976365"/>
              <a:ext cx="2907502" cy="3394105"/>
              <a:chOff x="3727849" y="1976365"/>
              <a:chExt cx="2907502" cy="3394105"/>
            </a:xfrm>
          </p:grpSpPr>
          <p:sp>
            <p:nvSpPr>
              <p:cNvPr id="23" name="任意多边形: 形状 22">
                <a:extLst>
                  <a:ext uri="{FF2B5EF4-FFF2-40B4-BE49-F238E27FC236}">
                    <a16:creationId xmlns:a16="http://schemas.microsoft.com/office/drawing/2014/main" id="{818E49FD-0157-9553-0F7F-BB13457008A3}"/>
                  </a:ext>
                </a:extLst>
              </p:cNvPr>
              <p:cNvSpPr/>
              <p:nvPr/>
            </p:nvSpPr>
            <p:spPr>
              <a:xfrm>
                <a:off x="4691803" y="4183544"/>
                <a:ext cx="14434" cy="821247"/>
              </a:xfrm>
              <a:custGeom>
                <a:avLst/>
                <a:gdLst>
                  <a:gd name="connsiteX0" fmla="*/ 0 w 14434"/>
                  <a:gd name="connsiteY0" fmla="*/ 0 h 821247"/>
                  <a:gd name="connsiteX1" fmla="*/ 14435 w 14434"/>
                  <a:gd name="connsiteY1" fmla="*/ 0 h 821247"/>
                  <a:gd name="connsiteX2" fmla="*/ 14435 w 14434"/>
                  <a:gd name="connsiteY2" fmla="*/ 821248 h 821247"/>
                  <a:gd name="connsiteX3" fmla="*/ 0 w 14434"/>
                  <a:gd name="connsiteY3" fmla="*/ 821248 h 821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4" h="821247">
                    <a:moveTo>
                      <a:pt x="0" y="0"/>
                    </a:moveTo>
                    <a:lnTo>
                      <a:pt x="14435" y="0"/>
                    </a:lnTo>
                    <a:lnTo>
                      <a:pt x="14435" y="821248"/>
                    </a:lnTo>
                    <a:lnTo>
                      <a:pt x="0" y="821248"/>
                    </a:ln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任意多边形: 形状 25">
                <a:extLst>
                  <a:ext uri="{FF2B5EF4-FFF2-40B4-BE49-F238E27FC236}">
                    <a16:creationId xmlns:a16="http://schemas.microsoft.com/office/drawing/2014/main" id="{07CDBC31-78F8-1D51-0688-2EF0F3C3E590}"/>
                  </a:ext>
                </a:extLst>
              </p:cNvPr>
              <p:cNvSpPr/>
              <p:nvPr/>
            </p:nvSpPr>
            <p:spPr>
              <a:xfrm>
                <a:off x="4465768" y="5004354"/>
                <a:ext cx="466505" cy="224175"/>
              </a:xfrm>
              <a:custGeom>
                <a:avLst/>
                <a:gdLst>
                  <a:gd name="connsiteX0" fmla="*/ 373336 w 466505"/>
                  <a:gd name="connsiteY0" fmla="*/ 45054 h 224175"/>
                  <a:gd name="connsiteX1" fmla="*/ 466505 w 466505"/>
                  <a:gd name="connsiteY1" fmla="*/ 222863 h 224175"/>
                  <a:gd name="connsiteX2" fmla="*/ 446165 w 466505"/>
                  <a:gd name="connsiteY2" fmla="*/ 222863 h 224175"/>
                  <a:gd name="connsiteX3" fmla="*/ 232707 w 466505"/>
                  <a:gd name="connsiteY3" fmla="*/ 19465 h 224175"/>
                  <a:gd name="connsiteX4" fmla="*/ 20341 w 466505"/>
                  <a:gd name="connsiteY4" fmla="*/ 224175 h 224175"/>
                  <a:gd name="connsiteX5" fmla="*/ 1 w 466505"/>
                  <a:gd name="connsiteY5" fmla="*/ 224175 h 224175"/>
                  <a:gd name="connsiteX6" fmla="*/ 232488 w 466505"/>
                  <a:gd name="connsiteY6" fmla="*/ 0 h 224175"/>
                  <a:gd name="connsiteX7" fmla="*/ 373336 w 466505"/>
                  <a:gd name="connsiteY7" fmla="*/ 45054 h 22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505" h="224175">
                    <a:moveTo>
                      <a:pt x="373336" y="45054"/>
                    </a:moveTo>
                    <a:cubicBezTo>
                      <a:pt x="429544" y="85734"/>
                      <a:pt x="466287" y="150252"/>
                      <a:pt x="466505" y="222863"/>
                    </a:cubicBezTo>
                    <a:lnTo>
                      <a:pt x="446165" y="222863"/>
                    </a:lnTo>
                    <a:cubicBezTo>
                      <a:pt x="445728" y="110447"/>
                      <a:pt x="350153" y="19246"/>
                      <a:pt x="232707" y="19465"/>
                    </a:cubicBezTo>
                    <a:cubicBezTo>
                      <a:pt x="115261" y="19684"/>
                      <a:pt x="20123" y="111541"/>
                      <a:pt x="20341" y="224175"/>
                    </a:cubicBezTo>
                    <a:lnTo>
                      <a:pt x="1" y="224175"/>
                    </a:lnTo>
                    <a:cubicBezTo>
                      <a:pt x="-436" y="100824"/>
                      <a:pt x="103888" y="438"/>
                      <a:pt x="232488" y="0"/>
                    </a:cubicBezTo>
                    <a:cubicBezTo>
                      <a:pt x="285415" y="0"/>
                      <a:pt x="334187" y="16841"/>
                      <a:pt x="373336" y="45054"/>
                    </a:cubicBez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59065DAC-FCF3-DAC3-A48C-4AB3846486C8}"/>
                  </a:ext>
                </a:extLst>
              </p:cNvPr>
              <p:cNvSpPr/>
              <p:nvPr/>
            </p:nvSpPr>
            <p:spPr>
              <a:xfrm>
                <a:off x="4543519" y="5072590"/>
                <a:ext cx="311003" cy="297880"/>
              </a:xfrm>
              <a:custGeom>
                <a:avLst/>
                <a:gdLst>
                  <a:gd name="connsiteX0" fmla="*/ 311003 w 311003"/>
                  <a:gd name="connsiteY0" fmla="*/ 148503 h 297880"/>
                  <a:gd name="connsiteX1" fmla="*/ 155939 w 311003"/>
                  <a:gd name="connsiteY1" fmla="*/ 297880 h 297880"/>
                  <a:gd name="connsiteX2" fmla="*/ 1 w 311003"/>
                  <a:gd name="connsiteY2" fmla="*/ 149378 h 297880"/>
                  <a:gd name="connsiteX3" fmla="*/ 155064 w 311003"/>
                  <a:gd name="connsiteY3" fmla="*/ 1 h 297880"/>
                  <a:gd name="connsiteX4" fmla="*/ 311003 w 311003"/>
                  <a:gd name="connsiteY4" fmla="*/ 148503 h 29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03" h="297880">
                    <a:moveTo>
                      <a:pt x="311003" y="148503"/>
                    </a:moveTo>
                    <a:cubicBezTo>
                      <a:pt x="311222" y="230737"/>
                      <a:pt x="241891" y="297662"/>
                      <a:pt x="155939" y="297880"/>
                    </a:cubicBezTo>
                    <a:cubicBezTo>
                      <a:pt x="70206" y="298099"/>
                      <a:pt x="219" y="231612"/>
                      <a:pt x="1" y="149378"/>
                    </a:cubicBezTo>
                    <a:cubicBezTo>
                      <a:pt x="-218" y="67144"/>
                      <a:pt x="69112" y="219"/>
                      <a:pt x="155064" y="1"/>
                    </a:cubicBezTo>
                    <a:cubicBezTo>
                      <a:pt x="241017" y="-218"/>
                      <a:pt x="310784" y="66269"/>
                      <a:pt x="311003" y="148503"/>
                    </a:cubicBez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DD8A927D-D9D1-E56B-FD1B-40761549CC8E}"/>
                  </a:ext>
                </a:extLst>
              </p:cNvPr>
              <p:cNvSpPr/>
              <p:nvPr/>
            </p:nvSpPr>
            <p:spPr>
              <a:xfrm>
                <a:off x="3727849" y="1976365"/>
                <a:ext cx="2907502" cy="2347609"/>
              </a:xfrm>
              <a:custGeom>
                <a:avLst/>
                <a:gdLst>
                  <a:gd name="connsiteX0" fmla="*/ 1020710 w 2907502"/>
                  <a:gd name="connsiteY0" fmla="*/ 0 h 2347609"/>
                  <a:gd name="connsiteX1" fmla="*/ 0 w 2907502"/>
                  <a:gd name="connsiteY1" fmla="*/ 693741 h 2347609"/>
                  <a:gd name="connsiteX2" fmla="*/ 541521 w 2907502"/>
                  <a:gd name="connsiteY2" fmla="*/ 1151715 h 2347609"/>
                  <a:gd name="connsiteX3" fmla="*/ 565360 w 2907502"/>
                  <a:gd name="connsiteY3" fmla="*/ 1173805 h 2347609"/>
                  <a:gd name="connsiteX4" fmla="*/ 541521 w 2907502"/>
                  <a:gd name="connsiteY4" fmla="*/ 1195894 h 2347609"/>
                  <a:gd name="connsiteX5" fmla="*/ 0 w 2907502"/>
                  <a:gd name="connsiteY5" fmla="*/ 1653868 h 2347609"/>
                  <a:gd name="connsiteX6" fmla="*/ 1020710 w 2907502"/>
                  <a:gd name="connsiteY6" fmla="*/ 2347609 h 2347609"/>
                  <a:gd name="connsiteX7" fmla="*/ 2907502 w 2907502"/>
                  <a:gd name="connsiteY7" fmla="*/ 1173805 h 2347609"/>
                  <a:gd name="connsiteX8" fmla="*/ 1020710 w 2907502"/>
                  <a:gd name="connsiteY8" fmla="*/ 0 h 234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7502" h="2347609">
                    <a:moveTo>
                      <a:pt x="1020710" y="0"/>
                    </a:moveTo>
                    <a:cubicBezTo>
                      <a:pt x="566016" y="0"/>
                      <a:pt x="174966" y="284976"/>
                      <a:pt x="0" y="693741"/>
                    </a:cubicBezTo>
                    <a:cubicBezTo>
                      <a:pt x="297662" y="927321"/>
                      <a:pt x="520087" y="1131813"/>
                      <a:pt x="541521" y="1151715"/>
                    </a:cubicBezTo>
                    <a:lnTo>
                      <a:pt x="565360" y="1173805"/>
                    </a:lnTo>
                    <a:lnTo>
                      <a:pt x="541521" y="1195894"/>
                    </a:lnTo>
                    <a:cubicBezTo>
                      <a:pt x="520087" y="1215797"/>
                      <a:pt x="297662" y="1420507"/>
                      <a:pt x="0" y="1653868"/>
                    </a:cubicBezTo>
                    <a:cubicBezTo>
                      <a:pt x="174966" y="2062633"/>
                      <a:pt x="566016" y="2347609"/>
                      <a:pt x="1020710" y="2347609"/>
                    </a:cubicBezTo>
                    <a:cubicBezTo>
                      <a:pt x="1638559" y="2347609"/>
                      <a:pt x="2907502" y="1173805"/>
                      <a:pt x="2907502" y="1173805"/>
                    </a:cubicBezTo>
                    <a:cubicBezTo>
                      <a:pt x="2907502" y="1173805"/>
                      <a:pt x="1638559" y="0"/>
                      <a:pt x="1020710" y="0"/>
                    </a:cubicBez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F36BECA1-6096-85DE-C6DB-FF320EDDA4CC}"/>
                </a:ext>
              </a:extLst>
            </p:cNvPr>
            <p:cNvSpPr txBox="1"/>
            <p:nvPr/>
          </p:nvSpPr>
          <p:spPr>
            <a:xfrm>
              <a:off x="4098487" y="2996116"/>
              <a:ext cx="1897096" cy="88728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5E0F6C1-A4DE-52F8-BE91-3DADE19BA379}"/>
                </a:ext>
              </a:extLst>
            </p:cNvPr>
            <p:cNvSpPr txBox="1"/>
            <p:nvPr/>
          </p:nvSpPr>
          <p:spPr>
            <a:xfrm>
              <a:off x="4098487" y="2616007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67F89B73-9E0B-D81F-5D51-0333F8BACC07}"/>
              </a:ext>
            </a:extLst>
          </p:cNvPr>
          <p:cNvGrpSpPr/>
          <p:nvPr/>
        </p:nvGrpSpPr>
        <p:grpSpPr>
          <a:xfrm>
            <a:off x="5926138" y="1976365"/>
            <a:ext cx="2907501" cy="3413354"/>
            <a:chOff x="5960643" y="1976365"/>
            <a:chExt cx="2907501" cy="3413354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2F103A7D-187B-01E5-7CB4-62B9BE45B4B7}"/>
                </a:ext>
              </a:extLst>
            </p:cNvPr>
            <p:cNvGrpSpPr/>
            <p:nvPr/>
          </p:nvGrpSpPr>
          <p:grpSpPr>
            <a:xfrm>
              <a:off x="5960643" y="1976365"/>
              <a:ext cx="2907501" cy="3413354"/>
              <a:chOff x="6115920" y="1976365"/>
              <a:chExt cx="2907501" cy="3413354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31B7B9C7-64C7-6107-4AB6-84E66C023224}"/>
                  </a:ext>
                </a:extLst>
              </p:cNvPr>
              <p:cNvSpPr/>
              <p:nvPr/>
            </p:nvSpPr>
            <p:spPr>
              <a:xfrm>
                <a:off x="7080092" y="4183763"/>
                <a:ext cx="14434" cy="840275"/>
              </a:xfrm>
              <a:custGeom>
                <a:avLst/>
                <a:gdLst>
                  <a:gd name="connsiteX0" fmla="*/ 0 w 14434"/>
                  <a:gd name="connsiteY0" fmla="*/ 0 h 840275"/>
                  <a:gd name="connsiteX1" fmla="*/ 14435 w 14434"/>
                  <a:gd name="connsiteY1" fmla="*/ 0 h 840275"/>
                  <a:gd name="connsiteX2" fmla="*/ 14435 w 14434"/>
                  <a:gd name="connsiteY2" fmla="*/ 840275 h 840275"/>
                  <a:gd name="connsiteX3" fmla="*/ 0 w 14434"/>
                  <a:gd name="connsiteY3" fmla="*/ 840275 h 840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4" h="840275">
                    <a:moveTo>
                      <a:pt x="0" y="0"/>
                    </a:moveTo>
                    <a:lnTo>
                      <a:pt x="14435" y="0"/>
                    </a:lnTo>
                    <a:lnTo>
                      <a:pt x="14435" y="840275"/>
                    </a:lnTo>
                    <a:lnTo>
                      <a:pt x="0" y="840275"/>
                    </a:lnTo>
                    <a:close/>
                  </a:path>
                </a:pathLst>
              </a:custGeom>
              <a:solidFill>
                <a:srgbClr val="4474C4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grpSp>
            <p:nvGrpSpPr>
              <p:cNvPr id="14" name="图形 10">
                <a:extLst>
                  <a:ext uri="{FF2B5EF4-FFF2-40B4-BE49-F238E27FC236}">
                    <a16:creationId xmlns:a16="http://schemas.microsoft.com/office/drawing/2014/main" id="{019675E2-D7BF-571E-B4FB-795332E14FFD}"/>
                  </a:ext>
                </a:extLst>
              </p:cNvPr>
              <p:cNvGrpSpPr/>
              <p:nvPr/>
            </p:nvGrpSpPr>
            <p:grpSpPr>
              <a:xfrm>
                <a:off x="6854056" y="5023382"/>
                <a:ext cx="466506" cy="366337"/>
                <a:chOff x="6854056" y="5023382"/>
                <a:chExt cx="466506" cy="366337"/>
              </a:xfrm>
              <a:solidFill>
                <a:srgbClr val="E0B93C"/>
              </a:solidFill>
            </p:grpSpPr>
            <p:sp>
              <p:nvSpPr>
                <p:cNvPr id="15" name="任意多边形: 形状 14">
                  <a:extLst>
                    <a:ext uri="{FF2B5EF4-FFF2-40B4-BE49-F238E27FC236}">
                      <a16:creationId xmlns:a16="http://schemas.microsoft.com/office/drawing/2014/main" id="{97E420C3-4186-BC2B-ECB0-3AC44B2CE1A6}"/>
                    </a:ext>
                  </a:extLst>
                </p:cNvPr>
                <p:cNvSpPr/>
                <p:nvPr/>
              </p:nvSpPr>
              <p:spPr>
                <a:xfrm>
                  <a:off x="6854056" y="5023382"/>
                  <a:ext cx="466506" cy="224831"/>
                </a:xfrm>
                <a:custGeom>
                  <a:avLst/>
                  <a:gdLst>
                    <a:gd name="connsiteX0" fmla="*/ 372900 w 466506"/>
                    <a:gd name="connsiteY0" fmla="*/ 44835 h 224831"/>
                    <a:gd name="connsiteX1" fmla="*/ 466506 w 466506"/>
                    <a:gd name="connsiteY1" fmla="*/ 222426 h 224831"/>
                    <a:gd name="connsiteX2" fmla="*/ 446167 w 466506"/>
                    <a:gd name="connsiteY2" fmla="*/ 222426 h 224831"/>
                    <a:gd name="connsiteX3" fmla="*/ 232052 w 466506"/>
                    <a:gd name="connsiteY3" fmla="*/ 19465 h 224831"/>
                    <a:gd name="connsiteX4" fmla="*/ 20342 w 466506"/>
                    <a:gd name="connsiteY4" fmla="*/ 224613 h 224831"/>
                    <a:gd name="connsiteX5" fmla="*/ 3 w 466506"/>
                    <a:gd name="connsiteY5" fmla="*/ 224831 h 224831"/>
                    <a:gd name="connsiteX6" fmla="*/ 231833 w 466506"/>
                    <a:gd name="connsiteY6" fmla="*/ 0 h 224831"/>
                    <a:gd name="connsiteX7" fmla="*/ 372900 w 466506"/>
                    <a:gd name="connsiteY7" fmla="*/ 44835 h 22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506" h="224831">
                      <a:moveTo>
                        <a:pt x="372900" y="44835"/>
                      </a:moveTo>
                      <a:cubicBezTo>
                        <a:pt x="429326" y="85296"/>
                        <a:pt x="466069" y="149815"/>
                        <a:pt x="466506" y="222426"/>
                      </a:cubicBezTo>
                      <a:lnTo>
                        <a:pt x="446167" y="222426"/>
                      </a:lnTo>
                      <a:cubicBezTo>
                        <a:pt x="445511" y="110010"/>
                        <a:pt x="349498" y="19027"/>
                        <a:pt x="232052" y="19465"/>
                      </a:cubicBezTo>
                      <a:cubicBezTo>
                        <a:pt x="114606" y="20121"/>
                        <a:pt x="19687" y="112197"/>
                        <a:pt x="20342" y="224613"/>
                      </a:cubicBezTo>
                      <a:lnTo>
                        <a:pt x="3" y="224831"/>
                      </a:lnTo>
                      <a:cubicBezTo>
                        <a:pt x="-653" y="101480"/>
                        <a:pt x="103233" y="875"/>
                        <a:pt x="231833" y="0"/>
                      </a:cubicBezTo>
                      <a:cubicBezTo>
                        <a:pt x="284761" y="0"/>
                        <a:pt x="333533" y="16622"/>
                        <a:pt x="372900" y="44835"/>
                      </a:cubicBezTo>
                      <a:close/>
                    </a:path>
                  </a:pathLst>
                </a:custGeom>
                <a:solidFill>
                  <a:srgbClr val="4474C4"/>
                </a:solidFill>
                <a:ln w="21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16" name="任意多边形: 形状 15">
                  <a:extLst>
                    <a:ext uri="{FF2B5EF4-FFF2-40B4-BE49-F238E27FC236}">
                      <a16:creationId xmlns:a16="http://schemas.microsoft.com/office/drawing/2014/main" id="{F1BB7AFC-7869-3711-FC54-10F7EA6F398A}"/>
                    </a:ext>
                  </a:extLst>
                </p:cNvPr>
                <p:cNvSpPr/>
                <p:nvPr/>
              </p:nvSpPr>
              <p:spPr>
                <a:xfrm>
                  <a:off x="6931806" y="5091832"/>
                  <a:ext cx="311006" cy="297887"/>
                </a:xfrm>
                <a:custGeom>
                  <a:avLst/>
                  <a:gdLst>
                    <a:gd name="connsiteX0" fmla="*/ 311005 w 311006"/>
                    <a:gd name="connsiteY0" fmla="*/ 148070 h 297887"/>
                    <a:gd name="connsiteX1" fmla="*/ 156378 w 311006"/>
                    <a:gd name="connsiteY1" fmla="*/ 297885 h 297887"/>
                    <a:gd name="connsiteX2" fmla="*/ 2 w 311006"/>
                    <a:gd name="connsiteY2" fmla="*/ 149820 h 297887"/>
                    <a:gd name="connsiteX3" fmla="*/ 154628 w 311006"/>
                    <a:gd name="connsiteY3" fmla="*/ 5 h 297887"/>
                    <a:gd name="connsiteX4" fmla="*/ 311005 w 311006"/>
                    <a:gd name="connsiteY4" fmla="*/ 148070 h 297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006" h="297887">
                      <a:moveTo>
                        <a:pt x="311005" y="148070"/>
                      </a:moveTo>
                      <a:cubicBezTo>
                        <a:pt x="311442" y="230304"/>
                        <a:pt x="242330" y="297447"/>
                        <a:pt x="156378" y="297885"/>
                      </a:cubicBezTo>
                      <a:cubicBezTo>
                        <a:pt x="70426" y="298322"/>
                        <a:pt x="658" y="232054"/>
                        <a:pt x="2" y="149820"/>
                      </a:cubicBezTo>
                      <a:cubicBezTo>
                        <a:pt x="-436" y="67586"/>
                        <a:pt x="68676" y="442"/>
                        <a:pt x="154628" y="5"/>
                      </a:cubicBezTo>
                      <a:cubicBezTo>
                        <a:pt x="240581" y="-651"/>
                        <a:pt x="310567" y="65836"/>
                        <a:pt x="311005" y="148070"/>
                      </a:cubicBezTo>
                      <a:close/>
                    </a:path>
                  </a:pathLst>
                </a:custGeom>
                <a:solidFill>
                  <a:srgbClr val="4474C4"/>
                </a:solidFill>
                <a:ln w="21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sp>
            <p:nvSpPr>
              <p:cNvPr id="33" name="任意多边形: 形状 32">
                <a:extLst>
                  <a:ext uri="{FF2B5EF4-FFF2-40B4-BE49-F238E27FC236}">
                    <a16:creationId xmlns:a16="http://schemas.microsoft.com/office/drawing/2014/main" id="{EE865F6E-D3FA-2DEE-5C99-94132B61FF6F}"/>
                  </a:ext>
                </a:extLst>
              </p:cNvPr>
              <p:cNvSpPr/>
              <p:nvPr/>
            </p:nvSpPr>
            <p:spPr>
              <a:xfrm>
                <a:off x="6115920" y="1976365"/>
                <a:ext cx="2907501" cy="2347609"/>
              </a:xfrm>
              <a:custGeom>
                <a:avLst/>
                <a:gdLst>
                  <a:gd name="connsiteX0" fmla="*/ 1020709 w 2907501"/>
                  <a:gd name="connsiteY0" fmla="*/ 0 h 2347609"/>
                  <a:gd name="connsiteX1" fmla="*/ 0 w 2907501"/>
                  <a:gd name="connsiteY1" fmla="*/ 693741 h 2347609"/>
                  <a:gd name="connsiteX2" fmla="*/ 541520 w 2907501"/>
                  <a:gd name="connsiteY2" fmla="*/ 1151715 h 2347609"/>
                  <a:gd name="connsiteX3" fmla="*/ 565360 w 2907501"/>
                  <a:gd name="connsiteY3" fmla="*/ 1173805 h 2347609"/>
                  <a:gd name="connsiteX4" fmla="*/ 541520 w 2907501"/>
                  <a:gd name="connsiteY4" fmla="*/ 1195894 h 2347609"/>
                  <a:gd name="connsiteX5" fmla="*/ 0 w 2907501"/>
                  <a:gd name="connsiteY5" fmla="*/ 1653868 h 2347609"/>
                  <a:gd name="connsiteX6" fmla="*/ 1020709 w 2907501"/>
                  <a:gd name="connsiteY6" fmla="*/ 2347609 h 2347609"/>
                  <a:gd name="connsiteX7" fmla="*/ 2907502 w 2907501"/>
                  <a:gd name="connsiteY7" fmla="*/ 1173805 h 2347609"/>
                  <a:gd name="connsiteX8" fmla="*/ 1020709 w 2907501"/>
                  <a:gd name="connsiteY8" fmla="*/ 0 h 234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7501" h="2347609">
                    <a:moveTo>
                      <a:pt x="1020709" y="0"/>
                    </a:moveTo>
                    <a:cubicBezTo>
                      <a:pt x="566015" y="0"/>
                      <a:pt x="174966" y="284976"/>
                      <a:pt x="0" y="693741"/>
                    </a:cubicBezTo>
                    <a:cubicBezTo>
                      <a:pt x="297661" y="927321"/>
                      <a:pt x="520087" y="1131813"/>
                      <a:pt x="541520" y="1151715"/>
                    </a:cubicBezTo>
                    <a:lnTo>
                      <a:pt x="565360" y="1173805"/>
                    </a:lnTo>
                    <a:lnTo>
                      <a:pt x="541520" y="1195894"/>
                    </a:lnTo>
                    <a:cubicBezTo>
                      <a:pt x="520087" y="1215797"/>
                      <a:pt x="297661" y="1420507"/>
                      <a:pt x="0" y="1653868"/>
                    </a:cubicBezTo>
                    <a:cubicBezTo>
                      <a:pt x="174966" y="2062633"/>
                      <a:pt x="566015" y="2347609"/>
                      <a:pt x="1020709" y="2347609"/>
                    </a:cubicBezTo>
                    <a:cubicBezTo>
                      <a:pt x="1638559" y="2347609"/>
                      <a:pt x="2907502" y="1173805"/>
                      <a:pt x="2907502" y="1173805"/>
                    </a:cubicBezTo>
                    <a:cubicBezTo>
                      <a:pt x="2907502" y="1173805"/>
                      <a:pt x="1638559" y="0"/>
                      <a:pt x="1020709" y="0"/>
                    </a:cubicBezTo>
                    <a:close/>
                  </a:path>
                </a:pathLst>
              </a:custGeom>
              <a:solidFill>
                <a:srgbClr val="4474C4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4" name="TextBox 26">
              <a:extLst>
                <a:ext uri="{FF2B5EF4-FFF2-40B4-BE49-F238E27FC236}">
                  <a16:creationId xmlns:a16="http://schemas.microsoft.com/office/drawing/2014/main" id="{9CF060C4-5619-19DC-2E73-77CAC3EF3182}"/>
                </a:ext>
              </a:extLst>
            </p:cNvPr>
            <p:cNvSpPr txBox="1"/>
            <p:nvPr/>
          </p:nvSpPr>
          <p:spPr>
            <a:xfrm>
              <a:off x="6543548" y="2996116"/>
              <a:ext cx="1897094" cy="88728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4D21714-6B78-C6C9-C5B6-A622379907F1}"/>
                </a:ext>
              </a:extLst>
            </p:cNvPr>
            <p:cNvSpPr txBox="1"/>
            <p:nvPr/>
          </p:nvSpPr>
          <p:spPr>
            <a:xfrm>
              <a:off x="6543548" y="2616007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9F5EF19-5C58-C879-CED4-D35001FD2543}"/>
              </a:ext>
            </a:extLst>
          </p:cNvPr>
          <p:cNvGrpSpPr/>
          <p:nvPr/>
        </p:nvGrpSpPr>
        <p:grpSpPr>
          <a:xfrm>
            <a:off x="8348934" y="1976365"/>
            <a:ext cx="2907501" cy="3390826"/>
            <a:chOff x="8383439" y="1976365"/>
            <a:chExt cx="2907501" cy="3390826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26ED44E-95FB-1183-B348-B23A8961B78C}"/>
                </a:ext>
              </a:extLst>
            </p:cNvPr>
            <p:cNvGrpSpPr/>
            <p:nvPr/>
          </p:nvGrpSpPr>
          <p:grpSpPr>
            <a:xfrm>
              <a:off x="8383439" y="1976365"/>
              <a:ext cx="2907501" cy="3390826"/>
              <a:chOff x="8504210" y="1976365"/>
              <a:chExt cx="2907501" cy="3390826"/>
            </a:xfrm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C0ADFF1C-D1A1-E127-A80B-13E80F9991EB}"/>
                  </a:ext>
                </a:extLst>
              </p:cNvPr>
              <p:cNvSpPr/>
              <p:nvPr/>
            </p:nvSpPr>
            <p:spPr>
              <a:xfrm>
                <a:off x="9467505" y="4184200"/>
                <a:ext cx="14434" cy="817092"/>
              </a:xfrm>
              <a:custGeom>
                <a:avLst/>
                <a:gdLst>
                  <a:gd name="connsiteX0" fmla="*/ 0 w 14434"/>
                  <a:gd name="connsiteY0" fmla="*/ 0 h 817092"/>
                  <a:gd name="connsiteX1" fmla="*/ 14435 w 14434"/>
                  <a:gd name="connsiteY1" fmla="*/ 0 h 817092"/>
                  <a:gd name="connsiteX2" fmla="*/ 14435 w 14434"/>
                  <a:gd name="connsiteY2" fmla="*/ 817092 h 817092"/>
                  <a:gd name="connsiteX3" fmla="*/ 0 w 14434"/>
                  <a:gd name="connsiteY3" fmla="*/ 817092 h 817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434" h="817092">
                    <a:moveTo>
                      <a:pt x="0" y="0"/>
                    </a:moveTo>
                    <a:lnTo>
                      <a:pt x="14435" y="0"/>
                    </a:lnTo>
                    <a:lnTo>
                      <a:pt x="14435" y="817092"/>
                    </a:lnTo>
                    <a:lnTo>
                      <a:pt x="0" y="817092"/>
                    </a:ln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grpSp>
            <p:nvGrpSpPr>
              <p:cNvPr id="18" name="图形 10">
                <a:extLst>
                  <a:ext uri="{FF2B5EF4-FFF2-40B4-BE49-F238E27FC236}">
                    <a16:creationId xmlns:a16="http://schemas.microsoft.com/office/drawing/2014/main" id="{67858DC6-94F3-0F68-7106-EB229069033F}"/>
                  </a:ext>
                </a:extLst>
              </p:cNvPr>
              <p:cNvGrpSpPr/>
              <p:nvPr/>
            </p:nvGrpSpPr>
            <p:grpSpPr>
              <a:xfrm>
                <a:off x="9241468" y="5000855"/>
                <a:ext cx="466509" cy="366336"/>
                <a:chOff x="9241468" y="5000855"/>
                <a:chExt cx="466509" cy="366336"/>
              </a:xfrm>
              <a:solidFill>
                <a:srgbClr val="3C300A"/>
              </a:solidFill>
            </p:grpSpPr>
            <p:sp>
              <p:nvSpPr>
                <p:cNvPr id="19" name="任意多边形: 形状 18">
                  <a:extLst>
                    <a:ext uri="{FF2B5EF4-FFF2-40B4-BE49-F238E27FC236}">
                      <a16:creationId xmlns:a16="http://schemas.microsoft.com/office/drawing/2014/main" id="{205BA996-A2B1-7D13-CA33-E57134412F53}"/>
                    </a:ext>
                  </a:extLst>
                </p:cNvPr>
                <p:cNvSpPr/>
                <p:nvPr/>
              </p:nvSpPr>
              <p:spPr>
                <a:xfrm>
                  <a:off x="9241468" y="5000855"/>
                  <a:ext cx="466509" cy="225050"/>
                </a:xfrm>
                <a:custGeom>
                  <a:avLst/>
                  <a:gdLst>
                    <a:gd name="connsiteX0" fmla="*/ 372684 w 466509"/>
                    <a:gd name="connsiteY0" fmla="*/ 44616 h 225050"/>
                    <a:gd name="connsiteX1" fmla="*/ 466509 w 466509"/>
                    <a:gd name="connsiteY1" fmla="*/ 222207 h 225050"/>
                    <a:gd name="connsiteX2" fmla="*/ 446169 w 466509"/>
                    <a:gd name="connsiteY2" fmla="*/ 222207 h 225050"/>
                    <a:gd name="connsiteX3" fmla="*/ 231836 w 466509"/>
                    <a:gd name="connsiteY3" fmla="*/ 19465 h 225050"/>
                    <a:gd name="connsiteX4" fmla="*/ 20345 w 466509"/>
                    <a:gd name="connsiteY4" fmla="*/ 224832 h 225050"/>
                    <a:gd name="connsiteX5" fmla="*/ 5 w 466509"/>
                    <a:gd name="connsiteY5" fmla="*/ 225050 h 225050"/>
                    <a:gd name="connsiteX6" fmla="*/ 231617 w 466509"/>
                    <a:gd name="connsiteY6" fmla="*/ 0 h 225050"/>
                    <a:gd name="connsiteX7" fmla="*/ 372684 w 466509"/>
                    <a:gd name="connsiteY7" fmla="*/ 44616 h 22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6509" h="225050">
                      <a:moveTo>
                        <a:pt x="372684" y="44616"/>
                      </a:moveTo>
                      <a:cubicBezTo>
                        <a:pt x="429110" y="85077"/>
                        <a:pt x="465853" y="149596"/>
                        <a:pt x="466509" y="222207"/>
                      </a:cubicBezTo>
                      <a:lnTo>
                        <a:pt x="446169" y="222207"/>
                      </a:lnTo>
                      <a:cubicBezTo>
                        <a:pt x="445295" y="109791"/>
                        <a:pt x="349282" y="18809"/>
                        <a:pt x="231836" y="19465"/>
                      </a:cubicBezTo>
                      <a:cubicBezTo>
                        <a:pt x="114390" y="20340"/>
                        <a:pt x="19689" y="112416"/>
                        <a:pt x="20345" y="224832"/>
                      </a:cubicBezTo>
                      <a:lnTo>
                        <a:pt x="5" y="225050"/>
                      </a:lnTo>
                      <a:cubicBezTo>
                        <a:pt x="-869" y="101699"/>
                        <a:pt x="103017" y="875"/>
                        <a:pt x="231617" y="0"/>
                      </a:cubicBezTo>
                      <a:cubicBezTo>
                        <a:pt x="284545" y="0"/>
                        <a:pt x="333317" y="16622"/>
                        <a:pt x="372684" y="44616"/>
                      </a:cubicBezTo>
                      <a:close/>
                    </a:path>
                  </a:pathLst>
                </a:custGeom>
                <a:solidFill>
                  <a:srgbClr val="9EDFE5"/>
                </a:solidFill>
                <a:ln w="21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  <p:sp>
              <p:nvSpPr>
                <p:cNvPr id="21" name="任意多边形: 形状 20">
                  <a:extLst>
                    <a:ext uri="{FF2B5EF4-FFF2-40B4-BE49-F238E27FC236}">
                      <a16:creationId xmlns:a16="http://schemas.microsoft.com/office/drawing/2014/main" id="{832DFC97-9BC8-5FEB-5AB9-B35E950AD7D6}"/>
                    </a:ext>
                  </a:extLst>
                </p:cNvPr>
                <p:cNvSpPr/>
                <p:nvPr/>
              </p:nvSpPr>
              <p:spPr>
                <a:xfrm>
                  <a:off x="9319327" y="5069305"/>
                  <a:ext cx="310790" cy="297886"/>
                </a:xfrm>
                <a:custGeom>
                  <a:avLst/>
                  <a:gdLst>
                    <a:gd name="connsiteX0" fmla="*/ 310786 w 310790"/>
                    <a:gd name="connsiteY0" fmla="*/ 147851 h 297886"/>
                    <a:gd name="connsiteX1" fmla="*/ 156378 w 310790"/>
                    <a:gd name="connsiteY1" fmla="*/ 297885 h 297886"/>
                    <a:gd name="connsiteX2" fmla="*/ 2 w 310790"/>
                    <a:gd name="connsiteY2" fmla="*/ 150038 h 297886"/>
                    <a:gd name="connsiteX3" fmla="*/ 154409 w 310790"/>
                    <a:gd name="connsiteY3" fmla="*/ 5 h 297886"/>
                    <a:gd name="connsiteX4" fmla="*/ 310786 w 310790"/>
                    <a:gd name="connsiteY4" fmla="*/ 147851 h 297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790" h="297886">
                      <a:moveTo>
                        <a:pt x="310786" y="147851"/>
                      </a:moveTo>
                      <a:cubicBezTo>
                        <a:pt x="311442" y="230085"/>
                        <a:pt x="242330" y="297228"/>
                        <a:pt x="156378" y="297885"/>
                      </a:cubicBezTo>
                      <a:cubicBezTo>
                        <a:pt x="70645" y="298322"/>
                        <a:pt x="439" y="232272"/>
                        <a:pt x="2" y="150038"/>
                      </a:cubicBezTo>
                      <a:cubicBezTo>
                        <a:pt x="-435" y="67804"/>
                        <a:pt x="68458" y="661"/>
                        <a:pt x="154409" y="5"/>
                      </a:cubicBezTo>
                      <a:cubicBezTo>
                        <a:pt x="240362" y="-651"/>
                        <a:pt x="310348" y="65617"/>
                        <a:pt x="310786" y="147851"/>
                      </a:cubicBezTo>
                      <a:close/>
                    </a:path>
                  </a:pathLst>
                </a:custGeom>
                <a:solidFill>
                  <a:srgbClr val="9EDFE5"/>
                </a:solidFill>
                <a:ln w="21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Arial"/>
                    <a:ea typeface="阿里巴巴普惠体 Medium"/>
                    <a:cs typeface="阿里巴巴普惠体 Medium"/>
                    <a:sym typeface="Arial"/>
                  </a:endParaRPr>
                </a:p>
              </p:txBody>
            </p:sp>
          </p:grpSp>
          <p:sp>
            <p:nvSpPr>
              <p:cNvPr id="32" name="任意多边形: 形状 31">
                <a:extLst>
                  <a:ext uri="{FF2B5EF4-FFF2-40B4-BE49-F238E27FC236}">
                    <a16:creationId xmlns:a16="http://schemas.microsoft.com/office/drawing/2014/main" id="{0B965710-AD1D-56C2-0C38-08A126C31662}"/>
                  </a:ext>
                </a:extLst>
              </p:cNvPr>
              <p:cNvSpPr/>
              <p:nvPr/>
            </p:nvSpPr>
            <p:spPr>
              <a:xfrm>
                <a:off x="8504210" y="1976365"/>
                <a:ext cx="2907501" cy="2347609"/>
              </a:xfrm>
              <a:custGeom>
                <a:avLst/>
                <a:gdLst>
                  <a:gd name="connsiteX0" fmla="*/ 1020709 w 2907501"/>
                  <a:gd name="connsiteY0" fmla="*/ 0 h 2347609"/>
                  <a:gd name="connsiteX1" fmla="*/ 0 w 2907501"/>
                  <a:gd name="connsiteY1" fmla="*/ 693741 h 2347609"/>
                  <a:gd name="connsiteX2" fmla="*/ 541520 w 2907501"/>
                  <a:gd name="connsiteY2" fmla="*/ 1151715 h 2347609"/>
                  <a:gd name="connsiteX3" fmla="*/ 565360 w 2907501"/>
                  <a:gd name="connsiteY3" fmla="*/ 1173805 h 2347609"/>
                  <a:gd name="connsiteX4" fmla="*/ 541520 w 2907501"/>
                  <a:gd name="connsiteY4" fmla="*/ 1195894 h 2347609"/>
                  <a:gd name="connsiteX5" fmla="*/ 0 w 2907501"/>
                  <a:gd name="connsiteY5" fmla="*/ 1653868 h 2347609"/>
                  <a:gd name="connsiteX6" fmla="*/ 1020709 w 2907501"/>
                  <a:gd name="connsiteY6" fmla="*/ 2347609 h 2347609"/>
                  <a:gd name="connsiteX7" fmla="*/ 2907502 w 2907501"/>
                  <a:gd name="connsiteY7" fmla="*/ 1173805 h 2347609"/>
                  <a:gd name="connsiteX8" fmla="*/ 1020709 w 2907501"/>
                  <a:gd name="connsiteY8" fmla="*/ 0 h 2347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7501" h="2347609">
                    <a:moveTo>
                      <a:pt x="1020709" y="0"/>
                    </a:moveTo>
                    <a:cubicBezTo>
                      <a:pt x="566015" y="0"/>
                      <a:pt x="174966" y="284976"/>
                      <a:pt x="0" y="693741"/>
                    </a:cubicBezTo>
                    <a:cubicBezTo>
                      <a:pt x="297661" y="927321"/>
                      <a:pt x="520087" y="1131813"/>
                      <a:pt x="541520" y="1151715"/>
                    </a:cubicBezTo>
                    <a:lnTo>
                      <a:pt x="565360" y="1173805"/>
                    </a:lnTo>
                    <a:lnTo>
                      <a:pt x="541520" y="1195894"/>
                    </a:lnTo>
                    <a:cubicBezTo>
                      <a:pt x="520087" y="1215797"/>
                      <a:pt x="297661" y="1420288"/>
                      <a:pt x="0" y="1653868"/>
                    </a:cubicBezTo>
                    <a:cubicBezTo>
                      <a:pt x="174966" y="2062633"/>
                      <a:pt x="566015" y="2347609"/>
                      <a:pt x="1020709" y="2347609"/>
                    </a:cubicBezTo>
                    <a:cubicBezTo>
                      <a:pt x="1638559" y="2347609"/>
                      <a:pt x="2907502" y="1173805"/>
                      <a:pt x="2907502" y="1173805"/>
                    </a:cubicBezTo>
                    <a:cubicBezTo>
                      <a:pt x="2907502" y="1173805"/>
                      <a:pt x="1638340" y="0"/>
                      <a:pt x="1020709" y="0"/>
                    </a:cubicBezTo>
                    <a:close/>
                  </a:path>
                </a:pathLst>
              </a:custGeom>
              <a:solidFill>
                <a:srgbClr val="9EDFE5"/>
              </a:solidFill>
              <a:ln w="2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sp>
          <p:nvSpPr>
            <p:cNvPr id="46" name="TextBox 26">
              <a:extLst>
                <a:ext uri="{FF2B5EF4-FFF2-40B4-BE49-F238E27FC236}">
                  <a16:creationId xmlns:a16="http://schemas.microsoft.com/office/drawing/2014/main" id="{851009A3-CCB5-8355-611A-255D082ACE3B}"/>
                </a:ext>
              </a:extLst>
            </p:cNvPr>
            <p:cNvSpPr txBox="1"/>
            <p:nvPr/>
          </p:nvSpPr>
          <p:spPr>
            <a:xfrm>
              <a:off x="8963464" y="2996116"/>
              <a:ext cx="1897094" cy="887287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C61FDD8E-00CB-990F-35D0-6C71AD53BFA4}"/>
                </a:ext>
              </a:extLst>
            </p:cNvPr>
            <p:cNvSpPr txBox="1"/>
            <p:nvPr/>
          </p:nvSpPr>
          <p:spPr>
            <a:xfrm>
              <a:off x="8963464" y="2616007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51" name="图形 50">
            <a:extLst>
              <a:ext uri="{FF2B5EF4-FFF2-40B4-BE49-F238E27FC236}">
                <a16:creationId xmlns:a16="http://schemas.microsoft.com/office/drawing/2014/main" id="{4756FE0F-1A05-4C11-FF14-01E54201D7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1919" y="5544177"/>
            <a:ext cx="475200" cy="432000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E30FA059-26FB-28DB-77A9-51D2057C21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19737" y="5526177"/>
            <a:ext cx="438380" cy="468000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473F48E2-4BE3-03C1-9642-BABB01D2C7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7166" y="5544177"/>
            <a:ext cx="469565" cy="432000"/>
          </a:xfrm>
          <a:prstGeom prst="rect">
            <a:avLst/>
          </a:prstGeom>
        </p:spPr>
      </p:pic>
      <p:pic>
        <p:nvPicPr>
          <p:cNvPr id="54" name="图形 53">
            <a:extLst>
              <a:ext uri="{FF2B5EF4-FFF2-40B4-BE49-F238E27FC236}">
                <a16:creationId xmlns:a16="http://schemas.microsoft.com/office/drawing/2014/main" id="{B25C98F9-67C3-0293-92ED-2552709D979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92872" y="5526177"/>
            <a:ext cx="394875" cy="46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5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Follow-up work plan</a:t>
              </a:r>
              <a:endParaRPr lang="zh-CN" altLang="en-US" sz="1200" spc="35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161049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B1A328C-12B6-B0A1-9A90-C3B2B78FEDB1}"/>
              </a:ext>
            </a:extLst>
          </p:cNvPr>
          <p:cNvGrpSpPr/>
          <p:nvPr/>
        </p:nvGrpSpPr>
        <p:grpSpPr>
          <a:xfrm>
            <a:off x="1223011" y="48181"/>
            <a:ext cx="9638956" cy="6425971"/>
            <a:chOff x="1223011" y="-99306"/>
            <a:chExt cx="9638956" cy="6425971"/>
          </a:xfrm>
        </p:grpSpPr>
        <p:graphicFrame>
          <p:nvGraphicFramePr>
            <p:cNvPr id="6" name="图示 5">
              <a:extLst>
                <a:ext uri="{FF2B5EF4-FFF2-40B4-BE49-F238E27FC236}">
                  <a16:creationId xmlns:a16="http://schemas.microsoft.com/office/drawing/2014/main" id="{1E93A33E-1C6C-AAC5-D63C-E43643941F7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30823493"/>
                </p:ext>
              </p:extLst>
            </p:nvPr>
          </p:nvGraphicFramePr>
          <p:xfrm>
            <a:off x="1223011" y="-99306"/>
            <a:ext cx="9638956" cy="64259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5CE7240-6408-74EC-0DE5-B5148F00BE12}"/>
                </a:ext>
              </a:extLst>
            </p:cNvPr>
            <p:cNvSpPr txBox="1"/>
            <p:nvPr/>
          </p:nvSpPr>
          <p:spPr>
            <a:xfrm>
              <a:off x="2579551" y="2889110"/>
              <a:ext cx="1714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6A5C397-2262-3ABE-7D8D-87D2B94640CC}"/>
                </a:ext>
              </a:extLst>
            </p:cNvPr>
            <p:cNvSpPr txBox="1"/>
            <p:nvPr/>
          </p:nvSpPr>
          <p:spPr>
            <a:xfrm>
              <a:off x="5847690" y="2889110"/>
              <a:ext cx="1714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7467D06-46D5-483C-C1F2-4BB041CE4AB2}"/>
                </a:ext>
              </a:extLst>
            </p:cNvPr>
            <p:cNvSpPr txBox="1"/>
            <p:nvPr/>
          </p:nvSpPr>
          <p:spPr>
            <a:xfrm>
              <a:off x="9100062" y="2889110"/>
              <a:ext cx="17146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5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Follow-up work plan</a:t>
              </a:r>
              <a:endParaRPr lang="zh-CN" altLang="en-US" sz="1200" spc="35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6">
            <a:extLst>
              <a:ext uri="{FF2B5EF4-FFF2-40B4-BE49-F238E27FC236}">
                <a16:creationId xmlns:a16="http://schemas.microsoft.com/office/drawing/2014/main" id="{32561184-0111-7B6E-D364-4F2C83F5AE5A}"/>
              </a:ext>
            </a:extLst>
          </p:cNvPr>
          <p:cNvSpPr txBox="1"/>
          <p:nvPr/>
        </p:nvSpPr>
        <p:spPr>
          <a:xfrm>
            <a:off x="1742613" y="4562786"/>
            <a:ext cx="2025345" cy="1003152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CF2D714C-AFD8-FA1A-0BD2-D938192C817E}"/>
              </a:ext>
            </a:extLst>
          </p:cNvPr>
          <p:cNvSpPr txBox="1"/>
          <p:nvPr/>
        </p:nvSpPr>
        <p:spPr>
          <a:xfrm>
            <a:off x="5038266" y="4562786"/>
            <a:ext cx="2025345" cy="1003152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0A35BA2E-B890-0DAA-D423-80BFE70D8F59}"/>
              </a:ext>
            </a:extLst>
          </p:cNvPr>
          <p:cNvSpPr txBox="1"/>
          <p:nvPr/>
        </p:nvSpPr>
        <p:spPr>
          <a:xfrm>
            <a:off x="8302389" y="4562786"/>
            <a:ext cx="2025345" cy="1003152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49380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1" grpId="0"/>
      <p:bldP spid="12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5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Follow-up work plan</a:t>
              </a:r>
              <a:endParaRPr lang="zh-CN" altLang="en-US" sz="1200" spc="35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3F2A753-BDCC-F2A8-3CED-D4C204BB2E40}"/>
              </a:ext>
            </a:extLst>
          </p:cNvPr>
          <p:cNvGrpSpPr/>
          <p:nvPr/>
        </p:nvGrpSpPr>
        <p:grpSpPr>
          <a:xfrm>
            <a:off x="4254051" y="3034834"/>
            <a:ext cx="3683899" cy="2029207"/>
            <a:chOff x="3954517" y="2710366"/>
            <a:chExt cx="3683898" cy="202920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51AC806A-62D4-33B5-B488-9DFEA3E8D2CB}"/>
                </a:ext>
              </a:extLst>
            </p:cNvPr>
            <p:cNvGrpSpPr/>
            <p:nvPr/>
          </p:nvGrpSpPr>
          <p:grpSpPr>
            <a:xfrm flipH="1">
              <a:off x="3954517" y="2710366"/>
              <a:ext cx="2233263" cy="2029207"/>
              <a:chOff x="5405152" y="2710366"/>
              <a:chExt cx="2233263" cy="2029207"/>
            </a:xfrm>
          </p:grpSpPr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0F557A83-8F4B-CD2B-162D-BC91EC00085A}"/>
                  </a:ext>
                </a:extLst>
              </p:cNvPr>
              <p:cNvSpPr/>
              <p:nvPr/>
            </p:nvSpPr>
            <p:spPr>
              <a:xfrm>
                <a:off x="5520123" y="3518145"/>
                <a:ext cx="2118292" cy="1221428"/>
              </a:xfrm>
              <a:custGeom>
                <a:avLst/>
                <a:gdLst>
                  <a:gd name="connsiteX0" fmla="*/ 0 w 2125403"/>
                  <a:gd name="connsiteY0" fmla="*/ 215707 h 1221428"/>
                  <a:gd name="connsiteX1" fmla="*/ 567234 w 2125403"/>
                  <a:gd name="connsiteY1" fmla="*/ 215707 h 1221428"/>
                  <a:gd name="connsiteX2" fmla="*/ 571224 w 2125403"/>
                  <a:gd name="connsiteY2" fmla="*/ 255281 h 1221428"/>
                  <a:gd name="connsiteX3" fmla="*/ 1999 w 2125403"/>
                  <a:gd name="connsiteY3" fmla="*/ 255281 h 1221428"/>
                  <a:gd name="connsiteX4" fmla="*/ 1732021 w 2125403"/>
                  <a:gd name="connsiteY4" fmla="*/ 0 h 1221428"/>
                  <a:gd name="connsiteX5" fmla="*/ 2125403 w 2125403"/>
                  <a:gd name="connsiteY5" fmla="*/ 235487 h 1221428"/>
                  <a:gd name="connsiteX6" fmla="*/ 2022228 w 2125403"/>
                  <a:gd name="connsiteY6" fmla="*/ 235487 h 1221428"/>
                  <a:gd name="connsiteX7" fmla="*/ 2018316 w 2125403"/>
                  <a:gd name="connsiteY7" fmla="*/ 312965 h 1221428"/>
                  <a:gd name="connsiteX8" fmla="*/ 1011613 w 2125403"/>
                  <a:gd name="connsiteY8" fmla="*/ 1221428 h 1221428"/>
                  <a:gd name="connsiteX9" fmla="*/ 41556 w 2125403"/>
                  <a:gd name="connsiteY9" fmla="*/ 498504 h 1221428"/>
                  <a:gd name="connsiteX10" fmla="*/ 7111 w 2125403"/>
                  <a:gd name="connsiteY10" fmla="*/ 324103 h 1221428"/>
                  <a:gd name="connsiteX11" fmla="*/ 285526 w 2125403"/>
                  <a:gd name="connsiteY11" fmla="*/ 490768 h 1221428"/>
                  <a:gd name="connsiteX12" fmla="*/ 581342 w 2125403"/>
                  <a:gd name="connsiteY12" fmla="*/ 313686 h 1221428"/>
                  <a:gd name="connsiteX13" fmla="*/ 631033 w 2125403"/>
                  <a:gd name="connsiteY13" fmla="*/ 440252 h 1221428"/>
                  <a:gd name="connsiteX14" fmla="*/ 1011613 w 2125403"/>
                  <a:gd name="connsiteY14" fmla="*/ 654506 h 1221428"/>
                  <a:gd name="connsiteX15" fmla="*/ 1447577 w 2125403"/>
                  <a:gd name="connsiteY15" fmla="*/ 299185 h 1221428"/>
                  <a:gd name="connsiteX16" fmla="*/ 1453999 w 2125403"/>
                  <a:gd name="connsiteY16" fmla="*/ 235487 h 1221428"/>
                  <a:gd name="connsiteX17" fmla="*/ 1338638 w 2125403"/>
                  <a:gd name="connsiteY17" fmla="*/ 235487 h 1221428"/>
                  <a:gd name="connsiteX0" fmla="*/ 0 w 2125403"/>
                  <a:gd name="connsiteY0" fmla="*/ 215707 h 1221428"/>
                  <a:gd name="connsiteX1" fmla="*/ 567234 w 2125403"/>
                  <a:gd name="connsiteY1" fmla="*/ 215707 h 1221428"/>
                  <a:gd name="connsiteX2" fmla="*/ 1999 w 2125403"/>
                  <a:gd name="connsiteY2" fmla="*/ 255281 h 1221428"/>
                  <a:gd name="connsiteX3" fmla="*/ 0 w 2125403"/>
                  <a:gd name="connsiteY3" fmla="*/ 215707 h 1221428"/>
                  <a:gd name="connsiteX4" fmla="*/ 1732021 w 2125403"/>
                  <a:gd name="connsiteY4" fmla="*/ 0 h 1221428"/>
                  <a:gd name="connsiteX5" fmla="*/ 2125403 w 2125403"/>
                  <a:gd name="connsiteY5" fmla="*/ 235487 h 1221428"/>
                  <a:gd name="connsiteX6" fmla="*/ 2022228 w 2125403"/>
                  <a:gd name="connsiteY6" fmla="*/ 235487 h 1221428"/>
                  <a:gd name="connsiteX7" fmla="*/ 2018316 w 2125403"/>
                  <a:gd name="connsiteY7" fmla="*/ 312965 h 1221428"/>
                  <a:gd name="connsiteX8" fmla="*/ 1011613 w 2125403"/>
                  <a:gd name="connsiteY8" fmla="*/ 1221428 h 1221428"/>
                  <a:gd name="connsiteX9" fmla="*/ 41556 w 2125403"/>
                  <a:gd name="connsiteY9" fmla="*/ 498504 h 1221428"/>
                  <a:gd name="connsiteX10" fmla="*/ 7111 w 2125403"/>
                  <a:gd name="connsiteY10" fmla="*/ 324103 h 1221428"/>
                  <a:gd name="connsiteX11" fmla="*/ 285526 w 2125403"/>
                  <a:gd name="connsiteY11" fmla="*/ 490768 h 1221428"/>
                  <a:gd name="connsiteX12" fmla="*/ 581342 w 2125403"/>
                  <a:gd name="connsiteY12" fmla="*/ 313686 h 1221428"/>
                  <a:gd name="connsiteX13" fmla="*/ 631033 w 2125403"/>
                  <a:gd name="connsiteY13" fmla="*/ 440252 h 1221428"/>
                  <a:gd name="connsiteX14" fmla="*/ 1011613 w 2125403"/>
                  <a:gd name="connsiteY14" fmla="*/ 654506 h 1221428"/>
                  <a:gd name="connsiteX15" fmla="*/ 1447577 w 2125403"/>
                  <a:gd name="connsiteY15" fmla="*/ 299185 h 1221428"/>
                  <a:gd name="connsiteX16" fmla="*/ 1453999 w 2125403"/>
                  <a:gd name="connsiteY16" fmla="*/ 235487 h 1221428"/>
                  <a:gd name="connsiteX17" fmla="*/ 1338638 w 2125403"/>
                  <a:gd name="connsiteY17" fmla="*/ 235487 h 1221428"/>
                  <a:gd name="connsiteX18" fmla="*/ 1732021 w 2125403"/>
                  <a:gd name="connsiteY18" fmla="*/ 0 h 1221428"/>
                  <a:gd name="connsiteX0" fmla="*/ 0 w 2125403"/>
                  <a:gd name="connsiteY0" fmla="*/ 215707 h 1221428"/>
                  <a:gd name="connsiteX1" fmla="*/ 1999 w 2125403"/>
                  <a:gd name="connsiteY1" fmla="*/ 255281 h 1221428"/>
                  <a:gd name="connsiteX2" fmla="*/ 0 w 2125403"/>
                  <a:gd name="connsiteY2" fmla="*/ 215707 h 1221428"/>
                  <a:gd name="connsiteX3" fmla="*/ 1732021 w 2125403"/>
                  <a:gd name="connsiteY3" fmla="*/ 0 h 1221428"/>
                  <a:gd name="connsiteX4" fmla="*/ 2125403 w 2125403"/>
                  <a:gd name="connsiteY4" fmla="*/ 235487 h 1221428"/>
                  <a:gd name="connsiteX5" fmla="*/ 2022228 w 2125403"/>
                  <a:gd name="connsiteY5" fmla="*/ 235487 h 1221428"/>
                  <a:gd name="connsiteX6" fmla="*/ 2018316 w 2125403"/>
                  <a:gd name="connsiteY6" fmla="*/ 312965 h 1221428"/>
                  <a:gd name="connsiteX7" fmla="*/ 1011613 w 2125403"/>
                  <a:gd name="connsiteY7" fmla="*/ 1221428 h 1221428"/>
                  <a:gd name="connsiteX8" fmla="*/ 41556 w 2125403"/>
                  <a:gd name="connsiteY8" fmla="*/ 498504 h 1221428"/>
                  <a:gd name="connsiteX9" fmla="*/ 7111 w 2125403"/>
                  <a:gd name="connsiteY9" fmla="*/ 324103 h 1221428"/>
                  <a:gd name="connsiteX10" fmla="*/ 285526 w 2125403"/>
                  <a:gd name="connsiteY10" fmla="*/ 490768 h 1221428"/>
                  <a:gd name="connsiteX11" fmla="*/ 581342 w 2125403"/>
                  <a:gd name="connsiteY11" fmla="*/ 313686 h 1221428"/>
                  <a:gd name="connsiteX12" fmla="*/ 631033 w 2125403"/>
                  <a:gd name="connsiteY12" fmla="*/ 440252 h 1221428"/>
                  <a:gd name="connsiteX13" fmla="*/ 1011613 w 2125403"/>
                  <a:gd name="connsiteY13" fmla="*/ 654506 h 1221428"/>
                  <a:gd name="connsiteX14" fmla="*/ 1447577 w 2125403"/>
                  <a:gd name="connsiteY14" fmla="*/ 299185 h 1221428"/>
                  <a:gd name="connsiteX15" fmla="*/ 1453999 w 2125403"/>
                  <a:gd name="connsiteY15" fmla="*/ 235487 h 1221428"/>
                  <a:gd name="connsiteX16" fmla="*/ 1338638 w 2125403"/>
                  <a:gd name="connsiteY16" fmla="*/ 235487 h 1221428"/>
                  <a:gd name="connsiteX17" fmla="*/ 1732021 w 2125403"/>
                  <a:gd name="connsiteY17" fmla="*/ 0 h 1221428"/>
                  <a:gd name="connsiteX0" fmla="*/ 1724910 w 2118292"/>
                  <a:gd name="connsiteY0" fmla="*/ 0 h 1221428"/>
                  <a:gd name="connsiteX1" fmla="*/ 2118292 w 2118292"/>
                  <a:gd name="connsiteY1" fmla="*/ 235487 h 1221428"/>
                  <a:gd name="connsiteX2" fmla="*/ 2015117 w 2118292"/>
                  <a:gd name="connsiteY2" fmla="*/ 235487 h 1221428"/>
                  <a:gd name="connsiteX3" fmla="*/ 2011205 w 2118292"/>
                  <a:gd name="connsiteY3" fmla="*/ 312965 h 1221428"/>
                  <a:gd name="connsiteX4" fmla="*/ 1004502 w 2118292"/>
                  <a:gd name="connsiteY4" fmla="*/ 1221428 h 1221428"/>
                  <a:gd name="connsiteX5" fmla="*/ 34445 w 2118292"/>
                  <a:gd name="connsiteY5" fmla="*/ 498504 h 1221428"/>
                  <a:gd name="connsiteX6" fmla="*/ 0 w 2118292"/>
                  <a:gd name="connsiteY6" fmla="*/ 324103 h 1221428"/>
                  <a:gd name="connsiteX7" fmla="*/ 278415 w 2118292"/>
                  <a:gd name="connsiteY7" fmla="*/ 490768 h 1221428"/>
                  <a:gd name="connsiteX8" fmla="*/ 574231 w 2118292"/>
                  <a:gd name="connsiteY8" fmla="*/ 313686 h 1221428"/>
                  <a:gd name="connsiteX9" fmla="*/ 623922 w 2118292"/>
                  <a:gd name="connsiteY9" fmla="*/ 440252 h 1221428"/>
                  <a:gd name="connsiteX10" fmla="*/ 1004502 w 2118292"/>
                  <a:gd name="connsiteY10" fmla="*/ 654506 h 1221428"/>
                  <a:gd name="connsiteX11" fmla="*/ 1440466 w 2118292"/>
                  <a:gd name="connsiteY11" fmla="*/ 299185 h 1221428"/>
                  <a:gd name="connsiteX12" fmla="*/ 1446888 w 2118292"/>
                  <a:gd name="connsiteY12" fmla="*/ 235487 h 1221428"/>
                  <a:gd name="connsiteX13" fmla="*/ 1331527 w 2118292"/>
                  <a:gd name="connsiteY13" fmla="*/ 235487 h 1221428"/>
                  <a:gd name="connsiteX14" fmla="*/ 1724910 w 2118292"/>
                  <a:gd name="connsiteY14" fmla="*/ 0 h 122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8292" h="1221428">
                    <a:moveTo>
                      <a:pt x="1724910" y="0"/>
                    </a:moveTo>
                    <a:lnTo>
                      <a:pt x="2118292" y="235487"/>
                    </a:lnTo>
                    <a:lnTo>
                      <a:pt x="2015117" y="235487"/>
                    </a:lnTo>
                    <a:lnTo>
                      <a:pt x="2011205" y="312965"/>
                    </a:lnTo>
                    <a:cubicBezTo>
                      <a:pt x="1959384" y="823235"/>
                      <a:pt x="1528445" y="1221428"/>
                      <a:pt x="1004502" y="1221428"/>
                    </a:cubicBezTo>
                    <a:cubicBezTo>
                      <a:pt x="546053" y="1221428"/>
                      <a:pt x="158809" y="916562"/>
                      <a:pt x="34445" y="498504"/>
                    </a:cubicBezTo>
                    <a:lnTo>
                      <a:pt x="0" y="324103"/>
                    </a:lnTo>
                    <a:lnTo>
                      <a:pt x="278415" y="490768"/>
                    </a:lnTo>
                    <a:lnTo>
                      <a:pt x="574231" y="313686"/>
                    </a:lnTo>
                    <a:lnTo>
                      <a:pt x="623922" y="440252"/>
                    </a:lnTo>
                    <a:cubicBezTo>
                      <a:pt x="701970" y="568702"/>
                      <a:pt x="843216" y="654506"/>
                      <a:pt x="1004502" y="654506"/>
                    </a:cubicBezTo>
                    <a:cubicBezTo>
                      <a:pt x="1219550" y="654506"/>
                      <a:pt x="1398971" y="501966"/>
                      <a:pt x="1440466" y="299185"/>
                    </a:cubicBezTo>
                    <a:lnTo>
                      <a:pt x="1446888" y="235487"/>
                    </a:lnTo>
                    <a:lnTo>
                      <a:pt x="1331527" y="235487"/>
                    </a:lnTo>
                    <a:lnTo>
                      <a:pt x="1724910" y="0"/>
                    </a:lnTo>
                    <a:close/>
                  </a:path>
                </a:pathLst>
              </a:cu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309CD23-BC30-EF84-CBF3-200534B23344}"/>
                  </a:ext>
                </a:extLst>
              </p:cNvPr>
              <p:cNvSpPr/>
              <p:nvPr/>
            </p:nvSpPr>
            <p:spPr>
              <a:xfrm flipV="1">
                <a:off x="5405152" y="2710366"/>
                <a:ext cx="2123013" cy="1237889"/>
              </a:xfrm>
              <a:custGeom>
                <a:avLst/>
                <a:gdLst>
                  <a:gd name="connsiteX0" fmla="*/ 1562552 w 2131396"/>
                  <a:gd name="connsiteY0" fmla="*/ 245031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564474 w 2131396"/>
                  <a:gd name="connsiteY3" fmla="*/ 225962 h 1237889"/>
                  <a:gd name="connsiteX4" fmla="*/ 1119469 w 2131396"/>
                  <a:gd name="connsiteY4" fmla="*/ 1237889 h 1237889"/>
                  <a:gd name="connsiteX5" fmla="*/ 2110838 w 2131396"/>
                  <a:gd name="connsiteY5" fmla="*/ 429900 h 1237889"/>
                  <a:gd name="connsiteX6" fmla="*/ 2123013 w 2131396"/>
                  <a:gd name="connsiteY6" fmla="*/ 309127 h 1237889"/>
                  <a:gd name="connsiteX7" fmla="*/ 1836703 w 2131396"/>
                  <a:gd name="connsiteY7" fmla="*/ 480518 h 1237889"/>
                  <a:gd name="connsiteX8" fmla="*/ 1555766 w 2131396"/>
                  <a:gd name="connsiteY8" fmla="*/ 312343 h 1237889"/>
                  <a:gd name="connsiteX9" fmla="*/ 1555433 w 2131396"/>
                  <a:gd name="connsiteY9" fmla="*/ 315646 h 1237889"/>
                  <a:gd name="connsiteX10" fmla="*/ 1119469 w 2131396"/>
                  <a:gd name="connsiteY10" fmla="*/ 670967 h 1237889"/>
                  <a:gd name="connsiteX11" fmla="*/ 683505 w 2131396"/>
                  <a:gd name="connsiteY11" fmla="*/ 315646 h 1237889"/>
                  <a:gd name="connsiteX12" fmla="*/ 675424 w 2131396"/>
                  <a:gd name="connsiteY12" fmla="*/ 235487 h 1237889"/>
                  <a:gd name="connsiteX13" fmla="*/ 786765 w 2131396"/>
                  <a:gd name="connsiteY13" fmla="*/ 235487 h 1237889"/>
                  <a:gd name="connsiteX14" fmla="*/ 393383 w 2131396"/>
                  <a:gd name="connsiteY14" fmla="*/ 0 h 1237889"/>
                  <a:gd name="connsiteX15" fmla="*/ 0 w 2131396"/>
                  <a:gd name="connsiteY15" fmla="*/ 235487 h 1237889"/>
                  <a:gd name="connsiteX16" fmla="*/ 108502 w 2131396"/>
                  <a:gd name="connsiteY16" fmla="*/ 235487 h 1237889"/>
                  <a:gd name="connsiteX17" fmla="*/ 128101 w 2131396"/>
                  <a:gd name="connsiteY17" fmla="*/ 429901 h 1237889"/>
                  <a:gd name="connsiteX18" fmla="*/ 1119469 w 2131396"/>
                  <a:gd name="connsiteY18" fmla="*/ 1237889 h 1237889"/>
                  <a:gd name="connsiteX0" fmla="*/ 1564474 w 2131396"/>
                  <a:gd name="connsiteY0" fmla="*/ 225962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564474 w 2131396"/>
                  <a:gd name="connsiteY3" fmla="*/ 225962 h 1237889"/>
                  <a:gd name="connsiteX4" fmla="*/ 1119469 w 2131396"/>
                  <a:gd name="connsiteY4" fmla="*/ 1237889 h 1237889"/>
                  <a:gd name="connsiteX5" fmla="*/ 2110838 w 2131396"/>
                  <a:gd name="connsiteY5" fmla="*/ 429900 h 1237889"/>
                  <a:gd name="connsiteX6" fmla="*/ 2123013 w 2131396"/>
                  <a:gd name="connsiteY6" fmla="*/ 309127 h 1237889"/>
                  <a:gd name="connsiteX7" fmla="*/ 1836703 w 2131396"/>
                  <a:gd name="connsiteY7" fmla="*/ 480518 h 1237889"/>
                  <a:gd name="connsiteX8" fmla="*/ 1555766 w 2131396"/>
                  <a:gd name="connsiteY8" fmla="*/ 312343 h 1237889"/>
                  <a:gd name="connsiteX9" fmla="*/ 1555433 w 2131396"/>
                  <a:gd name="connsiteY9" fmla="*/ 315646 h 1237889"/>
                  <a:gd name="connsiteX10" fmla="*/ 1119469 w 2131396"/>
                  <a:gd name="connsiteY10" fmla="*/ 670967 h 1237889"/>
                  <a:gd name="connsiteX11" fmla="*/ 683505 w 2131396"/>
                  <a:gd name="connsiteY11" fmla="*/ 315646 h 1237889"/>
                  <a:gd name="connsiteX12" fmla="*/ 675424 w 2131396"/>
                  <a:gd name="connsiteY12" fmla="*/ 235487 h 1237889"/>
                  <a:gd name="connsiteX13" fmla="*/ 786765 w 2131396"/>
                  <a:gd name="connsiteY13" fmla="*/ 235487 h 1237889"/>
                  <a:gd name="connsiteX14" fmla="*/ 393383 w 2131396"/>
                  <a:gd name="connsiteY14" fmla="*/ 0 h 1237889"/>
                  <a:gd name="connsiteX15" fmla="*/ 0 w 2131396"/>
                  <a:gd name="connsiteY15" fmla="*/ 235487 h 1237889"/>
                  <a:gd name="connsiteX16" fmla="*/ 108502 w 2131396"/>
                  <a:gd name="connsiteY16" fmla="*/ 235487 h 1237889"/>
                  <a:gd name="connsiteX17" fmla="*/ 128101 w 2131396"/>
                  <a:gd name="connsiteY17" fmla="*/ 429901 h 1237889"/>
                  <a:gd name="connsiteX18" fmla="*/ 1119469 w 2131396"/>
                  <a:gd name="connsiteY18" fmla="*/ 1237889 h 1237889"/>
                  <a:gd name="connsiteX0" fmla="*/ 2131396 w 2131396"/>
                  <a:gd name="connsiteY0" fmla="*/ 225962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119469 w 2131396"/>
                  <a:gd name="connsiteY3" fmla="*/ 1237889 h 1237889"/>
                  <a:gd name="connsiteX4" fmla="*/ 2110838 w 2131396"/>
                  <a:gd name="connsiteY4" fmla="*/ 429900 h 1237889"/>
                  <a:gd name="connsiteX5" fmla="*/ 2123013 w 2131396"/>
                  <a:gd name="connsiteY5" fmla="*/ 309127 h 1237889"/>
                  <a:gd name="connsiteX6" fmla="*/ 1836703 w 2131396"/>
                  <a:gd name="connsiteY6" fmla="*/ 480518 h 1237889"/>
                  <a:gd name="connsiteX7" fmla="*/ 1555766 w 2131396"/>
                  <a:gd name="connsiteY7" fmla="*/ 312343 h 1237889"/>
                  <a:gd name="connsiteX8" fmla="*/ 1555433 w 2131396"/>
                  <a:gd name="connsiteY8" fmla="*/ 315646 h 1237889"/>
                  <a:gd name="connsiteX9" fmla="*/ 1119469 w 2131396"/>
                  <a:gd name="connsiteY9" fmla="*/ 670967 h 1237889"/>
                  <a:gd name="connsiteX10" fmla="*/ 683505 w 2131396"/>
                  <a:gd name="connsiteY10" fmla="*/ 315646 h 1237889"/>
                  <a:gd name="connsiteX11" fmla="*/ 675424 w 2131396"/>
                  <a:gd name="connsiteY11" fmla="*/ 235487 h 1237889"/>
                  <a:gd name="connsiteX12" fmla="*/ 786765 w 2131396"/>
                  <a:gd name="connsiteY12" fmla="*/ 235487 h 1237889"/>
                  <a:gd name="connsiteX13" fmla="*/ 393383 w 2131396"/>
                  <a:gd name="connsiteY13" fmla="*/ 0 h 1237889"/>
                  <a:gd name="connsiteX14" fmla="*/ 0 w 2131396"/>
                  <a:gd name="connsiteY14" fmla="*/ 235487 h 1237889"/>
                  <a:gd name="connsiteX15" fmla="*/ 108502 w 2131396"/>
                  <a:gd name="connsiteY15" fmla="*/ 235487 h 1237889"/>
                  <a:gd name="connsiteX16" fmla="*/ 128101 w 2131396"/>
                  <a:gd name="connsiteY16" fmla="*/ 429901 h 1237889"/>
                  <a:gd name="connsiteX17" fmla="*/ 1119469 w 2131396"/>
                  <a:gd name="connsiteY17" fmla="*/ 1237889 h 1237889"/>
                  <a:gd name="connsiteX0" fmla="*/ 1119469 w 2123013"/>
                  <a:gd name="connsiteY0" fmla="*/ 1237889 h 1237889"/>
                  <a:gd name="connsiteX1" fmla="*/ 2110838 w 2123013"/>
                  <a:gd name="connsiteY1" fmla="*/ 429900 h 1237889"/>
                  <a:gd name="connsiteX2" fmla="*/ 2123013 w 2123013"/>
                  <a:gd name="connsiteY2" fmla="*/ 309127 h 1237889"/>
                  <a:gd name="connsiteX3" fmla="*/ 1836703 w 2123013"/>
                  <a:gd name="connsiteY3" fmla="*/ 480518 h 1237889"/>
                  <a:gd name="connsiteX4" fmla="*/ 1555766 w 2123013"/>
                  <a:gd name="connsiteY4" fmla="*/ 312343 h 1237889"/>
                  <a:gd name="connsiteX5" fmla="*/ 1555433 w 2123013"/>
                  <a:gd name="connsiteY5" fmla="*/ 315646 h 1237889"/>
                  <a:gd name="connsiteX6" fmla="*/ 1119469 w 2123013"/>
                  <a:gd name="connsiteY6" fmla="*/ 670967 h 1237889"/>
                  <a:gd name="connsiteX7" fmla="*/ 683505 w 2123013"/>
                  <a:gd name="connsiteY7" fmla="*/ 315646 h 1237889"/>
                  <a:gd name="connsiteX8" fmla="*/ 675424 w 2123013"/>
                  <a:gd name="connsiteY8" fmla="*/ 235487 h 1237889"/>
                  <a:gd name="connsiteX9" fmla="*/ 786765 w 2123013"/>
                  <a:gd name="connsiteY9" fmla="*/ 235487 h 1237889"/>
                  <a:gd name="connsiteX10" fmla="*/ 393383 w 2123013"/>
                  <a:gd name="connsiteY10" fmla="*/ 0 h 1237889"/>
                  <a:gd name="connsiteX11" fmla="*/ 0 w 2123013"/>
                  <a:gd name="connsiteY11" fmla="*/ 235487 h 1237889"/>
                  <a:gd name="connsiteX12" fmla="*/ 108502 w 2123013"/>
                  <a:gd name="connsiteY12" fmla="*/ 235487 h 1237889"/>
                  <a:gd name="connsiteX13" fmla="*/ 128101 w 2123013"/>
                  <a:gd name="connsiteY13" fmla="*/ 429901 h 1237889"/>
                  <a:gd name="connsiteX14" fmla="*/ 1119469 w 2123013"/>
                  <a:gd name="connsiteY14" fmla="*/ 1237889 h 123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3013" h="1237889">
                    <a:moveTo>
                      <a:pt x="1119469" y="1237889"/>
                    </a:moveTo>
                    <a:cubicBezTo>
                      <a:pt x="1608482" y="1237889"/>
                      <a:pt x="2016479" y="891019"/>
                      <a:pt x="2110838" y="429900"/>
                    </a:cubicBezTo>
                    <a:lnTo>
                      <a:pt x="2123013" y="309127"/>
                    </a:lnTo>
                    <a:lnTo>
                      <a:pt x="1836703" y="480518"/>
                    </a:lnTo>
                    <a:lnTo>
                      <a:pt x="1555766" y="312343"/>
                    </a:lnTo>
                    <a:lnTo>
                      <a:pt x="1555433" y="315646"/>
                    </a:lnTo>
                    <a:cubicBezTo>
                      <a:pt x="1513938" y="518427"/>
                      <a:pt x="1334517" y="670967"/>
                      <a:pt x="1119469" y="670967"/>
                    </a:cubicBezTo>
                    <a:cubicBezTo>
                      <a:pt x="904421" y="670967"/>
                      <a:pt x="725000" y="518427"/>
                      <a:pt x="683505" y="315646"/>
                    </a:cubicBezTo>
                    <a:lnTo>
                      <a:pt x="675424" y="235487"/>
                    </a:lnTo>
                    <a:lnTo>
                      <a:pt x="786765" y="235487"/>
                    </a:lnTo>
                    <a:lnTo>
                      <a:pt x="393383" y="0"/>
                    </a:lnTo>
                    <a:lnTo>
                      <a:pt x="0" y="235487"/>
                    </a:lnTo>
                    <a:lnTo>
                      <a:pt x="108502" y="235487"/>
                    </a:lnTo>
                    <a:lnTo>
                      <a:pt x="128101" y="429901"/>
                    </a:lnTo>
                    <a:cubicBezTo>
                      <a:pt x="222459" y="891019"/>
                      <a:pt x="630456" y="1237889"/>
                      <a:pt x="1119469" y="1237889"/>
                    </a:cubicBezTo>
                    <a:close/>
                  </a:path>
                </a:pathLst>
              </a:cu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6832980-DF98-8E27-B895-4A55AFF2746B}"/>
                </a:ext>
              </a:extLst>
            </p:cNvPr>
            <p:cNvGrpSpPr/>
            <p:nvPr/>
          </p:nvGrpSpPr>
          <p:grpSpPr>
            <a:xfrm>
              <a:off x="5405152" y="2710366"/>
              <a:ext cx="2233263" cy="2029207"/>
              <a:chOff x="5405152" y="2710366"/>
              <a:chExt cx="2233263" cy="2029207"/>
            </a:xfrm>
          </p:grpSpPr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F98BE4D2-BABD-AF17-7135-4A66E3DA2064}"/>
                  </a:ext>
                </a:extLst>
              </p:cNvPr>
              <p:cNvSpPr/>
              <p:nvPr/>
            </p:nvSpPr>
            <p:spPr>
              <a:xfrm>
                <a:off x="5520123" y="3518145"/>
                <a:ext cx="2118292" cy="1221428"/>
              </a:xfrm>
              <a:custGeom>
                <a:avLst/>
                <a:gdLst>
                  <a:gd name="connsiteX0" fmla="*/ 0 w 2125403"/>
                  <a:gd name="connsiteY0" fmla="*/ 215707 h 1221428"/>
                  <a:gd name="connsiteX1" fmla="*/ 567234 w 2125403"/>
                  <a:gd name="connsiteY1" fmla="*/ 215707 h 1221428"/>
                  <a:gd name="connsiteX2" fmla="*/ 571224 w 2125403"/>
                  <a:gd name="connsiteY2" fmla="*/ 255281 h 1221428"/>
                  <a:gd name="connsiteX3" fmla="*/ 1999 w 2125403"/>
                  <a:gd name="connsiteY3" fmla="*/ 255281 h 1221428"/>
                  <a:gd name="connsiteX4" fmla="*/ 1732021 w 2125403"/>
                  <a:gd name="connsiteY4" fmla="*/ 0 h 1221428"/>
                  <a:gd name="connsiteX5" fmla="*/ 2125403 w 2125403"/>
                  <a:gd name="connsiteY5" fmla="*/ 235487 h 1221428"/>
                  <a:gd name="connsiteX6" fmla="*/ 2022228 w 2125403"/>
                  <a:gd name="connsiteY6" fmla="*/ 235487 h 1221428"/>
                  <a:gd name="connsiteX7" fmla="*/ 2018316 w 2125403"/>
                  <a:gd name="connsiteY7" fmla="*/ 312965 h 1221428"/>
                  <a:gd name="connsiteX8" fmla="*/ 1011613 w 2125403"/>
                  <a:gd name="connsiteY8" fmla="*/ 1221428 h 1221428"/>
                  <a:gd name="connsiteX9" fmla="*/ 41556 w 2125403"/>
                  <a:gd name="connsiteY9" fmla="*/ 498504 h 1221428"/>
                  <a:gd name="connsiteX10" fmla="*/ 7111 w 2125403"/>
                  <a:gd name="connsiteY10" fmla="*/ 324103 h 1221428"/>
                  <a:gd name="connsiteX11" fmla="*/ 285526 w 2125403"/>
                  <a:gd name="connsiteY11" fmla="*/ 490768 h 1221428"/>
                  <a:gd name="connsiteX12" fmla="*/ 581342 w 2125403"/>
                  <a:gd name="connsiteY12" fmla="*/ 313686 h 1221428"/>
                  <a:gd name="connsiteX13" fmla="*/ 631033 w 2125403"/>
                  <a:gd name="connsiteY13" fmla="*/ 440252 h 1221428"/>
                  <a:gd name="connsiteX14" fmla="*/ 1011613 w 2125403"/>
                  <a:gd name="connsiteY14" fmla="*/ 654506 h 1221428"/>
                  <a:gd name="connsiteX15" fmla="*/ 1447577 w 2125403"/>
                  <a:gd name="connsiteY15" fmla="*/ 299185 h 1221428"/>
                  <a:gd name="connsiteX16" fmla="*/ 1453999 w 2125403"/>
                  <a:gd name="connsiteY16" fmla="*/ 235487 h 1221428"/>
                  <a:gd name="connsiteX17" fmla="*/ 1338638 w 2125403"/>
                  <a:gd name="connsiteY17" fmla="*/ 235487 h 1221428"/>
                  <a:gd name="connsiteX0" fmla="*/ 0 w 2125403"/>
                  <a:gd name="connsiteY0" fmla="*/ 215707 h 1221428"/>
                  <a:gd name="connsiteX1" fmla="*/ 567234 w 2125403"/>
                  <a:gd name="connsiteY1" fmla="*/ 215707 h 1221428"/>
                  <a:gd name="connsiteX2" fmla="*/ 1999 w 2125403"/>
                  <a:gd name="connsiteY2" fmla="*/ 255281 h 1221428"/>
                  <a:gd name="connsiteX3" fmla="*/ 0 w 2125403"/>
                  <a:gd name="connsiteY3" fmla="*/ 215707 h 1221428"/>
                  <a:gd name="connsiteX4" fmla="*/ 1732021 w 2125403"/>
                  <a:gd name="connsiteY4" fmla="*/ 0 h 1221428"/>
                  <a:gd name="connsiteX5" fmla="*/ 2125403 w 2125403"/>
                  <a:gd name="connsiteY5" fmla="*/ 235487 h 1221428"/>
                  <a:gd name="connsiteX6" fmla="*/ 2022228 w 2125403"/>
                  <a:gd name="connsiteY6" fmla="*/ 235487 h 1221428"/>
                  <a:gd name="connsiteX7" fmla="*/ 2018316 w 2125403"/>
                  <a:gd name="connsiteY7" fmla="*/ 312965 h 1221428"/>
                  <a:gd name="connsiteX8" fmla="*/ 1011613 w 2125403"/>
                  <a:gd name="connsiteY8" fmla="*/ 1221428 h 1221428"/>
                  <a:gd name="connsiteX9" fmla="*/ 41556 w 2125403"/>
                  <a:gd name="connsiteY9" fmla="*/ 498504 h 1221428"/>
                  <a:gd name="connsiteX10" fmla="*/ 7111 w 2125403"/>
                  <a:gd name="connsiteY10" fmla="*/ 324103 h 1221428"/>
                  <a:gd name="connsiteX11" fmla="*/ 285526 w 2125403"/>
                  <a:gd name="connsiteY11" fmla="*/ 490768 h 1221428"/>
                  <a:gd name="connsiteX12" fmla="*/ 581342 w 2125403"/>
                  <a:gd name="connsiteY12" fmla="*/ 313686 h 1221428"/>
                  <a:gd name="connsiteX13" fmla="*/ 631033 w 2125403"/>
                  <a:gd name="connsiteY13" fmla="*/ 440252 h 1221428"/>
                  <a:gd name="connsiteX14" fmla="*/ 1011613 w 2125403"/>
                  <a:gd name="connsiteY14" fmla="*/ 654506 h 1221428"/>
                  <a:gd name="connsiteX15" fmla="*/ 1447577 w 2125403"/>
                  <a:gd name="connsiteY15" fmla="*/ 299185 h 1221428"/>
                  <a:gd name="connsiteX16" fmla="*/ 1453999 w 2125403"/>
                  <a:gd name="connsiteY16" fmla="*/ 235487 h 1221428"/>
                  <a:gd name="connsiteX17" fmla="*/ 1338638 w 2125403"/>
                  <a:gd name="connsiteY17" fmla="*/ 235487 h 1221428"/>
                  <a:gd name="connsiteX18" fmla="*/ 1732021 w 2125403"/>
                  <a:gd name="connsiteY18" fmla="*/ 0 h 1221428"/>
                  <a:gd name="connsiteX0" fmla="*/ 0 w 2125403"/>
                  <a:gd name="connsiteY0" fmla="*/ 215707 h 1221428"/>
                  <a:gd name="connsiteX1" fmla="*/ 1999 w 2125403"/>
                  <a:gd name="connsiteY1" fmla="*/ 255281 h 1221428"/>
                  <a:gd name="connsiteX2" fmla="*/ 0 w 2125403"/>
                  <a:gd name="connsiteY2" fmla="*/ 215707 h 1221428"/>
                  <a:gd name="connsiteX3" fmla="*/ 1732021 w 2125403"/>
                  <a:gd name="connsiteY3" fmla="*/ 0 h 1221428"/>
                  <a:gd name="connsiteX4" fmla="*/ 2125403 w 2125403"/>
                  <a:gd name="connsiteY4" fmla="*/ 235487 h 1221428"/>
                  <a:gd name="connsiteX5" fmla="*/ 2022228 w 2125403"/>
                  <a:gd name="connsiteY5" fmla="*/ 235487 h 1221428"/>
                  <a:gd name="connsiteX6" fmla="*/ 2018316 w 2125403"/>
                  <a:gd name="connsiteY6" fmla="*/ 312965 h 1221428"/>
                  <a:gd name="connsiteX7" fmla="*/ 1011613 w 2125403"/>
                  <a:gd name="connsiteY7" fmla="*/ 1221428 h 1221428"/>
                  <a:gd name="connsiteX8" fmla="*/ 41556 w 2125403"/>
                  <a:gd name="connsiteY8" fmla="*/ 498504 h 1221428"/>
                  <a:gd name="connsiteX9" fmla="*/ 7111 w 2125403"/>
                  <a:gd name="connsiteY9" fmla="*/ 324103 h 1221428"/>
                  <a:gd name="connsiteX10" fmla="*/ 285526 w 2125403"/>
                  <a:gd name="connsiteY10" fmla="*/ 490768 h 1221428"/>
                  <a:gd name="connsiteX11" fmla="*/ 581342 w 2125403"/>
                  <a:gd name="connsiteY11" fmla="*/ 313686 h 1221428"/>
                  <a:gd name="connsiteX12" fmla="*/ 631033 w 2125403"/>
                  <a:gd name="connsiteY12" fmla="*/ 440252 h 1221428"/>
                  <a:gd name="connsiteX13" fmla="*/ 1011613 w 2125403"/>
                  <a:gd name="connsiteY13" fmla="*/ 654506 h 1221428"/>
                  <a:gd name="connsiteX14" fmla="*/ 1447577 w 2125403"/>
                  <a:gd name="connsiteY14" fmla="*/ 299185 h 1221428"/>
                  <a:gd name="connsiteX15" fmla="*/ 1453999 w 2125403"/>
                  <a:gd name="connsiteY15" fmla="*/ 235487 h 1221428"/>
                  <a:gd name="connsiteX16" fmla="*/ 1338638 w 2125403"/>
                  <a:gd name="connsiteY16" fmla="*/ 235487 h 1221428"/>
                  <a:gd name="connsiteX17" fmla="*/ 1732021 w 2125403"/>
                  <a:gd name="connsiteY17" fmla="*/ 0 h 1221428"/>
                  <a:gd name="connsiteX0" fmla="*/ 1724910 w 2118292"/>
                  <a:gd name="connsiteY0" fmla="*/ 0 h 1221428"/>
                  <a:gd name="connsiteX1" fmla="*/ 2118292 w 2118292"/>
                  <a:gd name="connsiteY1" fmla="*/ 235487 h 1221428"/>
                  <a:gd name="connsiteX2" fmla="*/ 2015117 w 2118292"/>
                  <a:gd name="connsiteY2" fmla="*/ 235487 h 1221428"/>
                  <a:gd name="connsiteX3" fmla="*/ 2011205 w 2118292"/>
                  <a:gd name="connsiteY3" fmla="*/ 312965 h 1221428"/>
                  <a:gd name="connsiteX4" fmla="*/ 1004502 w 2118292"/>
                  <a:gd name="connsiteY4" fmla="*/ 1221428 h 1221428"/>
                  <a:gd name="connsiteX5" fmla="*/ 34445 w 2118292"/>
                  <a:gd name="connsiteY5" fmla="*/ 498504 h 1221428"/>
                  <a:gd name="connsiteX6" fmla="*/ 0 w 2118292"/>
                  <a:gd name="connsiteY6" fmla="*/ 324103 h 1221428"/>
                  <a:gd name="connsiteX7" fmla="*/ 278415 w 2118292"/>
                  <a:gd name="connsiteY7" fmla="*/ 490768 h 1221428"/>
                  <a:gd name="connsiteX8" fmla="*/ 574231 w 2118292"/>
                  <a:gd name="connsiteY8" fmla="*/ 313686 h 1221428"/>
                  <a:gd name="connsiteX9" fmla="*/ 623922 w 2118292"/>
                  <a:gd name="connsiteY9" fmla="*/ 440252 h 1221428"/>
                  <a:gd name="connsiteX10" fmla="*/ 1004502 w 2118292"/>
                  <a:gd name="connsiteY10" fmla="*/ 654506 h 1221428"/>
                  <a:gd name="connsiteX11" fmla="*/ 1440466 w 2118292"/>
                  <a:gd name="connsiteY11" fmla="*/ 299185 h 1221428"/>
                  <a:gd name="connsiteX12" fmla="*/ 1446888 w 2118292"/>
                  <a:gd name="connsiteY12" fmla="*/ 235487 h 1221428"/>
                  <a:gd name="connsiteX13" fmla="*/ 1331527 w 2118292"/>
                  <a:gd name="connsiteY13" fmla="*/ 235487 h 1221428"/>
                  <a:gd name="connsiteX14" fmla="*/ 1724910 w 2118292"/>
                  <a:gd name="connsiteY14" fmla="*/ 0 h 1221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18292" h="1221428">
                    <a:moveTo>
                      <a:pt x="1724910" y="0"/>
                    </a:moveTo>
                    <a:lnTo>
                      <a:pt x="2118292" y="235487"/>
                    </a:lnTo>
                    <a:lnTo>
                      <a:pt x="2015117" y="235487"/>
                    </a:lnTo>
                    <a:lnTo>
                      <a:pt x="2011205" y="312965"/>
                    </a:lnTo>
                    <a:cubicBezTo>
                      <a:pt x="1959384" y="823235"/>
                      <a:pt x="1528445" y="1221428"/>
                      <a:pt x="1004502" y="1221428"/>
                    </a:cubicBezTo>
                    <a:cubicBezTo>
                      <a:pt x="546053" y="1221428"/>
                      <a:pt x="158809" y="916562"/>
                      <a:pt x="34445" y="498504"/>
                    </a:cubicBezTo>
                    <a:lnTo>
                      <a:pt x="0" y="324103"/>
                    </a:lnTo>
                    <a:lnTo>
                      <a:pt x="278415" y="490768"/>
                    </a:lnTo>
                    <a:lnTo>
                      <a:pt x="574231" y="313686"/>
                    </a:lnTo>
                    <a:lnTo>
                      <a:pt x="623922" y="440252"/>
                    </a:lnTo>
                    <a:cubicBezTo>
                      <a:pt x="701970" y="568702"/>
                      <a:pt x="843216" y="654506"/>
                      <a:pt x="1004502" y="654506"/>
                    </a:cubicBezTo>
                    <a:cubicBezTo>
                      <a:pt x="1219550" y="654506"/>
                      <a:pt x="1398971" y="501966"/>
                      <a:pt x="1440466" y="299185"/>
                    </a:cubicBezTo>
                    <a:lnTo>
                      <a:pt x="1446888" y="235487"/>
                    </a:lnTo>
                    <a:lnTo>
                      <a:pt x="1331527" y="235487"/>
                    </a:lnTo>
                    <a:lnTo>
                      <a:pt x="1724910" y="0"/>
                    </a:lnTo>
                    <a:close/>
                  </a:path>
                </a:pathLst>
              </a:cu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B8363355-3FF5-1D3C-F594-639C9D20C44F}"/>
                  </a:ext>
                </a:extLst>
              </p:cNvPr>
              <p:cNvSpPr/>
              <p:nvPr/>
            </p:nvSpPr>
            <p:spPr>
              <a:xfrm flipV="1">
                <a:off x="5405152" y="2710366"/>
                <a:ext cx="2123013" cy="1237889"/>
              </a:xfrm>
              <a:custGeom>
                <a:avLst/>
                <a:gdLst>
                  <a:gd name="connsiteX0" fmla="*/ 1562552 w 2131396"/>
                  <a:gd name="connsiteY0" fmla="*/ 245031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564474 w 2131396"/>
                  <a:gd name="connsiteY3" fmla="*/ 225962 h 1237889"/>
                  <a:gd name="connsiteX4" fmla="*/ 1119469 w 2131396"/>
                  <a:gd name="connsiteY4" fmla="*/ 1237889 h 1237889"/>
                  <a:gd name="connsiteX5" fmla="*/ 2110838 w 2131396"/>
                  <a:gd name="connsiteY5" fmla="*/ 429900 h 1237889"/>
                  <a:gd name="connsiteX6" fmla="*/ 2123013 w 2131396"/>
                  <a:gd name="connsiteY6" fmla="*/ 309127 h 1237889"/>
                  <a:gd name="connsiteX7" fmla="*/ 1836703 w 2131396"/>
                  <a:gd name="connsiteY7" fmla="*/ 480518 h 1237889"/>
                  <a:gd name="connsiteX8" fmla="*/ 1555766 w 2131396"/>
                  <a:gd name="connsiteY8" fmla="*/ 312343 h 1237889"/>
                  <a:gd name="connsiteX9" fmla="*/ 1555433 w 2131396"/>
                  <a:gd name="connsiteY9" fmla="*/ 315646 h 1237889"/>
                  <a:gd name="connsiteX10" fmla="*/ 1119469 w 2131396"/>
                  <a:gd name="connsiteY10" fmla="*/ 670967 h 1237889"/>
                  <a:gd name="connsiteX11" fmla="*/ 683505 w 2131396"/>
                  <a:gd name="connsiteY11" fmla="*/ 315646 h 1237889"/>
                  <a:gd name="connsiteX12" fmla="*/ 675424 w 2131396"/>
                  <a:gd name="connsiteY12" fmla="*/ 235487 h 1237889"/>
                  <a:gd name="connsiteX13" fmla="*/ 786765 w 2131396"/>
                  <a:gd name="connsiteY13" fmla="*/ 235487 h 1237889"/>
                  <a:gd name="connsiteX14" fmla="*/ 393383 w 2131396"/>
                  <a:gd name="connsiteY14" fmla="*/ 0 h 1237889"/>
                  <a:gd name="connsiteX15" fmla="*/ 0 w 2131396"/>
                  <a:gd name="connsiteY15" fmla="*/ 235487 h 1237889"/>
                  <a:gd name="connsiteX16" fmla="*/ 108502 w 2131396"/>
                  <a:gd name="connsiteY16" fmla="*/ 235487 h 1237889"/>
                  <a:gd name="connsiteX17" fmla="*/ 128101 w 2131396"/>
                  <a:gd name="connsiteY17" fmla="*/ 429901 h 1237889"/>
                  <a:gd name="connsiteX18" fmla="*/ 1119469 w 2131396"/>
                  <a:gd name="connsiteY18" fmla="*/ 1237889 h 1237889"/>
                  <a:gd name="connsiteX0" fmla="*/ 1564474 w 2131396"/>
                  <a:gd name="connsiteY0" fmla="*/ 225962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564474 w 2131396"/>
                  <a:gd name="connsiteY3" fmla="*/ 225962 h 1237889"/>
                  <a:gd name="connsiteX4" fmla="*/ 1119469 w 2131396"/>
                  <a:gd name="connsiteY4" fmla="*/ 1237889 h 1237889"/>
                  <a:gd name="connsiteX5" fmla="*/ 2110838 w 2131396"/>
                  <a:gd name="connsiteY5" fmla="*/ 429900 h 1237889"/>
                  <a:gd name="connsiteX6" fmla="*/ 2123013 w 2131396"/>
                  <a:gd name="connsiteY6" fmla="*/ 309127 h 1237889"/>
                  <a:gd name="connsiteX7" fmla="*/ 1836703 w 2131396"/>
                  <a:gd name="connsiteY7" fmla="*/ 480518 h 1237889"/>
                  <a:gd name="connsiteX8" fmla="*/ 1555766 w 2131396"/>
                  <a:gd name="connsiteY8" fmla="*/ 312343 h 1237889"/>
                  <a:gd name="connsiteX9" fmla="*/ 1555433 w 2131396"/>
                  <a:gd name="connsiteY9" fmla="*/ 315646 h 1237889"/>
                  <a:gd name="connsiteX10" fmla="*/ 1119469 w 2131396"/>
                  <a:gd name="connsiteY10" fmla="*/ 670967 h 1237889"/>
                  <a:gd name="connsiteX11" fmla="*/ 683505 w 2131396"/>
                  <a:gd name="connsiteY11" fmla="*/ 315646 h 1237889"/>
                  <a:gd name="connsiteX12" fmla="*/ 675424 w 2131396"/>
                  <a:gd name="connsiteY12" fmla="*/ 235487 h 1237889"/>
                  <a:gd name="connsiteX13" fmla="*/ 786765 w 2131396"/>
                  <a:gd name="connsiteY13" fmla="*/ 235487 h 1237889"/>
                  <a:gd name="connsiteX14" fmla="*/ 393383 w 2131396"/>
                  <a:gd name="connsiteY14" fmla="*/ 0 h 1237889"/>
                  <a:gd name="connsiteX15" fmla="*/ 0 w 2131396"/>
                  <a:gd name="connsiteY15" fmla="*/ 235487 h 1237889"/>
                  <a:gd name="connsiteX16" fmla="*/ 108502 w 2131396"/>
                  <a:gd name="connsiteY16" fmla="*/ 235487 h 1237889"/>
                  <a:gd name="connsiteX17" fmla="*/ 128101 w 2131396"/>
                  <a:gd name="connsiteY17" fmla="*/ 429901 h 1237889"/>
                  <a:gd name="connsiteX18" fmla="*/ 1119469 w 2131396"/>
                  <a:gd name="connsiteY18" fmla="*/ 1237889 h 1237889"/>
                  <a:gd name="connsiteX0" fmla="*/ 2131396 w 2131396"/>
                  <a:gd name="connsiteY0" fmla="*/ 225962 h 1237889"/>
                  <a:gd name="connsiteX1" fmla="*/ 2129474 w 2131396"/>
                  <a:gd name="connsiteY1" fmla="*/ 245031 h 1237889"/>
                  <a:gd name="connsiteX2" fmla="*/ 2131396 w 2131396"/>
                  <a:gd name="connsiteY2" fmla="*/ 225962 h 1237889"/>
                  <a:gd name="connsiteX3" fmla="*/ 1119469 w 2131396"/>
                  <a:gd name="connsiteY3" fmla="*/ 1237889 h 1237889"/>
                  <a:gd name="connsiteX4" fmla="*/ 2110838 w 2131396"/>
                  <a:gd name="connsiteY4" fmla="*/ 429900 h 1237889"/>
                  <a:gd name="connsiteX5" fmla="*/ 2123013 w 2131396"/>
                  <a:gd name="connsiteY5" fmla="*/ 309127 h 1237889"/>
                  <a:gd name="connsiteX6" fmla="*/ 1836703 w 2131396"/>
                  <a:gd name="connsiteY6" fmla="*/ 480518 h 1237889"/>
                  <a:gd name="connsiteX7" fmla="*/ 1555766 w 2131396"/>
                  <a:gd name="connsiteY7" fmla="*/ 312343 h 1237889"/>
                  <a:gd name="connsiteX8" fmla="*/ 1555433 w 2131396"/>
                  <a:gd name="connsiteY8" fmla="*/ 315646 h 1237889"/>
                  <a:gd name="connsiteX9" fmla="*/ 1119469 w 2131396"/>
                  <a:gd name="connsiteY9" fmla="*/ 670967 h 1237889"/>
                  <a:gd name="connsiteX10" fmla="*/ 683505 w 2131396"/>
                  <a:gd name="connsiteY10" fmla="*/ 315646 h 1237889"/>
                  <a:gd name="connsiteX11" fmla="*/ 675424 w 2131396"/>
                  <a:gd name="connsiteY11" fmla="*/ 235487 h 1237889"/>
                  <a:gd name="connsiteX12" fmla="*/ 786765 w 2131396"/>
                  <a:gd name="connsiteY12" fmla="*/ 235487 h 1237889"/>
                  <a:gd name="connsiteX13" fmla="*/ 393383 w 2131396"/>
                  <a:gd name="connsiteY13" fmla="*/ 0 h 1237889"/>
                  <a:gd name="connsiteX14" fmla="*/ 0 w 2131396"/>
                  <a:gd name="connsiteY14" fmla="*/ 235487 h 1237889"/>
                  <a:gd name="connsiteX15" fmla="*/ 108502 w 2131396"/>
                  <a:gd name="connsiteY15" fmla="*/ 235487 h 1237889"/>
                  <a:gd name="connsiteX16" fmla="*/ 128101 w 2131396"/>
                  <a:gd name="connsiteY16" fmla="*/ 429901 h 1237889"/>
                  <a:gd name="connsiteX17" fmla="*/ 1119469 w 2131396"/>
                  <a:gd name="connsiteY17" fmla="*/ 1237889 h 1237889"/>
                  <a:gd name="connsiteX0" fmla="*/ 1119469 w 2123013"/>
                  <a:gd name="connsiteY0" fmla="*/ 1237889 h 1237889"/>
                  <a:gd name="connsiteX1" fmla="*/ 2110838 w 2123013"/>
                  <a:gd name="connsiteY1" fmla="*/ 429900 h 1237889"/>
                  <a:gd name="connsiteX2" fmla="*/ 2123013 w 2123013"/>
                  <a:gd name="connsiteY2" fmla="*/ 309127 h 1237889"/>
                  <a:gd name="connsiteX3" fmla="*/ 1836703 w 2123013"/>
                  <a:gd name="connsiteY3" fmla="*/ 480518 h 1237889"/>
                  <a:gd name="connsiteX4" fmla="*/ 1555766 w 2123013"/>
                  <a:gd name="connsiteY4" fmla="*/ 312343 h 1237889"/>
                  <a:gd name="connsiteX5" fmla="*/ 1555433 w 2123013"/>
                  <a:gd name="connsiteY5" fmla="*/ 315646 h 1237889"/>
                  <a:gd name="connsiteX6" fmla="*/ 1119469 w 2123013"/>
                  <a:gd name="connsiteY6" fmla="*/ 670967 h 1237889"/>
                  <a:gd name="connsiteX7" fmla="*/ 683505 w 2123013"/>
                  <a:gd name="connsiteY7" fmla="*/ 315646 h 1237889"/>
                  <a:gd name="connsiteX8" fmla="*/ 675424 w 2123013"/>
                  <a:gd name="connsiteY8" fmla="*/ 235487 h 1237889"/>
                  <a:gd name="connsiteX9" fmla="*/ 786765 w 2123013"/>
                  <a:gd name="connsiteY9" fmla="*/ 235487 h 1237889"/>
                  <a:gd name="connsiteX10" fmla="*/ 393383 w 2123013"/>
                  <a:gd name="connsiteY10" fmla="*/ 0 h 1237889"/>
                  <a:gd name="connsiteX11" fmla="*/ 0 w 2123013"/>
                  <a:gd name="connsiteY11" fmla="*/ 235487 h 1237889"/>
                  <a:gd name="connsiteX12" fmla="*/ 108502 w 2123013"/>
                  <a:gd name="connsiteY12" fmla="*/ 235487 h 1237889"/>
                  <a:gd name="connsiteX13" fmla="*/ 128101 w 2123013"/>
                  <a:gd name="connsiteY13" fmla="*/ 429901 h 1237889"/>
                  <a:gd name="connsiteX14" fmla="*/ 1119469 w 2123013"/>
                  <a:gd name="connsiteY14" fmla="*/ 1237889 h 1237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3013" h="1237889">
                    <a:moveTo>
                      <a:pt x="1119469" y="1237889"/>
                    </a:moveTo>
                    <a:cubicBezTo>
                      <a:pt x="1608482" y="1237889"/>
                      <a:pt x="2016479" y="891019"/>
                      <a:pt x="2110838" y="429900"/>
                    </a:cubicBezTo>
                    <a:lnTo>
                      <a:pt x="2123013" y="309127"/>
                    </a:lnTo>
                    <a:lnTo>
                      <a:pt x="1836703" y="480518"/>
                    </a:lnTo>
                    <a:lnTo>
                      <a:pt x="1555766" y="312343"/>
                    </a:lnTo>
                    <a:lnTo>
                      <a:pt x="1555433" y="315646"/>
                    </a:lnTo>
                    <a:cubicBezTo>
                      <a:pt x="1513938" y="518427"/>
                      <a:pt x="1334517" y="670967"/>
                      <a:pt x="1119469" y="670967"/>
                    </a:cubicBezTo>
                    <a:cubicBezTo>
                      <a:pt x="904421" y="670967"/>
                      <a:pt x="725000" y="518427"/>
                      <a:pt x="683505" y="315646"/>
                    </a:cubicBezTo>
                    <a:lnTo>
                      <a:pt x="675424" y="235487"/>
                    </a:lnTo>
                    <a:lnTo>
                      <a:pt x="786765" y="235487"/>
                    </a:lnTo>
                    <a:lnTo>
                      <a:pt x="393383" y="0"/>
                    </a:lnTo>
                    <a:lnTo>
                      <a:pt x="0" y="235487"/>
                    </a:lnTo>
                    <a:lnTo>
                      <a:pt x="108502" y="235487"/>
                    </a:lnTo>
                    <a:lnTo>
                      <a:pt x="128101" y="429901"/>
                    </a:lnTo>
                    <a:cubicBezTo>
                      <a:pt x="222459" y="891019"/>
                      <a:pt x="630456" y="1237889"/>
                      <a:pt x="1119469" y="1237889"/>
                    </a:cubicBezTo>
                    <a:close/>
                  </a:path>
                </a:pathLst>
              </a:cu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A4CCB4B-B001-810A-4978-F7D1876AADDC}"/>
              </a:ext>
            </a:extLst>
          </p:cNvPr>
          <p:cNvGrpSpPr/>
          <p:nvPr/>
        </p:nvGrpSpPr>
        <p:grpSpPr>
          <a:xfrm>
            <a:off x="3713544" y="2989236"/>
            <a:ext cx="4764912" cy="922665"/>
            <a:chOff x="3417063" y="2664767"/>
            <a:chExt cx="4764912" cy="922665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738C7BC-5598-F17B-6C2D-B5E4FDAB4597}"/>
                </a:ext>
              </a:extLst>
            </p:cNvPr>
            <p:cNvGrpSpPr/>
            <p:nvPr/>
          </p:nvGrpSpPr>
          <p:grpSpPr>
            <a:xfrm>
              <a:off x="7534275" y="2664767"/>
              <a:ext cx="647700" cy="922665"/>
              <a:chOff x="7534275" y="2733347"/>
              <a:chExt cx="647700" cy="922665"/>
            </a:xfrm>
          </p:grpSpPr>
          <p:sp>
            <p:nvSpPr>
              <p:cNvPr id="42" name="矩形: 圆角 44">
                <a:extLst>
                  <a:ext uri="{FF2B5EF4-FFF2-40B4-BE49-F238E27FC236}">
                    <a16:creationId xmlns:a16="http://schemas.microsoft.com/office/drawing/2014/main" id="{B31204BD-C0C1-60F4-105E-E77DEA689C82}"/>
                  </a:ext>
                </a:extLst>
              </p:cNvPr>
              <p:cNvSpPr/>
              <p:nvPr/>
            </p:nvSpPr>
            <p:spPr>
              <a:xfrm>
                <a:off x="7534275" y="2790826"/>
                <a:ext cx="581025" cy="865186"/>
              </a:xfrm>
              <a:custGeom>
                <a:avLst/>
                <a:gdLst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657225 w 1238250"/>
                  <a:gd name="connsiteY7" fmla="*/ 1447802 h 1450975"/>
                  <a:gd name="connsiteX8" fmla="*/ 283906 w 1238250"/>
                  <a:gd name="connsiteY8" fmla="*/ 1450975 h 1450975"/>
                  <a:gd name="connsiteX9" fmla="*/ 0 w 1238250"/>
                  <a:gd name="connsiteY9" fmla="*/ 1167069 h 1450975"/>
                  <a:gd name="connsiteX10" fmla="*/ 0 w 1238250"/>
                  <a:gd name="connsiteY10" fmla="*/ 283906 h 1450975"/>
                  <a:gd name="connsiteX0" fmla="*/ 283906 w 1238250"/>
                  <a:gd name="connsiteY0" fmla="*/ 0 h 1450975"/>
                  <a:gd name="connsiteX1" fmla="*/ 954344 w 1238250"/>
                  <a:gd name="connsiteY1" fmla="*/ 0 h 1450975"/>
                  <a:gd name="connsiteX2" fmla="*/ 1238250 w 1238250"/>
                  <a:gd name="connsiteY2" fmla="*/ 283906 h 1450975"/>
                  <a:gd name="connsiteX3" fmla="*/ 1238250 w 1238250"/>
                  <a:gd name="connsiteY3" fmla="*/ 585789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657225 w 1238250"/>
                  <a:gd name="connsiteY6" fmla="*/ 1447802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10" fmla="*/ 375346 w 1238250"/>
                  <a:gd name="connsiteY10" fmla="*/ 91440 h 1450975"/>
                  <a:gd name="connsiteX0" fmla="*/ 954344 w 1238250"/>
                  <a:gd name="connsiteY0" fmla="*/ 0 h 1450975"/>
                  <a:gd name="connsiteX1" fmla="*/ 1238250 w 1238250"/>
                  <a:gd name="connsiteY1" fmla="*/ 283906 h 1450975"/>
                  <a:gd name="connsiteX2" fmla="*/ 1238250 w 1238250"/>
                  <a:gd name="connsiteY2" fmla="*/ 585789 h 1450975"/>
                  <a:gd name="connsiteX3" fmla="*/ 1238250 w 1238250"/>
                  <a:gd name="connsiteY3" fmla="*/ 1167069 h 1450975"/>
                  <a:gd name="connsiteX4" fmla="*/ 954344 w 1238250"/>
                  <a:gd name="connsiteY4" fmla="*/ 1450975 h 1450975"/>
                  <a:gd name="connsiteX5" fmla="*/ 657225 w 1238250"/>
                  <a:gd name="connsiteY5" fmla="*/ 1447802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9" fmla="*/ 375346 w 1238250"/>
                  <a:gd name="connsiteY9" fmla="*/ 91440 h 1450975"/>
                  <a:gd name="connsiteX0" fmla="*/ 1238250 w 1238250"/>
                  <a:gd name="connsiteY0" fmla="*/ 223178 h 1390247"/>
                  <a:gd name="connsiteX1" fmla="*/ 1238250 w 1238250"/>
                  <a:gd name="connsiteY1" fmla="*/ 525061 h 1390247"/>
                  <a:gd name="connsiteX2" fmla="*/ 1238250 w 1238250"/>
                  <a:gd name="connsiteY2" fmla="*/ 1106341 h 1390247"/>
                  <a:gd name="connsiteX3" fmla="*/ 954344 w 1238250"/>
                  <a:gd name="connsiteY3" fmla="*/ 1390247 h 1390247"/>
                  <a:gd name="connsiteX4" fmla="*/ 657225 w 1238250"/>
                  <a:gd name="connsiteY4" fmla="*/ 1387074 h 1390247"/>
                  <a:gd name="connsiteX5" fmla="*/ 283906 w 1238250"/>
                  <a:gd name="connsiteY5" fmla="*/ 1390247 h 1390247"/>
                  <a:gd name="connsiteX6" fmla="*/ 0 w 1238250"/>
                  <a:gd name="connsiteY6" fmla="*/ 1106341 h 1390247"/>
                  <a:gd name="connsiteX7" fmla="*/ 0 w 1238250"/>
                  <a:gd name="connsiteY7" fmla="*/ 223178 h 1390247"/>
                  <a:gd name="connsiteX8" fmla="*/ 375346 w 1238250"/>
                  <a:gd name="connsiteY8" fmla="*/ 30712 h 1390247"/>
                  <a:gd name="connsiteX0" fmla="*/ 1238250 w 1238250"/>
                  <a:gd name="connsiteY0" fmla="*/ 525061 h 1390247"/>
                  <a:gd name="connsiteX1" fmla="*/ 1238250 w 1238250"/>
                  <a:gd name="connsiteY1" fmla="*/ 1106341 h 1390247"/>
                  <a:gd name="connsiteX2" fmla="*/ 954344 w 1238250"/>
                  <a:gd name="connsiteY2" fmla="*/ 1390247 h 1390247"/>
                  <a:gd name="connsiteX3" fmla="*/ 657225 w 1238250"/>
                  <a:gd name="connsiteY3" fmla="*/ 1387074 h 1390247"/>
                  <a:gd name="connsiteX4" fmla="*/ 283906 w 1238250"/>
                  <a:gd name="connsiteY4" fmla="*/ 1390247 h 1390247"/>
                  <a:gd name="connsiteX5" fmla="*/ 0 w 1238250"/>
                  <a:gd name="connsiteY5" fmla="*/ 1106341 h 1390247"/>
                  <a:gd name="connsiteX6" fmla="*/ 0 w 1238250"/>
                  <a:gd name="connsiteY6" fmla="*/ 223178 h 1390247"/>
                  <a:gd name="connsiteX7" fmla="*/ 375346 w 1238250"/>
                  <a:gd name="connsiteY7" fmla="*/ 30712 h 1390247"/>
                  <a:gd name="connsiteX0" fmla="*/ 1238250 w 1238250"/>
                  <a:gd name="connsiteY0" fmla="*/ 301883 h 1167069"/>
                  <a:gd name="connsiteX1" fmla="*/ 1238250 w 1238250"/>
                  <a:gd name="connsiteY1" fmla="*/ 883163 h 1167069"/>
                  <a:gd name="connsiteX2" fmla="*/ 954344 w 1238250"/>
                  <a:gd name="connsiteY2" fmla="*/ 1167069 h 1167069"/>
                  <a:gd name="connsiteX3" fmla="*/ 657225 w 1238250"/>
                  <a:gd name="connsiteY3" fmla="*/ 1163896 h 1167069"/>
                  <a:gd name="connsiteX4" fmla="*/ 283906 w 1238250"/>
                  <a:gd name="connsiteY4" fmla="*/ 1167069 h 1167069"/>
                  <a:gd name="connsiteX5" fmla="*/ 0 w 1238250"/>
                  <a:gd name="connsiteY5" fmla="*/ 883163 h 1167069"/>
                  <a:gd name="connsiteX6" fmla="*/ 0 w 1238250"/>
                  <a:gd name="connsiteY6" fmla="*/ 0 h 1167069"/>
                  <a:gd name="connsiteX0" fmla="*/ 1238250 w 1238250"/>
                  <a:gd name="connsiteY0" fmla="*/ 0 h 865186"/>
                  <a:gd name="connsiteX1" fmla="*/ 1238250 w 1238250"/>
                  <a:gd name="connsiteY1" fmla="*/ 581280 h 865186"/>
                  <a:gd name="connsiteX2" fmla="*/ 954344 w 1238250"/>
                  <a:gd name="connsiteY2" fmla="*/ 865186 h 865186"/>
                  <a:gd name="connsiteX3" fmla="*/ 657225 w 1238250"/>
                  <a:gd name="connsiteY3" fmla="*/ 862013 h 865186"/>
                  <a:gd name="connsiteX4" fmla="*/ 283906 w 1238250"/>
                  <a:gd name="connsiteY4" fmla="*/ 865186 h 865186"/>
                  <a:gd name="connsiteX5" fmla="*/ 0 w 1238250"/>
                  <a:gd name="connsiteY5" fmla="*/ 581280 h 865186"/>
                  <a:gd name="connsiteX0" fmla="*/ 954344 w 954344"/>
                  <a:gd name="connsiteY0" fmla="*/ 0 h 865186"/>
                  <a:gd name="connsiteX1" fmla="*/ 954344 w 954344"/>
                  <a:gd name="connsiteY1" fmla="*/ 581280 h 865186"/>
                  <a:gd name="connsiteX2" fmla="*/ 670438 w 954344"/>
                  <a:gd name="connsiteY2" fmla="*/ 865186 h 865186"/>
                  <a:gd name="connsiteX3" fmla="*/ 373319 w 954344"/>
                  <a:gd name="connsiteY3" fmla="*/ 862013 h 865186"/>
                  <a:gd name="connsiteX4" fmla="*/ 0 w 954344"/>
                  <a:gd name="connsiteY4" fmla="*/ 865186 h 865186"/>
                  <a:gd name="connsiteX0" fmla="*/ 581025 w 581025"/>
                  <a:gd name="connsiteY0" fmla="*/ 0 h 865186"/>
                  <a:gd name="connsiteX1" fmla="*/ 581025 w 581025"/>
                  <a:gd name="connsiteY1" fmla="*/ 581280 h 865186"/>
                  <a:gd name="connsiteX2" fmla="*/ 297119 w 581025"/>
                  <a:gd name="connsiteY2" fmla="*/ 865186 h 865186"/>
                  <a:gd name="connsiteX3" fmla="*/ 0 w 581025"/>
                  <a:gd name="connsiteY3" fmla="*/ 862013 h 86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865186">
                    <a:moveTo>
                      <a:pt x="581025" y="0"/>
                    </a:moveTo>
                    <a:lnTo>
                      <a:pt x="581025" y="581280"/>
                    </a:lnTo>
                    <a:cubicBezTo>
                      <a:pt x="581025" y="738077"/>
                      <a:pt x="453916" y="865186"/>
                      <a:pt x="297119" y="865186"/>
                    </a:cubicBezTo>
                    <a:lnTo>
                      <a:pt x="0" y="862013"/>
                    </a:lnTo>
                  </a:path>
                </a:pathLst>
              </a:custGeom>
              <a:noFill/>
              <a:ln>
                <a:solidFill>
                  <a:srgbClr val="4474C4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3" name="等腰三角形 42">
                <a:extLst>
                  <a:ext uri="{FF2B5EF4-FFF2-40B4-BE49-F238E27FC236}">
                    <a16:creationId xmlns:a16="http://schemas.microsoft.com/office/drawing/2014/main" id="{D601D5F4-DA9A-B1A2-FDD7-A65446911F3F}"/>
                  </a:ext>
                </a:extLst>
              </p:cNvPr>
              <p:cNvSpPr/>
              <p:nvPr/>
            </p:nvSpPr>
            <p:spPr>
              <a:xfrm>
                <a:off x="8048625" y="2733347"/>
                <a:ext cx="133350" cy="114957"/>
              </a:xfrm>
              <a:prstGeom prst="triangl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34DCC1DA-EEAB-ECA9-055E-0B369024D506}"/>
                </a:ext>
              </a:extLst>
            </p:cNvPr>
            <p:cNvGrpSpPr/>
            <p:nvPr/>
          </p:nvGrpSpPr>
          <p:grpSpPr>
            <a:xfrm flipH="1">
              <a:off x="3417063" y="2664767"/>
              <a:ext cx="647700" cy="922665"/>
              <a:chOff x="7534275" y="2733347"/>
              <a:chExt cx="647700" cy="922665"/>
            </a:xfrm>
          </p:grpSpPr>
          <p:sp>
            <p:nvSpPr>
              <p:cNvPr id="28" name="矩形: 圆角 44">
                <a:extLst>
                  <a:ext uri="{FF2B5EF4-FFF2-40B4-BE49-F238E27FC236}">
                    <a16:creationId xmlns:a16="http://schemas.microsoft.com/office/drawing/2014/main" id="{54DF840E-8492-DED6-ED0A-5CD8D9F1865F}"/>
                  </a:ext>
                </a:extLst>
              </p:cNvPr>
              <p:cNvSpPr/>
              <p:nvPr/>
            </p:nvSpPr>
            <p:spPr>
              <a:xfrm>
                <a:off x="7534275" y="2790826"/>
                <a:ext cx="581025" cy="865186"/>
              </a:xfrm>
              <a:custGeom>
                <a:avLst/>
                <a:gdLst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657225 w 1238250"/>
                  <a:gd name="connsiteY7" fmla="*/ 1447802 h 1450975"/>
                  <a:gd name="connsiteX8" fmla="*/ 283906 w 1238250"/>
                  <a:gd name="connsiteY8" fmla="*/ 1450975 h 1450975"/>
                  <a:gd name="connsiteX9" fmla="*/ 0 w 1238250"/>
                  <a:gd name="connsiteY9" fmla="*/ 1167069 h 1450975"/>
                  <a:gd name="connsiteX10" fmla="*/ 0 w 1238250"/>
                  <a:gd name="connsiteY10" fmla="*/ 283906 h 1450975"/>
                  <a:gd name="connsiteX0" fmla="*/ 283906 w 1238250"/>
                  <a:gd name="connsiteY0" fmla="*/ 0 h 1450975"/>
                  <a:gd name="connsiteX1" fmla="*/ 954344 w 1238250"/>
                  <a:gd name="connsiteY1" fmla="*/ 0 h 1450975"/>
                  <a:gd name="connsiteX2" fmla="*/ 1238250 w 1238250"/>
                  <a:gd name="connsiteY2" fmla="*/ 283906 h 1450975"/>
                  <a:gd name="connsiteX3" fmla="*/ 1238250 w 1238250"/>
                  <a:gd name="connsiteY3" fmla="*/ 585789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657225 w 1238250"/>
                  <a:gd name="connsiteY6" fmla="*/ 1447802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10" fmla="*/ 375346 w 1238250"/>
                  <a:gd name="connsiteY10" fmla="*/ 91440 h 1450975"/>
                  <a:gd name="connsiteX0" fmla="*/ 954344 w 1238250"/>
                  <a:gd name="connsiteY0" fmla="*/ 0 h 1450975"/>
                  <a:gd name="connsiteX1" fmla="*/ 1238250 w 1238250"/>
                  <a:gd name="connsiteY1" fmla="*/ 283906 h 1450975"/>
                  <a:gd name="connsiteX2" fmla="*/ 1238250 w 1238250"/>
                  <a:gd name="connsiteY2" fmla="*/ 585789 h 1450975"/>
                  <a:gd name="connsiteX3" fmla="*/ 1238250 w 1238250"/>
                  <a:gd name="connsiteY3" fmla="*/ 1167069 h 1450975"/>
                  <a:gd name="connsiteX4" fmla="*/ 954344 w 1238250"/>
                  <a:gd name="connsiteY4" fmla="*/ 1450975 h 1450975"/>
                  <a:gd name="connsiteX5" fmla="*/ 657225 w 1238250"/>
                  <a:gd name="connsiteY5" fmla="*/ 1447802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9" fmla="*/ 375346 w 1238250"/>
                  <a:gd name="connsiteY9" fmla="*/ 91440 h 1450975"/>
                  <a:gd name="connsiteX0" fmla="*/ 1238250 w 1238250"/>
                  <a:gd name="connsiteY0" fmla="*/ 223178 h 1390247"/>
                  <a:gd name="connsiteX1" fmla="*/ 1238250 w 1238250"/>
                  <a:gd name="connsiteY1" fmla="*/ 525061 h 1390247"/>
                  <a:gd name="connsiteX2" fmla="*/ 1238250 w 1238250"/>
                  <a:gd name="connsiteY2" fmla="*/ 1106341 h 1390247"/>
                  <a:gd name="connsiteX3" fmla="*/ 954344 w 1238250"/>
                  <a:gd name="connsiteY3" fmla="*/ 1390247 h 1390247"/>
                  <a:gd name="connsiteX4" fmla="*/ 657225 w 1238250"/>
                  <a:gd name="connsiteY4" fmla="*/ 1387074 h 1390247"/>
                  <a:gd name="connsiteX5" fmla="*/ 283906 w 1238250"/>
                  <a:gd name="connsiteY5" fmla="*/ 1390247 h 1390247"/>
                  <a:gd name="connsiteX6" fmla="*/ 0 w 1238250"/>
                  <a:gd name="connsiteY6" fmla="*/ 1106341 h 1390247"/>
                  <a:gd name="connsiteX7" fmla="*/ 0 w 1238250"/>
                  <a:gd name="connsiteY7" fmla="*/ 223178 h 1390247"/>
                  <a:gd name="connsiteX8" fmla="*/ 375346 w 1238250"/>
                  <a:gd name="connsiteY8" fmla="*/ 30712 h 1390247"/>
                  <a:gd name="connsiteX0" fmla="*/ 1238250 w 1238250"/>
                  <a:gd name="connsiteY0" fmla="*/ 525061 h 1390247"/>
                  <a:gd name="connsiteX1" fmla="*/ 1238250 w 1238250"/>
                  <a:gd name="connsiteY1" fmla="*/ 1106341 h 1390247"/>
                  <a:gd name="connsiteX2" fmla="*/ 954344 w 1238250"/>
                  <a:gd name="connsiteY2" fmla="*/ 1390247 h 1390247"/>
                  <a:gd name="connsiteX3" fmla="*/ 657225 w 1238250"/>
                  <a:gd name="connsiteY3" fmla="*/ 1387074 h 1390247"/>
                  <a:gd name="connsiteX4" fmla="*/ 283906 w 1238250"/>
                  <a:gd name="connsiteY4" fmla="*/ 1390247 h 1390247"/>
                  <a:gd name="connsiteX5" fmla="*/ 0 w 1238250"/>
                  <a:gd name="connsiteY5" fmla="*/ 1106341 h 1390247"/>
                  <a:gd name="connsiteX6" fmla="*/ 0 w 1238250"/>
                  <a:gd name="connsiteY6" fmla="*/ 223178 h 1390247"/>
                  <a:gd name="connsiteX7" fmla="*/ 375346 w 1238250"/>
                  <a:gd name="connsiteY7" fmla="*/ 30712 h 1390247"/>
                  <a:gd name="connsiteX0" fmla="*/ 1238250 w 1238250"/>
                  <a:gd name="connsiteY0" fmla="*/ 301883 h 1167069"/>
                  <a:gd name="connsiteX1" fmla="*/ 1238250 w 1238250"/>
                  <a:gd name="connsiteY1" fmla="*/ 883163 h 1167069"/>
                  <a:gd name="connsiteX2" fmla="*/ 954344 w 1238250"/>
                  <a:gd name="connsiteY2" fmla="*/ 1167069 h 1167069"/>
                  <a:gd name="connsiteX3" fmla="*/ 657225 w 1238250"/>
                  <a:gd name="connsiteY3" fmla="*/ 1163896 h 1167069"/>
                  <a:gd name="connsiteX4" fmla="*/ 283906 w 1238250"/>
                  <a:gd name="connsiteY4" fmla="*/ 1167069 h 1167069"/>
                  <a:gd name="connsiteX5" fmla="*/ 0 w 1238250"/>
                  <a:gd name="connsiteY5" fmla="*/ 883163 h 1167069"/>
                  <a:gd name="connsiteX6" fmla="*/ 0 w 1238250"/>
                  <a:gd name="connsiteY6" fmla="*/ 0 h 1167069"/>
                  <a:gd name="connsiteX0" fmla="*/ 1238250 w 1238250"/>
                  <a:gd name="connsiteY0" fmla="*/ 0 h 865186"/>
                  <a:gd name="connsiteX1" fmla="*/ 1238250 w 1238250"/>
                  <a:gd name="connsiteY1" fmla="*/ 581280 h 865186"/>
                  <a:gd name="connsiteX2" fmla="*/ 954344 w 1238250"/>
                  <a:gd name="connsiteY2" fmla="*/ 865186 h 865186"/>
                  <a:gd name="connsiteX3" fmla="*/ 657225 w 1238250"/>
                  <a:gd name="connsiteY3" fmla="*/ 862013 h 865186"/>
                  <a:gd name="connsiteX4" fmla="*/ 283906 w 1238250"/>
                  <a:gd name="connsiteY4" fmla="*/ 865186 h 865186"/>
                  <a:gd name="connsiteX5" fmla="*/ 0 w 1238250"/>
                  <a:gd name="connsiteY5" fmla="*/ 581280 h 865186"/>
                  <a:gd name="connsiteX0" fmla="*/ 954344 w 954344"/>
                  <a:gd name="connsiteY0" fmla="*/ 0 h 865186"/>
                  <a:gd name="connsiteX1" fmla="*/ 954344 w 954344"/>
                  <a:gd name="connsiteY1" fmla="*/ 581280 h 865186"/>
                  <a:gd name="connsiteX2" fmla="*/ 670438 w 954344"/>
                  <a:gd name="connsiteY2" fmla="*/ 865186 h 865186"/>
                  <a:gd name="connsiteX3" fmla="*/ 373319 w 954344"/>
                  <a:gd name="connsiteY3" fmla="*/ 862013 h 865186"/>
                  <a:gd name="connsiteX4" fmla="*/ 0 w 954344"/>
                  <a:gd name="connsiteY4" fmla="*/ 865186 h 865186"/>
                  <a:gd name="connsiteX0" fmla="*/ 581025 w 581025"/>
                  <a:gd name="connsiteY0" fmla="*/ 0 h 865186"/>
                  <a:gd name="connsiteX1" fmla="*/ 581025 w 581025"/>
                  <a:gd name="connsiteY1" fmla="*/ 581280 h 865186"/>
                  <a:gd name="connsiteX2" fmla="*/ 297119 w 581025"/>
                  <a:gd name="connsiteY2" fmla="*/ 865186 h 865186"/>
                  <a:gd name="connsiteX3" fmla="*/ 0 w 581025"/>
                  <a:gd name="connsiteY3" fmla="*/ 862013 h 86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865186">
                    <a:moveTo>
                      <a:pt x="581025" y="0"/>
                    </a:moveTo>
                    <a:lnTo>
                      <a:pt x="581025" y="581280"/>
                    </a:lnTo>
                    <a:cubicBezTo>
                      <a:pt x="581025" y="738077"/>
                      <a:pt x="453916" y="865186"/>
                      <a:pt x="297119" y="865186"/>
                    </a:cubicBezTo>
                    <a:lnTo>
                      <a:pt x="0" y="862013"/>
                    </a:lnTo>
                  </a:path>
                </a:pathLst>
              </a:custGeom>
              <a:noFill/>
              <a:ln>
                <a:solidFill>
                  <a:srgbClr val="9EDFE5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36B49D3C-0039-2F8B-3C04-0499F2AEE7DA}"/>
                  </a:ext>
                </a:extLst>
              </p:cNvPr>
              <p:cNvSpPr/>
              <p:nvPr/>
            </p:nvSpPr>
            <p:spPr>
              <a:xfrm>
                <a:off x="8048625" y="2733347"/>
                <a:ext cx="133350" cy="114957"/>
              </a:xfrm>
              <a:prstGeom prst="triangle">
                <a:avLst/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D30C89C-EB20-EBA0-3895-9BD07D62811B}"/>
              </a:ext>
            </a:extLst>
          </p:cNvPr>
          <p:cNvGrpSpPr/>
          <p:nvPr/>
        </p:nvGrpSpPr>
        <p:grpSpPr>
          <a:xfrm flipV="1">
            <a:off x="3713544" y="4175149"/>
            <a:ext cx="4764912" cy="922665"/>
            <a:chOff x="3417063" y="2664767"/>
            <a:chExt cx="4764912" cy="922665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AFC1CF59-CDCD-08D0-35AC-D8F8C47145C2}"/>
                </a:ext>
              </a:extLst>
            </p:cNvPr>
            <p:cNvGrpSpPr/>
            <p:nvPr/>
          </p:nvGrpSpPr>
          <p:grpSpPr>
            <a:xfrm>
              <a:off x="7534275" y="2664767"/>
              <a:ext cx="647700" cy="922665"/>
              <a:chOff x="7534275" y="2733347"/>
              <a:chExt cx="647700" cy="922665"/>
            </a:xfrm>
          </p:grpSpPr>
          <p:sp>
            <p:nvSpPr>
              <p:cNvPr id="65" name="矩形: 圆角 44">
                <a:extLst>
                  <a:ext uri="{FF2B5EF4-FFF2-40B4-BE49-F238E27FC236}">
                    <a16:creationId xmlns:a16="http://schemas.microsoft.com/office/drawing/2014/main" id="{0224068A-42F7-2D92-669F-78AFC7242A90}"/>
                  </a:ext>
                </a:extLst>
              </p:cNvPr>
              <p:cNvSpPr/>
              <p:nvPr/>
            </p:nvSpPr>
            <p:spPr>
              <a:xfrm>
                <a:off x="7534275" y="2790826"/>
                <a:ext cx="581025" cy="865186"/>
              </a:xfrm>
              <a:custGeom>
                <a:avLst/>
                <a:gdLst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657225 w 1238250"/>
                  <a:gd name="connsiteY7" fmla="*/ 1447802 h 1450975"/>
                  <a:gd name="connsiteX8" fmla="*/ 283906 w 1238250"/>
                  <a:gd name="connsiteY8" fmla="*/ 1450975 h 1450975"/>
                  <a:gd name="connsiteX9" fmla="*/ 0 w 1238250"/>
                  <a:gd name="connsiteY9" fmla="*/ 1167069 h 1450975"/>
                  <a:gd name="connsiteX10" fmla="*/ 0 w 1238250"/>
                  <a:gd name="connsiteY10" fmla="*/ 283906 h 1450975"/>
                  <a:gd name="connsiteX0" fmla="*/ 283906 w 1238250"/>
                  <a:gd name="connsiteY0" fmla="*/ 0 h 1450975"/>
                  <a:gd name="connsiteX1" fmla="*/ 954344 w 1238250"/>
                  <a:gd name="connsiteY1" fmla="*/ 0 h 1450975"/>
                  <a:gd name="connsiteX2" fmla="*/ 1238250 w 1238250"/>
                  <a:gd name="connsiteY2" fmla="*/ 283906 h 1450975"/>
                  <a:gd name="connsiteX3" fmla="*/ 1238250 w 1238250"/>
                  <a:gd name="connsiteY3" fmla="*/ 585789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657225 w 1238250"/>
                  <a:gd name="connsiteY6" fmla="*/ 1447802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10" fmla="*/ 375346 w 1238250"/>
                  <a:gd name="connsiteY10" fmla="*/ 91440 h 1450975"/>
                  <a:gd name="connsiteX0" fmla="*/ 954344 w 1238250"/>
                  <a:gd name="connsiteY0" fmla="*/ 0 h 1450975"/>
                  <a:gd name="connsiteX1" fmla="*/ 1238250 w 1238250"/>
                  <a:gd name="connsiteY1" fmla="*/ 283906 h 1450975"/>
                  <a:gd name="connsiteX2" fmla="*/ 1238250 w 1238250"/>
                  <a:gd name="connsiteY2" fmla="*/ 585789 h 1450975"/>
                  <a:gd name="connsiteX3" fmla="*/ 1238250 w 1238250"/>
                  <a:gd name="connsiteY3" fmla="*/ 1167069 h 1450975"/>
                  <a:gd name="connsiteX4" fmla="*/ 954344 w 1238250"/>
                  <a:gd name="connsiteY4" fmla="*/ 1450975 h 1450975"/>
                  <a:gd name="connsiteX5" fmla="*/ 657225 w 1238250"/>
                  <a:gd name="connsiteY5" fmla="*/ 1447802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9" fmla="*/ 375346 w 1238250"/>
                  <a:gd name="connsiteY9" fmla="*/ 91440 h 1450975"/>
                  <a:gd name="connsiteX0" fmla="*/ 1238250 w 1238250"/>
                  <a:gd name="connsiteY0" fmla="*/ 223178 h 1390247"/>
                  <a:gd name="connsiteX1" fmla="*/ 1238250 w 1238250"/>
                  <a:gd name="connsiteY1" fmla="*/ 525061 h 1390247"/>
                  <a:gd name="connsiteX2" fmla="*/ 1238250 w 1238250"/>
                  <a:gd name="connsiteY2" fmla="*/ 1106341 h 1390247"/>
                  <a:gd name="connsiteX3" fmla="*/ 954344 w 1238250"/>
                  <a:gd name="connsiteY3" fmla="*/ 1390247 h 1390247"/>
                  <a:gd name="connsiteX4" fmla="*/ 657225 w 1238250"/>
                  <a:gd name="connsiteY4" fmla="*/ 1387074 h 1390247"/>
                  <a:gd name="connsiteX5" fmla="*/ 283906 w 1238250"/>
                  <a:gd name="connsiteY5" fmla="*/ 1390247 h 1390247"/>
                  <a:gd name="connsiteX6" fmla="*/ 0 w 1238250"/>
                  <a:gd name="connsiteY6" fmla="*/ 1106341 h 1390247"/>
                  <a:gd name="connsiteX7" fmla="*/ 0 w 1238250"/>
                  <a:gd name="connsiteY7" fmla="*/ 223178 h 1390247"/>
                  <a:gd name="connsiteX8" fmla="*/ 375346 w 1238250"/>
                  <a:gd name="connsiteY8" fmla="*/ 30712 h 1390247"/>
                  <a:gd name="connsiteX0" fmla="*/ 1238250 w 1238250"/>
                  <a:gd name="connsiteY0" fmla="*/ 525061 h 1390247"/>
                  <a:gd name="connsiteX1" fmla="*/ 1238250 w 1238250"/>
                  <a:gd name="connsiteY1" fmla="*/ 1106341 h 1390247"/>
                  <a:gd name="connsiteX2" fmla="*/ 954344 w 1238250"/>
                  <a:gd name="connsiteY2" fmla="*/ 1390247 h 1390247"/>
                  <a:gd name="connsiteX3" fmla="*/ 657225 w 1238250"/>
                  <a:gd name="connsiteY3" fmla="*/ 1387074 h 1390247"/>
                  <a:gd name="connsiteX4" fmla="*/ 283906 w 1238250"/>
                  <a:gd name="connsiteY4" fmla="*/ 1390247 h 1390247"/>
                  <a:gd name="connsiteX5" fmla="*/ 0 w 1238250"/>
                  <a:gd name="connsiteY5" fmla="*/ 1106341 h 1390247"/>
                  <a:gd name="connsiteX6" fmla="*/ 0 w 1238250"/>
                  <a:gd name="connsiteY6" fmla="*/ 223178 h 1390247"/>
                  <a:gd name="connsiteX7" fmla="*/ 375346 w 1238250"/>
                  <a:gd name="connsiteY7" fmla="*/ 30712 h 1390247"/>
                  <a:gd name="connsiteX0" fmla="*/ 1238250 w 1238250"/>
                  <a:gd name="connsiteY0" fmla="*/ 301883 h 1167069"/>
                  <a:gd name="connsiteX1" fmla="*/ 1238250 w 1238250"/>
                  <a:gd name="connsiteY1" fmla="*/ 883163 h 1167069"/>
                  <a:gd name="connsiteX2" fmla="*/ 954344 w 1238250"/>
                  <a:gd name="connsiteY2" fmla="*/ 1167069 h 1167069"/>
                  <a:gd name="connsiteX3" fmla="*/ 657225 w 1238250"/>
                  <a:gd name="connsiteY3" fmla="*/ 1163896 h 1167069"/>
                  <a:gd name="connsiteX4" fmla="*/ 283906 w 1238250"/>
                  <a:gd name="connsiteY4" fmla="*/ 1167069 h 1167069"/>
                  <a:gd name="connsiteX5" fmla="*/ 0 w 1238250"/>
                  <a:gd name="connsiteY5" fmla="*/ 883163 h 1167069"/>
                  <a:gd name="connsiteX6" fmla="*/ 0 w 1238250"/>
                  <a:gd name="connsiteY6" fmla="*/ 0 h 1167069"/>
                  <a:gd name="connsiteX0" fmla="*/ 1238250 w 1238250"/>
                  <a:gd name="connsiteY0" fmla="*/ 0 h 865186"/>
                  <a:gd name="connsiteX1" fmla="*/ 1238250 w 1238250"/>
                  <a:gd name="connsiteY1" fmla="*/ 581280 h 865186"/>
                  <a:gd name="connsiteX2" fmla="*/ 954344 w 1238250"/>
                  <a:gd name="connsiteY2" fmla="*/ 865186 h 865186"/>
                  <a:gd name="connsiteX3" fmla="*/ 657225 w 1238250"/>
                  <a:gd name="connsiteY3" fmla="*/ 862013 h 865186"/>
                  <a:gd name="connsiteX4" fmla="*/ 283906 w 1238250"/>
                  <a:gd name="connsiteY4" fmla="*/ 865186 h 865186"/>
                  <a:gd name="connsiteX5" fmla="*/ 0 w 1238250"/>
                  <a:gd name="connsiteY5" fmla="*/ 581280 h 865186"/>
                  <a:gd name="connsiteX0" fmla="*/ 954344 w 954344"/>
                  <a:gd name="connsiteY0" fmla="*/ 0 h 865186"/>
                  <a:gd name="connsiteX1" fmla="*/ 954344 w 954344"/>
                  <a:gd name="connsiteY1" fmla="*/ 581280 h 865186"/>
                  <a:gd name="connsiteX2" fmla="*/ 670438 w 954344"/>
                  <a:gd name="connsiteY2" fmla="*/ 865186 h 865186"/>
                  <a:gd name="connsiteX3" fmla="*/ 373319 w 954344"/>
                  <a:gd name="connsiteY3" fmla="*/ 862013 h 865186"/>
                  <a:gd name="connsiteX4" fmla="*/ 0 w 954344"/>
                  <a:gd name="connsiteY4" fmla="*/ 865186 h 865186"/>
                  <a:gd name="connsiteX0" fmla="*/ 581025 w 581025"/>
                  <a:gd name="connsiteY0" fmla="*/ 0 h 865186"/>
                  <a:gd name="connsiteX1" fmla="*/ 581025 w 581025"/>
                  <a:gd name="connsiteY1" fmla="*/ 581280 h 865186"/>
                  <a:gd name="connsiteX2" fmla="*/ 297119 w 581025"/>
                  <a:gd name="connsiteY2" fmla="*/ 865186 h 865186"/>
                  <a:gd name="connsiteX3" fmla="*/ 0 w 581025"/>
                  <a:gd name="connsiteY3" fmla="*/ 862013 h 86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865186">
                    <a:moveTo>
                      <a:pt x="581025" y="0"/>
                    </a:moveTo>
                    <a:lnTo>
                      <a:pt x="581025" y="581280"/>
                    </a:lnTo>
                    <a:cubicBezTo>
                      <a:pt x="581025" y="738077"/>
                      <a:pt x="453916" y="865186"/>
                      <a:pt x="297119" y="865186"/>
                    </a:cubicBezTo>
                    <a:lnTo>
                      <a:pt x="0" y="862013"/>
                    </a:lnTo>
                  </a:path>
                </a:pathLst>
              </a:custGeom>
              <a:noFill/>
              <a:ln>
                <a:solidFill>
                  <a:srgbClr val="9EDFE5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6" name="等腰三角形 65">
                <a:extLst>
                  <a:ext uri="{FF2B5EF4-FFF2-40B4-BE49-F238E27FC236}">
                    <a16:creationId xmlns:a16="http://schemas.microsoft.com/office/drawing/2014/main" id="{940B4CE8-7A6D-6410-41CA-9F7EC0CEACF7}"/>
                  </a:ext>
                </a:extLst>
              </p:cNvPr>
              <p:cNvSpPr/>
              <p:nvPr/>
            </p:nvSpPr>
            <p:spPr>
              <a:xfrm>
                <a:off x="8048625" y="2733347"/>
                <a:ext cx="133350" cy="114957"/>
              </a:xfrm>
              <a:prstGeom prst="triangle">
                <a:avLst/>
              </a:pr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AA21E1B-507A-0011-7FC2-9A5F95A7D2BB}"/>
                </a:ext>
              </a:extLst>
            </p:cNvPr>
            <p:cNvGrpSpPr/>
            <p:nvPr/>
          </p:nvGrpSpPr>
          <p:grpSpPr>
            <a:xfrm flipH="1">
              <a:off x="3417063" y="2664767"/>
              <a:ext cx="647700" cy="922665"/>
              <a:chOff x="7534275" y="2733347"/>
              <a:chExt cx="647700" cy="922665"/>
            </a:xfrm>
          </p:grpSpPr>
          <p:sp>
            <p:nvSpPr>
              <p:cNvPr id="47" name="矩形: 圆角 44">
                <a:extLst>
                  <a:ext uri="{FF2B5EF4-FFF2-40B4-BE49-F238E27FC236}">
                    <a16:creationId xmlns:a16="http://schemas.microsoft.com/office/drawing/2014/main" id="{8CBC98D7-7EAA-6E22-7796-8B68C781EAFF}"/>
                  </a:ext>
                </a:extLst>
              </p:cNvPr>
              <p:cNvSpPr/>
              <p:nvPr/>
            </p:nvSpPr>
            <p:spPr>
              <a:xfrm>
                <a:off x="7534275" y="2790826"/>
                <a:ext cx="581025" cy="865186"/>
              </a:xfrm>
              <a:custGeom>
                <a:avLst/>
                <a:gdLst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0" fmla="*/ 0 w 1238250"/>
                  <a:gd name="connsiteY0" fmla="*/ 283906 h 1450975"/>
                  <a:gd name="connsiteX1" fmla="*/ 283906 w 1238250"/>
                  <a:gd name="connsiteY1" fmla="*/ 0 h 1450975"/>
                  <a:gd name="connsiteX2" fmla="*/ 954344 w 1238250"/>
                  <a:gd name="connsiteY2" fmla="*/ 0 h 1450975"/>
                  <a:gd name="connsiteX3" fmla="*/ 1238250 w 1238250"/>
                  <a:gd name="connsiteY3" fmla="*/ 283906 h 1450975"/>
                  <a:gd name="connsiteX4" fmla="*/ 1238250 w 1238250"/>
                  <a:gd name="connsiteY4" fmla="*/ 585789 h 1450975"/>
                  <a:gd name="connsiteX5" fmla="*/ 1238250 w 1238250"/>
                  <a:gd name="connsiteY5" fmla="*/ 1167069 h 1450975"/>
                  <a:gd name="connsiteX6" fmla="*/ 954344 w 1238250"/>
                  <a:gd name="connsiteY6" fmla="*/ 1450975 h 1450975"/>
                  <a:gd name="connsiteX7" fmla="*/ 657225 w 1238250"/>
                  <a:gd name="connsiteY7" fmla="*/ 1447802 h 1450975"/>
                  <a:gd name="connsiteX8" fmla="*/ 283906 w 1238250"/>
                  <a:gd name="connsiteY8" fmla="*/ 1450975 h 1450975"/>
                  <a:gd name="connsiteX9" fmla="*/ 0 w 1238250"/>
                  <a:gd name="connsiteY9" fmla="*/ 1167069 h 1450975"/>
                  <a:gd name="connsiteX10" fmla="*/ 0 w 1238250"/>
                  <a:gd name="connsiteY10" fmla="*/ 283906 h 1450975"/>
                  <a:gd name="connsiteX0" fmla="*/ 283906 w 1238250"/>
                  <a:gd name="connsiteY0" fmla="*/ 0 h 1450975"/>
                  <a:gd name="connsiteX1" fmla="*/ 954344 w 1238250"/>
                  <a:gd name="connsiteY1" fmla="*/ 0 h 1450975"/>
                  <a:gd name="connsiteX2" fmla="*/ 1238250 w 1238250"/>
                  <a:gd name="connsiteY2" fmla="*/ 283906 h 1450975"/>
                  <a:gd name="connsiteX3" fmla="*/ 1238250 w 1238250"/>
                  <a:gd name="connsiteY3" fmla="*/ 585789 h 1450975"/>
                  <a:gd name="connsiteX4" fmla="*/ 1238250 w 1238250"/>
                  <a:gd name="connsiteY4" fmla="*/ 1167069 h 1450975"/>
                  <a:gd name="connsiteX5" fmla="*/ 954344 w 1238250"/>
                  <a:gd name="connsiteY5" fmla="*/ 1450975 h 1450975"/>
                  <a:gd name="connsiteX6" fmla="*/ 657225 w 1238250"/>
                  <a:gd name="connsiteY6" fmla="*/ 1447802 h 1450975"/>
                  <a:gd name="connsiteX7" fmla="*/ 283906 w 1238250"/>
                  <a:gd name="connsiteY7" fmla="*/ 1450975 h 1450975"/>
                  <a:gd name="connsiteX8" fmla="*/ 0 w 1238250"/>
                  <a:gd name="connsiteY8" fmla="*/ 1167069 h 1450975"/>
                  <a:gd name="connsiteX9" fmla="*/ 0 w 1238250"/>
                  <a:gd name="connsiteY9" fmla="*/ 283906 h 1450975"/>
                  <a:gd name="connsiteX10" fmla="*/ 375346 w 1238250"/>
                  <a:gd name="connsiteY10" fmla="*/ 91440 h 1450975"/>
                  <a:gd name="connsiteX0" fmla="*/ 954344 w 1238250"/>
                  <a:gd name="connsiteY0" fmla="*/ 0 h 1450975"/>
                  <a:gd name="connsiteX1" fmla="*/ 1238250 w 1238250"/>
                  <a:gd name="connsiteY1" fmla="*/ 283906 h 1450975"/>
                  <a:gd name="connsiteX2" fmla="*/ 1238250 w 1238250"/>
                  <a:gd name="connsiteY2" fmla="*/ 585789 h 1450975"/>
                  <a:gd name="connsiteX3" fmla="*/ 1238250 w 1238250"/>
                  <a:gd name="connsiteY3" fmla="*/ 1167069 h 1450975"/>
                  <a:gd name="connsiteX4" fmla="*/ 954344 w 1238250"/>
                  <a:gd name="connsiteY4" fmla="*/ 1450975 h 1450975"/>
                  <a:gd name="connsiteX5" fmla="*/ 657225 w 1238250"/>
                  <a:gd name="connsiteY5" fmla="*/ 1447802 h 1450975"/>
                  <a:gd name="connsiteX6" fmla="*/ 283906 w 1238250"/>
                  <a:gd name="connsiteY6" fmla="*/ 1450975 h 1450975"/>
                  <a:gd name="connsiteX7" fmla="*/ 0 w 1238250"/>
                  <a:gd name="connsiteY7" fmla="*/ 1167069 h 1450975"/>
                  <a:gd name="connsiteX8" fmla="*/ 0 w 1238250"/>
                  <a:gd name="connsiteY8" fmla="*/ 283906 h 1450975"/>
                  <a:gd name="connsiteX9" fmla="*/ 375346 w 1238250"/>
                  <a:gd name="connsiteY9" fmla="*/ 91440 h 1450975"/>
                  <a:gd name="connsiteX0" fmla="*/ 1238250 w 1238250"/>
                  <a:gd name="connsiteY0" fmla="*/ 223178 h 1390247"/>
                  <a:gd name="connsiteX1" fmla="*/ 1238250 w 1238250"/>
                  <a:gd name="connsiteY1" fmla="*/ 525061 h 1390247"/>
                  <a:gd name="connsiteX2" fmla="*/ 1238250 w 1238250"/>
                  <a:gd name="connsiteY2" fmla="*/ 1106341 h 1390247"/>
                  <a:gd name="connsiteX3" fmla="*/ 954344 w 1238250"/>
                  <a:gd name="connsiteY3" fmla="*/ 1390247 h 1390247"/>
                  <a:gd name="connsiteX4" fmla="*/ 657225 w 1238250"/>
                  <a:gd name="connsiteY4" fmla="*/ 1387074 h 1390247"/>
                  <a:gd name="connsiteX5" fmla="*/ 283906 w 1238250"/>
                  <a:gd name="connsiteY5" fmla="*/ 1390247 h 1390247"/>
                  <a:gd name="connsiteX6" fmla="*/ 0 w 1238250"/>
                  <a:gd name="connsiteY6" fmla="*/ 1106341 h 1390247"/>
                  <a:gd name="connsiteX7" fmla="*/ 0 w 1238250"/>
                  <a:gd name="connsiteY7" fmla="*/ 223178 h 1390247"/>
                  <a:gd name="connsiteX8" fmla="*/ 375346 w 1238250"/>
                  <a:gd name="connsiteY8" fmla="*/ 30712 h 1390247"/>
                  <a:gd name="connsiteX0" fmla="*/ 1238250 w 1238250"/>
                  <a:gd name="connsiteY0" fmla="*/ 525061 h 1390247"/>
                  <a:gd name="connsiteX1" fmla="*/ 1238250 w 1238250"/>
                  <a:gd name="connsiteY1" fmla="*/ 1106341 h 1390247"/>
                  <a:gd name="connsiteX2" fmla="*/ 954344 w 1238250"/>
                  <a:gd name="connsiteY2" fmla="*/ 1390247 h 1390247"/>
                  <a:gd name="connsiteX3" fmla="*/ 657225 w 1238250"/>
                  <a:gd name="connsiteY3" fmla="*/ 1387074 h 1390247"/>
                  <a:gd name="connsiteX4" fmla="*/ 283906 w 1238250"/>
                  <a:gd name="connsiteY4" fmla="*/ 1390247 h 1390247"/>
                  <a:gd name="connsiteX5" fmla="*/ 0 w 1238250"/>
                  <a:gd name="connsiteY5" fmla="*/ 1106341 h 1390247"/>
                  <a:gd name="connsiteX6" fmla="*/ 0 w 1238250"/>
                  <a:gd name="connsiteY6" fmla="*/ 223178 h 1390247"/>
                  <a:gd name="connsiteX7" fmla="*/ 375346 w 1238250"/>
                  <a:gd name="connsiteY7" fmla="*/ 30712 h 1390247"/>
                  <a:gd name="connsiteX0" fmla="*/ 1238250 w 1238250"/>
                  <a:gd name="connsiteY0" fmla="*/ 301883 h 1167069"/>
                  <a:gd name="connsiteX1" fmla="*/ 1238250 w 1238250"/>
                  <a:gd name="connsiteY1" fmla="*/ 883163 h 1167069"/>
                  <a:gd name="connsiteX2" fmla="*/ 954344 w 1238250"/>
                  <a:gd name="connsiteY2" fmla="*/ 1167069 h 1167069"/>
                  <a:gd name="connsiteX3" fmla="*/ 657225 w 1238250"/>
                  <a:gd name="connsiteY3" fmla="*/ 1163896 h 1167069"/>
                  <a:gd name="connsiteX4" fmla="*/ 283906 w 1238250"/>
                  <a:gd name="connsiteY4" fmla="*/ 1167069 h 1167069"/>
                  <a:gd name="connsiteX5" fmla="*/ 0 w 1238250"/>
                  <a:gd name="connsiteY5" fmla="*/ 883163 h 1167069"/>
                  <a:gd name="connsiteX6" fmla="*/ 0 w 1238250"/>
                  <a:gd name="connsiteY6" fmla="*/ 0 h 1167069"/>
                  <a:gd name="connsiteX0" fmla="*/ 1238250 w 1238250"/>
                  <a:gd name="connsiteY0" fmla="*/ 0 h 865186"/>
                  <a:gd name="connsiteX1" fmla="*/ 1238250 w 1238250"/>
                  <a:gd name="connsiteY1" fmla="*/ 581280 h 865186"/>
                  <a:gd name="connsiteX2" fmla="*/ 954344 w 1238250"/>
                  <a:gd name="connsiteY2" fmla="*/ 865186 h 865186"/>
                  <a:gd name="connsiteX3" fmla="*/ 657225 w 1238250"/>
                  <a:gd name="connsiteY3" fmla="*/ 862013 h 865186"/>
                  <a:gd name="connsiteX4" fmla="*/ 283906 w 1238250"/>
                  <a:gd name="connsiteY4" fmla="*/ 865186 h 865186"/>
                  <a:gd name="connsiteX5" fmla="*/ 0 w 1238250"/>
                  <a:gd name="connsiteY5" fmla="*/ 581280 h 865186"/>
                  <a:gd name="connsiteX0" fmla="*/ 954344 w 954344"/>
                  <a:gd name="connsiteY0" fmla="*/ 0 h 865186"/>
                  <a:gd name="connsiteX1" fmla="*/ 954344 w 954344"/>
                  <a:gd name="connsiteY1" fmla="*/ 581280 h 865186"/>
                  <a:gd name="connsiteX2" fmla="*/ 670438 w 954344"/>
                  <a:gd name="connsiteY2" fmla="*/ 865186 h 865186"/>
                  <a:gd name="connsiteX3" fmla="*/ 373319 w 954344"/>
                  <a:gd name="connsiteY3" fmla="*/ 862013 h 865186"/>
                  <a:gd name="connsiteX4" fmla="*/ 0 w 954344"/>
                  <a:gd name="connsiteY4" fmla="*/ 865186 h 865186"/>
                  <a:gd name="connsiteX0" fmla="*/ 581025 w 581025"/>
                  <a:gd name="connsiteY0" fmla="*/ 0 h 865186"/>
                  <a:gd name="connsiteX1" fmla="*/ 581025 w 581025"/>
                  <a:gd name="connsiteY1" fmla="*/ 581280 h 865186"/>
                  <a:gd name="connsiteX2" fmla="*/ 297119 w 581025"/>
                  <a:gd name="connsiteY2" fmla="*/ 865186 h 865186"/>
                  <a:gd name="connsiteX3" fmla="*/ 0 w 581025"/>
                  <a:gd name="connsiteY3" fmla="*/ 862013 h 86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865186">
                    <a:moveTo>
                      <a:pt x="581025" y="0"/>
                    </a:moveTo>
                    <a:lnTo>
                      <a:pt x="581025" y="581280"/>
                    </a:lnTo>
                    <a:cubicBezTo>
                      <a:pt x="581025" y="738077"/>
                      <a:pt x="453916" y="865186"/>
                      <a:pt x="297119" y="865186"/>
                    </a:cubicBezTo>
                    <a:lnTo>
                      <a:pt x="0" y="862013"/>
                    </a:lnTo>
                  </a:path>
                </a:pathLst>
              </a:custGeom>
              <a:noFill/>
              <a:ln>
                <a:solidFill>
                  <a:srgbClr val="4474C4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8" name="等腰三角形 47">
                <a:extLst>
                  <a:ext uri="{FF2B5EF4-FFF2-40B4-BE49-F238E27FC236}">
                    <a16:creationId xmlns:a16="http://schemas.microsoft.com/office/drawing/2014/main" id="{A6420FDF-785A-6092-BAEC-FB63B8FBB0F2}"/>
                  </a:ext>
                </a:extLst>
              </p:cNvPr>
              <p:cNvSpPr/>
              <p:nvPr/>
            </p:nvSpPr>
            <p:spPr>
              <a:xfrm>
                <a:off x="8048625" y="2733347"/>
                <a:ext cx="133350" cy="114957"/>
              </a:xfrm>
              <a:prstGeom prst="triangle">
                <a:avLst/>
              </a:pr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A0988249-8AD7-F3F9-727E-E00597927407}"/>
              </a:ext>
            </a:extLst>
          </p:cNvPr>
          <p:cNvGrpSpPr/>
          <p:nvPr/>
        </p:nvGrpSpPr>
        <p:grpSpPr>
          <a:xfrm>
            <a:off x="8645249" y="2157014"/>
            <a:ext cx="2714415" cy="1085771"/>
            <a:chOff x="1167441" y="1729171"/>
            <a:chExt cx="2714415" cy="1085771"/>
          </a:xfrm>
        </p:grpSpPr>
        <p:sp>
          <p:nvSpPr>
            <p:cNvPr id="68" name="TextBox 26">
              <a:extLst>
                <a:ext uri="{FF2B5EF4-FFF2-40B4-BE49-F238E27FC236}">
                  <a16:creationId xmlns:a16="http://schemas.microsoft.com/office/drawing/2014/main" id="{971731E2-4CD2-F56C-DA29-D7A5C140AD92}"/>
                </a:ext>
              </a:extLst>
            </p:cNvPr>
            <p:cNvSpPr txBox="1"/>
            <p:nvPr/>
          </p:nvSpPr>
          <p:spPr>
            <a:xfrm>
              <a:off x="1167442" y="2134058"/>
              <a:ext cx="2714414" cy="68088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。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FFE288E-834E-0F60-AB61-624AA5DD3A13}"/>
                </a:ext>
              </a:extLst>
            </p:cNvPr>
            <p:cNvSpPr txBox="1"/>
            <p:nvPr/>
          </p:nvSpPr>
          <p:spPr>
            <a:xfrm>
              <a:off x="1167441" y="1729171"/>
              <a:ext cx="20668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5F38AEA0-8E06-7B04-BBD9-C7600DC94EB5}"/>
              </a:ext>
            </a:extLst>
          </p:cNvPr>
          <p:cNvGrpSpPr/>
          <p:nvPr/>
        </p:nvGrpSpPr>
        <p:grpSpPr>
          <a:xfrm>
            <a:off x="832338" y="2157014"/>
            <a:ext cx="2725880" cy="1087951"/>
            <a:chOff x="1531109" y="1729171"/>
            <a:chExt cx="2725879" cy="1087951"/>
          </a:xfrm>
        </p:grpSpPr>
        <p:sp>
          <p:nvSpPr>
            <p:cNvPr id="71" name="TextBox 26">
              <a:extLst>
                <a:ext uri="{FF2B5EF4-FFF2-40B4-BE49-F238E27FC236}">
                  <a16:creationId xmlns:a16="http://schemas.microsoft.com/office/drawing/2014/main" id="{5DE80CAC-CDF0-9A25-BF1A-ADCFAA0985EC}"/>
                </a:ext>
              </a:extLst>
            </p:cNvPr>
            <p:cNvSpPr txBox="1"/>
            <p:nvPr/>
          </p:nvSpPr>
          <p:spPr>
            <a:xfrm>
              <a:off x="1531109" y="2134058"/>
              <a:ext cx="2725877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CFD065F7-5648-6441-8D90-249273EA1084}"/>
                </a:ext>
              </a:extLst>
            </p:cNvPr>
            <p:cNvSpPr txBox="1"/>
            <p:nvPr/>
          </p:nvSpPr>
          <p:spPr>
            <a:xfrm>
              <a:off x="2190115" y="1729171"/>
              <a:ext cx="2066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0497769-CEE2-9E27-B353-C4B6F9AFFF21}"/>
              </a:ext>
            </a:extLst>
          </p:cNvPr>
          <p:cNvGrpSpPr/>
          <p:nvPr/>
        </p:nvGrpSpPr>
        <p:grpSpPr>
          <a:xfrm>
            <a:off x="8645249" y="4665353"/>
            <a:ext cx="2714415" cy="1085771"/>
            <a:chOff x="1167441" y="1729171"/>
            <a:chExt cx="2714415" cy="1085771"/>
          </a:xfrm>
        </p:grpSpPr>
        <p:sp>
          <p:nvSpPr>
            <p:cNvPr id="74" name="TextBox 26">
              <a:extLst>
                <a:ext uri="{FF2B5EF4-FFF2-40B4-BE49-F238E27FC236}">
                  <a16:creationId xmlns:a16="http://schemas.microsoft.com/office/drawing/2014/main" id="{19C1CBE1-182C-5B0A-8526-EFC12B219931}"/>
                </a:ext>
              </a:extLst>
            </p:cNvPr>
            <p:cNvSpPr txBox="1"/>
            <p:nvPr/>
          </p:nvSpPr>
          <p:spPr>
            <a:xfrm>
              <a:off x="1167442" y="2134058"/>
              <a:ext cx="2714414" cy="68088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。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1DE7CFC2-397A-7DA8-21B4-E1243D9A36F0}"/>
                </a:ext>
              </a:extLst>
            </p:cNvPr>
            <p:cNvSpPr txBox="1"/>
            <p:nvPr/>
          </p:nvSpPr>
          <p:spPr>
            <a:xfrm>
              <a:off x="1167441" y="1729171"/>
              <a:ext cx="2021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0AB68329-5658-92CE-0789-1AACDE314E69}"/>
              </a:ext>
            </a:extLst>
          </p:cNvPr>
          <p:cNvGrpSpPr/>
          <p:nvPr/>
        </p:nvGrpSpPr>
        <p:grpSpPr>
          <a:xfrm>
            <a:off x="832338" y="4651245"/>
            <a:ext cx="2725879" cy="1087951"/>
            <a:chOff x="1531109" y="1729171"/>
            <a:chExt cx="2725878" cy="1087951"/>
          </a:xfrm>
        </p:grpSpPr>
        <p:sp>
          <p:nvSpPr>
            <p:cNvPr id="77" name="TextBox 26">
              <a:extLst>
                <a:ext uri="{FF2B5EF4-FFF2-40B4-BE49-F238E27FC236}">
                  <a16:creationId xmlns:a16="http://schemas.microsoft.com/office/drawing/2014/main" id="{1660E780-3E80-6AE0-86BD-AB264BEC7DFF}"/>
                </a:ext>
              </a:extLst>
            </p:cNvPr>
            <p:cNvSpPr txBox="1"/>
            <p:nvPr/>
          </p:nvSpPr>
          <p:spPr>
            <a:xfrm>
              <a:off x="1531109" y="2134058"/>
              <a:ext cx="2725877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EFC3F9E-9C48-F4CB-B117-75C47609F5A9}"/>
                </a:ext>
              </a:extLst>
            </p:cNvPr>
            <p:cNvSpPr txBox="1"/>
            <p:nvPr/>
          </p:nvSpPr>
          <p:spPr>
            <a:xfrm>
              <a:off x="2316759" y="1729171"/>
              <a:ext cx="1940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120" name="图形 119">
            <a:extLst>
              <a:ext uri="{FF2B5EF4-FFF2-40B4-BE49-F238E27FC236}">
                <a16:creationId xmlns:a16="http://schemas.microsoft.com/office/drawing/2014/main" id="{24487832-B460-A53B-ADA1-AB0D5B3C1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1865" y="2723914"/>
            <a:ext cx="316800" cy="288000"/>
          </a:xfrm>
          <a:prstGeom prst="rect">
            <a:avLst/>
          </a:prstGeom>
        </p:spPr>
      </p:pic>
      <p:pic>
        <p:nvPicPr>
          <p:cNvPr id="121" name="图形 120">
            <a:extLst>
              <a:ext uri="{FF2B5EF4-FFF2-40B4-BE49-F238E27FC236}">
                <a16:creationId xmlns:a16="http://schemas.microsoft.com/office/drawing/2014/main" id="{57DCDB2F-B1E7-9A73-4565-6169A23564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66377" y="5034020"/>
            <a:ext cx="269772" cy="288000"/>
          </a:xfrm>
          <a:prstGeom prst="rect">
            <a:avLst/>
          </a:prstGeom>
        </p:spPr>
      </p:pic>
      <p:pic>
        <p:nvPicPr>
          <p:cNvPr id="122" name="图形 121">
            <a:extLst>
              <a:ext uri="{FF2B5EF4-FFF2-40B4-BE49-F238E27FC236}">
                <a16:creationId xmlns:a16="http://schemas.microsoft.com/office/drawing/2014/main" id="{7170E8A2-350E-FF06-9A86-1041D21BC0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3745" y="5034020"/>
            <a:ext cx="313043" cy="288000"/>
          </a:xfrm>
          <a:prstGeom prst="rect">
            <a:avLst/>
          </a:prstGeom>
        </p:spPr>
      </p:pic>
      <p:pic>
        <p:nvPicPr>
          <p:cNvPr id="123" name="图形 122">
            <a:extLst>
              <a:ext uri="{FF2B5EF4-FFF2-40B4-BE49-F238E27FC236}">
                <a16:creationId xmlns:a16="http://schemas.microsoft.com/office/drawing/2014/main" id="{385AE9DC-4087-BFBF-8B16-D9A6BAD427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9763" y="2723914"/>
            <a:ext cx="243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6640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693" y="0"/>
            <a:ext cx="1525307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5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Follow-up work plan</a:t>
              </a:r>
              <a:endParaRPr lang="zh-CN" altLang="en-US" sz="1200" spc="35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6F1D5CC-D5C4-DC5E-C182-EA7FAD1D8200}"/>
              </a:ext>
            </a:extLst>
          </p:cNvPr>
          <p:cNvGrpSpPr/>
          <p:nvPr/>
        </p:nvGrpSpPr>
        <p:grpSpPr>
          <a:xfrm>
            <a:off x="1777853" y="1976078"/>
            <a:ext cx="3122763" cy="3950990"/>
            <a:chOff x="1777852" y="1823678"/>
            <a:chExt cx="3122763" cy="395099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7E9AEB0-1521-7683-5628-DF1D98FC7862}"/>
                </a:ext>
              </a:extLst>
            </p:cNvPr>
            <p:cNvGrpSpPr/>
            <p:nvPr/>
          </p:nvGrpSpPr>
          <p:grpSpPr>
            <a:xfrm>
              <a:off x="1777852" y="1823678"/>
              <a:ext cx="2814391" cy="3950990"/>
              <a:chOff x="1907069" y="1212780"/>
              <a:chExt cx="3560565" cy="4998508"/>
            </a:xfrm>
          </p:grpSpPr>
          <p:sp>
            <p:nvSpPr>
              <p:cNvPr id="21" name="îṡlíḋê">
                <a:extLst>
                  <a:ext uri="{FF2B5EF4-FFF2-40B4-BE49-F238E27FC236}">
                    <a16:creationId xmlns:a16="http://schemas.microsoft.com/office/drawing/2014/main" id="{CB716784-5350-A8FC-D04C-337C5BEBB6D2}"/>
                  </a:ext>
                </a:extLst>
              </p:cNvPr>
              <p:cNvSpPr/>
              <p:nvPr/>
            </p:nvSpPr>
            <p:spPr>
              <a:xfrm>
                <a:off x="2785226" y="4460668"/>
                <a:ext cx="351263" cy="354351"/>
              </a:xfrm>
              <a:prstGeom prst="rect">
                <a:avLst/>
              </a:prstGeom>
              <a:solidFill>
                <a:srgbClr val="9EDF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 fontScale="32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>
                  <a:solidFill>
                    <a:schemeClr val="tx2">
                      <a:lumMod val="7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3" name="îṩḷïḑè">
                <a:extLst>
                  <a:ext uri="{FF2B5EF4-FFF2-40B4-BE49-F238E27FC236}">
                    <a16:creationId xmlns:a16="http://schemas.microsoft.com/office/drawing/2014/main" id="{EC9A09F0-1C89-7D09-46CC-973D00E42C6D}"/>
                  </a:ext>
                </a:extLst>
              </p:cNvPr>
              <p:cNvSpPr/>
              <p:nvPr/>
            </p:nvSpPr>
            <p:spPr>
              <a:xfrm>
                <a:off x="1907069" y="4454974"/>
                <a:ext cx="878157" cy="1756314"/>
              </a:xfrm>
              <a:prstGeom prst="rect">
                <a:avLst/>
              </a:prstGeom>
              <a:solidFill>
                <a:srgbClr val="4474C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1</a:t>
                </a:r>
                <a:endParaRPr dirty="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6" name="isḻíḓê">
                <a:extLst>
                  <a:ext uri="{FF2B5EF4-FFF2-40B4-BE49-F238E27FC236}">
                    <a16:creationId xmlns:a16="http://schemas.microsoft.com/office/drawing/2014/main" id="{DD1385B5-E32B-2CD2-ADDB-16E88986E4FC}"/>
                  </a:ext>
                </a:extLst>
              </p:cNvPr>
              <p:cNvSpPr/>
              <p:nvPr/>
            </p:nvSpPr>
            <p:spPr>
              <a:xfrm>
                <a:off x="4014646" y="3058705"/>
                <a:ext cx="351263" cy="354351"/>
              </a:xfrm>
              <a:prstGeom prst="rect">
                <a:avLst/>
              </a:prstGeom>
              <a:solidFill>
                <a:srgbClr val="9EDF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40" tIns="45720" rIns="91440" bIns="45720" numCol="1" anchor="t">
                <a:normAutofit fontScale="32500" lnSpcReduction="20000"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endParaRPr>
                  <a:solidFill>
                    <a:schemeClr val="tx2">
                      <a:lumMod val="7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7" name="îSḷîḑê">
                <a:extLst>
                  <a:ext uri="{FF2B5EF4-FFF2-40B4-BE49-F238E27FC236}">
                    <a16:creationId xmlns:a16="http://schemas.microsoft.com/office/drawing/2014/main" id="{15DEA5DE-50D2-7F26-C382-1A18425BA1E3}"/>
                  </a:ext>
                </a:extLst>
              </p:cNvPr>
              <p:cNvSpPr/>
              <p:nvPr/>
            </p:nvSpPr>
            <p:spPr>
              <a:xfrm>
                <a:off x="3136489" y="3058705"/>
                <a:ext cx="878157" cy="1756314"/>
              </a:xfrm>
              <a:prstGeom prst="rect">
                <a:avLst/>
              </a:prstGeom>
              <a:solidFill>
                <a:srgbClr val="4474C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1pPr>
                <a:lvl2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2pPr>
                <a:lvl3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3pPr>
                <a:lvl4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4pPr>
                <a:lvl5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5pPr>
                <a:lvl6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6pPr>
                <a:lvl7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7pPr>
                <a:lvl8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8pPr>
                <a:lvl9pPr marL="0" marR="0" indent="0" algn="ctr" defTabSz="457200" rtl="0" fontAlgn="auto" latinLnBrk="0" hangingPunct="0">
                  <a:lnSpc>
                    <a:spcPct val="80000"/>
                  </a:lnSpc>
                  <a:spcBef>
                    <a:spcPts val="5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5000" b="0" i="0" u="none" strike="noStrike" cap="none" spc="0" normalizeH="0" baseline="0">
                    <a:ln>
                      <a:noFill/>
                    </a:ln>
                    <a:solidFill>
                      <a:srgbClr val="333333"/>
                    </a:solidFill>
                    <a:effectLst/>
                    <a:uFillTx/>
                  </a:defRPr>
                </a:lvl9pPr>
              </a:lstStyle>
              <a:p>
                <a:r>
                  <a:rPr lang="en-US" altLang="zh-CN" dirty="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2</a:t>
                </a:r>
                <a:endParaRPr dirty="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29" name="ïṣḷiḓe">
                <a:extLst>
                  <a:ext uri="{FF2B5EF4-FFF2-40B4-BE49-F238E27FC236}">
                    <a16:creationId xmlns:a16="http://schemas.microsoft.com/office/drawing/2014/main" id="{F0A8D91D-A3E6-3ABB-A9FF-A77A12C082BA}"/>
                  </a:ext>
                </a:extLst>
              </p:cNvPr>
              <p:cNvSpPr/>
              <p:nvPr/>
            </p:nvSpPr>
            <p:spPr bwMode="auto">
              <a:xfrm>
                <a:off x="4146834" y="1212780"/>
                <a:ext cx="1320800" cy="2200276"/>
              </a:xfrm>
              <a:custGeom>
                <a:avLst/>
                <a:gdLst>
                  <a:gd name="T0" fmla="*/ 138 w 832"/>
                  <a:gd name="T1" fmla="*/ 1386 h 1386"/>
                  <a:gd name="T2" fmla="*/ 138 w 832"/>
                  <a:gd name="T3" fmla="*/ 330 h 1386"/>
                  <a:gd name="T4" fmla="*/ 0 w 832"/>
                  <a:gd name="T5" fmla="*/ 330 h 1386"/>
                  <a:gd name="T6" fmla="*/ 416 w 832"/>
                  <a:gd name="T7" fmla="*/ 0 h 1386"/>
                  <a:gd name="T8" fmla="*/ 832 w 832"/>
                  <a:gd name="T9" fmla="*/ 330 h 1386"/>
                  <a:gd name="T10" fmla="*/ 694 w 832"/>
                  <a:gd name="T11" fmla="*/ 330 h 1386"/>
                  <a:gd name="T12" fmla="*/ 694 w 832"/>
                  <a:gd name="T13" fmla="*/ 1386 h 1386"/>
                  <a:gd name="T14" fmla="*/ 138 w 832"/>
                  <a:gd name="T15" fmla="*/ 1386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2" h="1386">
                    <a:moveTo>
                      <a:pt x="138" y="1386"/>
                    </a:moveTo>
                    <a:lnTo>
                      <a:pt x="138" y="330"/>
                    </a:lnTo>
                    <a:lnTo>
                      <a:pt x="0" y="330"/>
                    </a:lnTo>
                    <a:lnTo>
                      <a:pt x="416" y="0"/>
                    </a:lnTo>
                    <a:lnTo>
                      <a:pt x="832" y="330"/>
                    </a:lnTo>
                    <a:lnTo>
                      <a:pt x="694" y="330"/>
                    </a:lnTo>
                    <a:lnTo>
                      <a:pt x="694" y="1386"/>
                    </a:lnTo>
                    <a:lnTo>
                      <a:pt x="138" y="1386"/>
                    </a:lnTo>
                    <a:close/>
                  </a:path>
                </a:pathLst>
              </a:custGeom>
              <a:solidFill>
                <a:srgbClr val="4474C4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 defTabSz="457200" hangingPunct="0">
                  <a:lnSpc>
                    <a:spcPct val="80000"/>
                  </a:lnSpc>
                  <a:spcBef>
                    <a:spcPts val="5500"/>
                  </a:spcBef>
                </a:pPr>
                <a:r>
                  <a:rPr lang="en-US" altLang="zh-CN" sz="5000" dirty="0">
                    <a:solidFill>
                      <a:schemeClr val="bg1"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3</a:t>
                </a:r>
                <a:endParaRPr lang="zh-CN" altLang="en-US" sz="5000" dirty="0">
                  <a:solidFill>
                    <a:schemeClr val="bg1"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C7D40B08-5B98-0BB8-8699-033C53774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0827" y="2691253"/>
              <a:ext cx="179788" cy="190062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4EE774D8-58CF-4AD7-4AA4-E3549933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90810" y="5053338"/>
              <a:ext cx="175341" cy="237751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F0562770-AC30-0C64-2190-E7ACA04F4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59506" y="3955729"/>
              <a:ext cx="168999" cy="235273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D7D9AE7-1062-A93B-32F8-51B3F6D7C83A}"/>
              </a:ext>
            </a:extLst>
          </p:cNvPr>
          <p:cNvGrpSpPr/>
          <p:nvPr/>
        </p:nvGrpSpPr>
        <p:grpSpPr>
          <a:xfrm>
            <a:off x="6108741" y="1963616"/>
            <a:ext cx="4305409" cy="1079592"/>
            <a:chOff x="4165040" y="-2331269"/>
            <a:chExt cx="4305409" cy="1079592"/>
          </a:xfrm>
        </p:grpSpPr>
        <p:sp>
          <p:nvSpPr>
            <p:cNvPr id="34" name="TextBox 26">
              <a:extLst>
                <a:ext uri="{FF2B5EF4-FFF2-40B4-BE49-F238E27FC236}">
                  <a16:creationId xmlns:a16="http://schemas.microsoft.com/office/drawing/2014/main" id="{415E884D-FBEB-CF59-9ED4-5E257FD76093}"/>
                </a:ext>
              </a:extLst>
            </p:cNvPr>
            <p:cNvSpPr txBox="1"/>
            <p:nvPr/>
          </p:nvSpPr>
          <p:spPr>
            <a:xfrm>
              <a:off x="4165040" y="-1932882"/>
              <a:ext cx="4305409" cy="681205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116E641-A5E2-1B7B-6FE6-55404859F316}"/>
                </a:ext>
              </a:extLst>
            </p:cNvPr>
            <p:cNvSpPr txBox="1"/>
            <p:nvPr/>
          </p:nvSpPr>
          <p:spPr>
            <a:xfrm>
              <a:off x="4165040" y="-2331269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F16A412-1088-B895-861F-86D1EB416416}"/>
              </a:ext>
            </a:extLst>
          </p:cNvPr>
          <p:cNvGrpSpPr/>
          <p:nvPr/>
        </p:nvGrpSpPr>
        <p:grpSpPr>
          <a:xfrm>
            <a:off x="6108741" y="3405091"/>
            <a:ext cx="4305409" cy="1079592"/>
            <a:chOff x="4165040" y="-2331269"/>
            <a:chExt cx="4305409" cy="1079592"/>
          </a:xfrm>
        </p:grpSpPr>
        <p:sp>
          <p:nvSpPr>
            <p:cNvPr id="37" name="TextBox 26">
              <a:extLst>
                <a:ext uri="{FF2B5EF4-FFF2-40B4-BE49-F238E27FC236}">
                  <a16:creationId xmlns:a16="http://schemas.microsoft.com/office/drawing/2014/main" id="{4DDAC7ED-1A9B-A709-AA8E-7BDEF0F52956}"/>
                </a:ext>
              </a:extLst>
            </p:cNvPr>
            <p:cNvSpPr txBox="1"/>
            <p:nvPr/>
          </p:nvSpPr>
          <p:spPr>
            <a:xfrm>
              <a:off x="4165040" y="-1932882"/>
              <a:ext cx="4305409" cy="681205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0EC88E5D-2DBE-6801-A111-0D09FBC7CF1E}"/>
                </a:ext>
              </a:extLst>
            </p:cNvPr>
            <p:cNvSpPr txBox="1"/>
            <p:nvPr/>
          </p:nvSpPr>
          <p:spPr>
            <a:xfrm>
              <a:off x="4165040" y="-2331269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D0FA7EF-C127-8B61-1FA7-3103C72BEF9F}"/>
              </a:ext>
            </a:extLst>
          </p:cNvPr>
          <p:cNvGrpSpPr/>
          <p:nvPr/>
        </p:nvGrpSpPr>
        <p:grpSpPr>
          <a:xfrm>
            <a:off x="6108741" y="4846566"/>
            <a:ext cx="4305409" cy="1079592"/>
            <a:chOff x="4165040" y="-2331269"/>
            <a:chExt cx="4305409" cy="1079592"/>
          </a:xfrm>
        </p:grpSpPr>
        <p:sp>
          <p:nvSpPr>
            <p:cNvPr id="40" name="TextBox 26">
              <a:extLst>
                <a:ext uri="{FF2B5EF4-FFF2-40B4-BE49-F238E27FC236}">
                  <a16:creationId xmlns:a16="http://schemas.microsoft.com/office/drawing/2014/main" id="{DEE42AC4-EFD8-4101-5240-78F5ED1BB733}"/>
                </a:ext>
              </a:extLst>
            </p:cNvPr>
            <p:cNvSpPr txBox="1"/>
            <p:nvPr/>
          </p:nvSpPr>
          <p:spPr>
            <a:xfrm>
              <a:off x="4165040" y="-1932882"/>
              <a:ext cx="4305409" cy="681205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697BC18-6844-92A3-F985-76FD6DEFDF22}"/>
                </a:ext>
              </a:extLst>
            </p:cNvPr>
            <p:cNvSpPr txBox="1"/>
            <p:nvPr/>
          </p:nvSpPr>
          <p:spPr>
            <a:xfrm>
              <a:off x="4165040" y="-2331269"/>
              <a:ext cx="1911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15813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1C457D-01A1-350B-DAB9-3420F973F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>
            <a:off x="2" y="1"/>
            <a:ext cx="3236508" cy="2430406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 flipV="1">
            <a:off x="8066303" y="3936583"/>
            <a:ext cx="4125696" cy="2921419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AE85BC-FD4A-0FC4-AE9C-CB10AF215FF3}"/>
              </a:ext>
            </a:extLst>
          </p:cNvPr>
          <p:cNvSpPr txBox="1"/>
          <p:nvPr/>
        </p:nvSpPr>
        <p:spPr>
          <a:xfrm>
            <a:off x="3303477" y="1084587"/>
            <a:ext cx="559812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 i="0" spc="300">
                <a:gradFill flip="none" rotWithShape="1">
                  <a:gsLst>
                    <a:gs pos="0">
                      <a:schemeClr val="bg1">
                        <a:alpha val="50000"/>
                      </a:schemeClr>
                    </a:gs>
                    <a:gs pos="89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effectLst/>
                <a:latin typeface="Impact" pitchFamily="34" charset="0"/>
                <a:ea typeface="阿里巴巴普惠体 Medium"/>
                <a:cs typeface="阿里巴巴普惠体 Medium"/>
              </a:defRPr>
            </a:lvl1pPr>
          </a:lstStyle>
          <a:p>
            <a:r>
              <a:rPr lang="en-US" altLang="zh-CN" dirty="0">
                <a:sym typeface="Arial"/>
              </a:rPr>
              <a:t>2030</a:t>
            </a:r>
            <a:endParaRPr lang="zh-CN" altLang="en-US" dirty="0"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2269404" y="2663433"/>
            <a:ext cx="78597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THANK YOU</a:t>
            </a:r>
            <a:endParaRPr lang="zh-CN" altLang="en-US" sz="8800" spc="600" dirty="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" name="圆: 空心 1">
            <a:extLst>
              <a:ext uri="{FF2B5EF4-FFF2-40B4-BE49-F238E27FC236}">
                <a16:creationId xmlns:a16="http://schemas.microsoft.com/office/drawing/2014/main" id="{217F05D8-EB04-1B85-0034-FD7913F39C20}"/>
              </a:ext>
            </a:extLst>
          </p:cNvPr>
          <p:cNvSpPr/>
          <p:nvPr/>
        </p:nvSpPr>
        <p:spPr>
          <a:xfrm rot="20058068">
            <a:off x="241507" y="4614774"/>
            <a:ext cx="1840552" cy="1840552"/>
          </a:xfrm>
          <a:prstGeom prst="donu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F1B7B2F-FC6F-C667-B2EE-35407FF79513}"/>
              </a:ext>
            </a:extLst>
          </p:cNvPr>
          <p:cNvGrpSpPr/>
          <p:nvPr/>
        </p:nvGrpSpPr>
        <p:grpSpPr>
          <a:xfrm>
            <a:off x="4174139" y="4775986"/>
            <a:ext cx="1728000" cy="320298"/>
            <a:chOff x="812822" y="4956729"/>
            <a:chExt cx="1728000" cy="320298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57178E2-A704-D8C1-102D-9C5DDBDCF71B}"/>
                </a:ext>
              </a:extLst>
            </p:cNvPr>
            <p:cNvSpPr/>
            <p:nvPr/>
          </p:nvSpPr>
          <p:spPr>
            <a:xfrm>
              <a:off x="812822" y="4967427"/>
              <a:ext cx="1728000" cy="3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BC05F9C-44D2-9174-AC01-19E0D197FFE5}"/>
                </a:ext>
              </a:extLst>
            </p:cNvPr>
            <p:cNvSpPr txBox="1"/>
            <p:nvPr/>
          </p:nvSpPr>
          <p:spPr>
            <a:xfrm>
              <a:off x="812822" y="4956729"/>
              <a:ext cx="17279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Report</a:t>
              </a:r>
              <a:r>
                <a:rPr lang="zh-CN" altLang="en-US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4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freeppt7</a:t>
              </a:r>
              <a:endParaRPr lang="zh-CN" altLang="en-US" sz="1400" dirty="0">
                <a:solidFill>
                  <a:srgbClr val="4474C4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3CC7572-F4AF-9779-285D-BBF51C393DEC}"/>
              </a:ext>
            </a:extLst>
          </p:cNvPr>
          <p:cNvGrpSpPr/>
          <p:nvPr/>
        </p:nvGrpSpPr>
        <p:grpSpPr>
          <a:xfrm>
            <a:off x="6288390" y="4775987"/>
            <a:ext cx="1728001" cy="338554"/>
            <a:chOff x="3264330" y="4956729"/>
            <a:chExt cx="1728001" cy="338554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4E11D95-F57E-3511-75D7-025455327CBE}"/>
                </a:ext>
              </a:extLst>
            </p:cNvPr>
            <p:cNvSpPr/>
            <p:nvPr/>
          </p:nvSpPr>
          <p:spPr>
            <a:xfrm>
              <a:off x="3264331" y="4967427"/>
              <a:ext cx="1728000" cy="309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80000"/>
                  </a:schemeClr>
                </a:gs>
              </a:gsLst>
              <a:lin ang="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76F0636-A17B-B581-6F5D-E9EC6436BA6E}"/>
                </a:ext>
              </a:extLst>
            </p:cNvPr>
            <p:cNvSpPr txBox="1"/>
            <p:nvPr/>
          </p:nvSpPr>
          <p:spPr>
            <a:xfrm>
              <a:off x="3264330" y="4956729"/>
              <a:ext cx="172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Time</a:t>
              </a:r>
              <a:r>
                <a:rPr lang="zh-CN" altLang="en-US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：</a:t>
              </a:r>
              <a:r>
                <a:rPr lang="en-US" altLang="zh-CN" sz="1600" dirty="0">
                  <a:solidFill>
                    <a:srgbClr val="4474C4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20XX</a:t>
              </a:r>
              <a:endParaRPr lang="zh-CN" altLang="en-US" sz="1600" dirty="0">
                <a:solidFill>
                  <a:srgbClr val="4474C4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0307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27" grpId="0"/>
      <p:bldP spid="69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6DE1E4D-AB80-52C2-E482-B2026503AB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 flipV="1">
            <a:off x="1" y="3796664"/>
            <a:ext cx="4076700" cy="3061335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>
            <a:off x="7677149" y="0"/>
            <a:ext cx="4514851" cy="319698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2764971" y="2998360"/>
            <a:ext cx="66021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400" dirty="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  <a:sym typeface="Arial"/>
              </a:rPr>
              <a:t>Add title text</a:t>
            </a:r>
            <a:endParaRPr lang="zh-CN" altLang="en-US" sz="6600" spc="400" dirty="0">
              <a:solidFill>
                <a:schemeClr val="bg1"/>
              </a:solidFill>
              <a:latin typeface="阿里巴巴普惠体 Heavy" pitchFamily="18" charset="-122"/>
              <a:ea typeface="阿里巴巴普惠体 Heavy" pitchFamily="18" charset="-122"/>
              <a:cs typeface="阿里巴巴普惠体 Heavy" pitchFamily="18" charset="-122"/>
              <a:sym typeface="Arial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4DC91EB-725B-123B-5AF2-D292836F04A7}"/>
              </a:ext>
            </a:extLst>
          </p:cNvPr>
          <p:cNvSpPr txBox="1"/>
          <p:nvPr/>
        </p:nvSpPr>
        <p:spPr>
          <a:xfrm>
            <a:off x="3526973" y="4052297"/>
            <a:ext cx="5138057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453D8F-A262-D156-4FC6-3257A6E249F1}"/>
              </a:ext>
            </a:extLst>
          </p:cNvPr>
          <p:cNvSpPr txBox="1"/>
          <p:nvPr/>
        </p:nvSpPr>
        <p:spPr>
          <a:xfrm>
            <a:off x="4876800" y="1396795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spc="300" dirty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Impact" pitchFamily="34" charset="0"/>
                <a:ea typeface="阿里巴巴普惠体 Medium"/>
                <a:cs typeface="阿里巴巴普惠体 Medium"/>
                <a:sym typeface="Arial"/>
              </a:rPr>
              <a:t>01</a:t>
            </a:r>
            <a:endParaRPr lang="zh-CN" altLang="en-US" sz="11500" spc="300" dirty="0"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atin typeface="Impact" pitchFamily="34" charset="0"/>
              <a:ea typeface="阿里巴巴普惠体 Medium"/>
              <a:cs typeface="阿里巴巴普惠体 Medium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25444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69" grpId="0"/>
      <p:bldP spid="7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Summary of work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247533D-B776-77B4-6D1E-A3D67C996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050" y="0"/>
            <a:ext cx="3790951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E07028-6791-B373-5C5A-6954C5F8F2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604" y="2162176"/>
            <a:ext cx="2984747" cy="3800475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33CC8CB6-76F5-5207-3899-088B21B9E7F6}"/>
              </a:ext>
            </a:extLst>
          </p:cNvPr>
          <p:cNvGrpSpPr/>
          <p:nvPr/>
        </p:nvGrpSpPr>
        <p:grpSpPr>
          <a:xfrm>
            <a:off x="3752853" y="2162176"/>
            <a:ext cx="5405663" cy="3800475"/>
            <a:chOff x="3752851" y="2162174"/>
            <a:chExt cx="5405663" cy="380047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FE89D80-5FA3-9A31-A0DE-885E59380D20}"/>
                </a:ext>
              </a:extLst>
            </p:cNvPr>
            <p:cNvSpPr/>
            <p:nvPr/>
          </p:nvSpPr>
          <p:spPr>
            <a:xfrm>
              <a:off x="3752851" y="2162174"/>
              <a:ext cx="5405663" cy="3800475"/>
            </a:xfrm>
            <a:prstGeom prst="rect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1AA6B0D-399E-2031-FCD6-5EDD8E8B3C2E}"/>
                </a:ext>
              </a:extLst>
            </p:cNvPr>
            <p:cNvGrpSpPr/>
            <p:nvPr/>
          </p:nvGrpSpPr>
          <p:grpSpPr>
            <a:xfrm>
              <a:off x="4183889" y="2512783"/>
              <a:ext cx="2097165" cy="1455895"/>
              <a:chOff x="7068305" y="1540809"/>
              <a:chExt cx="2097165" cy="1455895"/>
            </a:xfrm>
          </p:grpSpPr>
          <p:sp>
            <p:nvSpPr>
              <p:cNvPr id="60" name="TextBox 26">
                <a:extLst>
                  <a:ext uri="{FF2B5EF4-FFF2-40B4-BE49-F238E27FC236}">
                    <a16:creationId xmlns:a16="http://schemas.microsoft.com/office/drawing/2014/main" id="{F0F9C7DA-C179-A112-8C18-0033B1018ECC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1997125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A4A6FA02-BFC5-5B85-4509-014AF885F0F8}"/>
                  </a:ext>
                </a:extLst>
              </p:cNvPr>
              <p:cNvSpPr txBox="1"/>
              <p:nvPr/>
            </p:nvSpPr>
            <p:spPr>
              <a:xfrm>
                <a:off x="7068305" y="1540809"/>
                <a:ext cx="2097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537F691-2717-A0ED-9597-61E308480E6B}"/>
                </a:ext>
              </a:extLst>
            </p:cNvPr>
            <p:cNvGrpSpPr/>
            <p:nvPr/>
          </p:nvGrpSpPr>
          <p:grpSpPr>
            <a:xfrm>
              <a:off x="4183889" y="4178523"/>
              <a:ext cx="2097165" cy="1455895"/>
              <a:chOff x="7068305" y="1540809"/>
              <a:chExt cx="2097165" cy="1455895"/>
            </a:xfrm>
          </p:grpSpPr>
          <p:sp>
            <p:nvSpPr>
              <p:cNvPr id="58" name="TextBox 26">
                <a:extLst>
                  <a:ext uri="{FF2B5EF4-FFF2-40B4-BE49-F238E27FC236}">
                    <a16:creationId xmlns:a16="http://schemas.microsoft.com/office/drawing/2014/main" id="{328C89AF-D33F-6B3F-0D52-70C78A40046F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1997125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E05DF444-9C3D-5329-8B4B-96285D76A3ED}"/>
                  </a:ext>
                </a:extLst>
              </p:cNvPr>
              <p:cNvSpPr txBox="1"/>
              <p:nvPr/>
            </p:nvSpPr>
            <p:spPr>
              <a:xfrm>
                <a:off x="7068305" y="1540809"/>
                <a:ext cx="2097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C6E9FB3-473B-EEFD-1260-0C056A5AAB89}"/>
                </a:ext>
              </a:extLst>
            </p:cNvPr>
            <p:cNvGrpSpPr/>
            <p:nvPr/>
          </p:nvGrpSpPr>
          <p:grpSpPr>
            <a:xfrm>
              <a:off x="6692065" y="2512783"/>
              <a:ext cx="2097165" cy="1455895"/>
              <a:chOff x="7068305" y="1540809"/>
              <a:chExt cx="2097165" cy="1455895"/>
            </a:xfrm>
          </p:grpSpPr>
          <p:sp>
            <p:nvSpPr>
              <p:cNvPr id="56" name="TextBox 26">
                <a:extLst>
                  <a:ext uri="{FF2B5EF4-FFF2-40B4-BE49-F238E27FC236}">
                    <a16:creationId xmlns:a16="http://schemas.microsoft.com/office/drawing/2014/main" id="{3FDD50B0-AB42-D3B5-7E17-E13F52A6119F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1997125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0797F2FA-82A6-A182-7F1D-C9DCF59F99D5}"/>
                  </a:ext>
                </a:extLst>
              </p:cNvPr>
              <p:cNvSpPr txBox="1"/>
              <p:nvPr/>
            </p:nvSpPr>
            <p:spPr>
              <a:xfrm>
                <a:off x="7068305" y="1540809"/>
                <a:ext cx="2097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CFC20C3-75DF-6355-843D-364AFBAB8A99}"/>
                </a:ext>
              </a:extLst>
            </p:cNvPr>
            <p:cNvGrpSpPr/>
            <p:nvPr/>
          </p:nvGrpSpPr>
          <p:grpSpPr>
            <a:xfrm>
              <a:off x="6692065" y="4178523"/>
              <a:ext cx="2097165" cy="1455895"/>
              <a:chOff x="7068305" y="1540809"/>
              <a:chExt cx="2097165" cy="1455895"/>
            </a:xfrm>
          </p:grpSpPr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9BE878CF-A0EB-3879-4444-9F4086C98BEB}"/>
                  </a:ext>
                </a:extLst>
              </p:cNvPr>
              <p:cNvSpPr txBox="1"/>
              <p:nvPr/>
            </p:nvSpPr>
            <p:spPr>
              <a:xfrm>
                <a:off x="7068306" y="1960210"/>
                <a:ext cx="1997125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bg1">
                        <a:alpha val="8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solidFill>
                    <a:schemeClr val="bg1">
                      <a:alpha val="8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4C39B325-2BB1-C034-200D-314D113D3F76}"/>
                  </a:ext>
                </a:extLst>
              </p:cNvPr>
              <p:cNvSpPr txBox="1"/>
              <p:nvPr/>
            </p:nvSpPr>
            <p:spPr>
              <a:xfrm>
                <a:off x="7068305" y="1540809"/>
                <a:ext cx="2097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bg1"/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21313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Summary of work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3B2D009-3E29-E2FC-A56F-A61A9B1E5FDA}"/>
              </a:ext>
            </a:extLst>
          </p:cNvPr>
          <p:cNvGrpSpPr/>
          <p:nvPr/>
        </p:nvGrpSpPr>
        <p:grpSpPr>
          <a:xfrm>
            <a:off x="695401" y="2771939"/>
            <a:ext cx="2026759" cy="2601279"/>
            <a:chOff x="1388296" y="1713415"/>
            <a:chExt cx="2026758" cy="260127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7C3CB420-549A-FB05-5BDB-E76F9F5A2117}"/>
                </a:ext>
              </a:extLst>
            </p:cNvPr>
            <p:cNvGrpSpPr/>
            <p:nvPr/>
          </p:nvGrpSpPr>
          <p:grpSpPr>
            <a:xfrm>
              <a:off x="1503526" y="1713415"/>
              <a:ext cx="1911528" cy="1390591"/>
              <a:chOff x="7086206" y="564381"/>
              <a:chExt cx="1911528" cy="1390591"/>
            </a:xfrm>
          </p:grpSpPr>
          <p:sp>
            <p:nvSpPr>
              <p:cNvPr id="9" name="TextBox 26">
                <a:extLst>
                  <a:ext uri="{FF2B5EF4-FFF2-40B4-BE49-F238E27FC236}">
                    <a16:creationId xmlns:a16="http://schemas.microsoft.com/office/drawing/2014/main" id="{2CBFC1FB-B32A-C938-94B8-856AE7808374}"/>
                  </a:ext>
                </a:extLst>
              </p:cNvPr>
              <p:cNvSpPr txBox="1"/>
              <p:nvPr/>
            </p:nvSpPr>
            <p:spPr>
              <a:xfrm>
                <a:off x="7086207" y="918478"/>
                <a:ext cx="175320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AAEA733-76F0-CD4E-B433-766CDE7402BD}"/>
                  </a:ext>
                </a:extLst>
              </p:cNvPr>
              <p:cNvSpPr txBox="1"/>
              <p:nvPr/>
            </p:nvSpPr>
            <p:spPr>
              <a:xfrm>
                <a:off x="7086206" y="56438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FFF6BE29-EC2B-E06A-B8A7-8EF274C59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296" y="1794694"/>
              <a:ext cx="0" cy="2520000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4474C4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B7FB2D9-705B-32E0-3A3B-8E715B4E1F42}"/>
              </a:ext>
            </a:extLst>
          </p:cNvPr>
          <p:cNvGrpSpPr/>
          <p:nvPr/>
        </p:nvGrpSpPr>
        <p:grpSpPr>
          <a:xfrm>
            <a:off x="2921566" y="2492896"/>
            <a:ext cx="2026759" cy="3672408"/>
            <a:chOff x="1388296" y="1713415"/>
            <a:chExt cx="2026758" cy="367240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E0DBA6E-E7E3-6148-17BA-33F638FFAEED}"/>
                </a:ext>
              </a:extLst>
            </p:cNvPr>
            <p:cNvGrpSpPr/>
            <p:nvPr/>
          </p:nvGrpSpPr>
          <p:grpSpPr>
            <a:xfrm>
              <a:off x="1503526" y="1713415"/>
              <a:ext cx="1911528" cy="1390591"/>
              <a:chOff x="7086206" y="564381"/>
              <a:chExt cx="1911528" cy="1390591"/>
            </a:xfrm>
          </p:grpSpPr>
          <p:sp>
            <p:nvSpPr>
              <p:cNvPr id="29" name="TextBox 26">
                <a:extLst>
                  <a:ext uri="{FF2B5EF4-FFF2-40B4-BE49-F238E27FC236}">
                    <a16:creationId xmlns:a16="http://schemas.microsoft.com/office/drawing/2014/main" id="{CF247A4B-DDF2-1B3D-D69B-9910130E7736}"/>
                  </a:ext>
                </a:extLst>
              </p:cNvPr>
              <p:cNvSpPr txBox="1"/>
              <p:nvPr/>
            </p:nvSpPr>
            <p:spPr>
              <a:xfrm>
                <a:off x="7086207" y="918478"/>
                <a:ext cx="175320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DEFAD3E1-2517-5848-FEDE-AE5E5085C821}"/>
                  </a:ext>
                </a:extLst>
              </p:cNvPr>
              <p:cNvSpPr txBox="1"/>
              <p:nvPr/>
            </p:nvSpPr>
            <p:spPr>
              <a:xfrm>
                <a:off x="7086206" y="56438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4C009F7-00DE-309F-790A-0DC218AE3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296" y="1794694"/>
              <a:ext cx="0" cy="3591129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4474C4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086BFFE-5F42-5716-C357-8B1A432FF100}"/>
              </a:ext>
            </a:extLst>
          </p:cNvPr>
          <p:cNvGrpSpPr/>
          <p:nvPr/>
        </p:nvGrpSpPr>
        <p:grpSpPr>
          <a:xfrm>
            <a:off x="5147733" y="2132856"/>
            <a:ext cx="2026759" cy="3672408"/>
            <a:chOff x="1388296" y="1713415"/>
            <a:chExt cx="2026758" cy="3672408"/>
          </a:xfrm>
        </p:grpSpPr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8A721E06-9D6F-6E5B-44AE-D8B25EF78343}"/>
                </a:ext>
              </a:extLst>
            </p:cNvPr>
            <p:cNvGrpSpPr/>
            <p:nvPr/>
          </p:nvGrpSpPr>
          <p:grpSpPr>
            <a:xfrm>
              <a:off x="1503526" y="1713415"/>
              <a:ext cx="1911528" cy="1390591"/>
              <a:chOff x="7086206" y="564381"/>
              <a:chExt cx="1911528" cy="1390591"/>
            </a:xfrm>
          </p:grpSpPr>
          <p:sp>
            <p:nvSpPr>
              <p:cNvPr id="59" name="TextBox 26">
                <a:extLst>
                  <a:ext uri="{FF2B5EF4-FFF2-40B4-BE49-F238E27FC236}">
                    <a16:creationId xmlns:a16="http://schemas.microsoft.com/office/drawing/2014/main" id="{67E9C487-5F76-F62C-FD83-41DA3ED1A8F7}"/>
                  </a:ext>
                </a:extLst>
              </p:cNvPr>
              <p:cNvSpPr txBox="1"/>
              <p:nvPr/>
            </p:nvSpPr>
            <p:spPr>
              <a:xfrm>
                <a:off x="7086207" y="918478"/>
                <a:ext cx="175320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8877394-B303-1E8A-6BE7-024B1D8F40F7}"/>
                  </a:ext>
                </a:extLst>
              </p:cNvPr>
              <p:cNvSpPr txBox="1"/>
              <p:nvPr/>
            </p:nvSpPr>
            <p:spPr>
              <a:xfrm>
                <a:off x="7086206" y="56438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4BC259A-A254-24F6-CB0D-4C62C56D6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296" y="1794694"/>
              <a:ext cx="0" cy="3591129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4474C4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168BD414-8D91-2997-DF8C-E26B6B726EFF}"/>
              </a:ext>
            </a:extLst>
          </p:cNvPr>
          <p:cNvGrpSpPr/>
          <p:nvPr/>
        </p:nvGrpSpPr>
        <p:grpSpPr>
          <a:xfrm>
            <a:off x="7373898" y="1772816"/>
            <a:ext cx="2026759" cy="3672408"/>
            <a:chOff x="1388296" y="1713415"/>
            <a:chExt cx="2026758" cy="3672408"/>
          </a:xfrm>
        </p:grpSpPr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049EE31C-BB3C-BCC5-C818-EC2E9A779A69}"/>
                </a:ext>
              </a:extLst>
            </p:cNvPr>
            <p:cNvGrpSpPr/>
            <p:nvPr/>
          </p:nvGrpSpPr>
          <p:grpSpPr>
            <a:xfrm>
              <a:off x="1503526" y="1713415"/>
              <a:ext cx="1911528" cy="1390591"/>
              <a:chOff x="7086206" y="564381"/>
              <a:chExt cx="1911528" cy="1390591"/>
            </a:xfrm>
          </p:grpSpPr>
          <p:sp>
            <p:nvSpPr>
              <p:cNvPr id="64" name="TextBox 26">
                <a:extLst>
                  <a:ext uri="{FF2B5EF4-FFF2-40B4-BE49-F238E27FC236}">
                    <a16:creationId xmlns:a16="http://schemas.microsoft.com/office/drawing/2014/main" id="{706172DE-B8B3-0E7D-CD02-91368F603A60}"/>
                  </a:ext>
                </a:extLst>
              </p:cNvPr>
              <p:cNvSpPr txBox="1"/>
              <p:nvPr/>
            </p:nvSpPr>
            <p:spPr>
              <a:xfrm>
                <a:off x="7086207" y="918478"/>
                <a:ext cx="175320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8EF7F44-F178-7F1B-7AE6-710AF4A5FCB6}"/>
                  </a:ext>
                </a:extLst>
              </p:cNvPr>
              <p:cNvSpPr txBox="1"/>
              <p:nvPr/>
            </p:nvSpPr>
            <p:spPr>
              <a:xfrm>
                <a:off x="7086206" y="56438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4900298B-B3BE-77A6-0960-E22BF924D4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296" y="1794694"/>
              <a:ext cx="0" cy="3591129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4474C4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F84A9C4-341E-8EF4-6495-D4CBC8A26B5C}"/>
              </a:ext>
            </a:extLst>
          </p:cNvPr>
          <p:cNvGrpSpPr/>
          <p:nvPr/>
        </p:nvGrpSpPr>
        <p:grpSpPr>
          <a:xfrm>
            <a:off x="9600066" y="1412776"/>
            <a:ext cx="2026759" cy="3672408"/>
            <a:chOff x="1388296" y="1713415"/>
            <a:chExt cx="2026758" cy="3672408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2263F8A0-50FE-A09B-555D-1FAFAE8E1AD5}"/>
                </a:ext>
              </a:extLst>
            </p:cNvPr>
            <p:cNvGrpSpPr/>
            <p:nvPr/>
          </p:nvGrpSpPr>
          <p:grpSpPr>
            <a:xfrm>
              <a:off x="1503526" y="1713415"/>
              <a:ext cx="1911528" cy="1390591"/>
              <a:chOff x="7086206" y="564381"/>
              <a:chExt cx="1911528" cy="1390591"/>
            </a:xfrm>
          </p:grpSpPr>
          <p:sp>
            <p:nvSpPr>
              <p:cNvPr id="69" name="TextBox 26">
                <a:extLst>
                  <a:ext uri="{FF2B5EF4-FFF2-40B4-BE49-F238E27FC236}">
                    <a16:creationId xmlns:a16="http://schemas.microsoft.com/office/drawing/2014/main" id="{423CDF9C-65B3-A418-5D3D-7FB5559105E6}"/>
                  </a:ext>
                </a:extLst>
              </p:cNvPr>
              <p:cNvSpPr txBox="1"/>
              <p:nvPr/>
            </p:nvSpPr>
            <p:spPr>
              <a:xfrm>
                <a:off x="7086207" y="918478"/>
                <a:ext cx="1753203" cy="1036494"/>
              </a:xfrm>
              <a:prstGeom prst="rect">
                <a:avLst/>
              </a:prstGeom>
              <a:noFill/>
            </p:spPr>
            <p:txBody>
              <a:bodyPr wrap="square" lIns="75493" tIns="37747" rIns="75493" bIns="37747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  <a:alpha val="70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Click here to add content, content to match the title. </a:t>
                </a:r>
                <a:endParaRPr lang="zh-CN" altLang="en-US" sz="1600" dirty="0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9EAD4091-D8E0-3636-C20A-3FE7B9E273B4}"/>
                  </a:ext>
                </a:extLst>
              </p:cNvPr>
              <p:cNvSpPr txBox="1"/>
              <p:nvPr/>
            </p:nvSpPr>
            <p:spPr>
              <a:xfrm>
                <a:off x="7086206" y="564381"/>
                <a:ext cx="1911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阿里巴巴普惠体 Medium"/>
                    <a:cs typeface="阿里巴巴普惠体 Medium"/>
                    <a:sym typeface="Arial"/>
                  </a:rPr>
                  <a:t>Add title text</a:t>
                </a: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9CB76472-B3F5-4CFE-3FC1-54734F74C2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296" y="1794694"/>
              <a:ext cx="0" cy="3591129"/>
            </a:xfrm>
            <a:prstGeom prst="line">
              <a:avLst/>
            </a:prstGeom>
            <a:ln w="12700">
              <a:gradFill flip="none" rotWithShape="1">
                <a:gsLst>
                  <a:gs pos="0">
                    <a:srgbClr val="4474C4">
                      <a:alpha val="20000"/>
                    </a:srgbClr>
                  </a:gs>
                  <a:gs pos="100000">
                    <a:srgbClr val="4474C4"/>
                  </a:gs>
                </a:gsLst>
                <a:lin ang="5400000" scaled="1"/>
                <a:tileRect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2DF5CA3E-D1A4-BFCB-A232-15E8B8BBE497}"/>
              </a:ext>
            </a:extLst>
          </p:cNvPr>
          <p:cNvGrpSpPr/>
          <p:nvPr/>
        </p:nvGrpSpPr>
        <p:grpSpPr>
          <a:xfrm>
            <a:off x="0" y="3303768"/>
            <a:ext cx="12192000" cy="3554235"/>
            <a:chOff x="0" y="3303766"/>
            <a:chExt cx="12192000" cy="3554235"/>
          </a:xfrm>
        </p:grpSpPr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CFDA8765-032C-1416-41D1-512F5C4DA4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3369468"/>
              <a:ext cx="12192000" cy="3488533"/>
            </a:xfrm>
            <a:custGeom>
              <a:avLst/>
              <a:gdLst>
                <a:gd name="connsiteX0" fmla="*/ 1712118 w 12192000"/>
                <a:gd name="connsiteY0" fmla="*/ 1 h 3488533"/>
                <a:gd name="connsiteX1" fmla="*/ 1490482 w 12192000"/>
                <a:gd name="connsiteY1" fmla="*/ 137575 h 3488533"/>
                <a:gd name="connsiteX2" fmla="*/ 1414912 w 12192000"/>
                <a:gd name="connsiteY2" fmla="*/ 260771 h 3488533"/>
                <a:gd name="connsiteX3" fmla="*/ 1358975 w 12192000"/>
                <a:gd name="connsiteY3" fmla="*/ 245855 h 3488533"/>
                <a:gd name="connsiteX4" fmla="*/ 1210214 w 12192000"/>
                <a:gd name="connsiteY4" fmla="*/ 383293 h 3488533"/>
                <a:gd name="connsiteX5" fmla="*/ 1177506 w 12192000"/>
                <a:gd name="connsiteY5" fmla="*/ 436265 h 3488533"/>
                <a:gd name="connsiteX6" fmla="*/ 1152525 w 12192000"/>
                <a:gd name="connsiteY6" fmla="*/ 423729 h 3488533"/>
                <a:gd name="connsiteX7" fmla="*/ 1093623 w 12192000"/>
                <a:gd name="connsiteY7" fmla="*/ 519563 h 3488533"/>
                <a:gd name="connsiteX8" fmla="*/ 1032969 w 12192000"/>
                <a:gd name="connsiteY8" fmla="*/ 690384 h 3488533"/>
                <a:gd name="connsiteX9" fmla="*/ 960408 w 12192000"/>
                <a:gd name="connsiteY9" fmla="*/ 738548 h 3488533"/>
                <a:gd name="connsiteX10" fmla="*/ 922352 w 12192000"/>
                <a:gd name="connsiteY10" fmla="*/ 777817 h 3488533"/>
                <a:gd name="connsiteX11" fmla="*/ 680723 w 12192000"/>
                <a:gd name="connsiteY11" fmla="*/ 924780 h 3488533"/>
                <a:gd name="connsiteX12" fmla="*/ 632020 w 12192000"/>
                <a:gd name="connsiteY12" fmla="*/ 902136 h 3488533"/>
                <a:gd name="connsiteX13" fmla="*/ 486359 w 12192000"/>
                <a:gd name="connsiteY13" fmla="*/ 937180 h 3488533"/>
                <a:gd name="connsiteX14" fmla="*/ 304845 w 12192000"/>
                <a:gd name="connsiteY14" fmla="*/ 957983 h 3488533"/>
                <a:gd name="connsiteX15" fmla="*/ 80513 w 12192000"/>
                <a:gd name="connsiteY15" fmla="*/ 1030005 h 3488533"/>
                <a:gd name="connsiteX16" fmla="*/ 0 w 12192000"/>
                <a:gd name="connsiteY16" fmla="*/ 1024315 h 3488533"/>
                <a:gd name="connsiteX17" fmla="*/ 0 w 12192000"/>
                <a:gd name="connsiteY17" fmla="*/ 3488533 h 3488533"/>
                <a:gd name="connsiteX18" fmla="*/ 12192000 w 12192000"/>
                <a:gd name="connsiteY18" fmla="*/ 3488533 h 3488533"/>
                <a:gd name="connsiteX19" fmla="*/ 12192000 w 12192000"/>
                <a:gd name="connsiteY19" fmla="*/ 1823635 h 3488533"/>
                <a:gd name="connsiteX20" fmla="*/ 12192000 w 12192000"/>
                <a:gd name="connsiteY20" fmla="*/ 1771876 h 3488533"/>
                <a:gd name="connsiteX21" fmla="*/ 12021269 w 12192000"/>
                <a:gd name="connsiteY21" fmla="*/ 1726049 h 3488533"/>
                <a:gd name="connsiteX22" fmla="*/ 11899871 w 12192000"/>
                <a:gd name="connsiteY22" fmla="*/ 1689746 h 3488533"/>
                <a:gd name="connsiteX23" fmla="*/ 11763645 w 12192000"/>
                <a:gd name="connsiteY23" fmla="*/ 1716524 h 3488533"/>
                <a:gd name="connsiteX24" fmla="*/ 11639280 w 12192000"/>
                <a:gd name="connsiteY24" fmla="*/ 1774842 h 3488533"/>
                <a:gd name="connsiteX25" fmla="*/ 11598845 w 12192000"/>
                <a:gd name="connsiteY25" fmla="*/ 1806382 h 3488533"/>
                <a:gd name="connsiteX26" fmla="*/ 11561373 w 12192000"/>
                <a:gd name="connsiteY26" fmla="*/ 1890310 h 3488533"/>
                <a:gd name="connsiteX27" fmla="*/ 11288922 w 12192000"/>
                <a:gd name="connsiteY27" fmla="*/ 1768282 h 3488533"/>
                <a:gd name="connsiteX28" fmla="*/ 11016920 w 12192000"/>
                <a:gd name="connsiteY28" fmla="*/ 1695676 h 3488533"/>
                <a:gd name="connsiteX29" fmla="*/ 10901587 w 12192000"/>
                <a:gd name="connsiteY29" fmla="*/ 1760554 h 3488533"/>
                <a:gd name="connsiteX30" fmla="*/ 10849244 w 12192000"/>
                <a:gd name="connsiteY30" fmla="*/ 1818872 h 3488533"/>
                <a:gd name="connsiteX31" fmla="*/ 10795150 w 12192000"/>
                <a:gd name="connsiteY31" fmla="*/ 1798565 h 3488533"/>
                <a:gd name="connsiteX32" fmla="*/ 10691902 w 12192000"/>
                <a:gd name="connsiteY32" fmla="*/ 1894983 h 3488533"/>
                <a:gd name="connsiteX33" fmla="*/ 10530652 w 12192000"/>
                <a:gd name="connsiteY33" fmla="*/ 1918750 h 3488533"/>
                <a:gd name="connsiteX34" fmla="*/ 10426506 w 12192000"/>
                <a:gd name="connsiteY34" fmla="*/ 1919334 h 3488533"/>
                <a:gd name="connsiteX35" fmla="*/ 10376005 w 12192000"/>
                <a:gd name="connsiteY35" fmla="*/ 1983044 h 3488533"/>
                <a:gd name="connsiteX36" fmla="*/ 10282014 w 12192000"/>
                <a:gd name="connsiteY36" fmla="*/ 1990817 h 3488533"/>
                <a:gd name="connsiteX37" fmla="*/ 10157648 w 12192000"/>
                <a:gd name="connsiteY37" fmla="*/ 2114058 h 3488533"/>
                <a:gd name="connsiteX38" fmla="*/ 9638581 w 12192000"/>
                <a:gd name="connsiteY38" fmla="*/ 1953346 h 3488533"/>
                <a:gd name="connsiteX39" fmla="*/ 9447631 w 12192000"/>
                <a:gd name="connsiteY39" fmla="*/ 1975990 h 3488533"/>
                <a:gd name="connsiteX40" fmla="*/ 9361997 w 12192000"/>
                <a:gd name="connsiteY40" fmla="*/ 1904598 h 3488533"/>
                <a:gd name="connsiteX41" fmla="*/ 9316798 w 12192000"/>
                <a:gd name="connsiteY41" fmla="*/ 1942113 h 3488533"/>
                <a:gd name="connsiteX42" fmla="*/ 9193018 w 12192000"/>
                <a:gd name="connsiteY42" fmla="*/ 2017144 h 3488533"/>
                <a:gd name="connsiteX43" fmla="*/ 8245325 w 12192000"/>
                <a:gd name="connsiteY43" fmla="*/ 1861780 h 3488533"/>
                <a:gd name="connsiteX44" fmla="*/ 8156724 w 12192000"/>
                <a:gd name="connsiteY44" fmla="*/ 1829655 h 3488533"/>
                <a:gd name="connsiteX45" fmla="*/ 7792528 w 12192000"/>
                <a:gd name="connsiteY45" fmla="*/ 1668359 h 3488533"/>
                <a:gd name="connsiteX46" fmla="*/ 7709274 w 12192000"/>
                <a:gd name="connsiteY46" fmla="*/ 1626171 h 3488533"/>
                <a:gd name="connsiteX47" fmla="*/ 7580149 w 12192000"/>
                <a:gd name="connsiteY47" fmla="*/ 1527956 h 3488533"/>
                <a:gd name="connsiteX48" fmla="*/ 7533151 w 12192000"/>
                <a:gd name="connsiteY48" fmla="*/ 1494034 h 3488533"/>
                <a:gd name="connsiteX49" fmla="*/ 7455829 w 12192000"/>
                <a:gd name="connsiteY49" fmla="*/ 1586273 h 3488533"/>
                <a:gd name="connsiteX50" fmla="*/ 7320727 w 12192000"/>
                <a:gd name="connsiteY50" fmla="*/ 1682691 h 3488533"/>
                <a:gd name="connsiteX51" fmla="*/ 7156555 w 12192000"/>
                <a:gd name="connsiteY51" fmla="*/ 1559497 h 3488533"/>
                <a:gd name="connsiteX52" fmla="*/ 7113152 w 12192000"/>
                <a:gd name="connsiteY52" fmla="*/ 1596428 h 3488533"/>
                <a:gd name="connsiteX53" fmla="*/ 7028103 w 12192000"/>
                <a:gd name="connsiteY53" fmla="*/ 1523778 h 3488533"/>
                <a:gd name="connsiteX54" fmla="*/ 6883025 w 12192000"/>
                <a:gd name="connsiteY54" fmla="*/ 1622622 h 3488533"/>
                <a:gd name="connsiteX55" fmla="*/ 6675274 w 12192000"/>
                <a:gd name="connsiteY55" fmla="*/ 1472648 h 3488533"/>
                <a:gd name="connsiteX56" fmla="*/ 6636005 w 12192000"/>
                <a:gd name="connsiteY56" fmla="*/ 1479836 h 3488533"/>
                <a:gd name="connsiteX57" fmla="*/ 6507463 w 12192000"/>
                <a:gd name="connsiteY57" fmla="*/ 1378656 h 3488533"/>
                <a:gd name="connsiteX58" fmla="*/ 6439080 w 12192000"/>
                <a:gd name="connsiteY58" fmla="*/ 1284619 h 3488533"/>
                <a:gd name="connsiteX59" fmla="*/ 6388535 w 12192000"/>
                <a:gd name="connsiteY59" fmla="*/ 1278688 h 3488533"/>
                <a:gd name="connsiteX60" fmla="*/ 6327835 w 12192000"/>
                <a:gd name="connsiteY60" fmla="*/ 1231693 h 3488533"/>
                <a:gd name="connsiteX61" fmla="*/ 6276211 w 12192000"/>
                <a:gd name="connsiteY61" fmla="*/ 1306679 h 3488533"/>
                <a:gd name="connsiteX62" fmla="*/ 6176917 w 12192000"/>
                <a:gd name="connsiteY62" fmla="*/ 1256089 h 3488533"/>
                <a:gd name="connsiteX63" fmla="*/ 6121610 w 12192000"/>
                <a:gd name="connsiteY63" fmla="*/ 1363289 h 3488533"/>
                <a:gd name="connsiteX64" fmla="*/ 5977611 w 12192000"/>
                <a:gd name="connsiteY64" fmla="*/ 1297154 h 3488533"/>
                <a:gd name="connsiteX65" fmla="*/ 5915745 w 12192000"/>
                <a:gd name="connsiteY65" fmla="*/ 1328020 h 3488533"/>
                <a:gd name="connsiteX66" fmla="*/ 5788954 w 12192000"/>
                <a:gd name="connsiteY66" fmla="*/ 1244632 h 3488533"/>
                <a:gd name="connsiteX67" fmla="*/ 5639025 w 12192000"/>
                <a:gd name="connsiteY67" fmla="*/ 1522071 h 3488533"/>
                <a:gd name="connsiteX68" fmla="*/ 5403325 w 12192000"/>
                <a:gd name="connsiteY68" fmla="*/ 1375645 h 3488533"/>
                <a:gd name="connsiteX69" fmla="*/ 5318230 w 12192000"/>
                <a:gd name="connsiteY69" fmla="*/ 1285787 h 3488533"/>
                <a:gd name="connsiteX70" fmla="*/ 5227787 w 12192000"/>
                <a:gd name="connsiteY70" fmla="*/ 1212597 h 3488533"/>
                <a:gd name="connsiteX71" fmla="*/ 5120721 w 12192000"/>
                <a:gd name="connsiteY71" fmla="*/ 1096007 h 3488533"/>
                <a:gd name="connsiteX72" fmla="*/ 5010150 w 12192000"/>
                <a:gd name="connsiteY72" fmla="*/ 971552 h 3488533"/>
                <a:gd name="connsiteX73" fmla="*/ 4968366 w 12192000"/>
                <a:gd name="connsiteY73" fmla="*/ 857925 h 3488533"/>
                <a:gd name="connsiteX74" fmla="*/ 4926133 w 12192000"/>
                <a:gd name="connsiteY74" fmla="*/ 896655 h 3488533"/>
                <a:gd name="connsiteX75" fmla="*/ 4756030 w 12192000"/>
                <a:gd name="connsiteY75" fmla="*/ 753959 h 3488533"/>
                <a:gd name="connsiteX76" fmla="*/ 4662622 w 12192000"/>
                <a:gd name="connsiteY76" fmla="*/ 684320 h 3488533"/>
                <a:gd name="connsiteX77" fmla="*/ 4494362 w 12192000"/>
                <a:gd name="connsiteY77" fmla="*/ 499929 h 3488533"/>
                <a:gd name="connsiteX78" fmla="*/ 4384870 w 12192000"/>
                <a:gd name="connsiteY78" fmla="*/ 360694 h 3488533"/>
                <a:gd name="connsiteX79" fmla="*/ 4272366 w 12192000"/>
                <a:gd name="connsiteY79" fmla="*/ 306553 h 3488533"/>
                <a:gd name="connsiteX80" fmla="*/ 4164672 w 12192000"/>
                <a:gd name="connsiteY80" fmla="*/ 296445 h 3488533"/>
                <a:gd name="connsiteX81" fmla="*/ 4065917 w 12192000"/>
                <a:gd name="connsiteY81" fmla="*/ 364288 h 3488533"/>
                <a:gd name="connsiteX82" fmla="*/ 4013575 w 12192000"/>
                <a:gd name="connsiteY82" fmla="*/ 345822 h 3488533"/>
                <a:gd name="connsiteX83" fmla="*/ 3923806 w 12192000"/>
                <a:gd name="connsiteY83" fmla="*/ 417214 h 3488533"/>
                <a:gd name="connsiteX84" fmla="*/ 3740494 w 12192000"/>
                <a:gd name="connsiteY84" fmla="*/ 498761 h 3488533"/>
                <a:gd name="connsiteX85" fmla="*/ 3617119 w 12192000"/>
                <a:gd name="connsiteY85" fmla="*/ 423864 h 3488533"/>
                <a:gd name="connsiteX86" fmla="*/ 3574257 w 12192000"/>
                <a:gd name="connsiteY86" fmla="*/ 452439 h 3488533"/>
                <a:gd name="connsiteX87" fmla="*/ 3432459 w 12192000"/>
                <a:gd name="connsiteY87" fmla="*/ 374981 h 3488533"/>
                <a:gd name="connsiteX88" fmla="*/ 3368884 w 12192000"/>
                <a:gd name="connsiteY88" fmla="*/ 471400 h 3488533"/>
                <a:gd name="connsiteX89" fmla="*/ 3065343 w 12192000"/>
                <a:gd name="connsiteY89" fmla="*/ 386842 h 3488533"/>
                <a:gd name="connsiteX90" fmla="*/ 2899958 w 12192000"/>
                <a:gd name="connsiteY90" fmla="*/ 389808 h 3488533"/>
                <a:gd name="connsiteX91" fmla="*/ 2810729 w 12192000"/>
                <a:gd name="connsiteY91" fmla="*/ 455899 h 3488533"/>
                <a:gd name="connsiteX92" fmla="*/ 2741718 w 12192000"/>
                <a:gd name="connsiteY92" fmla="*/ 421393 h 3488533"/>
                <a:gd name="connsiteX93" fmla="*/ 2596506 w 12192000"/>
                <a:gd name="connsiteY93" fmla="*/ 579722 h 3488533"/>
                <a:gd name="connsiteX94" fmla="*/ 2394145 w 12192000"/>
                <a:gd name="connsiteY94" fmla="*/ 548723 h 3488533"/>
                <a:gd name="connsiteX95" fmla="*/ 2294851 w 12192000"/>
                <a:gd name="connsiteY95" fmla="*/ 588035 h 3488533"/>
                <a:gd name="connsiteX96" fmla="*/ 2113966 w 12192000"/>
                <a:gd name="connsiteY96" fmla="*/ 329738 h 3488533"/>
                <a:gd name="connsiteX97" fmla="*/ 1995577 w 12192000"/>
                <a:gd name="connsiteY97" fmla="*/ 184616 h 3488533"/>
                <a:gd name="connsiteX98" fmla="*/ 1920635 w 12192000"/>
                <a:gd name="connsiteY98" fmla="*/ 75124 h 3488533"/>
                <a:gd name="connsiteX99" fmla="*/ 1790969 w 12192000"/>
                <a:gd name="connsiteY99" fmla="*/ 78089 h 3488533"/>
                <a:gd name="connsiteX100" fmla="*/ 1712118 w 12192000"/>
                <a:gd name="connsiteY100" fmla="*/ 1 h 348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2192000" h="3488533">
                  <a:moveTo>
                    <a:pt x="1712118" y="1"/>
                  </a:moveTo>
                  <a:lnTo>
                    <a:pt x="1490482" y="137575"/>
                  </a:lnTo>
                  <a:cubicBezTo>
                    <a:pt x="1473229" y="154828"/>
                    <a:pt x="1436830" y="242724"/>
                    <a:pt x="1414912" y="260771"/>
                  </a:cubicBezTo>
                  <a:cubicBezTo>
                    <a:pt x="1392994" y="278818"/>
                    <a:pt x="1393091" y="225435"/>
                    <a:pt x="1358975" y="245855"/>
                  </a:cubicBezTo>
                  <a:cubicBezTo>
                    <a:pt x="1324859" y="266275"/>
                    <a:pt x="1240459" y="351558"/>
                    <a:pt x="1210214" y="383293"/>
                  </a:cubicBezTo>
                  <a:cubicBezTo>
                    <a:pt x="1179969" y="415028"/>
                    <a:pt x="1194759" y="430514"/>
                    <a:pt x="1177506" y="436265"/>
                  </a:cubicBezTo>
                  <a:cubicBezTo>
                    <a:pt x="1161242" y="429706"/>
                    <a:pt x="1166505" y="409846"/>
                    <a:pt x="1152525" y="423729"/>
                  </a:cubicBezTo>
                  <a:cubicBezTo>
                    <a:pt x="1138544" y="437612"/>
                    <a:pt x="1113549" y="475121"/>
                    <a:pt x="1093623" y="519563"/>
                  </a:cubicBezTo>
                  <a:cubicBezTo>
                    <a:pt x="1073697" y="564005"/>
                    <a:pt x="1032095" y="601774"/>
                    <a:pt x="1032969" y="690384"/>
                  </a:cubicBezTo>
                  <a:cubicBezTo>
                    <a:pt x="998463" y="719139"/>
                    <a:pt x="978844" y="723976"/>
                    <a:pt x="960408" y="738548"/>
                  </a:cubicBezTo>
                  <a:cubicBezTo>
                    <a:pt x="941972" y="753120"/>
                    <a:pt x="968966" y="746778"/>
                    <a:pt x="922352" y="777817"/>
                  </a:cubicBezTo>
                  <a:cubicBezTo>
                    <a:pt x="875738" y="808856"/>
                    <a:pt x="729112" y="904060"/>
                    <a:pt x="680723" y="924780"/>
                  </a:cubicBezTo>
                  <a:cubicBezTo>
                    <a:pt x="632334" y="945500"/>
                    <a:pt x="664414" y="900069"/>
                    <a:pt x="632020" y="902136"/>
                  </a:cubicBezTo>
                  <a:cubicBezTo>
                    <a:pt x="599626" y="904203"/>
                    <a:pt x="540888" y="927872"/>
                    <a:pt x="486359" y="937180"/>
                  </a:cubicBezTo>
                  <a:cubicBezTo>
                    <a:pt x="431830" y="946488"/>
                    <a:pt x="372486" y="942512"/>
                    <a:pt x="304845" y="957983"/>
                  </a:cubicBezTo>
                  <a:cubicBezTo>
                    <a:pt x="237204" y="973454"/>
                    <a:pt x="132272" y="1024254"/>
                    <a:pt x="80513" y="1030005"/>
                  </a:cubicBezTo>
                  <a:lnTo>
                    <a:pt x="0" y="1024315"/>
                  </a:lnTo>
                  <a:lnTo>
                    <a:pt x="0" y="3488533"/>
                  </a:lnTo>
                  <a:lnTo>
                    <a:pt x="12192000" y="3488533"/>
                  </a:lnTo>
                  <a:lnTo>
                    <a:pt x="12192000" y="1823635"/>
                  </a:lnTo>
                  <a:lnTo>
                    <a:pt x="12192000" y="1771876"/>
                  </a:lnTo>
                  <a:cubicBezTo>
                    <a:pt x="12128740" y="1766125"/>
                    <a:pt x="12069957" y="1739737"/>
                    <a:pt x="12021269" y="1726049"/>
                  </a:cubicBezTo>
                  <a:cubicBezTo>
                    <a:pt x="11972581" y="1712361"/>
                    <a:pt x="11942808" y="1691334"/>
                    <a:pt x="11899871" y="1689746"/>
                  </a:cubicBezTo>
                  <a:cubicBezTo>
                    <a:pt x="11856934" y="1688159"/>
                    <a:pt x="11809054" y="1707598"/>
                    <a:pt x="11763645" y="1716524"/>
                  </a:cubicBezTo>
                  <a:cubicBezTo>
                    <a:pt x="11734890" y="1728026"/>
                    <a:pt x="11666747" y="1759866"/>
                    <a:pt x="11639280" y="1774842"/>
                  </a:cubicBezTo>
                  <a:cubicBezTo>
                    <a:pt x="11611813" y="1789818"/>
                    <a:pt x="11611829" y="1787137"/>
                    <a:pt x="11598845" y="1806382"/>
                  </a:cubicBezTo>
                  <a:cubicBezTo>
                    <a:pt x="11585861" y="1825627"/>
                    <a:pt x="11578626" y="1884559"/>
                    <a:pt x="11561373" y="1890310"/>
                  </a:cubicBezTo>
                  <a:cubicBezTo>
                    <a:pt x="11476906" y="1851221"/>
                    <a:pt x="11379664" y="1800721"/>
                    <a:pt x="11288922" y="1768282"/>
                  </a:cubicBezTo>
                  <a:cubicBezTo>
                    <a:pt x="11198180" y="1735843"/>
                    <a:pt x="11081476" y="1696964"/>
                    <a:pt x="11016920" y="1695676"/>
                  </a:cubicBezTo>
                  <a:cubicBezTo>
                    <a:pt x="10952364" y="1694388"/>
                    <a:pt x="10963050" y="1733372"/>
                    <a:pt x="10901587" y="1760554"/>
                  </a:cubicBezTo>
                  <a:cubicBezTo>
                    <a:pt x="10878583" y="1772056"/>
                    <a:pt x="10866983" y="1812537"/>
                    <a:pt x="10849244" y="1818872"/>
                  </a:cubicBezTo>
                  <a:cubicBezTo>
                    <a:pt x="10831505" y="1825207"/>
                    <a:pt x="10821374" y="1785880"/>
                    <a:pt x="10795150" y="1798565"/>
                  </a:cubicBezTo>
                  <a:cubicBezTo>
                    <a:pt x="10768926" y="1811250"/>
                    <a:pt x="10721555" y="1893006"/>
                    <a:pt x="10691902" y="1894983"/>
                  </a:cubicBezTo>
                  <a:cubicBezTo>
                    <a:pt x="10639923" y="1929635"/>
                    <a:pt x="10584410" y="1886117"/>
                    <a:pt x="10530652" y="1918750"/>
                  </a:cubicBezTo>
                  <a:cubicBezTo>
                    <a:pt x="10487919" y="1903699"/>
                    <a:pt x="10469953" y="1906439"/>
                    <a:pt x="10426506" y="1919334"/>
                  </a:cubicBezTo>
                  <a:cubicBezTo>
                    <a:pt x="10374748" y="1913583"/>
                    <a:pt x="10400087" y="1971130"/>
                    <a:pt x="10376005" y="1983044"/>
                  </a:cubicBezTo>
                  <a:cubicBezTo>
                    <a:pt x="10351923" y="1994958"/>
                    <a:pt x="10318407" y="1968981"/>
                    <a:pt x="10282014" y="1990817"/>
                  </a:cubicBezTo>
                  <a:cubicBezTo>
                    <a:pt x="10245621" y="2012653"/>
                    <a:pt x="10207834" y="2076946"/>
                    <a:pt x="10157648" y="2114058"/>
                  </a:cubicBezTo>
                  <a:cubicBezTo>
                    <a:pt x="10134644" y="2102556"/>
                    <a:pt x="9756917" y="1976357"/>
                    <a:pt x="9638581" y="1953346"/>
                  </a:cubicBezTo>
                  <a:cubicBezTo>
                    <a:pt x="9520245" y="1930335"/>
                    <a:pt x="9493728" y="1984115"/>
                    <a:pt x="9447631" y="1975990"/>
                  </a:cubicBezTo>
                  <a:cubicBezTo>
                    <a:pt x="9401534" y="1967865"/>
                    <a:pt x="9383802" y="1910244"/>
                    <a:pt x="9361997" y="1904598"/>
                  </a:cubicBezTo>
                  <a:cubicBezTo>
                    <a:pt x="9340192" y="1898952"/>
                    <a:pt x="9339802" y="1947864"/>
                    <a:pt x="9316798" y="1942113"/>
                  </a:cubicBezTo>
                  <a:cubicBezTo>
                    <a:pt x="9293794" y="1930611"/>
                    <a:pt x="9210466" y="1984099"/>
                    <a:pt x="9193018" y="2017144"/>
                  </a:cubicBezTo>
                  <a:cubicBezTo>
                    <a:pt x="8872825" y="2076313"/>
                    <a:pt x="8393981" y="1955100"/>
                    <a:pt x="8245325" y="1861780"/>
                  </a:cubicBezTo>
                  <a:cubicBezTo>
                    <a:pt x="8210721" y="1840057"/>
                    <a:pt x="8186890" y="1843149"/>
                    <a:pt x="8156724" y="1829655"/>
                  </a:cubicBezTo>
                  <a:cubicBezTo>
                    <a:pt x="7977755" y="1799701"/>
                    <a:pt x="7867103" y="1702273"/>
                    <a:pt x="7792528" y="1668359"/>
                  </a:cubicBezTo>
                  <a:cubicBezTo>
                    <a:pt x="7717953" y="1634445"/>
                    <a:pt x="7744670" y="1649571"/>
                    <a:pt x="7709274" y="1626171"/>
                  </a:cubicBezTo>
                  <a:cubicBezTo>
                    <a:pt x="7673878" y="1602771"/>
                    <a:pt x="7609503" y="1549979"/>
                    <a:pt x="7580149" y="1527956"/>
                  </a:cubicBezTo>
                  <a:cubicBezTo>
                    <a:pt x="7550795" y="1505933"/>
                    <a:pt x="7550404" y="1499785"/>
                    <a:pt x="7533151" y="1494034"/>
                  </a:cubicBezTo>
                  <a:cubicBezTo>
                    <a:pt x="7501501" y="1557204"/>
                    <a:pt x="7491233" y="1554830"/>
                    <a:pt x="7455829" y="1586273"/>
                  </a:cubicBezTo>
                  <a:cubicBezTo>
                    <a:pt x="7420425" y="1617716"/>
                    <a:pt x="7337980" y="1671189"/>
                    <a:pt x="7320727" y="1682691"/>
                  </a:cubicBezTo>
                  <a:cubicBezTo>
                    <a:pt x="7251716" y="1665438"/>
                    <a:pt x="7191151" y="1573874"/>
                    <a:pt x="7156555" y="1559497"/>
                  </a:cubicBezTo>
                  <a:cubicBezTo>
                    <a:pt x="7121959" y="1545120"/>
                    <a:pt x="7134561" y="1602381"/>
                    <a:pt x="7113152" y="1596428"/>
                  </a:cubicBezTo>
                  <a:cubicBezTo>
                    <a:pt x="7091743" y="1590475"/>
                    <a:pt x="7048357" y="1517027"/>
                    <a:pt x="7028103" y="1523778"/>
                  </a:cubicBezTo>
                  <a:cubicBezTo>
                    <a:pt x="6871795" y="1638482"/>
                    <a:pt x="6921590" y="1593044"/>
                    <a:pt x="6883025" y="1622622"/>
                  </a:cubicBezTo>
                  <a:cubicBezTo>
                    <a:pt x="6796700" y="1625716"/>
                    <a:pt x="6721599" y="1483385"/>
                    <a:pt x="6675274" y="1472648"/>
                  </a:cubicBezTo>
                  <a:cubicBezTo>
                    <a:pt x="6665061" y="1470281"/>
                    <a:pt x="6663973" y="1495501"/>
                    <a:pt x="6636005" y="1479836"/>
                  </a:cubicBezTo>
                  <a:cubicBezTo>
                    <a:pt x="6608037" y="1464171"/>
                    <a:pt x="6540284" y="1411192"/>
                    <a:pt x="6507463" y="1378656"/>
                  </a:cubicBezTo>
                  <a:cubicBezTo>
                    <a:pt x="6474642" y="1346120"/>
                    <a:pt x="6458901" y="1301280"/>
                    <a:pt x="6439080" y="1284619"/>
                  </a:cubicBezTo>
                  <a:cubicBezTo>
                    <a:pt x="6419259" y="1267958"/>
                    <a:pt x="6417290" y="1290190"/>
                    <a:pt x="6388535" y="1278688"/>
                  </a:cubicBezTo>
                  <a:cubicBezTo>
                    <a:pt x="6377033" y="1261435"/>
                    <a:pt x="6346556" y="1227028"/>
                    <a:pt x="6327835" y="1231693"/>
                  </a:cubicBezTo>
                  <a:cubicBezTo>
                    <a:pt x="6309114" y="1236358"/>
                    <a:pt x="6313325" y="1276566"/>
                    <a:pt x="6276211" y="1306679"/>
                  </a:cubicBezTo>
                  <a:cubicBezTo>
                    <a:pt x="6212951" y="1300928"/>
                    <a:pt x="6202684" y="1246654"/>
                    <a:pt x="6176917" y="1256089"/>
                  </a:cubicBezTo>
                  <a:cubicBezTo>
                    <a:pt x="6151150" y="1265524"/>
                    <a:pt x="6127442" y="1358827"/>
                    <a:pt x="6121610" y="1363289"/>
                  </a:cubicBezTo>
                  <a:cubicBezTo>
                    <a:pt x="6066473" y="1305045"/>
                    <a:pt x="5981849" y="1292916"/>
                    <a:pt x="5977611" y="1297154"/>
                  </a:cubicBezTo>
                  <a:cubicBezTo>
                    <a:pt x="5976363" y="1293756"/>
                    <a:pt x="5981319" y="1300658"/>
                    <a:pt x="5915745" y="1328020"/>
                  </a:cubicBezTo>
                  <a:cubicBezTo>
                    <a:pt x="5826358" y="1267276"/>
                    <a:pt x="5823280" y="1252584"/>
                    <a:pt x="5788954" y="1244632"/>
                  </a:cubicBezTo>
                  <a:cubicBezTo>
                    <a:pt x="5704983" y="1246412"/>
                    <a:pt x="5703296" y="1500236"/>
                    <a:pt x="5639025" y="1522071"/>
                  </a:cubicBezTo>
                  <a:cubicBezTo>
                    <a:pt x="5574754" y="1543906"/>
                    <a:pt x="5456791" y="1415026"/>
                    <a:pt x="5403325" y="1375645"/>
                  </a:cubicBezTo>
                  <a:cubicBezTo>
                    <a:pt x="5349859" y="1336264"/>
                    <a:pt x="5347486" y="1312962"/>
                    <a:pt x="5318230" y="1285787"/>
                  </a:cubicBezTo>
                  <a:cubicBezTo>
                    <a:pt x="5288974" y="1258612"/>
                    <a:pt x="5260705" y="1244227"/>
                    <a:pt x="5227787" y="1212597"/>
                  </a:cubicBezTo>
                  <a:cubicBezTo>
                    <a:pt x="5194869" y="1180967"/>
                    <a:pt x="5154216" y="1138959"/>
                    <a:pt x="5120721" y="1096007"/>
                  </a:cubicBezTo>
                  <a:cubicBezTo>
                    <a:pt x="5089420" y="1048966"/>
                    <a:pt x="5041451" y="1018593"/>
                    <a:pt x="5010150" y="971552"/>
                  </a:cubicBezTo>
                  <a:lnTo>
                    <a:pt x="4968366" y="857925"/>
                  </a:lnTo>
                  <a:cubicBezTo>
                    <a:pt x="4951113" y="840672"/>
                    <a:pt x="4947250" y="877290"/>
                    <a:pt x="4926133" y="896655"/>
                  </a:cubicBezTo>
                  <a:cubicBezTo>
                    <a:pt x="4890744" y="879327"/>
                    <a:pt x="4800013" y="762755"/>
                    <a:pt x="4756030" y="753959"/>
                  </a:cubicBezTo>
                  <a:lnTo>
                    <a:pt x="4662622" y="684320"/>
                  </a:lnTo>
                  <a:cubicBezTo>
                    <a:pt x="4543450" y="617570"/>
                    <a:pt x="4600966" y="592243"/>
                    <a:pt x="4494362" y="499929"/>
                  </a:cubicBezTo>
                  <a:cubicBezTo>
                    <a:pt x="4453338" y="376858"/>
                    <a:pt x="4421869" y="392923"/>
                    <a:pt x="4384870" y="360694"/>
                  </a:cubicBezTo>
                  <a:cubicBezTo>
                    <a:pt x="4347871" y="328465"/>
                    <a:pt x="4309066" y="317261"/>
                    <a:pt x="4272366" y="306553"/>
                  </a:cubicBezTo>
                  <a:cubicBezTo>
                    <a:pt x="4235666" y="295845"/>
                    <a:pt x="4207715" y="349821"/>
                    <a:pt x="4164672" y="296445"/>
                  </a:cubicBezTo>
                  <a:cubicBezTo>
                    <a:pt x="4130166" y="307947"/>
                    <a:pt x="4091100" y="356059"/>
                    <a:pt x="4065917" y="364288"/>
                  </a:cubicBezTo>
                  <a:cubicBezTo>
                    <a:pt x="4040734" y="372517"/>
                    <a:pt x="4037260" y="337001"/>
                    <a:pt x="4013575" y="345822"/>
                  </a:cubicBezTo>
                  <a:cubicBezTo>
                    <a:pt x="3989890" y="354643"/>
                    <a:pt x="3964811" y="401124"/>
                    <a:pt x="3923806" y="417214"/>
                  </a:cubicBezTo>
                  <a:cubicBezTo>
                    <a:pt x="3887421" y="407779"/>
                    <a:pt x="3782548" y="440623"/>
                    <a:pt x="3740494" y="498761"/>
                  </a:cubicBezTo>
                  <a:cubicBezTo>
                    <a:pt x="3690173" y="468516"/>
                    <a:pt x="3694255" y="444097"/>
                    <a:pt x="3617119" y="423864"/>
                  </a:cubicBezTo>
                  <a:cubicBezTo>
                    <a:pt x="3582666" y="409397"/>
                    <a:pt x="3607017" y="457808"/>
                    <a:pt x="3574257" y="452439"/>
                  </a:cubicBezTo>
                  <a:cubicBezTo>
                    <a:pt x="3531970" y="408970"/>
                    <a:pt x="3490609" y="380335"/>
                    <a:pt x="3432459" y="374981"/>
                  </a:cubicBezTo>
                  <a:cubicBezTo>
                    <a:pt x="3388796" y="392801"/>
                    <a:pt x="3430070" y="469423"/>
                    <a:pt x="3368884" y="471400"/>
                  </a:cubicBezTo>
                  <a:cubicBezTo>
                    <a:pt x="3307698" y="473377"/>
                    <a:pt x="3134369" y="476243"/>
                    <a:pt x="3065343" y="386842"/>
                  </a:cubicBezTo>
                  <a:cubicBezTo>
                    <a:pt x="2964681" y="405827"/>
                    <a:pt x="2957467" y="369770"/>
                    <a:pt x="2899958" y="389808"/>
                  </a:cubicBezTo>
                  <a:cubicBezTo>
                    <a:pt x="2865452" y="384057"/>
                    <a:pt x="2837102" y="450635"/>
                    <a:pt x="2810729" y="455899"/>
                  </a:cubicBezTo>
                  <a:cubicBezTo>
                    <a:pt x="2784356" y="461163"/>
                    <a:pt x="2777422" y="400756"/>
                    <a:pt x="2741718" y="421393"/>
                  </a:cubicBezTo>
                  <a:cubicBezTo>
                    <a:pt x="2706014" y="442030"/>
                    <a:pt x="2640941" y="501545"/>
                    <a:pt x="2596506" y="579722"/>
                  </a:cubicBezTo>
                  <a:cubicBezTo>
                    <a:pt x="2554452" y="621776"/>
                    <a:pt x="2444421" y="547338"/>
                    <a:pt x="2394145" y="548723"/>
                  </a:cubicBezTo>
                  <a:cubicBezTo>
                    <a:pt x="2343869" y="550108"/>
                    <a:pt x="2356943" y="611320"/>
                    <a:pt x="2294851" y="588035"/>
                  </a:cubicBezTo>
                  <a:cubicBezTo>
                    <a:pt x="2248843" y="553529"/>
                    <a:pt x="2163845" y="396974"/>
                    <a:pt x="2113966" y="329738"/>
                  </a:cubicBezTo>
                  <a:cubicBezTo>
                    <a:pt x="2064087" y="262502"/>
                    <a:pt x="2029483" y="207220"/>
                    <a:pt x="1995577" y="184616"/>
                  </a:cubicBezTo>
                  <a:lnTo>
                    <a:pt x="1920635" y="75124"/>
                  </a:lnTo>
                  <a:cubicBezTo>
                    <a:pt x="1863126" y="80875"/>
                    <a:pt x="1841514" y="55175"/>
                    <a:pt x="1790969" y="78089"/>
                  </a:cubicBezTo>
                  <a:cubicBezTo>
                    <a:pt x="1770503" y="41756"/>
                    <a:pt x="1716970" y="-164"/>
                    <a:pt x="1712118" y="1"/>
                  </a:cubicBezTo>
                  <a:close/>
                </a:path>
              </a:pathLst>
            </a:custGeom>
          </p:spPr>
        </p:pic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6A43FFD5-A1C1-25D2-3E13-8C615B20E95D}"/>
                </a:ext>
              </a:extLst>
            </p:cNvPr>
            <p:cNvGrpSpPr/>
            <p:nvPr/>
          </p:nvGrpSpPr>
          <p:grpSpPr>
            <a:xfrm>
              <a:off x="1" y="3303766"/>
              <a:ext cx="12111487" cy="2114058"/>
              <a:chOff x="1" y="3303766"/>
              <a:chExt cx="12111487" cy="2114058"/>
            </a:xfrm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C5BDC8E7-2D6A-FCBA-EF3B-CD3B36D96C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" y="3303766"/>
                <a:ext cx="12111487" cy="2114058"/>
              </a:xfrm>
              <a:custGeom>
                <a:avLst/>
                <a:gdLst>
                  <a:gd name="connsiteX0" fmla="*/ 5733042 w 12645808"/>
                  <a:gd name="connsiteY0" fmla="*/ 0 h 2276856"/>
                  <a:gd name="connsiteX1" fmla="*/ 12645808 w 12645808"/>
                  <a:gd name="connsiteY1" fmla="*/ 0 h 2276856"/>
                  <a:gd name="connsiteX2" fmla="*/ 12645808 w 12645808"/>
                  <a:gd name="connsiteY2" fmla="*/ 1169648 h 2276856"/>
                  <a:gd name="connsiteX3" fmla="*/ 12644780 w 12645808"/>
                  <a:gd name="connsiteY3" fmla="*/ 1170359 h 2276856"/>
                  <a:gd name="connsiteX4" fmla="*/ 12396600 w 12645808"/>
                  <a:gd name="connsiteY4" fmla="*/ 1192803 h 2276856"/>
                  <a:gd name="connsiteX5" fmla="*/ 12172268 w 12645808"/>
                  <a:gd name="connsiteY5" fmla="*/ 1120781 h 2276856"/>
                  <a:gd name="connsiteX6" fmla="*/ 11990754 w 12645808"/>
                  <a:gd name="connsiteY6" fmla="*/ 1099978 h 2276856"/>
                  <a:gd name="connsiteX7" fmla="*/ 11845093 w 12645808"/>
                  <a:gd name="connsiteY7" fmla="*/ 1064934 h 2276856"/>
                  <a:gd name="connsiteX8" fmla="*/ 11796390 w 12645808"/>
                  <a:gd name="connsiteY8" fmla="*/ 1087578 h 2276856"/>
                  <a:gd name="connsiteX9" fmla="*/ 11554761 w 12645808"/>
                  <a:gd name="connsiteY9" fmla="*/ 940615 h 2276856"/>
                  <a:gd name="connsiteX10" fmla="*/ 11516705 w 12645808"/>
                  <a:gd name="connsiteY10" fmla="*/ 901346 h 2276856"/>
                  <a:gd name="connsiteX11" fmla="*/ 11444144 w 12645808"/>
                  <a:gd name="connsiteY11" fmla="*/ 853182 h 2276856"/>
                  <a:gd name="connsiteX12" fmla="*/ 11383490 w 12645808"/>
                  <a:gd name="connsiteY12" fmla="*/ 682361 h 2276856"/>
                  <a:gd name="connsiteX13" fmla="*/ 11324588 w 12645808"/>
                  <a:gd name="connsiteY13" fmla="*/ 586527 h 2276856"/>
                  <a:gd name="connsiteX14" fmla="*/ 11299607 w 12645808"/>
                  <a:gd name="connsiteY14" fmla="*/ 599063 h 2276856"/>
                  <a:gd name="connsiteX15" fmla="*/ 11266899 w 12645808"/>
                  <a:gd name="connsiteY15" fmla="*/ 546091 h 2276856"/>
                  <a:gd name="connsiteX16" fmla="*/ 11118138 w 12645808"/>
                  <a:gd name="connsiteY16" fmla="*/ 408653 h 2276856"/>
                  <a:gd name="connsiteX17" fmla="*/ 11062201 w 12645808"/>
                  <a:gd name="connsiteY17" fmla="*/ 423569 h 2276856"/>
                  <a:gd name="connsiteX18" fmla="*/ 10986631 w 12645808"/>
                  <a:gd name="connsiteY18" fmla="*/ 300373 h 2276856"/>
                  <a:gd name="connsiteX19" fmla="*/ 10764995 w 12645808"/>
                  <a:gd name="connsiteY19" fmla="*/ 162799 h 2276856"/>
                  <a:gd name="connsiteX20" fmla="*/ 10686144 w 12645808"/>
                  <a:gd name="connsiteY20" fmla="*/ 240887 h 2276856"/>
                  <a:gd name="connsiteX21" fmla="*/ 10556478 w 12645808"/>
                  <a:gd name="connsiteY21" fmla="*/ 237922 h 2276856"/>
                  <a:gd name="connsiteX22" fmla="*/ 10481536 w 12645808"/>
                  <a:gd name="connsiteY22" fmla="*/ 347414 h 2276856"/>
                  <a:gd name="connsiteX23" fmla="*/ 10363147 w 12645808"/>
                  <a:gd name="connsiteY23" fmla="*/ 492536 h 2276856"/>
                  <a:gd name="connsiteX24" fmla="*/ 10182262 w 12645808"/>
                  <a:gd name="connsiteY24" fmla="*/ 750833 h 2276856"/>
                  <a:gd name="connsiteX25" fmla="*/ 10082968 w 12645808"/>
                  <a:gd name="connsiteY25" fmla="*/ 711521 h 2276856"/>
                  <a:gd name="connsiteX26" fmla="*/ 9880607 w 12645808"/>
                  <a:gd name="connsiteY26" fmla="*/ 742520 h 2276856"/>
                  <a:gd name="connsiteX27" fmla="*/ 9735395 w 12645808"/>
                  <a:gd name="connsiteY27" fmla="*/ 584191 h 2276856"/>
                  <a:gd name="connsiteX28" fmla="*/ 9666384 w 12645808"/>
                  <a:gd name="connsiteY28" fmla="*/ 618697 h 2276856"/>
                  <a:gd name="connsiteX29" fmla="*/ 9577155 w 12645808"/>
                  <a:gd name="connsiteY29" fmla="*/ 552606 h 2276856"/>
                  <a:gd name="connsiteX30" fmla="*/ 9411770 w 12645808"/>
                  <a:gd name="connsiteY30" fmla="*/ 549640 h 2276856"/>
                  <a:gd name="connsiteX31" fmla="*/ 9108229 w 12645808"/>
                  <a:gd name="connsiteY31" fmla="*/ 634198 h 2276856"/>
                  <a:gd name="connsiteX32" fmla="*/ 9044654 w 12645808"/>
                  <a:gd name="connsiteY32" fmla="*/ 537779 h 2276856"/>
                  <a:gd name="connsiteX33" fmla="*/ 8902856 w 12645808"/>
                  <a:gd name="connsiteY33" fmla="*/ 615237 h 2276856"/>
                  <a:gd name="connsiteX34" fmla="*/ 8859994 w 12645808"/>
                  <a:gd name="connsiteY34" fmla="*/ 586662 h 2276856"/>
                  <a:gd name="connsiteX35" fmla="*/ 8736619 w 12645808"/>
                  <a:gd name="connsiteY35" fmla="*/ 661559 h 2276856"/>
                  <a:gd name="connsiteX36" fmla="*/ 8553307 w 12645808"/>
                  <a:gd name="connsiteY36" fmla="*/ 580012 h 2276856"/>
                  <a:gd name="connsiteX37" fmla="*/ 8463538 w 12645808"/>
                  <a:gd name="connsiteY37" fmla="*/ 508620 h 2276856"/>
                  <a:gd name="connsiteX38" fmla="*/ 8411196 w 12645808"/>
                  <a:gd name="connsiteY38" fmla="*/ 527086 h 2276856"/>
                  <a:gd name="connsiteX39" fmla="*/ 8312441 w 12645808"/>
                  <a:gd name="connsiteY39" fmla="*/ 459243 h 2276856"/>
                  <a:gd name="connsiteX40" fmla="*/ 8204747 w 12645808"/>
                  <a:gd name="connsiteY40" fmla="*/ 469351 h 2276856"/>
                  <a:gd name="connsiteX41" fmla="*/ 8092243 w 12645808"/>
                  <a:gd name="connsiteY41" fmla="*/ 523492 h 2276856"/>
                  <a:gd name="connsiteX42" fmla="*/ 7982751 w 12645808"/>
                  <a:gd name="connsiteY42" fmla="*/ 662727 h 2276856"/>
                  <a:gd name="connsiteX43" fmla="*/ 7814491 w 12645808"/>
                  <a:gd name="connsiteY43" fmla="*/ 847118 h 2276856"/>
                  <a:gd name="connsiteX44" fmla="*/ 7721083 w 12645808"/>
                  <a:gd name="connsiteY44" fmla="*/ 916757 h 2276856"/>
                  <a:gd name="connsiteX45" fmla="*/ 7550980 w 12645808"/>
                  <a:gd name="connsiteY45" fmla="*/ 1059453 h 2276856"/>
                  <a:gd name="connsiteX46" fmla="*/ 7508747 w 12645808"/>
                  <a:gd name="connsiteY46" fmla="*/ 1020723 h 2276856"/>
                  <a:gd name="connsiteX47" fmla="*/ 7466963 w 12645808"/>
                  <a:gd name="connsiteY47" fmla="*/ 1134350 h 2276856"/>
                  <a:gd name="connsiteX48" fmla="*/ 7356392 w 12645808"/>
                  <a:gd name="connsiteY48" fmla="*/ 1258805 h 2276856"/>
                  <a:gd name="connsiteX49" fmla="*/ 7249326 w 12645808"/>
                  <a:gd name="connsiteY49" fmla="*/ 1375395 h 2276856"/>
                  <a:gd name="connsiteX50" fmla="*/ 7158883 w 12645808"/>
                  <a:gd name="connsiteY50" fmla="*/ 1448585 h 2276856"/>
                  <a:gd name="connsiteX51" fmla="*/ 7073788 w 12645808"/>
                  <a:gd name="connsiteY51" fmla="*/ 1538443 h 2276856"/>
                  <a:gd name="connsiteX52" fmla="*/ 6838088 w 12645808"/>
                  <a:gd name="connsiteY52" fmla="*/ 1684869 h 2276856"/>
                  <a:gd name="connsiteX53" fmla="*/ 6688159 w 12645808"/>
                  <a:gd name="connsiteY53" fmla="*/ 1407430 h 2276856"/>
                  <a:gd name="connsiteX54" fmla="*/ 6561369 w 12645808"/>
                  <a:gd name="connsiteY54" fmla="*/ 1490818 h 2276856"/>
                  <a:gd name="connsiteX55" fmla="*/ 6499503 w 12645808"/>
                  <a:gd name="connsiteY55" fmla="*/ 1459952 h 2276856"/>
                  <a:gd name="connsiteX56" fmla="*/ 6355504 w 12645808"/>
                  <a:gd name="connsiteY56" fmla="*/ 1526087 h 2276856"/>
                  <a:gd name="connsiteX57" fmla="*/ 6300197 w 12645808"/>
                  <a:gd name="connsiteY57" fmla="*/ 1418887 h 2276856"/>
                  <a:gd name="connsiteX58" fmla="*/ 6200902 w 12645808"/>
                  <a:gd name="connsiteY58" fmla="*/ 1469477 h 2276856"/>
                  <a:gd name="connsiteX59" fmla="*/ 6149278 w 12645808"/>
                  <a:gd name="connsiteY59" fmla="*/ 1394491 h 2276856"/>
                  <a:gd name="connsiteX60" fmla="*/ 6088578 w 12645808"/>
                  <a:gd name="connsiteY60" fmla="*/ 1441486 h 2276856"/>
                  <a:gd name="connsiteX61" fmla="*/ 6038034 w 12645808"/>
                  <a:gd name="connsiteY61" fmla="*/ 1447417 h 2276856"/>
                  <a:gd name="connsiteX62" fmla="*/ 5969651 w 12645808"/>
                  <a:gd name="connsiteY62" fmla="*/ 1541454 h 2276856"/>
                  <a:gd name="connsiteX63" fmla="*/ 5841110 w 12645808"/>
                  <a:gd name="connsiteY63" fmla="*/ 1642634 h 2276856"/>
                  <a:gd name="connsiteX64" fmla="*/ 5801840 w 12645808"/>
                  <a:gd name="connsiteY64" fmla="*/ 1635446 h 2276856"/>
                  <a:gd name="connsiteX65" fmla="*/ 5594089 w 12645808"/>
                  <a:gd name="connsiteY65" fmla="*/ 1785420 h 2276856"/>
                  <a:gd name="connsiteX66" fmla="*/ 5449010 w 12645808"/>
                  <a:gd name="connsiteY66" fmla="*/ 1686576 h 2276856"/>
                  <a:gd name="connsiteX67" fmla="*/ 5363961 w 12645808"/>
                  <a:gd name="connsiteY67" fmla="*/ 1759226 h 2276856"/>
                  <a:gd name="connsiteX68" fmla="*/ 5320560 w 12645808"/>
                  <a:gd name="connsiteY68" fmla="*/ 1722295 h 2276856"/>
                  <a:gd name="connsiteX69" fmla="*/ 5156386 w 12645808"/>
                  <a:gd name="connsiteY69" fmla="*/ 1845489 h 2276856"/>
                  <a:gd name="connsiteX70" fmla="*/ 5021284 w 12645808"/>
                  <a:gd name="connsiteY70" fmla="*/ 1749071 h 2276856"/>
                  <a:gd name="connsiteX71" fmla="*/ 4943962 w 12645808"/>
                  <a:gd name="connsiteY71" fmla="*/ 1656832 h 2276856"/>
                  <a:gd name="connsiteX72" fmla="*/ 4896964 w 12645808"/>
                  <a:gd name="connsiteY72" fmla="*/ 1690754 h 2276856"/>
                  <a:gd name="connsiteX73" fmla="*/ 4767840 w 12645808"/>
                  <a:gd name="connsiteY73" fmla="*/ 1788969 h 2276856"/>
                  <a:gd name="connsiteX74" fmla="*/ 4684585 w 12645808"/>
                  <a:gd name="connsiteY74" fmla="*/ 1831157 h 2276856"/>
                  <a:gd name="connsiteX75" fmla="*/ 4320389 w 12645808"/>
                  <a:gd name="connsiteY75" fmla="*/ 1992453 h 2276856"/>
                  <a:gd name="connsiteX76" fmla="*/ 4231788 w 12645808"/>
                  <a:gd name="connsiteY76" fmla="*/ 2024578 h 2276856"/>
                  <a:gd name="connsiteX77" fmla="*/ 3284095 w 12645808"/>
                  <a:gd name="connsiteY77" fmla="*/ 2179942 h 2276856"/>
                  <a:gd name="connsiteX78" fmla="*/ 3160315 w 12645808"/>
                  <a:gd name="connsiteY78" fmla="*/ 2104911 h 2276856"/>
                  <a:gd name="connsiteX79" fmla="*/ 3115116 w 12645808"/>
                  <a:gd name="connsiteY79" fmla="*/ 2067396 h 2276856"/>
                  <a:gd name="connsiteX80" fmla="*/ 3029482 w 12645808"/>
                  <a:gd name="connsiteY80" fmla="*/ 2138788 h 2276856"/>
                  <a:gd name="connsiteX81" fmla="*/ 2838532 w 12645808"/>
                  <a:gd name="connsiteY81" fmla="*/ 2116144 h 2276856"/>
                  <a:gd name="connsiteX82" fmla="*/ 2319465 w 12645808"/>
                  <a:gd name="connsiteY82" fmla="*/ 2276856 h 2276856"/>
                  <a:gd name="connsiteX83" fmla="*/ 2195099 w 12645808"/>
                  <a:gd name="connsiteY83" fmla="*/ 2153615 h 2276856"/>
                  <a:gd name="connsiteX84" fmla="*/ 2101108 w 12645808"/>
                  <a:gd name="connsiteY84" fmla="*/ 2145842 h 2276856"/>
                  <a:gd name="connsiteX85" fmla="*/ 2050607 w 12645808"/>
                  <a:gd name="connsiteY85" fmla="*/ 2082132 h 2276856"/>
                  <a:gd name="connsiteX86" fmla="*/ 1946461 w 12645808"/>
                  <a:gd name="connsiteY86" fmla="*/ 2081548 h 2276856"/>
                  <a:gd name="connsiteX87" fmla="*/ 1785211 w 12645808"/>
                  <a:gd name="connsiteY87" fmla="*/ 2057781 h 2276856"/>
                  <a:gd name="connsiteX88" fmla="*/ 1681963 w 12645808"/>
                  <a:gd name="connsiteY88" fmla="*/ 1961363 h 2276856"/>
                  <a:gd name="connsiteX89" fmla="*/ 1627869 w 12645808"/>
                  <a:gd name="connsiteY89" fmla="*/ 1981670 h 2276856"/>
                  <a:gd name="connsiteX90" fmla="*/ 1575526 w 12645808"/>
                  <a:gd name="connsiteY90" fmla="*/ 1923352 h 2276856"/>
                  <a:gd name="connsiteX91" fmla="*/ 1460193 w 12645808"/>
                  <a:gd name="connsiteY91" fmla="*/ 1858474 h 2276856"/>
                  <a:gd name="connsiteX92" fmla="*/ 1188191 w 12645808"/>
                  <a:gd name="connsiteY92" fmla="*/ 1931080 h 2276856"/>
                  <a:gd name="connsiteX93" fmla="*/ 915740 w 12645808"/>
                  <a:gd name="connsiteY93" fmla="*/ 2053108 h 2276856"/>
                  <a:gd name="connsiteX94" fmla="*/ 878268 w 12645808"/>
                  <a:gd name="connsiteY94" fmla="*/ 1969180 h 2276856"/>
                  <a:gd name="connsiteX95" fmla="*/ 837833 w 12645808"/>
                  <a:gd name="connsiteY95" fmla="*/ 1937640 h 2276856"/>
                  <a:gd name="connsiteX96" fmla="*/ 713468 w 12645808"/>
                  <a:gd name="connsiteY96" fmla="*/ 1879322 h 2276856"/>
                  <a:gd name="connsiteX97" fmla="*/ 577242 w 12645808"/>
                  <a:gd name="connsiteY97" fmla="*/ 1852544 h 2276856"/>
                  <a:gd name="connsiteX98" fmla="*/ 455844 w 12645808"/>
                  <a:gd name="connsiteY98" fmla="*/ 1888847 h 2276856"/>
                  <a:gd name="connsiteX99" fmla="*/ 285113 w 12645808"/>
                  <a:gd name="connsiteY99" fmla="*/ 1934674 h 2276856"/>
                  <a:gd name="connsiteX100" fmla="*/ 9068 w 12645808"/>
                  <a:gd name="connsiteY100" fmla="*/ 1520606 h 2276856"/>
                  <a:gd name="connsiteX101" fmla="*/ 0 w 12645808"/>
                  <a:gd name="connsiteY101" fmla="*/ 1512168 h 2276856"/>
                  <a:gd name="connsiteX102" fmla="*/ 5733042 w 12645808"/>
                  <a:gd name="connsiteY102" fmla="*/ 1512168 h 2276856"/>
                  <a:gd name="connsiteX0" fmla="*/ 5733042 w 12645808"/>
                  <a:gd name="connsiteY0" fmla="*/ 0 h 2276856"/>
                  <a:gd name="connsiteX1" fmla="*/ 12645808 w 12645808"/>
                  <a:gd name="connsiteY1" fmla="*/ 0 h 2276856"/>
                  <a:gd name="connsiteX2" fmla="*/ 12645808 w 12645808"/>
                  <a:gd name="connsiteY2" fmla="*/ 1169648 h 2276856"/>
                  <a:gd name="connsiteX3" fmla="*/ 12644780 w 12645808"/>
                  <a:gd name="connsiteY3" fmla="*/ 1170359 h 2276856"/>
                  <a:gd name="connsiteX4" fmla="*/ 12396600 w 12645808"/>
                  <a:gd name="connsiteY4" fmla="*/ 1192803 h 2276856"/>
                  <a:gd name="connsiteX5" fmla="*/ 12172268 w 12645808"/>
                  <a:gd name="connsiteY5" fmla="*/ 1120781 h 2276856"/>
                  <a:gd name="connsiteX6" fmla="*/ 11990754 w 12645808"/>
                  <a:gd name="connsiteY6" fmla="*/ 1099978 h 2276856"/>
                  <a:gd name="connsiteX7" fmla="*/ 11845093 w 12645808"/>
                  <a:gd name="connsiteY7" fmla="*/ 1064934 h 2276856"/>
                  <a:gd name="connsiteX8" fmla="*/ 11796390 w 12645808"/>
                  <a:gd name="connsiteY8" fmla="*/ 1087578 h 2276856"/>
                  <a:gd name="connsiteX9" fmla="*/ 11554761 w 12645808"/>
                  <a:gd name="connsiteY9" fmla="*/ 940615 h 2276856"/>
                  <a:gd name="connsiteX10" fmla="*/ 11516705 w 12645808"/>
                  <a:gd name="connsiteY10" fmla="*/ 901346 h 2276856"/>
                  <a:gd name="connsiteX11" fmla="*/ 11444144 w 12645808"/>
                  <a:gd name="connsiteY11" fmla="*/ 853182 h 2276856"/>
                  <a:gd name="connsiteX12" fmla="*/ 11383490 w 12645808"/>
                  <a:gd name="connsiteY12" fmla="*/ 682361 h 2276856"/>
                  <a:gd name="connsiteX13" fmla="*/ 11324588 w 12645808"/>
                  <a:gd name="connsiteY13" fmla="*/ 586527 h 2276856"/>
                  <a:gd name="connsiteX14" fmla="*/ 11299607 w 12645808"/>
                  <a:gd name="connsiteY14" fmla="*/ 599063 h 2276856"/>
                  <a:gd name="connsiteX15" fmla="*/ 11266899 w 12645808"/>
                  <a:gd name="connsiteY15" fmla="*/ 546091 h 2276856"/>
                  <a:gd name="connsiteX16" fmla="*/ 11118138 w 12645808"/>
                  <a:gd name="connsiteY16" fmla="*/ 408653 h 2276856"/>
                  <a:gd name="connsiteX17" fmla="*/ 11062201 w 12645808"/>
                  <a:gd name="connsiteY17" fmla="*/ 423569 h 2276856"/>
                  <a:gd name="connsiteX18" fmla="*/ 10986631 w 12645808"/>
                  <a:gd name="connsiteY18" fmla="*/ 300373 h 2276856"/>
                  <a:gd name="connsiteX19" fmla="*/ 10764995 w 12645808"/>
                  <a:gd name="connsiteY19" fmla="*/ 162799 h 2276856"/>
                  <a:gd name="connsiteX20" fmla="*/ 10686144 w 12645808"/>
                  <a:gd name="connsiteY20" fmla="*/ 240887 h 2276856"/>
                  <a:gd name="connsiteX21" fmla="*/ 10556478 w 12645808"/>
                  <a:gd name="connsiteY21" fmla="*/ 237922 h 2276856"/>
                  <a:gd name="connsiteX22" fmla="*/ 10481536 w 12645808"/>
                  <a:gd name="connsiteY22" fmla="*/ 347414 h 2276856"/>
                  <a:gd name="connsiteX23" fmla="*/ 10363147 w 12645808"/>
                  <a:gd name="connsiteY23" fmla="*/ 492536 h 2276856"/>
                  <a:gd name="connsiteX24" fmla="*/ 10182262 w 12645808"/>
                  <a:gd name="connsiteY24" fmla="*/ 750833 h 2276856"/>
                  <a:gd name="connsiteX25" fmla="*/ 10082968 w 12645808"/>
                  <a:gd name="connsiteY25" fmla="*/ 711521 h 2276856"/>
                  <a:gd name="connsiteX26" fmla="*/ 9880607 w 12645808"/>
                  <a:gd name="connsiteY26" fmla="*/ 742520 h 2276856"/>
                  <a:gd name="connsiteX27" fmla="*/ 9735395 w 12645808"/>
                  <a:gd name="connsiteY27" fmla="*/ 584191 h 2276856"/>
                  <a:gd name="connsiteX28" fmla="*/ 9666384 w 12645808"/>
                  <a:gd name="connsiteY28" fmla="*/ 618697 h 2276856"/>
                  <a:gd name="connsiteX29" fmla="*/ 9577155 w 12645808"/>
                  <a:gd name="connsiteY29" fmla="*/ 552606 h 2276856"/>
                  <a:gd name="connsiteX30" fmla="*/ 9411770 w 12645808"/>
                  <a:gd name="connsiteY30" fmla="*/ 549640 h 2276856"/>
                  <a:gd name="connsiteX31" fmla="*/ 9108229 w 12645808"/>
                  <a:gd name="connsiteY31" fmla="*/ 634198 h 2276856"/>
                  <a:gd name="connsiteX32" fmla="*/ 9044654 w 12645808"/>
                  <a:gd name="connsiteY32" fmla="*/ 537779 h 2276856"/>
                  <a:gd name="connsiteX33" fmla="*/ 8902856 w 12645808"/>
                  <a:gd name="connsiteY33" fmla="*/ 615237 h 2276856"/>
                  <a:gd name="connsiteX34" fmla="*/ 8859994 w 12645808"/>
                  <a:gd name="connsiteY34" fmla="*/ 586662 h 2276856"/>
                  <a:gd name="connsiteX35" fmla="*/ 8736619 w 12645808"/>
                  <a:gd name="connsiteY35" fmla="*/ 661559 h 2276856"/>
                  <a:gd name="connsiteX36" fmla="*/ 8553307 w 12645808"/>
                  <a:gd name="connsiteY36" fmla="*/ 580012 h 2276856"/>
                  <a:gd name="connsiteX37" fmla="*/ 8463538 w 12645808"/>
                  <a:gd name="connsiteY37" fmla="*/ 508620 h 2276856"/>
                  <a:gd name="connsiteX38" fmla="*/ 8411196 w 12645808"/>
                  <a:gd name="connsiteY38" fmla="*/ 527086 h 2276856"/>
                  <a:gd name="connsiteX39" fmla="*/ 8312441 w 12645808"/>
                  <a:gd name="connsiteY39" fmla="*/ 459243 h 2276856"/>
                  <a:gd name="connsiteX40" fmla="*/ 8204747 w 12645808"/>
                  <a:gd name="connsiteY40" fmla="*/ 469351 h 2276856"/>
                  <a:gd name="connsiteX41" fmla="*/ 8092243 w 12645808"/>
                  <a:gd name="connsiteY41" fmla="*/ 523492 h 2276856"/>
                  <a:gd name="connsiteX42" fmla="*/ 7982751 w 12645808"/>
                  <a:gd name="connsiteY42" fmla="*/ 662727 h 2276856"/>
                  <a:gd name="connsiteX43" fmla="*/ 7814491 w 12645808"/>
                  <a:gd name="connsiteY43" fmla="*/ 847118 h 2276856"/>
                  <a:gd name="connsiteX44" fmla="*/ 7721083 w 12645808"/>
                  <a:gd name="connsiteY44" fmla="*/ 916757 h 2276856"/>
                  <a:gd name="connsiteX45" fmla="*/ 7550980 w 12645808"/>
                  <a:gd name="connsiteY45" fmla="*/ 1059453 h 2276856"/>
                  <a:gd name="connsiteX46" fmla="*/ 7508747 w 12645808"/>
                  <a:gd name="connsiteY46" fmla="*/ 1020723 h 2276856"/>
                  <a:gd name="connsiteX47" fmla="*/ 7466963 w 12645808"/>
                  <a:gd name="connsiteY47" fmla="*/ 1134350 h 2276856"/>
                  <a:gd name="connsiteX48" fmla="*/ 7356392 w 12645808"/>
                  <a:gd name="connsiteY48" fmla="*/ 1258805 h 2276856"/>
                  <a:gd name="connsiteX49" fmla="*/ 7249326 w 12645808"/>
                  <a:gd name="connsiteY49" fmla="*/ 1375395 h 2276856"/>
                  <a:gd name="connsiteX50" fmla="*/ 7158883 w 12645808"/>
                  <a:gd name="connsiteY50" fmla="*/ 1448585 h 2276856"/>
                  <a:gd name="connsiteX51" fmla="*/ 7073788 w 12645808"/>
                  <a:gd name="connsiteY51" fmla="*/ 1538443 h 2276856"/>
                  <a:gd name="connsiteX52" fmla="*/ 6838088 w 12645808"/>
                  <a:gd name="connsiteY52" fmla="*/ 1684869 h 2276856"/>
                  <a:gd name="connsiteX53" fmla="*/ 6688159 w 12645808"/>
                  <a:gd name="connsiteY53" fmla="*/ 1407430 h 2276856"/>
                  <a:gd name="connsiteX54" fmla="*/ 6561369 w 12645808"/>
                  <a:gd name="connsiteY54" fmla="*/ 1490818 h 2276856"/>
                  <a:gd name="connsiteX55" fmla="*/ 6499503 w 12645808"/>
                  <a:gd name="connsiteY55" fmla="*/ 1459952 h 2276856"/>
                  <a:gd name="connsiteX56" fmla="*/ 6355504 w 12645808"/>
                  <a:gd name="connsiteY56" fmla="*/ 1526087 h 2276856"/>
                  <a:gd name="connsiteX57" fmla="*/ 6300197 w 12645808"/>
                  <a:gd name="connsiteY57" fmla="*/ 1418887 h 2276856"/>
                  <a:gd name="connsiteX58" fmla="*/ 6200902 w 12645808"/>
                  <a:gd name="connsiteY58" fmla="*/ 1469477 h 2276856"/>
                  <a:gd name="connsiteX59" fmla="*/ 6149278 w 12645808"/>
                  <a:gd name="connsiteY59" fmla="*/ 1394491 h 2276856"/>
                  <a:gd name="connsiteX60" fmla="*/ 6088578 w 12645808"/>
                  <a:gd name="connsiteY60" fmla="*/ 1441486 h 2276856"/>
                  <a:gd name="connsiteX61" fmla="*/ 6038034 w 12645808"/>
                  <a:gd name="connsiteY61" fmla="*/ 1447417 h 2276856"/>
                  <a:gd name="connsiteX62" fmla="*/ 5969651 w 12645808"/>
                  <a:gd name="connsiteY62" fmla="*/ 1541454 h 2276856"/>
                  <a:gd name="connsiteX63" fmla="*/ 5841110 w 12645808"/>
                  <a:gd name="connsiteY63" fmla="*/ 1642634 h 2276856"/>
                  <a:gd name="connsiteX64" fmla="*/ 5801840 w 12645808"/>
                  <a:gd name="connsiteY64" fmla="*/ 1635446 h 2276856"/>
                  <a:gd name="connsiteX65" fmla="*/ 5594089 w 12645808"/>
                  <a:gd name="connsiteY65" fmla="*/ 1785420 h 2276856"/>
                  <a:gd name="connsiteX66" fmla="*/ 5449010 w 12645808"/>
                  <a:gd name="connsiteY66" fmla="*/ 1686576 h 2276856"/>
                  <a:gd name="connsiteX67" fmla="*/ 5363961 w 12645808"/>
                  <a:gd name="connsiteY67" fmla="*/ 1759226 h 2276856"/>
                  <a:gd name="connsiteX68" fmla="*/ 5320560 w 12645808"/>
                  <a:gd name="connsiteY68" fmla="*/ 1722295 h 2276856"/>
                  <a:gd name="connsiteX69" fmla="*/ 5156386 w 12645808"/>
                  <a:gd name="connsiteY69" fmla="*/ 1845489 h 2276856"/>
                  <a:gd name="connsiteX70" fmla="*/ 5021284 w 12645808"/>
                  <a:gd name="connsiteY70" fmla="*/ 1749071 h 2276856"/>
                  <a:gd name="connsiteX71" fmla="*/ 4943962 w 12645808"/>
                  <a:gd name="connsiteY71" fmla="*/ 1656832 h 2276856"/>
                  <a:gd name="connsiteX72" fmla="*/ 4896964 w 12645808"/>
                  <a:gd name="connsiteY72" fmla="*/ 1690754 h 2276856"/>
                  <a:gd name="connsiteX73" fmla="*/ 4767840 w 12645808"/>
                  <a:gd name="connsiteY73" fmla="*/ 1788969 h 2276856"/>
                  <a:gd name="connsiteX74" fmla="*/ 4684585 w 12645808"/>
                  <a:gd name="connsiteY74" fmla="*/ 1831157 h 2276856"/>
                  <a:gd name="connsiteX75" fmla="*/ 4320389 w 12645808"/>
                  <a:gd name="connsiteY75" fmla="*/ 1992453 h 2276856"/>
                  <a:gd name="connsiteX76" fmla="*/ 4231788 w 12645808"/>
                  <a:gd name="connsiteY76" fmla="*/ 2024578 h 2276856"/>
                  <a:gd name="connsiteX77" fmla="*/ 3284095 w 12645808"/>
                  <a:gd name="connsiteY77" fmla="*/ 2179942 h 2276856"/>
                  <a:gd name="connsiteX78" fmla="*/ 3160315 w 12645808"/>
                  <a:gd name="connsiteY78" fmla="*/ 2104911 h 2276856"/>
                  <a:gd name="connsiteX79" fmla="*/ 3115116 w 12645808"/>
                  <a:gd name="connsiteY79" fmla="*/ 2067396 h 2276856"/>
                  <a:gd name="connsiteX80" fmla="*/ 3029482 w 12645808"/>
                  <a:gd name="connsiteY80" fmla="*/ 2138788 h 2276856"/>
                  <a:gd name="connsiteX81" fmla="*/ 2838532 w 12645808"/>
                  <a:gd name="connsiteY81" fmla="*/ 2116144 h 2276856"/>
                  <a:gd name="connsiteX82" fmla="*/ 2319465 w 12645808"/>
                  <a:gd name="connsiteY82" fmla="*/ 2276856 h 2276856"/>
                  <a:gd name="connsiteX83" fmla="*/ 2195099 w 12645808"/>
                  <a:gd name="connsiteY83" fmla="*/ 2153615 h 2276856"/>
                  <a:gd name="connsiteX84" fmla="*/ 2101108 w 12645808"/>
                  <a:gd name="connsiteY84" fmla="*/ 2145842 h 2276856"/>
                  <a:gd name="connsiteX85" fmla="*/ 2050607 w 12645808"/>
                  <a:gd name="connsiteY85" fmla="*/ 2082132 h 2276856"/>
                  <a:gd name="connsiteX86" fmla="*/ 1946461 w 12645808"/>
                  <a:gd name="connsiteY86" fmla="*/ 2081548 h 2276856"/>
                  <a:gd name="connsiteX87" fmla="*/ 1785211 w 12645808"/>
                  <a:gd name="connsiteY87" fmla="*/ 2057781 h 2276856"/>
                  <a:gd name="connsiteX88" fmla="*/ 1681963 w 12645808"/>
                  <a:gd name="connsiteY88" fmla="*/ 1961363 h 2276856"/>
                  <a:gd name="connsiteX89" fmla="*/ 1627869 w 12645808"/>
                  <a:gd name="connsiteY89" fmla="*/ 1981670 h 2276856"/>
                  <a:gd name="connsiteX90" fmla="*/ 1575526 w 12645808"/>
                  <a:gd name="connsiteY90" fmla="*/ 1923352 h 2276856"/>
                  <a:gd name="connsiteX91" fmla="*/ 1460193 w 12645808"/>
                  <a:gd name="connsiteY91" fmla="*/ 1858474 h 2276856"/>
                  <a:gd name="connsiteX92" fmla="*/ 1188191 w 12645808"/>
                  <a:gd name="connsiteY92" fmla="*/ 1931080 h 2276856"/>
                  <a:gd name="connsiteX93" fmla="*/ 915740 w 12645808"/>
                  <a:gd name="connsiteY93" fmla="*/ 2053108 h 2276856"/>
                  <a:gd name="connsiteX94" fmla="*/ 878268 w 12645808"/>
                  <a:gd name="connsiteY94" fmla="*/ 1969180 h 2276856"/>
                  <a:gd name="connsiteX95" fmla="*/ 837833 w 12645808"/>
                  <a:gd name="connsiteY95" fmla="*/ 1937640 h 2276856"/>
                  <a:gd name="connsiteX96" fmla="*/ 713468 w 12645808"/>
                  <a:gd name="connsiteY96" fmla="*/ 1879322 h 2276856"/>
                  <a:gd name="connsiteX97" fmla="*/ 577242 w 12645808"/>
                  <a:gd name="connsiteY97" fmla="*/ 1852544 h 2276856"/>
                  <a:gd name="connsiteX98" fmla="*/ 455844 w 12645808"/>
                  <a:gd name="connsiteY98" fmla="*/ 1888847 h 2276856"/>
                  <a:gd name="connsiteX99" fmla="*/ 285113 w 12645808"/>
                  <a:gd name="connsiteY99" fmla="*/ 1934674 h 2276856"/>
                  <a:gd name="connsiteX100" fmla="*/ 9068 w 12645808"/>
                  <a:gd name="connsiteY100" fmla="*/ 1520606 h 2276856"/>
                  <a:gd name="connsiteX101" fmla="*/ 0 w 12645808"/>
                  <a:gd name="connsiteY101" fmla="*/ 1512168 h 2276856"/>
                  <a:gd name="connsiteX102" fmla="*/ 5733042 w 12645808"/>
                  <a:gd name="connsiteY102" fmla="*/ 1512168 h 2276856"/>
                  <a:gd name="connsiteX103" fmla="*/ 5824482 w 12645808"/>
                  <a:gd name="connsiteY103" fmla="*/ 91440 h 2276856"/>
                  <a:gd name="connsiteX0" fmla="*/ 5733042 w 12645808"/>
                  <a:gd name="connsiteY0" fmla="*/ 0 h 2276856"/>
                  <a:gd name="connsiteX1" fmla="*/ 12645808 w 12645808"/>
                  <a:gd name="connsiteY1" fmla="*/ 0 h 2276856"/>
                  <a:gd name="connsiteX2" fmla="*/ 12645808 w 12645808"/>
                  <a:gd name="connsiteY2" fmla="*/ 1169648 h 2276856"/>
                  <a:gd name="connsiteX3" fmla="*/ 12644780 w 12645808"/>
                  <a:gd name="connsiteY3" fmla="*/ 1170359 h 2276856"/>
                  <a:gd name="connsiteX4" fmla="*/ 12396600 w 12645808"/>
                  <a:gd name="connsiteY4" fmla="*/ 1192803 h 2276856"/>
                  <a:gd name="connsiteX5" fmla="*/ 12172268 w 12645808"/>
                  <a:gd name="connsiteY5" fmla="*/ 1120781 h 2276856"/>
                  <a:gd name="connsiteX6" fmla="*/ 11990754 w 12645808"/>
                  <a:gd name="connsiteY6" fmla="*/ 1099978 h 2276856"/>
                  <a:gd name="connsiteX7" fmla="*/ 11845093 w 12645808"/>
                  <a:gd name="connsiteY7" fmla="*/ 1064934 h 2276856"/>
                  <a:gd name="connsiteX8" fmla="*/ 11796390 w 12645808"/>
                  <a:gd name="connsiteY8" fmla="*/ 1087578 h 2276856"/>
                  <a:gd name="connsiteX9" fmla="*/ 11554761 w 12645808"/>
                  <a:gd name="connsiteY9" fmla="*/ 940615 h 2276856"/>
                  <a:gd name="connsiteX10" fmla="*/ 11516705 w 12645808"/>
                  <a:gd name="connsiteY10" fmla="*/ 901346 h 2276856"/>
                  <a:gd name="connsiteX11" fmla="*/ 11444144 w 12645808"/>
                  <a:gd name="connsiteY11" fmla="*/ 853182 h 2276856"/>
                  <a:gd name="connsiteX12" fmla="*/ 11383490 w 12645808"/>
                  <a:gd name="connsiteY12" fmla="*/ 682361 h 2276856"/>
                  <a:gd name="connsiteX13" fmla="*/ 11324588 w 12645808"/>
                  <a:gd name="connsiteY13" fmla="*/ 586527 h 2276856"/>
                  <a:gd name="connsiteX14" fmla="*/ 11299607 w 12645808"/>
                  <a:gd name="connsiteY14" fmla="*/ 599063 h 2276856"/>
                  <a:gd name="connsiteX15" fmla="*/ 11266899 w 12645808"/>
                  <a:gd name="connsiteY15" fmla="*/ 546091 h 2276856"/>
                  <a:gd name="connsiteX16" fmla="*/ 11118138 w 12645808"/>
                  <a:gd name="connsiteY16" fmla="*/ 408653 h 2276856"/>
                  <a:gd name="connsiteX17" fmla="*/ 11062201 w 12645808"/>
                  <a:gd name="connsiteY17" fmla="*/ 423569 h 2276856"/>
                  <a:gd name="connsiteX18" fmla="*/ 10986631 w 12645808"/>
                  <a:gd name="connsiteY18" fmla="*/ 300373 h 2276856"/>
                  <a:gd name="connsiteX19" fmla="*/ 10764995 w 12645808"/>
                  <a:gd name="connsiteY19" fmla="*/ 162799 h 2276856"/>
                  <a:gd name="connsiteX20" fmla="*/ 10686144 w 12645808"/>
                  <a:gd name="connsiteY20" fmla="*/ 240887 h 2276856"/>
                  <a:gd name="connsiteX21" fmla="*/ 10556478 w 12645808"/>
                  <a:gd name="connsiteY21" fmla="*/ 237922 h 2276856"/>
                  <a:gd name="connsiteX22" fmla="*/ 10481536 w 12645808"/>
                  <a:gd name="connsiteY22" fmla="*/ 347414 h 2276856"/>
                  <a:gd name="connsiteX23" fmla="*/ 10363147 w 12645808"/>
                  <a:gd name="connsiteY23" fmla="*/ 492536 h 2276856"/>
                  <a:gd name="connsiteX24" fmla="*/ 10182262 w 12645808"/>
                  <a:gd name="connsiteY24" fmla="*/ 750833 h 2276856"/>
                  <a:gd name="connsiteX25" fmla="*/ 10082968 w 12645808"/>
                  <a:gd name="connsiteY25" fmla="*/ 711521 h 2276856"/>
                  <a:gd name="connsiteX26" fmla="*/ 9880607 w 12645808"/>
                  <a:gd name="connsiteY26" fmla="*/ 742520 h 2276856"/>
                  <a:gd name="connsiteX27" fmla="*/ 9735395 w 12645808"/>
                  <a:gd name="connsiteY27" fmla="*/ 584191 h 2276856"/>
                  <a:gd name="connsiteX28" fmla="*/ 9666384 w 12645808"/>
                  <a:gd name="connsiteY28" fmla="*/ 618697 h 2276856"/>
                  <a:gd name="connsiteX29" fmla="*/ 9577155 w 12645808"/>
                  <a:gd name="connsiteY29" fmla="*/ 552606 h 2276856"/>
                  <a:gd name="connsiteX30" fmla="*/ 9411770 w 12645808"/>
                  <a:gd name="connsiteY30" fmla="*/ 549640 h 2276856"/>
                  <a:gd name="connsiteX31" fmla="*/ 9108229 w 12645808"/>
                  <a:gd name="connsiteY31" fmla="*/ 634198 h 2276856"/>
                  <a:gd name="connsiteX32" fmla="*/ 9044654 w 12645808"/>
                  <a:gd name="connsiteY32" fmla="*/ 537779 h 2276856"/>
                  <a:gd name="connsiteX33" fmla="*/ 8902856 w 12645808"/>
                  <a:gd name="connsiteY33" fmla="*/ 615237 h 2276856"/>
                  <a:gd name="connsiteX34" fmla="*/ 8859994 w 12645808"/>
                  <a:gd name="connsiteY34" fmla="*/ 586662 h 2276856"/>
                  <a:gd name="connsiteX35" fmla="*/ 8736619 w 12645808"/>
                  <a:gd name="connsiteY35" fmla="*/ 661559 h 2276856"/>
                  <a:gd name="connsiteX36" fmla="*/ 8553307 w 12645808"/>
                  <a:gd name="connsiteY36" fmla="*/ 580012 h 2276856"/>
                  <a:gd name="connsiteX37" fmla="*/ 8463538 w 12645808"/>
                  <a:gd name="connsiteY37" fmla="*/ 508620 h 2276856"/>
                  <a:gd name="connsiteX38" fmla="*/ 8411196 w 12645808"/>
                  <a:gd name="connsiteY38" fmla="*/ 527086 h 2276856"/>
                  <a:gd name="connsiteX39" fmla="*/ 8312441 w 12645808"/>
                  <a:gd name="connsiteY39" fmla="*/ 459243 h 2276856"/>
                  <a:gd name="connsiteX40" fmla="*/ 8204747 w 12645808"/>
                  <a:gd name="connsiteY40" fmla="*/ 469351 h 2276856"/>
                  <a:gd name="connsiteX41" fmla="*/ 8092243 w 12645808"/>
                  <a:gd name="connsiteY41" fmla="*/ 523492 h 2276856"/>
                  <a:gd name="connsiteX42" fmla="*/ 7982751 w 12645808"/>
                  <a:gd name="connsiteY42" fmla="*/ 662727 h 2276856"/>
                  <a:gd name="connsiteX43" fmla="*/ 7814491 w 12645808"/>
                  <a:gd name="connsiteY43" fmla="*/ 847118 h 2276856"/>
                  <a:gd name="connsiteX44" fmla="*/ 7721083 w 12645808"/>
                  <a:gd name="connsiteY44" fmla="*/ 916757 h 2276856"/>
                  <a:gd name="connsiteX45" fmla="*/ 7550980 w 12645808"/>
                  <a:gd name="connsiteY45" fmla="*/ 1059453 h 2276856"/>
                  <a:gd name="connsiteX46" fmla="*/ 7508747 w 12645808"/>
                  <a:gd name="connsiteY46" fmla="*/ 1020723 h 2276856"/>
                  <a:gd name="connsiteX47" fmla="*/ 7466963 w 12645808"/>
                  <a:gd name="connsiteY47" fmla="*/ 1134350 h 2276856"/>
                  <a:gd name="connsiteX48" fmla="*/ 7356392 w 12645808"/>
                  <a:gd name="connsiteY48" fmla="*/ 1258805 h 2276856"/>
                  <a:gd name="connsiteX49" fmla="*/ 7249326 w 12645808"/>
                  <a:gd name="connsiteY49" fmla="*/ 1375395 h 2276856"/>
                  <a:gd name="connsiteX50" fmla="*/ 7158883 w 12645808"/>
                  <a:gd name="connsiteY50" fmla="*/ 1448585 h 2276856"/>
                  <a:gd name="connsiteX51" fmla="*/ 7073788 w 12645808"/>
                  <a:gd name="connsiteY51" fmla="*/ 1538443 h 2276856"/>
                  <a:gd name="connsiteX52" fmla="*/ 6838088 w 12645808"/>
                  <a:gd name="connsiteY52" fmla="*/ 1684869 h 2276856"/>
                  <a:gd name="connsiteX53" fmla="*/ 6688159 w 12645808"/>
                  <a:gd name="connsiteY53" fmla="*/ 1407430 h 2276856"/>
                  <a:gd name="connsiteX54" fmla="*/ 6561369 w 12645808"/>
                  <a:gd name="connsiteY54" fmla="*/ 1490818 h 2276856"/>
                  <a:gd name="connsiteX55" fmla="*/ 6499503 w 12645808"/>
                  <a:gd name="connsiteY55" fmla="*/ 1459952 h 2276856"/>
                  <a:gd name="connsiteX56" fmla="*/ 6355504 w 12645808"/>
                  <a:gd name="connsiteY56" fmla="*/ 1526087 h 2276856"/>
                  <a:gd name="connsiteX57" fmla="*/ 6300197 w 12645808"/>
                  <a:gd name="connsiteY57" fmla="*/ 1418887 h 2276856"/>
                  <a:gd name="connsiteX58" fmla="*/ 6200902 w 12645808"/>
                  <a:gd name="connsiteY58" fmla="*/ 1469477 h 2276856"/>
                  <a:gd name="connsiteX59" fmla="*/ 6149278 w 12645808"/>
                  <a:gd name="connsiteY59" fmla="*/ 1394491 h 2276856"/>
                  <a:gd name="connsiteX60" fmla="*/ 6088578 w 12645808"/>
                  <a:gd name="connsiteY60" fmla="*/ 1441486 h 2276856"/>
                  <a:gd name="connsiteX61" fmla="*/ 6038034 w 12645808"/>
                  <a:gd name="connsiteY61" fmla="*/ 1447417 h 2276856"/>
                  <a:gd name="connsiteX62" fmla="*/ 5969651 w 12645808"/>
                  <a:gd name="connsiteY62" fmla="*/ 1541454 h 2276856"/>
                  <a:gd name="connsiteX63" fmla="*/ 5841110 w 12645808"/>
                  <a:gd name="connsiteY63" fmla="*/ 1642634 h 2276856"/>
                  <a:gd name="connsiteX64" fmla="*/ 5801840 w 12645808"/>
                  <a:gd name="connsiteY64" fmla="*/ 1635446 h 2276856"/>
                  <a:gd name="connsiteX65" fmla="*/ 5594089 w 12645808"/>
                  <a:gd name="connsiteY65" fmla="*/ 1785420 h 2276856"/>
                  <a:gd name="connsiteX66" fmla="*/ 5449010 w 12645808"/>
                  <a:gd name="connsiteY66" fmla="*/ 1686576 h 2276856"/>
                  <a:gd name="connsiteX67" fmla="*/ 5363961 w 12645808"/>
                  <a:gd name="connsiteY67" fmla="*/ 1759226 h 2276856"/>
                  <a:gd name="connsiteX68" fmla="*/ 5320560 w 12645808"/>
                  <a:gd name="connsiteY68" fmla="*/ 1722295 h 2276856"/>
                  <a:gd name="connsiteX69" fmla="*/ 5156386 w 12645808"/>
                  <a:gd name="connsiteY69" fmla="*/ 1845489 h 2276856"/>
                  <a:gd name="connsiteX70" fmla="*/ 5021284 w 12645808"/>
                  <a:gd name="connsiteY70" fmla="*/ 1749071 h 2276856"/>
                  <a:gd name="connsiteX71" fmla="*/ 4943962 w 12645808"/>
                  <a:gd name="connsiteY71" fmla="*/ 1656832 h 2276856"/>
                  <a:gd name="connsiteX72" fmla="*/ 4896964 w 12645808"/>
                  <a:gd name="connsiteY72" fmla="*/ 1690754 h 2276856"/>
                  <a:gd name="connsiteX73" fmla="*/ 4767840 w 12645808"/>
                  <a:gd name="connsiteY73" fmla="*/ 1788969 h 2276856"/>
                  <a:gd name="connsiteX74" fmla="*/ 4684585 w 12645808"/>
                  <a:gd name="connsiteY74" fmla="*/ 1831157 h 2276856"/>
                  <a:gd name="connsiteX75" fmla="*/ 4320389 w 12645808"/>
                  <a:gd name="connsiteY75" fmla="*/ 1992453 h 2276856"/>
                  <a:gd name="connsiteX76" fmla="*/ 4231788 w 12645808"/>
                  <a:gd name="connsiteY76" fmla="*/ 2024578 h 2276856"/>
                  <a:gd name="connsiteX77" fmla="*/ 3284095 w 12645808"/>
                  <a:gd name="connsiteY77" fmla="*/ 2179942 h 2276856"/>
                  <a:gd name="connsiteX78" fmla="*/ 3160315 w 12645808"/>
                  <a:gd name="connsiteY78" fmla="*/ 2104911 h 2276856"/>
                  <a:gd name="connsiteX79" fmla="*/ 3115116 w 12645808"/>
                  <a:gd name="connsiteY79" fmla="*/ 2067396 h 2276856"/>
                  <a:gd name="connsiteX80" fmla="*/ 3029482 w 12645808"/>
                  <a:gd name="connsiteY80" fmla="*/ 2138788 h 2276856"/>
                  <a:gd name="connsiteX81" fmla="*/ 2838532 w 12645808"/>
                  <a:gd name="connsiteY81" fmla="*/ 2116144 h 2276856"/>
                  <a:gd name="connsiteX82" fmla="*/ 2319465 w 12645808"/>
                  <a:gd name="connsiteY82" fmla="*/ 2276856 h 2276856"/>
                  <a:gd name="connsiteX83" fmla="*/ 2195099 w 12645808"/>
                  <a:gd name="connsiteY83" fmla="*/ 2153615 h 2276856"/>
                  <a:gd name="connsiteX84" fmla="*/ 2101108 w 12645808"/>
                  <a:gd name="connsiteY84" fmla="*/ 2145842 h 2276856"/>
                  <a:gd name="connsiteX85" fmla="*/ 2050607 w 12645808"/>
                  <a:gd name="connsiteY85" fmla="*/ 2082132 h 2276856"/>
                  <a:gd name="connsiteX86" fmla="*/ 1946461 w 12645808"/>
                  <a:gd name="connsiteY86" fmla="*/ 2081548 h 2276856"/>
                  <a:gd name="connsiteX87" fmla="*/ 1785211 w 12645808"/>
                  <a:gd name="connsiteY87" fmla="*/ 2057781 h 2276856"/>
                  <a:gd name="connsiteX88" fmla="*/ 1681963 w 12645808"/>
                  <a:gd name="connsiteY88" fmla="*/ 1961363 h 2276856"/>
                  <a:gd name="connsiteX89" fmla="*/ 1627869 w 12645808"/>
                  <a:gd name="connsiteY89" fmla="*/ 1981670 h 2276856"/>
                  <a:gd name="connsiteX90" fmla="*/ 1575526 w 12645808"/>
                  <a:gd name="connsiteY90" fmla="*/ 1923352 h 2276856"/>
                  <a:gd name="connsiteX91" fmla="*/ 1460193 w 12645808"/>
                  <a:gd name="connsiteY91" fmla="*/ 1858474 h 2276856"/>
                  <a:gd name="connsiteX92" fmla="*/ 1188191 w 12645808"/>
                  <a:gd name="connsiteY92" fmla="*/ 1931080 h 2276856"/>
                  <a:gd name="connsiteX93" fmla="*/ 915740 w 12645808"/>
                  <a:gd name="connsiteY93" fmla="*/ 2053108 h 2276856"/>
                  <a:gd name="connsiteX94" fmla="*/ 878268 w 12645808"/>
                  <a:gd name="connsiteY94" fmla="*/ 1969180 h 2276856"/>
                  <a:gd name="connsiteX95" fmla="*/ 837833 w 12645808"/>
                  <a:gd name="connsiteY95" fmla="*/ 1937640 h 2276856"/>
                  <a:gd name="connsiteX96" fmla="*/ 713468 w 12645808"/>
                  <a:gd name="connsiteY96" fmla="*/ 1879322 h 2276856"/>
                  <a:gd name="connsiteX97" fmla="*/ 577242 w 12645808"/>
                  <a:gd name="connsiteY97" fmla="*/ 1852544 h 2276856"/>
                  <a:gd name="connsiteX98" fmla="*/ 455844 w 12645808"/>
                  <a:gd name="connsiteY98" fmla="*/ 1888847 h 2276856"/>
                  <a:gd name="connsiteX99" fmla="*/ 285113 w 12645808"/>
                  <a:gd name="connsiteY99" fmla="*/ 1934674 h 2276856"/>
                  <a:gd name="connsiteX100" fmla="*/ 9068 w 12645808"/>
                  <a:gd name="connsiteY100" fmla="*/ 1520606 h 2276856"/>
                  <a:gd name="connsiteX101" fmla="*/ 0 w 12645808"/>
                  <a:gd name="connsiteY101" fmla="*/ 1512168 h 2276856"/>
                  <a:gd name="connsiteX102" fmla="*/ 5733042 w 12645808"/>
                  <a:gd name="connsiteY102" fmla="*/ 1512168 h 2276856"/>
                  <a:gd name="connsiteX0" fmla="*/ 12645808 w 12645808"/>
                  <a:gd name="connsiteY0" fmla="*/ 0 h 2276856"/>
                  <a:gd name="connsiteX1" fmla="*/ 12645808 w 12645808"/>
                  <a:gd name="connsiteY1" fmla="*/ 1169648 h 2276856"/>
                  <a:gd name="connsiteX2" fmla="*/ 12644780 w 12645808"/>
                  <a:gd name="connsiteY2" fmla="*/ 1170359 h 2276856"/>
                  <a:gd name="connsiteX3" fmla="*/ 12396600 w 12645808"/>
                  <a:gd name="connsiteY3" fmla="*/ 1192803 h 2276856"/>
                  <a:gd name="connsiteX4" fmla="*/ 12172268 w 12645808"/>
                  <a:gd name="connsiteY4" fmla="*/ 1120781 h 2276856"/>
                  <a:gd name="connsiteX5" fmla="*/ 11990754 w 12645808"/>
                  <a:gd name="connsiteY5" fmla="*/ 1099978 h 2276856"/>
                  <a:gd name="connsiteX6" fmla="*/ 11845093 w 12645808"/>
                  <a:gd name="connsiteY6" fmla="*/ 1064934 h 2276856"/>
                  <a:gd name="connsiteX7" fmla="*/ 11796390 w 12645808"/>
                  <a:gd name="connsiteY7" fmla="*/ 1087578 h 2276856"/>
                  <a:gd name="connsiteX8" fmla="*/ 11554761 w 12645808"/>
                  <a:gd name="connsiteY8" fmla="*/ 940615 h 2276856"/>
                  <a:gd name="connsiteX9" fmla="*/ 11516705 w 12645808"/>
                  <a:gd name="connsiteY9" fmla="*/ 901346 h 2276856"/>
                  <a:gd name="connsiteX10" fmla="*/ 11444144 w 12645808"/>
                  <a:gd name="connsiteY10" fmla="*/ 853182 h 2276856"/>
                  <a:gd name="connsiteX11" fmla="*/ 11383490 w 12645808"/>
                  <a:gd name="connsiteY11" fmla="*/ 682361 h 2276856"/>
                  <a:gd name="connsiteX12" fmla="*/ 11324588 w 12645808"/>
                  <a:gd name="connsiteY12" fmla="*/ 586527 h 2276856"/>
                  <a:gd name="connsiteX13" fmla="*/ 11299607 w 12645808"/>
                  <a:gd name="connsiteY13" fmla="*/ 599063 h 2276856"/>
                  <a:gd name="connsiteX14" fmla="*/ 11266899 w 12645808"/>
                  <a:gd name="connsiteY14" fmla="*/ 546091 h 2276856"/>
                  <a:gd name="connsiteX15" fmla="*/ 11118138 w 12645808"/>
                  <a:gd name="connsiteY15" fmla="*/ 408653 h 2276856"/>
                  <a:gd name="connsiteX16" fmla="*/ 11062201 w 12645808"/>
                  <a:gd name="connsiteY16" fmla="*/ 423569 h 2276856"/>
                  <a:gd name="connsiteX17" fmla="*/ 10986631 w 12645808"/>
                  <a:gd name="connsiteY17" fmla="*/ 300373 h 2276856"/>
                  <a:gd name="connsiteX18" fmla="*/ 10764995 w 12645808"/>
                  <a:gd name="connsiteY18" fmla="*/ 162799 h 2276856"/>
                  <a:gd name="connsiteX19" fmla="*/ 10686144 w 12645808"/>
                  <a:gd name="connsiteY19" fmla="*/ 240887 h 2276856"/>
                  <a:gd name="connsiteX20" fmla="*/ 10556478 w 12645808"/>
                  <a:gd name="connsiteY20" fmla="*/ 237922 h 2276856"/>
                  <a:gd name="connsiteX21" fmla="*/ 10481536 w 12645808"/>
                  <a:gd name="connsiteY21" fmla="*/ 347414 h 2276856"/>
                  <a:gd name="connsiteX22" fmla="*/ 10363147 w 12645808"/>
                  <a:gd name="connsiteY22" fmla="*/ 492536 h 2276856"/>
                  <a:gd name="connsiteX23" fmla="*/ 10182262 w 12645808"/>
                  <a:gd name="connsiteY23" fmla="*/ 750833 h 2276856"/>
                  <a:gd name="connsiteX24" fmla="*/ 10082968 w 12645808"/>
                  <a:gd name="connsiteY24" fmla="*/ 711521 h 2276856"/>
                  <a:gd name="connsiteX25" fmla="*/ 9880607 w 12645808"/>
                  <a:gd name="connsiteY25" fmla="*/ 742520 h 2276856"/>
                  <a:gd name="connsiteX26" fmla="*/ 9735395 w 12645808"/>
                  <a:gd name="connsiteY26" fmla="*/ 584191 h 2276856"/>
                  <a:gd name="connsiteX27" fmla="*/ 9666384 w 12645808"/>
                  <a:gd name="connsiteY27" fmla="*/ 618697 h 2276856"/>
                  <a:gd name="connsiteX28" fmla="*/ 9577155 w 12645808"/>
                  <a:gd name="connsiteY28" fmla="*/ 552606 h 2276856"/>
                  <a:gd name="connsiteX29" fmla="*/ 9411770 w 12645808"/>
                  <a:gd name="connsiteY29" fmla="*/ 549640 h 2276856"/>
                  <a:gd name="connsiteX30" fmla="*/ 9108229 w 12645808"/>
                  <a:gd name="connsiteY30" fmla="*/ 634198 h 2276856"/>
                  <a:gd name="connsiteX31" fmla="*/ 9044654 w 12645808"/>
                  <a:gd name="connsiteY31" fmla="*/ 537779 h 2276856"/>
                  <a:gd name="connsiteX32" fmla="*/ 8902856 w 12645808"/>
                  <a:gd name="connsiteY32" fmla="*/ 615237 h 2276856"/>
                  <a:gd name="connsiteX33" fmla="*/ 8859994 w 12645808"/>
                  <a:gd name="connsiteY33" fmla="*/ 586662 h 2276856"/>
                  <a:gd name="connsiteX34" fmla="*/ 8736619 w 12645808"/>
                  <a:gd name="connsiteY34" fmla="*/ 661559 h 2276856"/>
                  <a:gd name="connsiteX35" fmla="*/ 8553307 w 12645808"/>
                  <a:gd name="connsiteY35" fmla="*/ 580012 h 2276856"/>
                  <a:gd name="connsiteX36" fmla="*/ 8463538 w 12645808"/>
                  <a:gd name="connsiteY36" fmla="*/ 508620 h 2276856"/>
                  <a:gd name="connsiteX37" fmla="*/ 8411196 w 12645808"/>
                  <a:gd name="connsiteY37" fmla="*/ 527086 h 2276856"/>
                  <a:gd name="connsiteX38" fmla="*/ 8312441 w 12645808"/>
                  <a:gd name="connsiteY38" fmla="*/ 459243 h 2276856"/>
                  <a:gd name="connsiteX39" fmla="*/ 8204747 w 12645808"/>
                  <a:gd name="connsiteY39" fmla="*/ 469351 h 2276856"/>
                  <a:gd name="connsiteX40" fmla="*/ 8092243 w 12645808"/>
                  <a:gd name="connsiteY40" fmla="*/ 523492 h 2276856"/>
                  <a:gd name="connsiteX41" fmla="*/ 7982751 w 12645808"/>
                  <a:gd name="connsiteY41" fmla="*/ 662727 h 2276856"/>
                  <a:gd name="connsiteX42" fmla="*/ 7814491 w 12645808"/>
                  <a:gd name="connsiteY42" fmla="*/ 847118 h 2276856"/>
                  <a:gd name="connsiteX43" fmla="*/ 7721083 w 12645808"/>
                  <a:gd name="connsiteY43" fmla="*/ 916757 h 2276856"/>
                  <a:gd name="connsiteX44" fmla="*/ 7550980 w 12645808"/>
                  <a:gd name="connsiteY44" fmla="*/ 1059453 h 2276856"/>
                  <a:gd name="connsiteX45" fmla="*/ 7508747 w 12645808"/>
                  <a:gd name="connsiteY45" fmla="*/ 1020723 h 2276856"/>
                  <a:gd name="connsiteX46" fmla="*/ 7466963 w 12645808"/>
                  <a:gd name="connsiteY46" fmla="*/ 1134350 h 2276856"/>
                  <a:gd name="connsiteX47" fmla="*/ 7356392 w 12645808"/>
                  <a:gd name="connsiteY47" fmla="*/ 1258805 h 2276856"/>
                  <a:gd name="connsiteX48" fmla="*/ 7249326 w 12645808"/>
                  <a:gd name="connsiteY48" fmla="*/ 1375395 h 2276856"/>
                  <a:gd name="connsiteX49" fmla="*/ 7158883 w 12645808"/>
                  <a:gd name="connsiteY49" fmla="*/ 1448585 h 2276856"/>
                  <a:gd name="connsiteX50" fmla="*/ 7073788 w 12645808"/>
                  <a:gd name="connsiteY50" fmla="*/ 1538443 h 2276856"/>
                  <a:gd name="connsiteX51" fmla="*/ 6838088 w 12645808"/>
                  <a:gd name="connsiteY51" fmla="*/ 1684869 h 2276856"/>
                  <a:gd name="connsiteX52" fmla="*/ 6688159 w 12645808"/>
                  <a:gd name="connsiteY52" fmla="*/ 1407430 h 2276856"/>
                  <a:gd name="connsiteX53" fmla="*/ 6561369 w 12645808"/>
                  <a:gd name="connsiteY53" fmla="*/ 1490818 h 2276856"/>
                  <a:gd name="connsiteX54" fmla="*/ 6499503 w 12645808"/>
                  <a:gd name="connsiteY54" fmla="*/ 1459952 h 2276856"/>
                  <a:gd name="connsiteX55" fmla="*/ 6355504 w 12645808"/>
                  <a:gd name="connsiteY55" fmla="*/ 1526087 h 2276856"/>
                  <a:gd name="connsiteX56" fmla="*/ 6300197 w 12645808"/>
                  <a:gd name="connsiteY56" fmla="*/ 1418887 h 2276856"/>
                  <a:gd name="connsiteX57" fmla="*/ 6200902 w 12645808"/>
                  <a:gd name="connsiteY57" fmla="*/ 1469477 h 2276856"/>
                  <a:gd name="connsiteX58" fmla="*/ 6149278 w 12645808"/>
                  <a:gd name="connsiteY58" fmla="*/ 1394491 h 2276856"/>
                  <a:gd name="connsiteX59" fmla="*/ 6088578 w 12645808"/>
                  <a:gd name="connsiteY59" fmla="*/ 1441486 h 2276856"/>
                  <a:gd name="connsiteX60" fmla="*/ 6038034 w 12645808"/>
                  <a:gd name="connsiteY60" fmla="*/ 1447417 h 2276856"/>
                  <a:gd name="connsiteX61" fmla="*/ 5969651 w 12645808"/>
                  <a:gd name="connsiteY61" fmla="*/ 1541454 h 2276856"/>
                  <a:gd name="connsiteX62" fmla="*/ 5841110 w 12645808"/>
                  <a:gd name="connsiteY62" fmla="*/ 1642634 h 2276856"/>
                  <a:gd name="connsiteX63" fmla="*/ 5801840 w 12645808"/>
                  <a:gd name="connsiteY63" fmla="*/ 1635446 h 2276856"/>
                  <a:gd name="connsiteX64" fmla="*/ 5594089 w 12645808"/>
                  <a:gd name="connsiteY64" fmla="*/ 1785420 h 2276856"/>
                  <a:gd name="connsiteX65" fmla="*/ 5449010 w 12645808"/>
                  <a:gd name="connsiteY65" fmla="*/ 1686576 h 2276856"/>
                  <a:gd name="connsiteX66" fmla="*/ 5363961 w 12645808"/>
                  <a:gd name="connsiteY66" fmla="*/ 1759226 h 2276856"/>
                  <a:gd name="connsiteX67" fmla="*/ 5320560 w 12645808"/>
                  <a:gd name="connsiteY67" fmla="*/ 1722295 h 2276856"/>
                  <a:gd name="connsiteX68" fmla="*/ 5156386 w 12645808"/>
                  <a:gd name="connsiteY68" fmla="*/ 1845489 h 2276856"/>
                  <a:gd name="connsiteX69" fmla="*/ 5021284 w 12645808"/>
                  <a:gd name="connsiteY69" fmla="*/ 1749071 h 2276856"/>
                  <a:gd name="connsiteX70" fmla="*/ 4943962 w 12645808"/>
                  <a:gd name="connsiteY70" fmla="*/ 1656832 h 2276856"/>
                  <a:gd name="connsiteX71" fmla="*/ 4896964 w 12645808"/>
                  <a:gd name="connsiteY71" fmla="*/ 1690754 h 2276856"/>
                  <a:gd name="connsiteX72" fmla="*/ 4767840 w 12645808"/>
                  <a:gd name="connsiteY72" fmla="*/ 1788969 h 2276856"/>
                  <a:gd name="connsiteX73" fmla="*/ 4684585 w 12645808"/>
                  <a:gd name="connsiteY73" fmla="*/ 1831157 h 2276856"/>
                  <a:gd name="connsiteX74" fmla="*/ 4320389 w 12645808"/>
                  <a:gd name="connsiteY74" fmla="*/ 1992453 h 2276856"/>
                  <a:gd name="connsiteX75" fmla="*/ 4231788 w 12645808"/>
                  <a:gd name="connsiteY75" fmla="*/ 2024578 h 2276856"/>
                  <a:gd name="connsiteX76" fmla="*/ 3284095 w 12645808"/>
                  <a:gd name="connsiteY76" fmla="*/ 2179942 h 2276856"/>
                  <a:gd name="connsiteX77" fmla="*/ 3160315 w 12645808"/>
                  <a:gd name="connsiteY77" fmla="*/ 2104911 h 2276856"/>
                  <a:gd name="connsiteX78" fmla="*/ 3115116 w 12645808"/>
                  <a:gd name="connsiteY78" fmla="*/ 2067396 h 2276856"/>
                  <a:gd name="connsiteX79" fmla="*/ 3029482 w 12645808"/>
                  <a:gd name="connsiteY79" fmla="*/ 2138788 h 2276856"/>
                  <a:gd name="connsiteX80" fmla="*/ 2838532 w 12645808"/>
                  <a:gd name="connsiteY80" fmla="*/ 2116144 h 2276856"/>
                  <a:gd name="connsiteX81" fmla="*/ 2319465 w 12645808"/>
                  <a:gd name="connsiteY81" fmla="*/ 2276856 h 2276856"/>
                  <a:gd name="connsiteX82" fmla="*/ 2195099 w 12645808"/>
                  <a:gd name="connsiteY82" fmla="*/ 2153615 h 2276856"/>
                  <a:gd name="connsiteX83" fmla="*/ 2101108 w 12645808"/>
                  <a:gd name="connsiteY83" fmla="*/ 2145842 h 2276856"/>
                  <a:gd name="connsiteX84" fmla="*/ 2050607 w 12645808"/>
                  <a:gd name="connsiteY84" fmla="*/ 2082132 h 2276856"/>
                  <a:gd name="connsiteX85" fmla="*/ 1946461 w 12645808"/>
                  <a:gd name="connsiteY85" fmla="*/ 2081548 h 2276856"/>
                  <a:gd name="connsiteX86" fmla="*/ 1785211 w 12645808"/>
                  <a:gd name="connsiteY86" fmla="*/ 2057781 h 2276856"/>
                  <a:gd name="connsiteX87" fmla="*/ 1681963 w 12645808"/>
                  <a:gd name="connsiteY87" fmla="*/ 1961363 h 2276856"/>
                  <a:gd name="connsiteX88" fmla="*/ 1627869 w 12645808"/>
                  <a:gd name="connsiteY88" fmla="*/ 1981670 h 2276856"/>
                  <a:gd name="connsiteX89" fmla="*/ 1575526 w 12645808"/>
                  <a:gd name="connsiteY89" fmla="*/ 1923352 h 2276856"/>
                  <a:gd name="connsiteX90" fmla="*/ 1460193 w 12645808"/>
                  <a:gd name="connsiteY90" fmla="*/ 1858474 h 2276856"/>
                  <a:gd name="connsiteX91" fmla="*/ 1188191 w 12645808"/>
                  <a:gd name="connsiteY91" fmla="*/ 1931080 h 2276856"/>
                  <a:gd name="connsiteX92" fmla="*/ 915740 w 12645808"/>
                  <a:gd name="connsiteY92" fmla="*/ 2053108 h 2276856"/>
                  <a:gd name="connsiteX93" fmla="*/ 878268 w 12645808"/>
                  <a:gd name="connsiteY93" fmla="*/ 1969180 h 2276856"/>
                  <a:gd name="connsiteX94" fmla="*/ 837833 w 12645808"/>
                  <a:gd name="connsiteY94" fmla="*/ 1937640 h 2276856"/>
                  <a:gd name="connsiteX95" fmla="*/ 713468 w 12645808"/>
                  <a:gd name="connsiteY95" fmla="*/ 1879322 h 2276856"/>
                  <a:gd name="connsiteX96" fmla="*/ 577242 w 12645808"/>
                  <a:gd name="connsiteY96" fmla="*/ 1852544 h 2276856"/>
                  <a:gd name="connsiteX97" fmla="*/ 455844 w 12645808"/>
                  <a:gd name="connsiteY97" fmla="*/ 1888847 h 2276856"/>
                  <a:gd name="connsiteX98" fmla="*/ 285113 w 12645808"/>
                  <a:gd name="connsiteY98" fmla="*/ 1934674 h 2276856"/>
                  <a:gd name="connsiteX99" fmla="*/ 9068 w 12645808"/>
                  <a:gd name="connsiteY99" fmla="*/ 1520606 h 2276856"/>
                  <a:gd name="connsiteX100" fmla="*/ 0 w 12645808"/>
                  <a:gd name="connsiteY100" fmla="*/ 1512168 h 2276856"/>
                  <a:gd name="connsiteX101" fmla="*/ 5733042 w 12645808"/>
                  <a:gd name="connsiteY101" fmla="*/ 1512168 h 2276856"/>
                  <a:gd name="connsiteX0" fmla="*/ 12645808 w 12645808"/>
                  <a:gd name="connsiteY0" fmla="*/ 1006850 h 2114058"/>
                  <a:gd name="connsiteX1" fmla="*/ 12644780 w 12645808"/>
                  <a:gd name="connsiteY1" fmla="*/ 1007561 h 2114058"/>
                  <a:gd name="connsiteX2" fmla="*/ 12396600 w 12645808"/>
                  <a:gd name="connsiteY2" fmla="*/ 1030005 h 2114058"/>
                  <a:gd name="connsiteX3" fmla="*/ 12172268 w 12645808"/>
                  <a:gd name="connsiteY3" fmla="*/ 957983 h 2114058"/>
                  <a:gd name="connsiteX4" fmla="*/ 11990754 w 12645808"/>
                  <a:gd name="connsiteY4" fmla="*/ 937180 h 2114058"/>
                  <a:gd name="connsiteX5" fmla="*/ 11845093 w 12645808"/>
                  <a:gd name="connsiteY5" fmla="*/ 902136 h 2114058"/>
                  <a:gd name="connsiteX6" fmla="*/ 11796390 w 12645808"/>
                  <a:gd name="connsiteY6" fmla="*/ 924780 h 2114058"/>
                  <a:gd name="connsiteX7" fmla="*/ 11554761 w 12645808"/>
                  <a:gd name="connsiteY7" fmla="*/ 777817 h 2114058"/>
                  <a:gd name="connsiteX8" fmla="*/ 11516705 w 12645808"/>
                  <a:gd name="connsiteY8" fmla="*/ 738548 h 2114058"/>
                  <a:gd name="connsiteX9" fmla="*/ 11444144 w 12645808"/>
                  <a:gd name="connsiteY9" fmla="*/ 690384 h 2114058"/>
                  <a:gd name="connsiteX10" fmla="*/ 11383490 w 12645808"/>
                  <a:gd name="connsiteY10" fmla="*/ 519563 h 2114058"/>
                  <a:gd name="connsiteX11" fmla="*/ 11324588 w 12645808"/>
                  <a:gd name="connsiteY11" fmla="*/ 423729 h 2114058"/>
                  <a:gd name="connsiteX12" fmla="*/ 11299607 w 12645808"/>
                  <a:gd name="connsiteY12" fmla="*/ 436265 h 2114058"/>
                  <a:gd name="connsiteX13" fmla="*/ 11266899 w 12645808"/>
                  <a:gd name="connsiteY13" fmla="*/ 383293 h 2114058"/>
                  <a:gd name="connsiteX14" fmla="*/ 11118138 w 12645808"/>
                  <a:gd name="connsiteY14" fmla="*/ 245855 h 2114058"/>
                  <a:gd name="connsiteX15" fmla="*/ 11062201 w 12645808"/>
                  <a:gd name="connsiteY15" fmla="*/ 260771 h 2114058"/>
                  <a:gd name="connsiteX16" fmla="*/ 10986631 w 12645808"/>
                  <a:gd name="connsiteY16" fmla="*/ 137575 h 2114058"/>
                  <a:gd name="connsiteX17" fmla="*/ 10764995 w 12645808"/>
                  <a:gd name="connsiteY17" fmla="*/ 1 h 2114058"/>
                  <a:gd name="connsiteX18" fmla="*/ 10686144 w 12645808"/>
                  <a:gd name="connsiteY18" fmla="*/ 78089 h 2114058"/>
                  <a:gd name="connsiteX19" fmla="*/ 10556478 w 12645808"/>
                  <a:gd name="connsiteY19" fmla="*/ 75124 h 2114058"/>
                  <a:gd name="connsiteX20" fmla="*/ 10481536 w 12645808"/>
                  <a:gd name="connsiteY20" fmla="*/ 184616 h 2114058"/>
                  <a:gd name="connsiteX21" fmla="*/ 10363147 w 12645808"/>
                  <a:gd name="connsiteY21" fmla="*/ 329738 h 2114058"/>
                  <a:gd name="connsiteX22" fmla="*/ 10182262 w 12645808"/>
                  <a:gd name="connsiteY22" fmla="*/ 588035 h 2114058"/>
                  <a:gd name="connsiteX23" fmla="*/ 10082968 w 12645808"/>
                  <a:gd name="connsiteY23" fmla="*/ 548723 h 2114058"/>
                  <a:gd name="connsiteX24" fmla="*/ 9880607 w 12645808"/>
                  <a:gd name="connsiteY24" fmla="*/ 579722 h 2114058"/>
                  <a:gd name="connsiteX25" fmla="*/ 9735395 w 12645808"/>
                  <a:gd name="connsiteY25" fmla="*/ 421393 h 2114058"/>
                  <a:gd name="connsiteX26" fmla="*/ 9666384 w 12645808"/>
                  <a:gd name="connsiteY26" fmla="*/ 455899 h 2114058"/>
                  <a:gd name="connsiteX27" fmla="*/ 9577155 w 12645808"/>
                  <a:gd name="connsiteY27" fmla="*/ 389808 h 2114058"/>
                  <a:gd name="connsiteX28" fmla="*/ 9411770 w 12645808"/>
                  <a:gd name="connsiteY28" fmla="*/ 386842 h 2114058"/>
                  <a:gd name="connsiteX29" fmla="*/ 9108229 w 12645808"/>
                  <a:gd name="connsiteY29" fmla="*/ 471400 h 2114058"/>
                  <a:gd name="connsiteX30" fmla="*/ 9044654 w 12645808"/>
                  <a:gd name="connsiteY30" fmla="*/ 374981 h 2114058"/>
                  <a:gd name="connsiteX31" fmla="*/ 8902856 w 12645808"/>
                  <a:gd name="connsiteY31" fmla="*/ 452439 h 2114058"/>
                  <a:gd name="connsiteX32" fmla="*/ 8859994 w 12645808"/>
                  <a:gd name="connsiteY32" fmla="*/ 423864 h 2114058"/>
                  <a:gd name="connsiteX33" fmla="*/ 8736619 w 12645808"/>
                  <a:gd name="connsiteY33" fmla="*/ 498761 h 2114058"/>
                  <a:gd name="connsiteX34" fmla="*/ 8553307 w 12645808"/>
                  <a:gd name="connsiteY34" fmla="*/ 417214 h 2114058"/>
                  <a:gd name="connsiteX35" fmla="*/ 8463538 w 12645808"/>
                  <a:gd name="connsiteY35" fmla="*/ 345822 h 2114058"/>
                  <a:gd name="connsiteX36" fmla="*/ 8411196 w 12645808"/>
                  <a:gd name="connsiteY36" fmla="*/ 364288 h 2114058"/>
                  <a:gd name="connsiteX37" fmla="*/ 8312441 w 12645808"/>
                  <a:gd name="connsiteY37" fmla="*/ 296445 h 2114058"/>
                  <a:gd name="connsiteX38" fmla="*/ 8204747 w 12645808"/>
                  <a:gd name="connsiteY38" fmla="*/ 306553 h 2114058"/>
                  <a:gd name="connsiteX39" fmla="*/ 8092243 w 12645808"/>
                  <a:gd name="connsiteY39" fmla="*/ 360694 h 2114058"/>
                  <a:gd name="connsiteX40" fmla="*/ 7982751 w 12645808"/>
                  <a:gd name="connsiteY40" fmla="*/ 499929 h 2114058"/>
                  <a:gd name="connsiteX41" fmla="*/ 7814491 w 12645808"/>
                  <a:gd name="connsiteY41" fmla="*/ 684320 h 2114058"/>
                  <a:gd name="connsiteX42" fmla="*/ 7721083 w 12645808"/>
                  <a:gd name="connsiteY42" fmla="*/ 753959 h 2114058"/>
                  <a:gd name="connsiteX43" fmla="*/ 7550980 w 12645808"/>
                  <a:gd name="connsiteY43" fmla="*/ 896655 h 2114058"/>
                  <a:gd name="connsiteX44" fmla="*/ 7508747 w 12645808"/>
                  <a:gd name="connsiteY44" fmla="*/ 857925 h 2114058"/>
                  <a:gd name="connsiteX45" fmla="*/ 7466963 w 12645808"/>
                  <a:gd name="connsiteY45" fmla="*/ 971552 h 2114058"/>
                  <a:gd name="connsiteX46" fmla="*/ 7356392 w 12645808"/>
                  <a:gd name="connsiteY46" fmla="*/ 1096007 h 2114058"/>
                  <a:gd name="connsiteX47" fmla="*/ 7249326 w 12645808"/>
                  <a:gd name="connsiteY47" fmla="*/ 1212597 h 2114058"/>
                  <a:gd name="connsiteX48" fmla="*/ 7158883 w 12645808"/>
                  <a:gd name="connsiteY48" fmla="*/ 1285787 h 2114058"/>
                  <a:gd name="connsiteX49" fmla="*/ 7073788 w 12645808"/>
                  <a:gd name="connsiteY49" fmla="*/ 1375645 h 2114058"/>
                  <a:gd name="connsiteX50" fmla="*/ 6838088 w 12645808"/>
                  <a:gd name="connsiteY50" fmla="*/ 1522071 h 2114058"/>
                  <a:gd name="connsiteX51" fmla="*/ 6688159 w 12645808"/>
                  <a:gd name="connsiteY51" fmla="*/ 1244632 h 2114058"/>
                  <a:gd name="connsiteX52" fmla="*/ 6561369 w 12645808"/>
                  <a:gd name="connsiteY52" fmla="*/ 1328020 h 2114058"/>
                  <a:gd name="connsiteX53" fmla="*/ 6499503 w 12645808"/>
                  <a:gd name="connsiteY53" fmla="*/ 1297154 h 2114058"/>
                  <a:gd name="connsiteX54" fmla="*/ 6355504 w 12645808"/>
                  <a:gd name="connsiteY54" fmla="*/ 1363289 h 2114058"/>
                  <a:gd name="connsiteX55" fmla="*/ 6300197 w 12645808"/>
                  <a:gd name="connsiteY55" fmla="*/ 1256089 h 2114058"/>
                  <a:gd name="connsiteX56" fmla="*/ 6200902 w 12645808"/>
                  <a:gd name="connsiteY56" fmla="*/ 1306679 h 2114058"/>
                  <a:gd name="connsiteX57" fmla="*/ 6149278 w 12645808"/>
                  <a:gd name="connsiteY57" fmla="*/ 1231693 h 2114058"/>
                  <a:gd name="connsiteX58" fmla="*/ 6088578 w 12645808"/>
                  <a:gd name="connsiteY58" fmla="*/ 1278688 h 2114058"/>
                  <a:gd name="connsiteX59" fmla="*/ 6038034 w 12645808"/>
                  <a:gd name="connsiteY59" fmla="*/ 1284619 h 2114058"/>
                  <a:gd name="connsiteX60" fmla="*/ 5969651 w 12645808"/>
                  <a:gd name="connsiteY60" fmla="*/ 1378656 h 2114058"/>
                  <a:gd name="connsiteX61" fmla="*/ 5841110 w 12645808"/>
                  <a:gd name="connsiteY61" fmla="*/ 1479836 h 2114058"/>
                  <a:gd name="connsiteX62" fmla="*/ 5801840 w 12645808"/>
                  <a:gd name="connsiteY62" fmla="*/ 1472648 h 2114058"/>
                  <a:gd name="connsiteX63" fmla="*/ 5594089 w 12645808"/>
                  <a:gd name="connsiteY63" fmla="*/ 1622622 h 2114058"/>
                  <a:gd name="connsiteX64" fmla="*/ 5449010 w 12645808"/>
                  <a:gd name="connsiteY64" fmla="*/ 1523778 h 2114058"/>
                  <a:gd name="connsiteX65" fmla="*/ 5363961 w 12645808"/>
                  <a:gd name="connsiteY65" fmla="*/ 1596428 h 2114058"/>
                  <a:gd name="connsiteX66" fmla="*/ 5320560 w 12645808"/>
                  <a:gd name="connsiteY66" fmla="*/ 1559497 h 2114058"/>
                  <a:gd name="connsiteX67" fmla="*/ 5156386 w 12645808"/>
                  <a:gd name="connsiteY67" fmla="*/ 1682691 h 2114058"/>
                  <a:gd name="connsiteX68" fmla="*/ 5021284 w 12645808"/>
                  <a:gd name="connsiteY68" fmla="*/ 1586273 h 2114058"/>
                  <a:gd name="connsiteX69" fmla="*/ 4943962 w 12645808"/>
                  <a:gd name="connsiteY69" fmla="*/ 1494034 h 2114058"/>
                  <a:gd name="connsiteX70" fmla="*/ 4896964 w 12645808"/>
                  <a:gd name="connsiteY70" fmla="*/ 1527956 h 2114058"/>
                  <a:gd name="connsiteX71" fmla="*/ 4767840 w 12645808"/>
                  <a:gd name="connsiteY71" fmla="*/ 1626171 h 2114058"/>
                  <a:gd name="connsiteX72" fmla="*/ 4684585 w 12645808"/>
                  <a:gd name="connsiteY72" fmla="*/ 1668359 h 2114058"/>
                  <a:gd name="connsiteX73" fmla="*/ 4320389 w 12645808"/>
                  <a:gd name="connsiteY73" fmla="*/ 1829655 h 2114058"/>
                  <a:gd name="connsiteX74" fmla="*/ 4231788 w 12645808"/>
                  <a:gd name="connsiteY74" fmla="*/ 1861780 h 2114058"/>
                  <a:gd name="connsiteX75" fmla="*/ 3284095 w 12645808"/>
                  <a:gd name="connsiteY75" fmla="*/ 2017144 h 2114058"/>
                  <a:gd name="connsiteX76" fmla="*/ 3160315 w 12645808"/>
                  <a:gd name="connsiteY76" fmla="*/ 1942113 h 2114058"/>
                  <a:gd name="connsiteX77" fmla="*/ 3115116 w 12645808"/>
                  <a:gd name="connsiteY77" fmla="*/ 1904598 h 2114058"/>
                  <a:gd name="connsiteX78" fmla="*/ 3029482 w 12645808"/>
                  <a:gd name="connsiteY78" fmla="*/ 1975990 h 2114058"/>
                  <a:gd name="connsiteX79" fmla="*/ 2838532 w 12645808"/>
                  <a:gd name="connsiteY79" fmla="*/ 1953346 h 2114058"/>
                  <a:gd name="connsiteX80" fmla="*/ 2319465 w 12645808"/>
                  <a:gd name="connsiteY80" fmla="*/ 2114058 h 2114058"/>
                  <a:gd name="connsiteX81" fmla="*/ 2195099 w 12645808"/>
                  <a:gd name="connsiteY81" fmla="*/ 1990817 h 2114058"/>
                  <a:gd name="connsiteX82" fmla="*/ 2101108 w 12645808"/>
                  <a:gd name="connsiteY82" fmla="*/ 1983044 h 2114058"/>
                  <a:gd name="connsiteX83" fmla="*/ 2050607 w 12645808"/>
                  <a:gd name="connsiteY83" fmla="*/ 1919334 h 2114058"/>
                  <a:gd name="connsiteX84" fmla="*/ 1946461 w 12645808"/>
                  <a:gd name="connsiteY84" fmla="*/ 1918750 h 2114058"/>
                  <a:gd name="connsiteX85" fmla="*/ 1785211 w 12645808"/>
                  <a:gd name="connsiteY85" fmla="*/ 1894983 h 2114058"/>
                  <a:gd name="connsiteX86" fmla="*/ 1681963 w 12645808"/>
                  <a:gd name="connsiteY86" fmla="*/ 1798565 h 2114058"/>
                  <a:gd name="connsiteX87" fmla="*/ 1627869 w 12645808"/>
                  <a:gd name="connsiteY87" fmla="*/ 1818872 h 2114058"/>
                  <a:gd name="connsiteX88" fmla="*/ 1575526 w 12645808"/>
                  <a:gd name="connsiteY88" fmla="*/ 1760554 h 2114058"/>
                  <a:gd name="connsiteX89" fmla="*/ 1460193 w 12645808"/>
                  <a:gd name="connsiteY89" fmla="*/ 1695676 h 2114058"/>
                  <a:gd name="connsiteX90" fmla="*/ 1188191 w 12645808"/>
                  <a:gd name="connsiteY90" fmla="*/ 1768282 h 2114058"/>
                  <a:gd name="connsiteX91" fmla="*/ 915740 w 12645808"/>
                  <a:gd name="connsiteY91" fmla="*/ 1890310 h 2114058"/>
                  <a:gd name="connsiteX92" fmla="*/ 878268 w 12645808"/>
                  <a:gd name="connsiteY92" fmla="*/ 1806382 h 2114058"/>
                  <a:gd name="connsiteX93" fmla="*/ 837833 w 12645808"/>
                  <a:gd name="connsiteY93" fmla="*/ 1774842 h 2114058"/>
                  <a:gd name="connsiteX94" fmla="*/ 713468 w 12645808"/>
                  <a:gd name="connsiteY94" fmla="*/ 1716524 h 2114058"/>
                  <a:gd name="connsiteX95" fmla="*/ 577242 w 12645808"/>
                  <a:gd name="connsiteY95" fmla="*/ 1689746 h 2114058"/>
                  <a:gd name="connsiteX96" fmla="*/ 455844 w 12645808"/>
                  <a:gd name="connsiteY96" fmla="*/ 1726049 h 2114058"/>
                  <a:gd name="connsiteX97" fmla="*/ 285113 w 12645808"/>
                  <a:gd name="connsiteY97" fmla="*/ 1771876 h 2114058"/>
                  <a:gd name="connsiteX98" fmla="*/ 9068 w 12645808"/>
                  <a:gd name="connsiteY98" fmla="*/ 1357808 h 2114058"/>
                  <a:gd name="connsiteX99" fmla="*/ 0 w 12645808"/>
                  <a:gd name="connsiteY99" fmla="*/ 1349370 h 2114058"/>
                  <a:gd name="connsiteX100" fmla="*/ 5733042 w 12645808"/>
                  <a:gd name="connsiteY100" fmla="*/ 1349370 h 2114058"/>
                  <a:gd name="connsiteX0" fmla="*/ 12645808 w 12645808"/>
                  <a:gd name="connsiteY0" fmla="*/ 1006850 h 2114058"/>
                  <a:gd name="connsiteX1" fmla="*/ 12396600 w 12645808"/>
                  <a:gd name="connsiteY1" fmla="*/ 1030005 h 2114058"/>
                  <a:gd name="connsiteX2" fmla="*/ 12172268 w 12645808"/>
                  <a:gd name="connsiteY2" fmla="*/ 957983 h 2114058"/>
                  <a:gd name="connsiteX3" fmla="*/ 11990754 w 12645808"/>
                  <a:gd name="connsiteY3" fmla="*/ 937180 h 2114058"/>
                  <a:gd name="connsiteX4" fmla="*/ 11845093 w 12645808"/>
                  <a:gd name="connsiteY4" fmla="*/ 902136 h 2114058"/>
                  <a:gd name="connsiteX5" fmla="*/ 11796390 w 12645808"/>
                  <a:gd name="connsiteY5" fmla="*/ 924780 h 2114058"/>
                  <a:gd name="connsiteX6" fmla="*/ 11554761 w 12645808"/>
                  <a:gd name="connsiteY6" fmla="*/ 777817 h 2114058"/>
                  <a:gd name="connsiteX7" fmla="*/ 11516705 w 12645808"/>
                  <a:gd name="connsiteY7" fmla="*/ 738548 h 2114058"/>
                  <a:gd name="connsiteX8" fmla="*/ 11444144 w 12645808"/>
                  <a:gd name="connsiteY8" fmla="*/ 690384 h 2114058"/>
                  <a:gd name="connsiteX9" fmla="*/ 11383490 w 12645808"/>
                  <a:gd name="connsiteY9" fmla="*/ 519563 h 2114058"/>
                  <a:gd name="connsiteX10" fmla="*/ 11324588 w 12645808"/>
                  <a:gd name="connsiteY10" fmla="*/ 423729 h 2114058"/>
                  <a:gd name="connsiteX11" fmla="*/ 11299607 w 12645808"/>
                  <a:gd name="connsiteY11" fmla="*/ 436265 h 2114058"/>
                  <a:gd name="connsiteX12" fmla="*/ 11266899 w 12645808"/>
                  <a:gd name="connsiteY12" fmla="*/ 383293 h 2114058"/>
                  <a:gd name="connsiteX13" fmla="*/ 11118138 w 12645808"/>
                  <a:gd name="connsiteY13" fmla="*/ 245855 h 2114058"/>
                  <a:gd name="connsiteX14" fmla="*/ 11062201 w 12645808"/>
                  <a:gd name="connsiteY14" fmla="*/ 260771 h 2114058"/>
                  <a:gd name="connsiteX15" fmla="*/ 10986631 w 12645808"/>
                  <a:gd name="connsiteY15" fmla="*/ 137575 h 2114058"/>
                  <a:gd name="connsiteX16" fmla="*/ 10764995 w 12645808"/>
                  <a:gd name="connsiteY16" fmla="*/ 1 h 2114058"/>
                  <a:gd name="connsiteX17" fmla="*/ 10686144 w 12645808"/>
                  <a:gd name="connsiteY17" fmla="*/ 78089 h 2114058"/>
                  <a:gd name="connsiteX18" fmla="*/ 10556478 w 12645808"/>
                  <a:gd name="connsiteY18" fmla="*/ 75124 h 2114058"/>
                  <a:gd name="connsiteX19" fmla="*/ 10481536 w 12645808"/>
                  <a:gd name="connsiteY19" fmla="*/ 184616 h 2114058"/>
                  <a:gd name="connsiteX20" fmla="*/ 10363147 w 12645808"/>
                  <a:gd name="connsiteY20" fmla="*/ 329738 h 2114058"/>
                  <a:gd name="connsiteX21" fmla="*/ 10182262 w 12645808"/>
                  <a:gd name="connsiteY21" fmla="*/ 588035 h 2114058"/>
                  <a:gd name="connsiteX22" fmla="*/ 10082968 w 12645808"/>
                  <a:gd name="connsiteY22" fmla="*/ 548723 h 2114058"/>
                  <a:gd name="connsiteX23" fmla="*/ 9880607 w 12645808"/>
                  <a:gd name="connsiteY23" fmla="*/ 579722 h 2114058"/>
                  <a:gd name="connsiteX24" fmla="*/ 9735395 w 12645808"/>
                  <a:gd name="connsiteY24" fmla="*/ 421393 h 2114058"/>
                  <a:gd name="connsiteX25" fmla="*/ 9666384 w 12645808"/>
                  <a:gd name="connsiteY25" fmla="*/ 455899 h 2114058"/>
                  <a:gd name="connsiteX26" fmla="*/ 9577155 w 12645808"/>
                  <a:gd name="connsiteY26" fmla="*/ 389808 h 2114058"/>
                  <a:gd name="connsiteX27" fmla="*/ 9411770 w 12645808"/>
                  <a:gd name="connsiteY27" fmla="*/ 386842 h 2114058"/>
                  <a:gd name="connsiteX28" fmla="*/ 9108229 w 12645808"/>
                  <a:gd name="connsiteY28" fmla="*/ 471400 h 2114058"/>
                  <a:gd name="connsiteX29" fmla="*/ 9044654 w 12645808"/>
                  <a:gd name="connsiteY29" fmla="*/ 374981 h 2114058"/>
                  <a:gd name="connsiteX30" fmla="*/ 8902856 w 12645808"/>
                  <a:gd name="connsiteY30" fmla="*/ 452439 h 2114058"/>
                  <a:gd name="connsiteX31" fmla="*/ 8859994 w 12645808"/>
                  <a:gd name="connsiteY31" fmla="*/ 423864 h 2114058"/>
                  <a:gd name="connsiteX32" fmla="*/ 8736619 w 12645808"/>
                  <a:gd name="connsiteY32" fmla="*/ 498761 h 2114058"/>
                  <a:gd name="connsiteX33" fmla="*/ 8553307 w 12645808"/>
                  <a:gd name="connsiteY33" fmla="*/ 417214 h 2114058"/>
                  <a:gd name="connsiteX34" fmla="*/ 8463538 w 12645808"/>
                  <a:gd name="connsiteY34" fmla="*/ 345822 h 2114058"/>
                  <a:gd name="connsiteX35" fmla="*/ 8411196 w 12645808"/>
                  <a:gd name="connsiteY35" fmla="*/ 364288 h 2114058"/>
                  <a:gd name="connsiteX36" fmla="*/ 8312441 w 12645808"/>
                  <a:gd name="connsiteY36" fmla="*/ 296445 h 2114058"/>
                  <a:gd name="connsiteX37" fmla="*/ 8204747 w 12645808"/>
                  <a:gd name="connsiteY37" fmla="*/ 306553 h 2114058"/>
                  <a:gd name="connsiteX38" fmla="*/ 8092243 w 12645808"/>
                  <a:gd name="connsiteY38" fmla="*/ 360694 h 2114058"/>
                  <a:gd name="connsiteX39" fmla="*/ 7982751 w 12645808"/>
                  <a:gd name="connsiteY39" fmla="*/ 499929 h 2114058"/>
                  <a:gd name="connsiteX40" fmla="*/ 7814491 w 12645808"/>
                  <a:gd name="connsiteY40" fmla="*/ 684320 h 2114058"/>
                  <a:gd name="connsiteX41" fmla="*/ 7721083 w 12645808"/>
                  <a:gd name="connsiteY41" fmla="*/ 753959 h 2114058"/>
                  <a:gd name="connsiteX42" fmla="*/ 7550980 w 12645808"/>
                  <a:gd name="connsiteY42" fmla="*/ 896655 h 2114058"/>
                  <a:gd name="connsiteX43" fmla="*/ 7508747 w 12645808"/>
                  <a:gd name="connsiteY43" fmla="*/ 857925 h 2114058"/>
                  <a:gd name="connsiteX44" fmla="*/ 7466963 w 12645808"/>
                  <a:gd name="connsiteY44" fmla="*/ 971552 h 2114058"/>
                  <a:gd name="connsiteX45" fmla="*/ 7356392 w 12645808"/>
                  <a:gd name="connsiteY45" fmla="*/ 1096007 h 2114058"/>
                  <a:gd name="connsiteX46" fmla="*/ 7249326 w 12645808"/>
                  <a:gd name="connsiteY46" fmla="*/ 1212597 h 2114058"/>
                  <a:gd name="connsiteX47" fmla="*/ 7158883 w 12645808"/>
                  <a:gd name="connsiteY47" fmla="*/ 1285787 h 2114058"/>
                  <a:gd name="connsiteX48" fmla="*/ 7073788 w 12645808"/>
                  <a:gd name="connsiteY48" fmla="*/ 1375645 h 2114058"/>
                  <a:gd name="connsiteX49" fmla="*/ 6838088 w 12645808"/>
                  <a:gd name="connsiteY49" fmla="*/ 1522071 h 2114058"/>
                  <a:gd name="connsiteX50" fmla="*/ 6688159 w 12645808"/>
                  <a:gd name="connsiteY50" fmla="*/ 1244632 h 2114058"/>
                  <a:gd name="connsiteX51" fmla="*/ 6561369 w 12645808"/>
                  <a:gd name="connsiteY51" fmla="*/ 1328020 h 2114058"/>
                  <a:gd name="connsiteX52" fmla="*/ 6499503 w 12645808"/>
                  <a:gd name="connsiteY52" fmla="*/ 1297154 h 2114058"/>
                  <a:gd name="connsiteX53" fmla="*/ 6355504 w 12645808"/>
                  <a:gd name="connsiteY53" fmla="*/ 1363289 h 2114058"/>
                  <a:gd name="connsiteX54" fmla="*/ 6300197 w 12645808"/>
                  <a:gd name="connsiteY54" fmla="*/ 1256089 h 2114058"/>
                  <a:gd name="connsiteX55" fmla="*/ 6200902 w 12645808"/>
                  <a:gd name="connsiteY55" fmla="*/ 1306679 h 2114058"/>
                  <a:gd name="connsiteX56" fmla="*/ 6149278 w 12645808"/>
                  <a:gd name="connsiteY56" fmla="*/ 1231693 h 2114058"/>
                  <a:gd name="connsiteX57" fmla="*/ 6088578 w 12645808"/>
                  <a:gd name="connsiteY57" fmla="*/ 1278688 h 2114058"/>
                  <a:gd name="connsiteX58" fmla="*/ 6038034 w 12645808"/>
                  <a:gd name="connsiteY58" fmla="*/ 1284619 h 2114058"/>
                  <a:gd name="connsiteX59" fmla="*/ 5969651 w 12645808"/>
                  <a:gd name="connsiteY59" fmla="*/ 1378656 h 2114058"/>
                  <a:gd name="connsiteX60" fmla="*/ 5841110 w 12645808"/>
                  <a:gd name="connsiteY60" fmla="*/ 1479836 h 2114058"/>
                  <a:gd name="connsiteX61" fmla="*/ 5801840 w 12645808"/>
                  <a:gd name="connsiteY61" fmla="*/ 1472648 h 2114058"/>
                  <a:gd name="connsiteX62" fmla="*/ 5594089 w 12645808"/>
                  <a:gd name="connsiteY62" fmla="*/ 1622622 h 2114058"/>
                  <a:gd name="connsiteX63" fmla="*/ 5449010 w 12645808"/>
                  <a:gd name="connsiteY63" fmla="*/ 1523778 h 2114058"/>
                  <a:gd name="connsiteX64" fmla="*/ 5363961 w 12645808"/>
                  <a:gd name="connsiteY64" fmla="*/ 1596428 h 2114058"/>
                  <a:gd name="connsiteX65" fmla="*/ 5320560 w 12645808"/>
                  <a:gd name="connsiteY65" fmla="*/ 1559497 h 2114058"/>
                  <a:gd name="connsiteX66" fmla="*/ 5156386 w 12645808"/>
                  <a:gd name="connsiteY66" fmla="*/ 1682691 h 2114058"/>
                  <a:gd name="connsiteX67" fmla="*/ 5021284 w 12645808"/>
                  <a:gd name="connsiteY67" fmla="*/ 1586273 h 2114058"/>
                  <a:gd name="connsiteX68" fmla="*/ 4943962 w 12645808"/>
                  <a:gd name="connsiteY68" fmla="*/ 1494034 h 2114058"/>
                  <a:gd name="connsiteX69" fmla="*/ 4896964 w 12645808"/>
                  <a:gd name="connsiteY69" fmla="*/ 1527956 h 2114058"/>
                  <a:gd name="connsiteX70" fmla="*/ 4767840 w 12645808"/>
                  <a:gd name="connsiteY70" fmla="*/ 1626171 h 2114058"/>
                  <a:gd name="connsiteX71" fmla="*/ 4684585 w 12645808"/>
                  <a:gd name="connsiteY71" fmla="*/ 1668359 h 2114058"/>
                  <a:gd name="connsiteX72" fmla="*/ 4320389 w 12645808"/>
                  <a:gd name="connsiteY72" fmla="*/ 1829655 h 2114058"/>
                  <a:gd name="connsiteX73" fmla="*/ 4231788 w 12645808"/>
                  <a:gd name="connsiteY73" fmla="*/ 1861780 h 2114058"/>
                  <a:gd name="connsiteX74" fmla="*/ 3284095 w 12645808"/>
                  <a:gd name="connsiteY74" fmla="*/ 2017144 h 2114058"/>
                  <a:gd name="connsiteX75" fmla="*/ 3160315 w 12645808"/>
                  <a:gd name="connsiteY75" fmla="*/ 1942113 h 2114058"/>
                  <a:gd name="connsiteX76" fmla="*/ 3115116 w 12645808"/>
                  <a:gd name="connsiteY76" fmla="*/ 1904598 h 2114058"/>
                  <a:gd name="connsiteX77" fmla="*/ 3029482 w 12645808"/>
                  <a:gd name="connsiteY77" fmla="*/ 1975990 h 2114058"/>
                  <a:gd name="connsiteX78" fmla="*/ 2838532 w 12645808"/>
                  <a:gd name="connsiteY78" fmla="*/ 1953346 h 2114058"/>
                  <a:gd name="connsiteX79" fmla="*/ 2319465 w 12645808"/>
                  <a:gd name="connsiteY79" fmla="*/ 2114058 h 2114058"/>
                  <a:gd name="connsiteX80" fmla="*/ 2195099 w 12645808"/>
                  <a:gd name="connsiteY80" fmla="*/ 1990817 h 2114058"/>
                  <a:gd name="connsiteX81" fmla="*/ 2101108 w 12645808"/>
                  <a:gd name="connsiteY81" fmla="*/ 1983044 h 2114058"/>
                  <a:gd name="connsiteX82" fmla="*/ 2050607 w 12645808"/>
                  <a:gd name="connsiteY82" fmla="*/ 1919334 h 2114058"/>
                  <a:gd name="connsiteX83" fmla="*/ 1946461 w 12645808"/>
                  <a:gd name="connsiteY83" fmla="*/ 1918750 h 2114058"/>
                  <a:gd name="connsiteX84" fmla="*/ 1785211 w 12645808"/>
                  <a:gd name="connsiteY84" fmla="*/ 1894983 h 2114058"/>
                  <a:gd name="connsiteX85" fmla="*/ 1681963 w 12645808"/>
                  <a:gd name="connsiteY85" fmla="*/ 1798565 h 2114058"/>
                  <a:gd name="connsiteX86" fmla="*/ 1627869 w 12645808"/>
                  <a:gd name="connsiteY86" fmla="*/ 1818872 h 2114058"/>
                  <a:gd name="connsiteX87" fmla="*/ 1575526 w 12645808"/>
                  <a:gd name="connsiteY87" fmla="*/ 1760554 h 2114058"/>
                  <a:gd name="connsiteX88" fmla="*/ 1460193 w 12645808"/>
                  <a:gd name="connsiteY88" fmla="*/ 1695676 h 2114058"/>
                  <a:gd name="connsiteX89" fmla="*/ 1188191 w 12645808"/>
                  <a:gd name="connsiteY89" fmla="*/ 1768282 h 2114058"/>
                  <a:gd name="connsiteX90" fmla="*/ 915740 w 12645808"/>
                  <a:gd name="connsiteY90" fmla="*/ 1890310 h 2114058"/>
                  <a:gd name="connsiteX91" fmla="*/ 878268 w 12645808"/>
                  <a:gd name="connsiteY91" fmla="*/ 1806382 h 2114058"/>
                  <a:gd name="connsiteX92" fmla="*/ 837833 w 12645808"/>
                  <a:gd name="connsiteY92" fmla="*/ 1774842 h 2114058"/>
                  <a:gd name="connsiteX93" fmla="*/ 713468 w 12645808"/>
                  <a:gd name="connsiteY93" fmla="*/ 1716524 h 2114058"/>
                  <a:gd name="connsiteX94" fmla="*/ 577242 w 12645808"/>
                  <a:gd name="connsiteY94" fmla="*/ 1689746 h 2114058"/>
                  <a:gd name="connsiteX95" fmla="*/ 455844 w 12645808"/>
                  <a:gd name="connsiteY95" fmla="*/ 1726049 h 2114058"/>
                  <a:gd name="connsiteX96" fmla="*/ 285113 w 12645808"/>
                  <a:gd name="connsiteY96" fmla="*/ 1771876 h 2114058"/>
                  <a:gd name="connsiteX97" fmla="*/ 9068 w 12645808"/>
                  <a:gd name="connsiteY97" fmla="*/ 1357808 h 2114058"/>
                  <a:gd name="connsiteX98" fmla="*/ 0 w 12645808"/>
                  <a:gd name="connsiteY98" fmla="*/ 1349370 h 2114058"/>
                  <a:gd name="connsiteX99" fmla="*/ 5733042 w 12645808"/>
                  <a:gd name="connsiteY99" fmla="*/ 1349370 h 2114058"/>
                  <a:gd name="connsiteX0" fmla="*/ 12636740 w 12636740"/>
                  <a:gd name="connsiteY0" fmla="*/ 1006850 h 2114058"/>
                  <a:gd name="connsiteX1" fmla="*/ 12387532 w 12636740"/>
                  <a:gd name="connsiteY1" fmla="*/ 1030005 h 2114058"/>
                  <a:gd name="connsiteX2" fmla="*/ 12163200 w 12636740"/>
                  <a:gd name="connsiteY2" fmla="*/ 957983 h 2114058"/>
                  <a:gd name="connsiteX3" fmla="*/ 11981686 w 12636740"/>
                  <a:gd name="connsiteY3" fmla="*/ 937180 h 2114058"/>
                  <a:gd name="connsiteX4" fmla="*/ 11836025 w 12636740"/>
                  <a:gd name="connsiteY4" fmla="*/ 902136 h 2114058"/>
                  <a:gd name="connsiteX5" fmla="*/ 11787322 w 12636740"/>
                  <a:gd name="connsiteY5" fmla="*/ 924780 h 2114058"/>
                  <a:gd name="connsiteX6" fmla="*/ 11545693 w 12636740"/>
                  <a:gd name="connsiteY6" fmla="*/ 777817 h 2114058"/>
                  <a:gd name="connsiteX7" fmla="*/ 11507637 w 12636740"/>
                  <a:gd name="connsiteY7" fmla="*/ 738548 h 2114058"/>
                  <a:gd name="connsiteX8" fmla="*/ 11435076 w 12636740"/>
                  <a:gd name="connsiteY8" fmla="*/ 690384 h 2114058"/>
                  <a:gd name="connsiteX9" fmla="*/ 11374422 w 12636740"/>
                  <a:gd name="connsiteY9" fmla="*/ 519563 h 2114058"/>
                  <a:gd name="connsiteX10" fmla="*/ 11315520 w 12636740"/>
                  <a:gd name="connsiteY10" fmla="*/ 423729 h 2114058"/>
                  <a:gd name="connsiteX11" fmla="*/ 11290539 w 12636740"/>
                  <a:gd name="connsiteY11" fmla="*/ 436265 h 2114058"/>
                  <a:gd name="connsiteX12" fmla="*/ 11257831 w 12636740"/>
                  <a:gd name="connsiteY12" fmla="*/ 383293 h 2114058"/>
                  <a:gd name="connsiteX13" fmla="*/ 11109070 w 12636740"/>
                  <a:gd name="connsiteY13" fmla="*/ 245855 h 2114058"/>
                  <a:gd name="connsiteX14" fmla="*/ 11053133 w 12636740"/>
                  <a:gd name="connsiteY14" fmla="*/ 260771 h 2114058"/>
                  <a:gd name="connsiteX15" fmla="*/ 10977563 w 12636740"/>
                  <a:gd name="connsiteY15" fmla="*/ 137575 h 2114058"/>
                  <a:gd name="connsiteX16" fmla="*/ 10755927 w 12636740"/>
                  <a:gd name="connsiteY16" fmla="*/ 1 h 2114058"/>
                  <a:gd name="connsiteX17" fmla="*/ 10677076 w 12636740"/>
                  <a:gd name="connsiteY17" fmla="*/ 78089 h 2114058"/>
                  <a:gd name="connsiteX18" fmla="*/ 10547410 w 12636740"/>
                  <a:gd name="connsiteY18" fmla="*/ 75124 h 2114058"/>
                  <a:gd name="connsiteX19" fmla="*/ 10472468 w 12636740"/>
                  <a:gd name="connsiteY19" fmla="*/ 184616 h 2114058"/>
                  <a:gd name="connsiteX20" fmla="*/ 10354079 w 12636740"/>
                  <a:gd name="connsiteY20" fmla="*/ 329738 h 2114058"/>
                  <a:gd name="connsiteX21" fmla="*/ 10173194 w 12636740"/>
                  <a:gd name="connsiteY21" fmla="*/ 588035 h 2114058"/>
                  <a:gd name="connsiteX22" fmla="*/ 10073900 w 12636740"/>
                  <a:gd name="connsiteY22" fmla="*/ 548723 h 2114058"/>
                  <a:gd name="connsiteX23" fmla="*/ 9871539 w 12636740"/>
                  <a:gd name="connsiteY23" fmla="*/ 579722 h 2114058"/>
                  <a:gd name="connsiteX24" fmla="*/ 9726327 w 12636740"/>
                  <a:gd name="connsiteY24" fmla="*/ 421393 h 2114058"/>
                  <a:gd name="connsiteX25" fmla="*/ 9657316 w 12636740"/>
                  <a:gd name="connsiteY25" fmla="*/ 455899 h 2114058"/>
                  <a:gd name="connsiteX26" fmla="*/ 9568087 w 12636740"/>
                  <a:gd name="connsiteY26" fmla="*/ 389808 h 2114058"/>
                  <a:gd name="connsiteX27" fmla="*/ 9402702 w 12636740"/>
                  <a:gd name="connsiteY27" fmla="*/ 386842 h 2114058"/>
                  <a:gd name="connsiteX28" fmla="*/ 9099161 w 12636740"/>
                  <a:gd name="connsiteY28" fmla="*/ 471400 h 2114058"/>
                  <a:gd name="connsiteX29" fmla="*/ 9035586 w 12636740"/>
                  <a:gd name="connsiteY29" fmla="*/ 374981 h 2114058"/>
                  <a:gd name="connsiteX30" fmla="*/ 8893788 w 12636740"/>
                  <a:gd name="connsiteY30" fmla="*/ 452439 h 2114058"/>
                  <a:gd name="connsiteX31" fmla="*/ 8850926 w 12636740"/>
                  <a:gd name="connsiteY31" fmla="*/ 423864 h 2114058"/>
                  <a:gd name="connsiteX32" fmla="*/ 8727551 w 12636740"/>
                  <a:gd name="connsiteY32" fmla="*/ 498761 h 2114058"/>
                  <a:gd name="connsiteX33" fmla="*/ 8544239 w 12636740"/>
                  <a:gd name="connsiteY33" fmla="*/ 417214 h 2114058"/>
                  <a:gd name="connsiteX34" fmla="*/ 8454470 w 12636740"/>
                  <a:gd name="connsiteY34" fmla="*/ 345822 h 2114058"/>
                  <a:gd name="connsiteX35" fmla="*/ 8402128 w 12636740"/>
                  <a:gd name="connsiteY35" fmla="*/ 364288 h 2114058"/>
                  <a:gd name="connsiteX36" fmla="*/ 8303373 w 12636740"/>
                  <a:gd name="connsiteY36" fmla="*/ 296445 h 2114058"/>
                  <a:gd name="connsiteX37" fmla="*/ 8195679 w 12636740"/>
                  <a:gd name="connsiteY37" fmla="*/ 306553 h 2114058"/>
                  <a:gd name="connsiteX38" fmla="*/ 8083175 w 12636740"/>
                  <a:gd name="connsiteY38" fmla="*/ 360694 h 2114058"/>
                  <a:gd name="connsiteX39" fmla="*/ 7973683 w 12636740"/>
                  <a:gd name="connsiteY39" fmla="*/ 499929 h 2114058"/>
                  <a:gd name="connsiteX40" fmla="*/ 7805423 w 12636740"/>
                  <a:gd name="connsiteY40" fmla="*/ 684320 h 2114058"/>
                  <a:gd name="connsiteX41" fmla="*/ 7712015 w 12636740"/>
                  <a:gd name="connsiteY41" fmla="*/ 753959 h 2114058"/>
                  <a:gd name="connsiteX42" fmla="*/ 7541912 w 12636740"/>
                  <a:gd name="connsiteY42" fmla="*/ 896655 h 2114058"/>
                  <a:gd name="connsiteX43" fmla="*/ 7499679 w 12636740"/>
                  <a:gd name="connsiteY43" fmla="*/ 857925 h 2114058"/>
                  <a:gd name="connsiteX44" fmla="*/ 7457895 w 12636740"/>
                  <a:gd name="connsiteY44" fmla="*/ 971552 h 2114058"/>
                  <a:gd name="connsiteX45" fmla="*/ 7347324 w 12636740"/>
                  <a:gd name="connsiteY45" fmla="*/ 1096007 h 2114058"/>
                  <a:gd name="connsiteX46" fmla="*/ 7240258 w 12636740"/>
                  <a:gd name="connsiteY46" fmla="*/ 1212597 h 2114058"/>
                  <a:gd name="connsiteX47" fmla="*/ 7149815 w 12636740"/>
                  <a:gd name="connsiteY47" fmla="*/ 1285787 h 2114058"/>
                  <a:gd name="connsiteX48" fmla="*/ 7064720 w 12636740"/>
                  <a:gd name="connsiteY48" fmla="*/ 1375645 h 2114058"/>
                  <a:gd name="connsiteX49" fmla="*/ 6829020 w 12636740"/>
                  <a:gd name="connsiteY49" fmla="*/ 1522071 h 2114058"/>
                  <a:gd name="connsiteX50" fmla="*/ 6679091 w 12636740"/>
                  <a:gd name="connsiteY50" fmla="*/ 1244632 h 2114058"/>
                  <a:gd name="connsiteX51" fmla="*/ 6552301 w 12636740"/>
                  <a:gd name="connsiteY51" fmla="*/ 1328020 h 2114058"/>
                  <a:gd name="connsiteX52" fmla="*/ 6490435 w 12636740"/>
                  <a:gd name="connsiteY52" fmla="*/ 1297154 h 2114058"/>
                  <a:gd name="connsiteX53" fmla="*/ 6346436 w 12636740"/>
                  <a:gd name="connsiteY53" fmla="*/ 1363289 h 2114058"/>
                  <a:gd name="connsiteX54" fmla="*/ 6291129 w 12636740"/>
                  <a:gd name="connsiteY54" fmla="*/ 1256089 h 2114058"/>
                  <a:gd name="connsiteX55" fmla="*/ 6191834 w 12636740"/>
                  <a:gd name="connsiteY55" fmla="*/ 1306679 h 2114058"/>
                  <a:gd name="connsiteX56" fmla="*/ 6140210 w 12636740"/>
                  <a:gd name="connsiteY56" fmla="*/ 1231693 h 2114058"/>
                  <a:gd name="connsiteX57" fmla="*/ 6079510 w 12636740"/>
                  <a:gd name="connsiteY57" fmla="*/ 1278688 h 2114058"/>
                  <a:gd name="connsiteX58" fmla="*/ 6028966 w 12636740"/>
                  <a:gd name="connsiteY58" fmla="*/ 1284619 h 2114058"/>
                  <a:gd name="connsiteX59" fmla="*/ 5960583 w 12636740"/>
                  <a:gd name="connsiteY59" fmla="*/ 1378656 h 2114058"/>
                  <a:gd name="connsiteX60" fmla="*/ 5832042 w 12636740"/>
                  <a:gd name="connsiteY60" fmla="*/ 1479836 h 2114058"/>
                  <a:gd name="connsiteX61" fmla="*/ 5792772 w 12636740"/>
                  <a:gd name="connsiteY61" fmla="*/ 1472648 h 2114058"/>
                  <a:gd name="connsiteX62" fmla="*/ 5585021 w 12636740"/>
                  <a:gd name="connsiteY62" fmla="*/ 1622622 h 2114058"/>
                  <a:gd name="connsiteX63" fmla="*/ 5439942 w 12636740"/>
                  <a:gd name="connsiteY63" fmla="*/ 1523778 h 2114058"/>
                  <a:gd name="connsiteX64" fmla="*/ 5354893 w 12636740"/>
                  <a:gd name="connsiteY64" fmla="*/ 1596428 h 2114058"/>
                  <a:gd name="connsiteX65" fmla="*/ 5311492 w 12636740"/>
                  <a:gd name="connsiteY65" fmla="*/ 1559497 h 2114058"/>
                  <a:gd name="connsiteX66" fmla="*/ 5147318 w 12636740"/>
                  <a:gd name="connsiteY66" fmla="*/ 1682691 h 2114058"/>
                  <a:gd name="connsiteX67" fmla="*/ 5012216 w 12636740"/>
                  <a:gd name="connsiteY67" fmla="*/ 1586273 h 2114058"/>
                  <a:gd name="connsiteX68" fmla="*/ 4934894 w 12636740"/>
                  <a:gd name="connsiteY68" fmla="*/ 1494034 h 2114058"/>
                  <a:gd name="connsiteX69" fmla="*/ 4887896 w 12636740"/>
                  <a:gd name="connsiteY69" fmla="*/ 1527956 h 2114058"/>
                  <a:gd name="connsiteX70" fmla="*/ 4758772 w 12636740"/>
                  <a:gd name="connsiteY70" fmla="*/ 1626171 h 2114058"/>
                  <a:gd name="connsiteX71" fmla="*/ 4675517 w 12636740"/>
                  <a:gd name="connsiteY71" fmla="*/ 1668359 h 2114058"/>
                  <a:gd name="connsiteX72" fmla="*/ 4311321 w 12636740"/>
                  <a:gd name="connsiteY72" fmla="*/ 1829655 h 2114058"/>
                  <a:gd name="connsiteX73" fmla="*/ 4222720 w 12636740"/>
                  <a:gd name="connsiteY73" fmla="*/ 1861780 h 2114058"/>
                  <a:gd name="connsiteX74" fmla="*/ 3275027 w 12636740"/>
                  <a:gd name="connsiteY74" fmla="*/ 2017144 h 2114058"/>
                  <a:gd name="connsiteX75" fmla="*/ 3151247 w 12636740"/>
                  <a:gd name="connsiteY75" fmla="*/ 1942113 h 2114058"/>
                  <a:gd name="connsiteX76" fmla="*/ 3106048 w 12636740"/>
                  <a:gd name="connsiteY76" fmla="*/ 1904598 h 2114058"/>
                  <a:gd name="connsiteX77" fmla="*/ 3020414 w 12636740"/>
                  <a:gd name="connsiteY77" fmla="*/ 1975990 h 2114058"/>
                  <a:gd name="connsiteX78" fmla="*/ 2829464 w 12636740"/>
                  <a:gd name="connsiteY78" fmla="*/ 1953346 h 2114058"/>
                  <a:gd name="connsiteX79" fmla="*/ 2310397 w 12636740"/>
                  <a:gd name="connsiteY79" fmla="*/ 2114058 h 2114058"/>
                  <a:gd name="connsiteX80" fmla="*/ 2186031 w 12636740"/>
                  <a:gd name="connsiteY80" fmla="*/ 1990817 h 2114058"/>
                  <a:gd name="connsiteX81" fmla="*/ 2092040 w 12636740"/>
                  <a:gd name="connsiteY81" fmla="*/ 1983044 h 2114058"/>
                  <a:gd name="connsiteX82" fmla="*/ 2041539 w 12636740"/>
                  <a:gd name="connsiteY82" fmla="*/ 1919334 h 2114058"/>
                  <a:gd name="connsiteX83" fmla="*/ 1937393 w 12636740"/>
                  <a:gd name="connsiteY83" fmla="*/ 1918750 h 2114058"/>
                  <a:gd name="connsiteX84" fmla="*/ 1776143 w 12636740"/>
                  <a:gd name="connsiteY84" fmla="*/ 1894983 h 2114058"/>
                  <a:gd name="connsiteX85" fmla="*/ 1672895 w 12636740"/>
                  <a:gd name="connsiteY85" fmla="*/ 1798565 h 2114058"/>
                  <a:gd name="connsiteX86" fmla="*/ 1618801 w 12636740"/>
                  <a:gd name="connsiteY86" fmla="*/ 1818872 h 2114058"/>
                  <a:gd name="connsiteX87" fmla="*/ 1566458 w 12636740"/>
                  <a:gd name="connsiteY87" fmla="*/ 1760554 h 2114058"/>
                  <a:gd name="connsiteX88" fmla="*/ 1451125 w 12636740"/>
                  <a:gd name="connsiteY88" fmla="*/ 1695676 h 2114058"/>
                  <a:gd name="connsiteX89" fmla="*/ 1179123 w 12636740"/>
                  <a:gd name="connsiteY89" fmla="*/ 1768282 h 2114058"/>
                  <a:gd name="connsiteX90" fmla="*/ 906672 w 12636740"/>
                  <a:gd name="connsiteY90" fmla="*/ 1890310 h 2114058"/>
                  <a:gd name="connsiteX91" fmla="*/ 869200 w 12636740"/>
                  <a:gd name="connsiteY91" fmla="*/ 1806382 h 2114058"/>
                  <a:gd name="connsiteX92" fmla="*/ 828765 w 12636740"/>
                  <a:gd name="connsiteY92" fmla="*/ 1774842 h 2114058"/>
                  <a:gd name="connsiteX93" fmla="*/ 704400 w 12636740"/>
                  <a:gd name="connsiteY93" fmla="*/ 1716524 h 2114058"/>
                  <a:gd name="connsiteX94" fmla="*/ 568174 w 12636740"/>
                  <a:gd name="connsiteY94" fmla="*/ 1689746 h 2114058"/>
                  <a:gd name="connsiteX95" fmla="*/ 446776 w 12636740"/>
                  <a:gd name="connsiteY95" fmla="*/ 1726049 h 2114058"/>
                  <a:gd name="connsiteX96" fmla="*/ 276045 w 12636740"/>
                  <a:gd name="connsiteY96" fmla="*/ 1771876 h 2114058"/>
                  <a:gd name="connsiteX97" fmla="*/ 0 w 12636740"/>
                  <a:gd name="connsiteY97" fmla="*/ 1357808 h 2114058"/>
                  <a:gd name="connsiteX98" fmla="*/ 5723974 w 12636740"/>
                  <a:gd name="connsiteY98" fmla="*/ 1349370 h 2114058"/>
                  <a:gd name="connsiteX0" fmla="*/ 12636740 w 12636740"/>
                  <a:gd name="connsiteY0" fmla="*/ 1006850 h 2114058"/>
                  <a:gd name="connsiteX1" fmla="*/ 12387532 w 12636740"/>
                  <a:gd name="connsiteY1" fmla="*/ 1030005 h 2114058"/>
                  <a:gd name="connsiteX2" fmla="*/ 12163200 w 12636740"/>
                  <a:gd name="connsiteY2" fmla="*/ 957983 h 2114058"/>
                  <a:gd name="connsiteX3" fmla="*/ 11981686 w 12636740"/>
                  <a:gd name="connsiteY3" fmla="*/ 937180 h 2114058"/>
                  <a:gd name="connsiteX4" fmla="*/ 11836025 w 12636740"/>
                  <a:gd name="connsiteY4" fmla="*/ 902136 h 2114058"/>
                  <a:gd name="connsiteX5" fmla="*/ 11787322 w 12636740"/>
                  <a:gd name="connsiteY5" fmla="*/ 924780 h 2114058"/>
                  <a:gd name="connsiteX6" fmla="*/ 11545693 w 12636740"/>
                  <a:gd name="connsiteY6" fmla="*/ 777817 h 2114058"/>
                  <a:gd name="connsiteX7" fmla="*/ 11507637 w 12636740"/>
                  <a:gd name="connsiteY7" fmla="*/ 738548 h 2114058"/>
                  <a:gd name="connsiteX8" fmla="*/ 11435076 w 12636740"/>
                  <a:gd name="connsiteY8" fmla="*/ 690384 h 2114058"/>
                  <a:gd name="connsiteX9" fmla="*/ 11374422 w 12636740"/>
                  <a:gd name="connsiteY9" fmla="*/ 519563 h 2114058"/>
                  <a:gd name="connsiteX10" fmla="*/ 11315520 w 12636740"/>
                  <a:gd name="connsiteY10" fmla="*/ 423729 h 2114058"/>
                  <a:gd name="connsiteX11" fmla="*/ 11290539 w 12636740"/>
                  <a:gd name="connsiteY11" fmla="*/ 436265 h 2114058"/>
                  <a:gd name="connsiteX12" fmla="*/ 11257831 w 12636740"/>
                  <a:gd name="connsiteY12" fmla="*/ 383293 h 2114058"/>
                  <a:gd name="connsiteX13" fmla="*/ 11109070 w 12636740"/>
                  <a:gd name="connsiteY13" fmla="*/ 245855 h 2114058"/>
                  <a:gd name="connsiteX14" fmla="*/ 11053133 w 12636740"/>
                  <a:gd name="connsiteY14" fmla="*/ 260771 h 2114058"/>
                  <a:gd name="connsiteX15" fmla="*/ 10977563 w 12636740"/>
                  <a:gd name="connsiteY15" fmla="*/ 137575 h 2114058"/>
                  <a:gd name="connsiteX16" fmla="*/ 10755927 w 12636740"/>
                  <a:gd name="connsiteY16" fmla="*/ 1 h 2114058"/>
                  <a:gd name="connsiteX17" fmla="*/ 10677076 w 12636740"/>
                  <a:gd name="connsiteY17" fmla="*/ 78089 h 2114058"/>
                  <a:gd name="connsiteX18" fmla="*/ 10547410 w 12636740"/>
                  <a:gd name="connsiteY18" fmla="*/ 75124 h 2114058"/>
                  <a:gd name="connsiteX19" fmla="*/ 10472468 w 12636740"/>
                  <a:gd name="connsiteY19" fmla="*/ 184616 h 2114058"/>
                  <a:gd name="connsiteX20" fmla="*/ 10354079 w 12636740"/>
                  <a:gd name="connsiteY20" fmla="*/ 329738 h 2114058"/>
                  <a:gd name="connsiteX21" fmla="*/ 10173194 w 12636740"/>
                  <a:gd name="connsiteY21" fmla="*/ 588035 h 2114058"/>
                  <a:gd name="connsiteX22" fmla="*/ 10073900 w 12636740"/>
                  <a:gd name="connsiteY22" fmla="*/ 548723 h 2114058"/>
                  <a:gd name="connsiteX23" fmla="*/ 9871539 w 12636740"/>
                  <a:gd name="connsiteY23" fmla="*/ 579722 h 2114058"/>
                  <a:gd name="connsiteX24" fmla="*/ 9726327 w 12636740"/>
                  <a:gd name="connsiteY24" fmla="*/ 421393 h 2114058"/>
                  <a:gd name="connsiteX25" fmla="*/ 9657316 w 12636740"/>
                  <a:gd name="connsiteY25" fmla="*/ 455899 h 2114058"/>
                  <a:gd name="connsiteX26" fmla="*/ 9568087 w 12636740"/>
                  <a:gd name="connsiteY26" fmla="*/ 389808 h 2114058"/>
                  <a:gd name="connsiteX27" fmla="*/ 9402702 w 12636740"/>
                  <a:gd name="connsiteY27" fmla="*/ 386842 h 2114058"/>
                  <a:gd name="connsiteX28" fmla="*/ 9099161 w 12636740"/>
                  <a:gd name="connsiteY28" fmla="*/ 471400 h 2114058"/>
                  <a:gd name="connsiteX29" fmla="*/ 9035586 w 12636740"/>
                  <a:gd name="connsiteY29" fmla="*/ 374981 h 2114058"/>
                  <a:gd name="connsiteX30" fmla="*/ 8893788 w 12636740"/>
                  <a:gd name="connsiteY30" fmla="*/ 452439 h 2114058"/>
                  <a:gd name="connsiteX31" fmla="*/ 8850926 w 12636740"/>
                  <a:gd name="connsiteY31" fmla="*/ 423864 h 2114058"/>
                  <a:gd name="connsiteX32" fmla="*/ 8727551 w 12636740"/>
                  <a:gd name="connsiteY32" fmla="*/ 498761 h 2114058"/>
                  <a:gd name="connsiteX33" fmla="*/ 8544239 w 12636740"/>
                  <a:gd name="connsiteY33" fmla="*/ 417214 h 2114058"/>
                  <a:gd name="connsiteX34" fmla="*/ 8454470 w 12636740"/>
                  <a:gd name="connsiteY34" fmla="*/ 345822 h 2114058"/>
                  <a:gd name="connsiteX35" fmla="*/ 8402128 w 12636740"/>
                  <a:gd name="connsiteY35" fmla="*/ 364288 h 2114058"/>
                  <a:gd name="connsiteX36" fmla="*/ 8303373 w 12636740"/>
                  <a:gd name="connsiteY36" fmla="*/ 296445 h 2114058"/>
                  <a:gd name="connsiteX37" fmla="*/ 8195679 w 12636740"/>
                  <a:gd name="connsiteY37" fmla="*/ 306553 h 2114058"/>
                  <a:gd name="connsiteX38" fmla="*/ 8083175 w 12636740"/>
                  <a:gd name="connsiteY38" fmla="*/ 360694 h 2114058"/>
                  <a:gd name="connsiteX39" fmla="*/ 7973683 w 12636740"/>
                  <a:gd name="connsiteY39" fmla="*/ 499929 h 2114058"/>
                  <a:gd name="connsiteX40" fmla="*/ 7805423 w 12636740"/>
                  <a:gd name="connsiteY40" fmla="*/ 684320 h 2114058"/>
                  <a:gd name="connsiteX41" fmla="*/ 7712015 w 12636740"/>
                  <a:gd name="connsiteY41" fmla="*/ 753959 h 2114058"/>
                  <a:gd name="connsiteX42" fmla="*/ 7541912 w 12636740"/>
                  <a:gd name="connsiteY42" fmla="*/ 896655 h 2114058"/>
                  <a:gd name="connsiteX43" fmla="*/ 7499679 w 12636740"/>
                  <a:gd name="connsiteY43" fmla="*/ 857925 h 2114058"/>
                  <a:gd name="connsiteX44" fmla="*/ 7457895 w 12636740"/>
                  <a:gd name="connsiteY44" fmla="*/ 971552 h 2114058"/>
                  <a:gd name="connsiteX45" fmla="*/ 7347324 w 12636740"/>
                  <a:gd name="connsiteY45" fmla="*/ 1096007 h 2114058"/>
                  <a:gd name="connsiteX46" fmla="*/ 7240258 w 12636740"/>
                  <a:gd name="connsiteY46" fmla="*/ 1212597 h 2114058"/>
                  <a:gd name="connsiteX47" fmla="*/ 7149815 w 12636740"/>
                  <a:gd name="connsiteY47" fmla="*/ 1285787 h 2114058"/>
                  <a:gd name="connsiteX48" fmla="*/ 7064720 w 12636740"/>
                  <a:gd name="connsiteY48" fmla="*/ 1375645 h 2114058"/>
                  <a:gd name="connsiteX49" fmla="*/ 6829020 w 12636740"/>
                  <a:gd name="connsiteY49" fmla="*/ 1522071 h 2114058"/>
                  <a:gd name="connsiteX50" fmla="*/ 6679091 w 12636740"/>
                  <a:gd name="connsiteY50" fmla="*/ 1244632 h 2114058"/>
                  <a:gd name="connsiteX51" fmla="*/ 6552301 w 12636740"/>
                  <a:gd name="connsiteY51" fmla="*/ 1328020 h 2114058"/>
                  <a:gd name="connsiteX52" fmla="*/ 6490435 w 12636740"/>
                  <a:gd name="connsiteY52" fmla="*/ 1297154 h 2114058"/>
                  <a:gd name="connsiteX53" fmla="*/ 6346436 w 12636740"/>
                  <a:gd name="connsiteY53" fmla="*/ 1363289 h 2114058"/>
                  <a:gd name="connsiteX54" fmla="*/ 6291129 w 12636740"/>
                  <a:gd name="connsiteY54" fmla="*/ 1256089 h 2114058"/>
                  <a:gd name="connsiteX55" fmla="*/ 6191834 w 12636740"/>
                  <a:gd name="connsiteY55" fmla="*/ 1306679 h 2114058"/>
                  <a:gd name="connsiteX56" fmla="*/ 6140210 w 12636740"/>
                  <a:gd name="connsiteY56" fmla="*/ 1231693 h 2114058"/>
                  <a:gd name="connsiteX57" fmla="*/ 6079510 w 12636740"/>
                  <a:gd name="connsiteY57" fmla="*/ 1278688 h 2114058"/>
                  <a:gd name="connsiteX58" fmla="*/ 6028966 w 12636740"/>
                  <a:gd name="connsiteY58" fmla="*/ 1284619 h 2114058"/>
                  <a:gd name="connsiteX59" fmla="*/ 5960583 w 12636740"/>
                  <a:gd name="connsiteY59" fmla="*/ 1378656 h 2114058"/>
                  <a:gd name="connsiteX60" fmla="*/ 5832042 w 12636740"/>
                  <a:gd name="connsiteY60" fmla="*/ 1479836 h 2114058"/>
                  <a:gd name="connsiteX61" fmla="*/ 5792772 w 12636740"/>
                  <a:gd name="connsiteY61" fmla="*/ 1472648 h 2114058"/>
                  <a:gd name="connsiteX62" fmla="*/ 5585021 w 12636740"/>
                  <a:gd name="connsiteY62" fmla="*/ 1622622 h 2114058"/>
                  <a:gd name="connsiteX63" fmla="*/ 5439942 w 12636740"/>
                  <a:gd name="connsiteY63" fmla="*/ 1523778 h 2114058"/>
                  <a:gd name="connsiteX64" fmla="*/ 5354893 w 12636740"/>
                  <a:gd name="connsiteY64" fmla="*/ 1596428 h 2114058"/>
                  <a:gd name="connsiteX65" fmla="*/ 5311492 w 12636740"/>
                  <a:gd name="connsiteY65" fmla="*/ 1559497 h 2114058"/>
                  <a:gd name="connsiteX66" fmla="*/ 5147318 w 12636740"/>
                  <a:gd name="connsiteY66" fmla="*/ 1682691 h 2114058"/>
                  <a:gd name="connsiteX67" fmla="*/ 5012216 w 12636740"/>
                  <a:gd name="connsiteY67" fmla="*/ 1586273 h 2114058"/>
                  <a:gd name="connsiteX68" fmla="*/ 4934894 w 12636740"/>
                  <a:gd name="connsiteY68" fmla="*/ 1494034 h 2114058"/>
                  <a:gd name="connsiteX69" fmla="*/ 4887896 w 12636740"/>
                  <a:gd name="connsiteY69" fmla="*/ 1527956 h 2114058"/>
                  <a:gd name="connsiteX70" fmla="*/ 4758772 w 12636740"/>
                  <a:gd name="connsiteY70" fmla="*/ 1626171 h 2114058"/>
                  <a:gd name="connsiteX71" fmla="*/ 4675517 w 12636740"/>
                  <a:gd name="connsiteY71" fmla="*/ 1668359 h 2114058"/>
                  <a:gd name="connsiteX72" fmla="*/ 4311321 w 12636740"/>
                  <a:gd name="connsiteY72" fmla="*/ 1829655 h 2114058"/>
                  <a:gd name="connsiteX73" fmla="*/ 4222720 w 12636740"/>
                  <a:gd name="connsiteY73" fmla="*/ 1861780 h 2114058"/>
                  <a:gd name="connsiteX74" fmla="*/ 3275027 w 12636740"/>
                  <a:gd name="connsiteY74" fmla="*/ 2017144 h 2114058"/>
                  <a:gd name="connsiteX75" fmla="*/ 3151247 w 12636740"/>
                  <a:gd name="connsiteY75" fmla="*/ 1942113 h 2114058"/>
                  <a:gd name="connsiteX76" fmla="*/ 3106048 w 12636740"/>
                  <a:gd name="connsiteY76" fmla="*/ 1904598 h 2114058"/>
                  <a:gd name="connsiteX77" fmla="*/ 3020414 w 12636740"/>
                  <a:gd name="connsiteY77" fmla="*/ 1975990 h 2114058"/>
                  <a:gd name="connsiteX78" fmla="*/ 2829464 w 12636740"/>
                  <a:gd name="connsiteY78" fmla="*/ 1953346 h 2114058"/>
                  <a:gd name="connsiteX79" fmla="*/ 2310397 w 12636740"/>
                  <a:gd name="connsiteY79" fmla="*/ 2114058 h 2114058"/>
                  <a:gd name="connsiteX80" fmla="*/ 2186031 w 12636740"/>
                  <a:gd name="connsiteY80" fmla="*/ 1990817 h 2114058"/>
                  <a:gd name="connsiteX81" fmla="*/ 2092040 w 12636740"/>
                  <a:gd name="connsiteY81" fmla="*/ 1983044 h 2114058"/>
                  <a:gd name="connsiteX82" fmla="*/ 2041539 w 12636740"/>
                  <a:gd name="connsiteY82" fmla="*/ 1919334 h 2114058"/>
                  <a:gd name="connsiteX83" fmla="*/ 1937393 w 12636740"/>
                  <a:gd name="connsiteY83" fmla="*/ 1918750 h 2114058"/>
                  <a:gd name="connsiteX84" fmla="*/ 1776143 w 12636740"/>
                  <a:gd name="connsiteY84" fmla="*/ 1894983 h 2114058"/>
                  <a:gd name="connsiteX85" fmla="*/ 1672895 w 12636740"/>
                  <a:gd name="connsiteY85" fmla="*/ 1798565 h 2114058"/>
                  <a:gd name="connsiteX86" fmla="*/ 1618801 w 12636740"/>
                  <a:gd name="connsiteY86" fmla="*/ 1818872 h 2114058"/>
                  <a:gd name="connsiteX87" fmla="*/ 1566458 w 12636740"/>
                  <a:gd name="connsiteY87" fmla="*/ 1760554 h 2114058"/>
                  <a:gd name="connsiteX88" fmla="*/ 1451125 w 12636740"/>
                  <a:gd name="connsiteY88" fmla="*/ 1695676 h 2114058"/>
                  <a:gd name="connsiteX89" fmla="*/ 1179123 w 12636740"/>
                  <a:gd name="connsiteY89" fmla="*/ 1768282 h 2114058"/>
                  <a:gd name="connsiteX90" fmla="*/ 906672 w 12636740"/>
                  <a:gd name="connsiteY90" fmla="*/ 1890310 h 2114058"/>
                  <a:gd name="connsiteX91" fmla="*/ 869200 w 12636740"/>
                  <a:gd name="connsiteY91" fmla="*/ 1806382 h 2114058"/>
                  <a:gd name="connsiteX92" fmla="*/ 828765 w 12636740"/>
                  <a:gd name="connsiteY92" fmla="*/ 1774842 h 2114058"/>
                  <a:gd name="connsiteX93" fmla="*/ 704400 w 12636740"/>
                  <a:gd name="connsiteY93" fmla="*/ 1716524 h 2114058"/>
                  <a:gd name="connsiteX94" fmla="*/ 568174 w 12636740"/>
                  <a:gd name="connsiteY94" fmla="*/ 1689746 h 2114058"/>
                  <a:gd name="connsiteX95" fmla="*/ 446776 w 12636740"/>
                  <a:gd name="connsiteY95" fmla="*/ 1726049 h 2114058"/>
                  <a:gd name="connsiteX96" fmla="*/ 276045 w 12636740"/>
                  <a:gd name="connsiteY96" fmla="*/ 1771876 h 2114058"/>
                  <a:gd name="connsiteX97" fmla="*/ 0 w 12636740"/>
                  <a:gd name="connsiteY97" fmla="*/ 1357808 h 2114058"/>
                  <a:gd name="connsiteX0" fmla="*/ 12360695 w 12360695"/>
                  <a:gd name="connsiteY0" fmla="*/ 1006850 h 2114058"/>
                  <a:gd name="connsiteX1" fmla="*/ 12111487 w 12360695"/>
                  <a:gd name="connsiteY1" fmla="*/ 1030005 h 2114058"/>
                  <a:gd name="connsiteX2" fmla="*/ 11887155 w 12360695"/>
                  <a:gd name="connsiteY2" fmla="*/ 957983 h 2114058"/>
                  <a:gd name="connsiteX3" fmla="*/ 11705641 w 12360695"/>
                  <a:gd name="connsiteY3" fmla="*/ 937180 h 2114058"/>
                  <a:gd name="connsiteX4" fmla="*/ 11559980 w 12360695"/>
                  <a:gd name="connsiteY4" fmla="*/ 902136 h 2114058"/>
                  <a:gd name="connsiteX5" fmla="*/ 11511277 w 12360695"/>
                  <a:gd name="connsiteY5" fmla="*/ 924780 h 2114058"/>
                  <a:gd name="connsiteX6" fmla="*/ 11269648 w 12360695"/>
                  <a:gd name="connsiteY6" fmla="*/ 777817 h 2114058"/>
                  <a:gd name="connsiteX7" fmla="*/ 11231592 w 12360695"/>
                  <a:gd name="connsiteY7" fmla="*/ 738548 h 2114058"/>
                  <a:gd name="connsiteX8" fmla="*/ 11159031 w 12360695"/>
                  <a:gd name="connsiteY8" fmla="*/ 690384 h 2114058"/>
                  <a:gd name="connsiteX9" fmla="*/ 11098377 w 12360695"/>
                  <a:gd name="connsiteY9" fmla="*/ 519563 h 2114058"/>
                  <a:gd name="connsiteX10" fmla="*/ 11039475 w 12360695"/>
                  <a:gd name="connsiteY10" fmla="*/ 423729 h 2114058"/>
                  <a:gd name="connsiteX11" fmla="*/ 11014494 w 12360695"/>
                  <a:gd name="connsiteY11" fmla="*/ 436265 h 2114058"/>
                  <a:gd name="connsiteX12" fmla="*/ 10981786 w 12360695"/>
                  <a:gd name="connsiteY12" fmla="*/ 383293 h 2114058"/>
                  <a:gd name="connsiteX13" fmla="*/ 10833025 w 12360695"/>
                  <a:gd name="connsiteY13" fmla="*/ 245855 h 2114058"/>
                  <a:gd name="connsiteX14" fmla="*/ 10777088 w 12360695"/>
                  <a:gd name="connsiteY14" fmla="*/ 260771 h 2114058"/>
                  <a:gd name="connsiteX15" fmla="*/ 10701518 w 12360695"/>
                  <a:gd name="connsiteY15" fmla="*/ 137575 h 2114058"/>
                  <a:gd name="connsiteX16" fmla="*/ 10479882 w 12360695"/>
                  <a:gd name="connsiteY16" fmla="*/ 1 h 2114058"/>
                  <a:gd name="connsiteX17" fmla="*/ 10401031 w 12360695"/>
                  <a:gd name="connsiteY17" fmla="*/ 78089 h 2114058"/>
                  <a:gd name="connsiteX18" fmla="*/ 10271365 w 12360695"/>
                  <a:gd name="connsiteY18" fmla="*/ 75124 h 2114058"/>
                  <a:gd name="connsiteX19" fmla="*/ 10196423 w 12360695"/>
                  <a:gd name="connsiteY19" fmla="*/ 184616 h 2114058"/>
                  <a:gd name="connsiteX20" fmla="*/ 10078034 w 12360695"/>
                  <a:gd name="connsiteY20" fmla="*/ 329738 h 2114058"/>
                  <a:gd name="connsiteX21" fmla="*/ 9897149 w 12360695"/>
                  <a:gd name="connsiteY21" fmla="*/ 588035 h 2114058"/>
                  <a:gd name="connsiteX22" fmla="*/ 9797855 w 12360695"/>
                  <a:gd name="connsiteY22" fmla="*/ 548723 h 2114058"/>
                  <a:gd name="connsiteX23" fmla="*/ 9595494 w 12360695"/>
                  <a:gd name="connsiteY23" fmla="*/ 579722 h 2114058"/>
                  <a:gd name="connsiteX24" fmla="*/ 9450282 w 12360695"/>
                  <a:gd name="connsiteY24" fmla="*/ 421393 h 2114058"/>
                  <a:gd name="connsiteX25" fmla="*/ 9381271 w 12360695"/>
                  <a:gd name="connsiteY25" fmla="*/ 455899 h 2114058"/>
                  <a:gd name="connsiteX26" fmla="*/ 9292042 w 12360695"/>
                  <a:gd name="connsiteY26" fmla="*/ 389808 h 2114058"/>
                  <a:gd name="connsiteX27" fmla="*/ 9126657 w 12360695"/>
                  <a:gd name="connsiteY27" fmla="*/ 386842 h 2114058"/>
                  <a:gd name="connsiteX28" fmla="*/ 8823116 w 12360695"/>
                  <a:gd name="connsiteY28" fmla="*/ 471400 h 2114058"/>
                  <a:gd name="connsiteX29" fmla="*/ 8759541 w 12360695"/>
                  <a:gd name="connsiteY29" fmla="*/ 374981 h 2114058"/>
                  <a:gd name="connsiteX30" fmla="*/ 8617743 w 12360695"/>
                  <a:gd name="connsiteY30" fmla="*/ 452439 h 2114058"/>
                  <a:gd name="connsiteX31" fmla="*/ 8574881 w 12360695"/>
                  <a:gd name="connsiteY31" fmla="*/ 423864 h 2114058"/>
                  <a:gd name="connsiteX32" fmla="*/ 8451506 w 12360695"/>
                  <a:gd name="connsiteY32" fmla="*/ 498761 h 2114058"/>
                  <a:gd name="connsiteX33" fmla="*/ 8268194 w 12360695"/>
                  <a:gd name="connsiteY33" fmla="*/ 417214 h 2114058"/>
                  <a:gd name="connsiteX34" fmla="*/ 8178425 w 12360695"/>
                  <a:gd name="connsiteY34" fmla="*/ 345822 h 2114058"/>
                  <a:gd name="connsiteX35" fmla="*/ 8126083 w 12360695"/>
                  <a:gd name="connsiteY35" fmla="*/ 364288 h 2114058"/>
                  <a:gd name="connsiteX36" fmla="*/ 8027328 w 12360695"/>
                  <a:gd name="connsiteY36" fmla="*/ 296445 h 2114058"/>
                  <a:gd name="connsiteX37" fmla="*/ 7919634 w 12360695"/>
                  <a:gd name="connsiteY37" fmla="*/ 306553 h 2114058"/>
                  <a:gd name="connsiteX38" fmla="*/ 7807130 w 12360695"/>
                  <a:gd name="connsiteY38" fmla="*/ 360694 h 2114058"/>
                  <a:gd name="connsiteX39" fmla="*/ 7697638 w 12360695"/>
                  <a:gd name="connsiteY39" fmla="*/ 499929 h 2114058"/>
                  <a:gd name="connsiteX40" fmla="*/ 7529378 w 12360695"/>
                  <a:gd name="connsiteY40" fmla="*/ 684320 h 2114058"/>
                  <a:gd name="connsiteX41" fmla="*/ 7435970 w 12360695"/>
                  <a:gd name="connsiteY41" fmla="*/ 753959 h 2114058"/>
                  <a:gd name="connsiteX42" fmla="*/ 7265867 w 12360695"/>
                  <a:gd name="connsiteY42" fmla="*/ 896655 h 2114058"/>
                  <a:gd name="connsiteX43" fmla="*/ 7223634 w 12360695"/>
                  <a:gd name="connsiteY43" fmla="*/ 857925 h 2114058"/>
                  <a:gd name="connsiteX44" fmla="*/ 7181850 w 12360695"/>
                  <a:gd name="connsiteY44" fmla="*/ 971552 h 2114058"/>
                  <a:gd name="connsiteX45" fmla="*/ 7071279 w 12360695"/>
                  <a:gd name="connsiteY45" fmla="*/ 1096007 h 2114058"/>
                  <a:gd name="connsiteX46" fmla="*/ 6964213 w 12360695"/>
                  <a:gd name="connsiteY46" fmla="*/ 1212597 h 2114058"/>
                  <a:gd name="connsiteX47" fmla="*/ 6873770 w 12360695"/>
                  <a:gd name="connsiteY47" fmla="*/ 1285787 h 2114058"/>
                  <a:gd name="connsiteX48" fmla="*/ 6788675 w 12360695"/>
                  <a:gd name="connsiteY48" fmla="*/ 1375645 h 2114058"/>
                  <a:gd name="connsiteX49" fmla="*/ 6552975 w 12360695"/>
                  <a:gd name="connsiteY49" fmla="*/ 1522071 h 2114058"/>
                  <a:gd name="connsiteX50" fmla="*/ 6403046 w 12360695"/>
                  <a:gd name="connsiteY50" fmla="*/ 1244632 h 2114058"/>
                  <a:gd name="connsiteX51" fmla="*/ 6276256 w 12360695"/>
                  <a:gd name="connsiteY51" fmla="*/ 1328020 h 2114058"/>
                  <a:gd name="connsiteX52" fmla="*/ 6214390 w 12360695"/>
                  <a:gd name="connsiteY52" fmla="*/ 1297154 h 2114058"/>
                  <a:gd name="connsiteX53" fmla="*/ 6070391 w 12360695"/>
                  <a:gd name="connsiteY53" fmla="*/ 1363289 h 2114058"/>
                  <a:gd name="connsiteX54" fmla="*/ 6015084 w 12360695"/>
                  <a:gd name="connsiteY54" fmla="*/ 1256089 h 2114058"/>
                  <a:gd name="connsiteX55" fmla="*/ 5915789 w 12360695"/>
                  <a:gd name="connsiteY55" fmla="*/ 1306679 h 2114058"/>
                  <a:gd name="connsiteX56" fmla="*/ 5864165 w 12360695"/>
                  <a:gd name="connsiteY56" fmla="*/ 1231693 h 2114058"/>
                  <a:gd name="connsiteX57" fmla="*/ 5803465 w 12360695"/>
                  <a:gd name="connsiteY57" fmla="*/ 1278688 h 2114058"/>
                  <a:gd name="connsiteX58" fmla="*/ 5752921 w 12360695"/>
                  <a:gd name="connsiteY58" fmla="*/ 1284619 h 2114058"/>
                  <a:gd name="connsiteX59" fmla="*/ 5684538 w 12360695"/>
                  <a:gd name="connsiteY59" fmla="*/ 1378656 h 2114058"/>
                  <a:gd name="connsiteX60" fmla="*/ 5555997 w 12360695"/>
                  <a:gd name="connsiteY60" fmla="*/ 1479836 h 2114058"/>
                  <a:gd name="connsiteX61" fmla="*/ 5516727 w 12360695"/>
                  <a:gd name="connsiteY61" fmla="*/ 1472648 h 2114058"/>
                  <a:gd name="connsiteX62" fmla="*/ 5308976 w 12360695"/>
                  <a:gd name="connsiteY62" fmla="*/ 1622622 h 2114058"/>
                  <a:gd name="connsiteX63" fmla="*/ 5163897 w 12360695"/>
                  <a:gd name="connsiteY63" fmla="*/ 1523778 h 2114058"/>
                  <a:gd name="connsiteX64" fmla="*/ 5078848 w 12360695"/>
                  <a:gd name="connsiteY64" fmla="*/ 1596428 h 2114058"/>
                  <a:gd name="connsiteX65" fmla="*/ 5035447 w 12360695"/>
                  <a:gd name="connsiteY65" fmla="*/ 1559497 h 2114058"/>
                  <a:gd name="connsiteX66" fmla="*/ 4871273 w 12360695"/>
                  <a:gd name="connsiteY66" fmla="*/ 1682691 h 2114058"/>
                  <a:gd name="connsiteX67" fmla="*/ 4736171 w 12360695"/>
                  <a:gd name="connsiteY67" fmla="*/ 1586273 h 2114058"/>
                  <a:gd name="connsiteX68" fmla="*/ 4658849 w 12360695"/>
                  <a:gd name="connsiteY68" fmla="*/ 1494034 h 2114058"/>
                  <a:gd name="connsiteX69" fmla="*/ 4611851 w 12360695"/>
                  <a:gd name="connsiteY69" fmla="*/ 1527956 h 2114058"/>
                  <a:gd name="connsiteX70" fmla="*/ 4482727 w 12360695"/>
                  <a:gd name="connsiteY70" fmla="*/ 1626171 h 2114058"/>
                  <a:gd name="connsiteX71" fmla="*/ 4399472 w 12360695"/>
                  <a:gd name="connsiteY71" fmla="*/ 1668359 h 2114058"/>
                  <a:gd name="connsiteX72" fmla="*/ 4035276 w 12360695"/>
                  <a:gd name="connsiteY72" fmla="*/ 1829655 h 2114058"/>
                  <a:gd name="connsiteX73" fmla="*/ 3946675 w 12360695"/>
                  <a:gd name="connsiteY73" fmla="*/ 1861780 h 2114058"/>
                  <a:gd name="connsiteX74" fmla="*/ 2998982 w 12360695"/>
                  <a:gd name="connsiteY74" fmla="*/ 2017144 h 2114058"/>
                  <a:gd name="connsiteX75" fmla="*/ 2875202 w 12360695"/>
                  <a:gd name="connsiteY75" fmla="*/ 1942113 h 2114058"/>
                  <a:gd name="connsiteX76" fmla="*/ 2830003 w 12360695"/>
                  <a:gd name="connsiteY76" fmla="*/ 1904598 h 2114058"/>
                  <a:gd name="connsiteX77" fmla="*/ 2744369 w 12360695"/>
                  <a:gd name="connsiteY77" fmla="*/ 1975990 h 2114058"/>
                  <a:gd name="connsiteX78" fmla="*/ 2553419 w 12360695"/>
                  <a:gd name="connsiteY78" fmla="*/ 1953346 h 2114058"/>
                  <a:gd name="connsiteX79" fmla="*/ 2034352 w 12360695"/>
                  <a:gd name="connsiteY79" fmla="*/ 2114058 h 2114058"/>
                  <a:gd name="connsiteX80" fmla="*/ 1909986 w 12360695"/>
                  <a:gd name="connsiteY80" fmla="*/ 1990817 h 2114058"/>
                  <a:gd name="connsiteX81" fmla="*/ 1815995 w 12360695"/>
                  <a:gd name="connsiteY81" fmla="*/ 1983044 h 2114058"/>
                  <a:gd name="connsiteX82" fmla="*/ 1765494 w 12360695"/>
                  <a:gd name="connsiteY82" fmla="*/ 1919334 h 2114058"/>
                  <a:gd name="connsiteX83" fmla="*/ 1661348 w 12360695"/>
                  <a:gd name="connsiteY83" fmla="*/ 1918750 h 2114058"/>
                  <a:gd name="connsiteX84" fmla="*/ 1500098 w 12360695"/>
                  <a:gd name="connsiteY84" fmla="*/ 1894983 h 2114058"/>
                  <a:gd name="connsiteX85" fmla="*/ 1396850 w 12360695"/>
                  <a:gd name="connsiteY85" fmla="*/ 1798565 h 2114058"/>
                  <a:gd name="connsiteX86" fmla="*/ 1342756 w 12360695"/>
                  <a:gd name="connsiteY86" fmla="*/ 1818872 h 2114058"/>
                  <a:gd name="connsiteX87" fmla="*/ 1290413 w 12360695"/>
                  <a:gd name="connsiteY87" fmla="*/ 1760554 h 2114058"/>
                  <a:gd name="connsiteX88" fmla="*/ 1175080 w 12360695"/>
                  <a:gd name="connsiteY88" fmla="*/ 1695676 h 2114058"/>
                  <a:gd name="connsiteX89" fmla="*/ 903078 w 12360695"/>
                  <a:gd name="connsiteY89" fmla="*/ 1768282 h 2114058"/>
                  <a:gd name="connsiteX90" fmla="*/ 630627 w 12360695"/>
                  <a:gd name="connsiteY90" fmla="*/ 1890310 h 2114058"/>
                  <a:gd name="connsiteX91" fmla="*/ 593155 w 12360695"/>
                  <a:gd name="connsiteY91" fmla="*/ 1806382 h 2114058"/>
                  <a:gd name="connsiteX92" fmla="*/ 552720 w 12360695"/>
                  <a:gd name="connsiteY92" fmla="*/ 1774842 h 2114058"/>
                  <a:gd name="connsiteX93" fmla="*/ 428355 w 12360695"/>
                  <a:gd name="connsiteY93" fmla="*/ 1716524 h 2114058"/>
                  <a:gd name="connsiteX94" fmla="*/ 292129 w 12360695"/>
                  <a:gd name="connsiteY94" fmla="*/ 1689746 h 2114058"/>
                  <a:gd name="connsiteX95" fmla="*/ 170731 w 12360695"/>
                  <a:gd name="connsiteY95" fmla="*/ 1726049 h 2114058"/>
                  <a:gd name="connsiteX96" fmla="*/ 0 w 12360695"/>
                  <a:gd name="connsiteY96" fmla="*/ 1771876 h 2114058"/>
                  <a:gd name="connsiteX0" fmla="*/ 12111487 w 12111487"/>
                  <a:gd name="connsiteY0" fmla="*/ 1030005 h 2114058"/>
                  <a:gd name="connsiteX1" fmla="*/ 11887155 w 12111487"/>
                  <a:gd name="connsiteY1" fmla="*/ 957983 h 2114058"/>
                  <a:gd name="connsiteX2" fmla="*/ 11705641 w 12111487"/>
                  <a:gd name="connsiteY2" fmla="*/ 937180 h 2114058"/>
                  <a:gd name="connsiteX3" fmla="*/ 11559980 w 12111487"/>
                  <a:gd name="connsiteY3" fmla="*/ 902136 h 2114058"/>
                  <a:gd name="connsiteX4" fmla="*/ 11511277 w 12111487"/>
                  <a:gd name="connsiteY4" fmla="*/ 924780 h 2114058"/>
                  <a:gd name="connsiteX5" fmla="*/ 11269648 w 12111487"/>
                  <a:gd name="connsiteY5" fmla="*/ 777817 h 2114058"/>
                  <a:gd name="connsiteX6" fmla="*/ 11231592 w 12111487"/>
                  <a:gd name="connsiteY6" fmla="*/ 738548 h 2114058"/>
                  <a:gd name="connsiteX7" fmla="*/ 11159031 w 12111487"/>
                  <a:gd name="connsiteY7" fmla="*/ 690384 h 2114058"/>
                  <a:gd name="connsiteX8" fmla="*/ 11098377 w 12111487"/>
                  <a:gd name="connsiteY8" fmla="*/ 519563 h 2114058"/>
                  <a:gd name="connsiteX9" fmla="*/ 11039475 w 12111487"/>
                  <a:gd name="connsiteY9" fmla="*/ 423729 h 2114058"/>
                  <a:gd name="connsiteX10" fmla="*/ 11014494 w 12111487"/>
                  <a:gd name="connsiteY10" fmla="*/ 436265 h 2114058"/>
                  <a:gd name="connsiteX11" fmla="*/ 10981786 w 12111487"/>
                  <a:gd name="connsiteY11" fmla="*/ 383293 h 2114058"/>
                  <a:gd name="connsiteX12" fmla="*/ 10833025 w 12111487"/>
                  <a:gd name="connsiteY12" fmla="*/ 245855 h 2114058"/>
                  <a:gd name="connsiteX13" fmla="*/ 10777088 w 12111487"/>
                  <a:gd name="connsiteY13" fmla="*/ 260771 h 2114058"/>
                  <a:gd name="connsiteX14" fmla="*/ 10701518 w 12111487"/>
                  <a:gd name="connsiteY14" fmla="*/ 137575 h 2114058"/>
                  <a:gd name="connsiteX15" fmla="*/ 10479882 w 12111487"/>
                  <a:gd name="connsiteY15" fmla="*/ 1 h 2114058"/>
                  <a:gd name="connsiteX16" fmla="*/ 10401031 w 12111487"/>
                  <a:gd name="connsiteY16" fmla="*/ 78089 h 2114058"/>
                  <a:gd name="connsiteX17" fmla="*/ 10271365 w 12111487"/>
                  <a:gd name="connsiteY17" fmla="*/ 75124 h 2114058"/>
                  <a:gd name="connsiteX18" fmla="*/ 10196423 w 12111487"/>
                  <a:gd name="connsiteY18" fmla="*/ 184616 h 2114058"/>
                  <a:gd name="connsiteX19" fmla="*/ 10078034 w 12111487"/>
                  <a:gd name="connsiteY19" fmla="*/ 329738 h 2114058"/>
                  <a:gd name="connsiteX20" fmla="*/ 9897149 w 12111487"/>
                  <a:gd name="connsiteY20" fmla="*/ 588035 h 2114058"/>
                  <a:gd name="connsiteX21" fmla="*/ 9797855 w 12111487"/>
                  <a:gd name="connsiteY21" fmla="*/ 548723 h 2114058"/>
                  <a:gd name="connsiteX22" fmla="*/ 9595494 w 12111487"/>
                  <a:gd name="connsiteY22" fmla="*/ 579722 h 2114058"/>
                  <a:gd name="connsiteX23" fmla="*/ 9450282 w 12111487"/>
                  <a:gd name="connsiteY23" fmla="*/ 421393 h 2114058"/>
                  <a:gd name="connsiteX24" fmla="*/ 9381271 w 12111487"/>
                  <a:gd name="connsiteY24" fmla="*/ 455899 h 2114058"/>
                  <a:gd name="connsiteX25" fmla="*/ 9292042 w 12111487"/>
                  <a:gd name="connsiteY25" fmla="*/ 389808 h 2114058"/>
                  <a:gd name="connsiteX26" fmla="*/ 9126657 w 12111487"/>
                  <a:gd name="connsiteY26" fmla="*/ 386842 h 2114058"/>
                  <a:gd name="connsiteX27" fmla="*/ 8823116 w 12111487"/>
                  <a:gd name="connsiteY27" fmla="*/ 471400 h 2114058"/>
                  <a:gd name="connsiteX28" fmla="*/ 8759541 w 12111487"/>
                  <a:gd name="connsiteY28" fmla="*/ 374981 h 2114058"/>
                  <a:gd name="connsiteX29" fmla="*/ 8617743 w 12111487"/>
                  <a:gd name="connsiteY29" fmla="*/ 452439 h 2114058"/>
                  <a:gd name="connsiteX30" fmla="*/ 8574881 w 12111487"/>
                  <a:gd name="connsiteY30" fmla="*/ 423864 h 2114058"/>
                  <a:gd name="connsiteX31" fmla="*/ 8451506 w 12111487"/>
                  <a:gd name="connsiteY31" fmla="*/ 498761 h 2114058"/>
                  <a:gd name="connsiteX32" fmla="*/ 8268194 w 12111487"/>
                  <a:gd name="connsiteY32" fmla="*/ 417214 h 2114058"/>
                  <a:gd name="connsiteX33" fmla="*/ 8178425 w 12111487"/>
                  <a:gd name="connsiteY33" fmla="*/ 345822 h 2114058"/>
                  <a:gd name="connsiteX34" fmla="*/ 8126083 w 12111487"/>
                  <a:gd name="connsiteY34" fmla="*/ 364288 h 2114058"/>
                  <a:gd name="connsiteX35" fmla="*/ 8027328 w 12111487"/>
                  <a:gd name="connsiteY35" fmla="*/ 296445 h 2114058"/>
                  <a:gd name="connsiteX36" fmla="*/ 7919634 w 12111487"/>
                  <a:gd name="connsiteY36" fmla="*/ 306553 h 2114058"/>
                  <a:gd name="connsiteX37" fmla="*/ 7807130 w 12111487"/>
                  <a:gd name="connsiteY37" fmla="*/ 360694 h 2114058"/>
                  <a:gd name="connsiteX38" fmla="*/ 7697638 w 12111487"/>
                  <a:gd name="connsiteY38" fmla="*/ 499929 h 2114058"/>
                  <a:gd name="connsiteX39" fmla="*/ 7529378 w 12111487"/>
                  <a:gd name="connsiteY39" fmla="*/ 684320 h 2114058"/>
                  <a:gd name="connsiteX40" fmla="*/ 7435970 w 12111487"/>
                  <a:gd name="connsiteY40" fmla="*/ 753959 h 2114058"/>
                  <a:gd name="connsiteX41" fmla="*/ 7265867 w 12111487"/>
                  <a:gd name="connsiteY41" fmla="*/ 896655 h 2114058"/>
                  <a:gd name="connsiteX42" fmla="*/ 7223634 w 12111487"/>
                  <a:gd name="connsiteY42" fmla="*/ 857925 h 2114058"/>
                  <a:gd name="connsiteX43" fmla="*/ 7181850 w 12111487"/>
                  <a:gd name="connsiteY43" fmla="*/ 971552 h 2114058"/>
                  <a:gd name="connsiteX44" fmla="*/ 7071279 w 12111487"/>
                  <a:gd name="connsiteY44" fmla="*/ 1096007 h 2114058"/>
                  <a:gd name="connsiteX45" fmla="*/ 6964213 w 12111487"/>
                  <a:gd name="connsiteY45" fmla="*/ 1212597 h 2114058"/>
                  <a:gd name="connsiteX46" fmla="*/ 6873770 w 12111487"/>
                  <a:gd name="connsiteY46" fmla="*/ 1285787 h 2114058"/>
                  <a:gd name="connsiteX47" fmla="*/ 6788675 w 12111487"/>
                  <a:gd name="connsiteY47" fmla="*/ 1375645 h 2114058"/>
                  <a:gd name="connsiteX48" fmla="*/ 6552975 w 12111487"/>
                  <a:gd name="connsiteY48" fmla="*/ 1522071 h 2114058"/>
                  <a:gd name="connsiteX49" fmla="*/ 6403046 w 12111487"/>
                  <a:gd name="connsiteY49" fmla="*/ 1244632 h 2114058"/>
                  <a:gd name="connsiteX50" fmla="*/ 6276256 w 12111487"/>
                  <a:gd name="connsiteY50" fmla="*/ 1328020 h 2114058"/>
                  <a:gd name="connsiteX51" fmla="*/ 6214390 w 12111487"/>
                  <a:gd name="connsiteY51" fmla="*/ 1297154 h 2114058"/>
                  <a:gd name="connsiteX52" fmla="*/ 6070391 w 12111487"/>
                  <a:gd name="connsiteY52" fmla="*/ 1363289 h 2114058"/>
                  <a:gd name="connsiteX53" fmla="*/ 6015084 w 12111487"/>
                  <a:gd name="connsiteY53" fmla="*/ 1256089 h 2114058"/>
                  <a:gd name="connsiteX54" fmla="*/ 5915789 w 12111487"/>
                  <a:gd name="connsiteY54" fmla="*/ 1306679 h 2114058"/>
                  <a:gd name="connsiteX55" fmla="*/ 5864165 w 12111487"/>
                  <a:gd name="connsiteY55" fmla="*/ 1231693 h 2114058"/>
                  <a:gd name="connsiteX56" fmla="*/ 5803465 w 12111487"/>
                  <a:gd name="connsiteY56" fmla="*/ 1278688 h 2114058"/>
                  <a:gd name="connsiteX57" fmla="*/ 5752921 w 12111487"/>
                  <a:gd name="connsiteY57" fmla="*/ 1284619 h 2114058"/>
                  <a:gd name="connsiteX58" fmla="*/ 5684538 w 12111487"/>
                  <a:gd name="connsiteY58" fmla="*/ 1378656 h 2114058"/>
                  <a:gd name="connsiteX59" fmla="*/ 5555997 w 12111487"/>
                  <a:gd name="connsiteY59" fmla="*/ 1479836 h 2114058"/>
                  <a:gd name="connsiteX60" fmla="*/ 5516727 w 12111487"/>
                  <a:gd name="connsiteY60" fmla="*/ 1472648 h 2114058"/>
                  <a:gd name="connsiteX61" fmla="*/ 5308976 w 12111487"/>
                  <a:gd name="connsiteY61" fmla="*/ 1622622 h 2114058"/>
                  <a:gd name="connsiteX62" fmla="*/ 5163897 w 12111487"/>
                  <a:gd name="connsiteY62" fmla="*/ 1523778 h 2114058"/>
                  <a:gd name="connsiteX63" fmla="*/ 5078848 w 12111487"/>
                  <a:gd name="connsiteY63" fmla="*/ 1596428 h 2114058"/>
                  <a:gd name="connsiteX64" fmla="*/ 5035447 w 12111487"/>
                  <a:gd name="connsiteY64" fmla="*/ 1559497 h 2114058"/>
                  <a:gd name="connsiteX65" fmla="*/ 4871273 w 12111487"/>
                  <a:gd name="connsiteY65" fmla="*/ 1682691 h 2114058"/>
                  <a:gd name="connsiteX66" fmla="*/ 4736171 w 12111487"/>
                  <a:gd name="connsiteY66" fmla="*/ 1586273 h 2114058"/>
                  <a:gd name="connsiteX67" fmla="*/ 4658849 w 12111487"/>
                  <a:gd name="connsiteY67" fmla="*/ 1494034 h 2114058"/>
                  <a:gd name="connsiteX68" fmla="*/ 4611851 w 12111487"/>
                  <a:gd name="connsiteY68" fmla="*/ 1527956 h 2114058"/>
                  <a:gd name="connsiteX69" fmla="*/ 4482727 w 12111487"/>
                  <a:gd name="connsiteY69" fmla="*/ 1626171 h 2114058"/>
                  <a:gd name="connsiteX70" fmla="*/ 4399472 w 12111487"/>
                  <a:gd name="connsiteY70" fmla="*/ 1668359 h 2114058"/>
                  <a:gd name="connsiteX71" fmla="*/ 4035276 w 12111487"/>
                  <a:gd name="connsiteY71" fmla="*/ 1829655 h 2114058"/>
                  <a:gd name="connsiteX72" fmla="*/ 3946675 w 12111487"/>
                  <a:gd name="connsiteY72" fmla="*/ 1861780 h 2114058"/>
                  <a:gd name="connsiteX73" fmla="*/ 2998982 w 12111487"/>
                  <a:gd name="connsiteY73" fmla="*/ 2017144 h 2114058"/>
                  <a:gd name="connsiteX74" fmla="*/ 2875202 w 12111487"/>
                  <a:gd name="connsiteY74" fmla="*/ 1942113 h 2114058"/>
                  <a:gd name="connsiteX75" fmla="*/ 2830003 w 12111487"/>
                  <a:gd name="connsiteY75" fmla="*/ 1904598 h 2114058"/>
                  <a:gd name="connsiteX76" fmla="*/ 2744369 w 12111487"/>
                  <a:gd name="connsiteY76" fmla="*/ 1975990 h 2114058"/>
                  <a:gd name="connsiteX77" fmla="*/ 2553419 w 12111487"/>
                  <a:gd name="connsiteY77" fmla="*/ 1953346 h 2114058"/>
                  <a:gd name="connsiteX78" fmla="*/ 2034352 w 12111487"/>
                  <a:gd name="connsiteY78" fmla="*/ 2114058 h 2114058"/>
                  <a:gd name="connsiteX79" fmla="*/ 1909986 w 12111487"/>
                  <a:gd name="connsiteY79" fmla="*/ 1990817 h 2114058"/>
                  <a:gd name="connsiteX80" fmla="*/ 1815995 w 12111487"/>
                  <a:gd name="connsiteY80" fmla="*/ 1983044 h 2114058"/>
                  <a:gd name="connsiteX81" fmla="*/ 1765494 w 12111487"/>
                  <a:gd name="connsiteY81" fmla="*/ 1919334 h 2114058"/>
                  <a:gd name="connsiteX82" fmla="*/ 1661348 w 12111487"/>
                  <a:gd name="connsiteY82" fmla="*/ 1918750 h 2114058"/>
                  <a:gd name="connsiteX83" fmla="*/ 1500098 w 12111487"/>
                  <a:gd name="connsiteY83" fmla="*/ 1894983 h 2114058"/>
                  <a:gd name="connsiteX84" fmla="*/ 1396850 w 12111487"/>
                  <a:gd name="connsiteY84" fmla="*/ 1798565 h 2114058"/>
                  <a:gd name="connsiteX85" fmla="*/ 1342756 w 12111487"/>
                  <a:gd name="connsiteY85" fmla="*/ 1818872 h 2114058"/>
                  <a:gd name="connsiteX86" fmla="*/ 1290413 w 12111487"/>
                  <a:gd name="connsiteY86" fmla="*/ 1760554 h 2114058"/>
                  <a:gd name="connsiteX87" fmla="*/ 1175080 w 12111487"/>
                  <a:gd name="connsiteY87" fmla="*/ 1695676 h 2114058"/>
                  <a:gd name="connsiteX88" fmla="*/ 903078 w 12111487"/>
                  <a:gd name="connsiteY88" fmla="*/ 1768282 h 2114058"/>
                  <a:gd name="connsiteX89" fmla="*/ 630627 w 12111487"/>
                  <a:gd name="connsiteY89" fmla="*/ 1890310 h 2114058"/>
                  <a:gd name="connsiteX90" fmla="*/ 593155 w 12111487"/>
                  <a:gd name="connsiteY90" fmla="*/ 1806382 h 2114058"/>
                  <a:gd name="connsiteX91" fmla="*/ 552720 w 12111487"/>
                  <a:gd name="connsiteY91" fmla="*/ 1774842 h 2114058"/>
                  <a:gd name="connsiteX92" fmla="*/ 428355 w 12111487"/>
                  <a:gd name="connsiteY92" fmla="*/ 1716524 h 2114058"/>
                  <a:gd name="connsiteX93" fmla="*/ 292129 w 12111487"/>
                  <a:gd name="connsiteY93" fmla="*/ 1689746 h 2114058"/>
                  <a:gd name="connsiteX94" fmla="*/ 170731 w 12111487"/>
                  <a:gd name="connsiteY94" fmla="*/ 1726049 h 2114058"/>
                  <a:gd name="connsiteX95" fmla="*/ 0 w 12111487"/>
                  <a:gd name="connsiteY95" fmla="*/ 1771876 h 211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2111487" h="2114058">
                    <a:moveTo>
                      <a:pt x="12111487" y="1030005"/>
                    </a:moveTo>
                    <a:cubicBezTo>
                      <a:pt x="12059728" y="1024254"/>
                      <a:pt x="11954796" y="973454"/>
                      <a:pt x="11887155" y="957983"/>
                    </a:cubicBezTo>
                    <a:cubicBezTo>
                      <a:pt x="11819514" y="942512"/>
                      <a:pt x="11760170" y="946488"/>
                      <a:pt x="11705641" y="937180"/>
                    </a:cubicBezTo>
                    <a:cubicBezTo>
                      <a:pt x="11651112" y="927872"/>
                      <a:pt x="11592374" y="904203"/>
                      <a:pt x="11559980" y="902136"/>
                    </a:cubicBezTo>
                    <a:cubicBezTo>
                      <a:pt x="11527586" y="900069"/>
                      <a:pt x="11559666" y="945500"/>
                      <a:pt x="11511277" y="924780"/>
                    </a:cubicBezTo>
                    <a:cubicBezTo>
                      <a:pt x="11462888" y="904060"/>
                      <a:pt x="11316262" y="808856"/>
                      <a:pt x="11269648" y="777817"/>
                    </a:cubicBezTo>
                    <a:cubicBezTo>
                      <a:pt x="11223034" y="746778"/>
                      <a:pt x="11250028" y="753120"/>
                      <a:pt x="11231592" y="738548"/>
                    </a:cubicBezTo>
                    <a:cubicBezTo>
                      <a:pt x="11213156" y="723976"/>
                      <a:pt x="11193537" y="719139"/>
                      <a:pt x="11159031" y="690384"/>
                    </a:cubicBezTo>
                    <a:cubicBezTo>
                      <a:pt x="11159905" y="601774"/>
                      <a:pt x="11118303" y="564005"/>
                      <a:pt x="11098377" y="519563"/>
                    </a:cubicBezTo>
                    <a:cubicBezTo>
                      <a:pt x="11078451" y="475121"/>
                      <a:pt x="11053456" y="437612"/>
                      <a:pt x="11039475" y="423729"/>
                    </a:cubicBezTo>
                    <a:cubicBezTo>
                      <a:pt x="11025495" y="409846"/>
                      <a:pt x="11030758" y="429706"/>
                      <a:pt x="11014494" y="436265"/>
                    </a:cubicBezTo>
                    <a:cubicBezTo>
                      <a:pt x="10997241" y="430514"/>
                      <a:pt x="11012031" y="415028"/>
                      <a:pt x="10981786" y="383293"/>
                    </a:cubicBezTo>
                    <a:cubicBezTo>
                      <a:pt x="10951541" y="351558"/>
                      <a:pt x="10867141" y="266275"/>
                      <a:pt x="10833025" y="245855"/>
                    </a:cubicBezTo>
                    <a:cubicBezTo>
                      <a:pt x="10798909" y="225435"/>
                      <a:pt x="10799006" y="278818"/>
                      <a:pt x="10777088" y="260771"/>
                    </a:cubicBezTo>
                    <a:cubicBezTo>
                      <a:pt x="10755170" y="242724"/>
                      <a:pt x="10718771" y="154828"/>
                      <a:pt x="10701518" y="137575"/>
                    </a:cubicBezTo>
                    <a:lnTo>
                      <a:pt x="10479882" y="1"/>
                    </a:lnTo>
                    <a:cubicBezTo>
                      <a:pt x="10475030" y="-164"/>
                      <a:pt x="10421497" y="41756"/>
                      <a:pt x="10401031" y="78089"/>
                    </a:cubicBezTo>
                    <a:cubicBezTo>
                      <a:pt x="10350486" y="55175"/>
                      <a:pt x="10328874" y="80875"/>
                      <a:pt x="10271365" y="75124"/>
                    </a:cubicBezTo>
                    <a:lnTo>
                      <a:pt x="10196423" y="184616"/>
                    </a:lnTo>
                    <a:cubicBezTo>
                      <a:pt x="10162517" y="207220"/>
                      <a:pt x="10127913" y="262502"/>
                      <a:pt x="10078034" y="329738"/>
                    </a:cubicBezTo>
                    <a:cubicBezTo>
                      <a:pt x="10028155" y="396974"/>
                      <a:pt x="9943157" y="553529"/>
                      <a:pt x="9897149" y="588035"/>
                    </a:cubicBezTo>
                    <a:cubicBezTo>
                      <a:pt x="9835057" y="611320"/>
                      <a:pt x="9848131" y="550108"/>
                      <a:pt x="9797855" y="548723"/>
                    </a:cubicBezTo>
                    <a:cubicBezTo>
                      <a:pt x="9747579" y="547338"/>
                      <a:pt x="9637548" y="621776"/>
                      <a:pt x="9595494" y="579722"/>
                    </a:cubicBezTo>
                    <a:cubicBezTo>
                      <a:pt x="9551059" y="501545"/>
                      <a:pt x="9485986" y="442030"/>
                      <a:pt x="9450282" y="421393"/>
                    </a:cubicBezTo>
                    <a:cubicBezTo>
                      <a:pt x="9414578" y="400756"/>
                      <a:pt x="9407644" y="461163"/>
                      <a:pt x="9381271" y="455899"/>
                    </a:cubicBezTo>
                    <a:cubicBezTo>
                      <a:pt x="9354898" y="450635"/>
                      <a:pt x="9326548" y="384057"/>
                      <a:pt x="9292042" y="389808"/>
                    </a:cubicBezTo>
                    <a:cubicBezTo>
                      <a:pt x="9234533" y="369770"/>
                      <a:pt x="9227319" y="405827"/>
                      <a:pt x="9126657" y="386842"/>
                    </a:cubicBezTo>
                    <a:cubicBezTo>
                      <a:pt x="9057631" y="476243"/>
                      <a:pt x="8884302" y="473377"/>
                      <a:pt x="8823116" y="471400"/>
                    </a:cubicBezTo>
                    <a:cubicBezTo>
                      <a:pt x="8761930" y="469423"/>
                      <a:pt x="8803204" y="392801"/>
                      <a:pt x="8759541" y="374981"/>
                    </a:cubicBezTo>
                    <a:cubicBezTo>
                      <a:pt x="8701391" y="380335"/>
                      <a:pt x="8660030" y="408970"/>
                      <a:pt x="8617743" y="452439"/>
                    </a:cubicBezTo>
                    <a:cubicBezTo>
                      <a:pt x="8584983" y="457808"/>
                      <a:pt x="8609334" y="409397"/>
                      <a:pt x="8574881" y="423864"/>
                    </a:cubicBezTo>
                    <a:cubicBezTo>
                      <a:pt x="8497745" y="444097"/>
                      <a:pt x="8501827" y="468516"/>
                      <a:pt x="8451506" y="498761"/>
                    </a:cubicBezTo>
                    <a:cubicBezTo>
                      <a:pt x="8409452" y="440623"/>
                      <a:pt x="8304579" y="407779"/>
                      <a:pt x="8268194" y="417214"/>
                    </a:cubicBezTo>
                    <a:cubicBezTo>
                      <a:pt x="8227189" y="401124"/>
                      <a:pt x="8202110" y="354643"/>
                      <a:pt x="8178425" y="345822"/>
                    </a:cubicBezTo>
                    <a:cubicBezTo>
                      <a:pt x="8154740" y="337001"/>
                      <a:pt x="8151266" y="372517"/>
                      <a:pt x="8126083" y="364288"/>
                    </a:cubicBezTo>
                    <a:cubicBezTo>
                      <a:pt x="8100900" y="356059"/>
                      <a:pt x="8061834" y="307947"/>
                      <a:pt x="8027328" y="296445"/>
                    </a:cubicBezTo>
                    <a:cubicBezTo>
                      <a:pt x="7984285" y="349821"/>
                      <a:pt x="7956334" y="295845"/>
                      <a:pt x="7919634" y="306553"/>
                    </a:cubicBezTo>
                    <a:cubicBezTo>
                      <a:pt x="7882934" y="317261"/>
                      <a:pt x="7844129" y="328465"/>
                      <a:pt x="7807130" y="360694"/>
                    </a:cubicBezTo>
                    <a:cubicBezTo>
                      <a:pt x="7770131" y="392923"/>
                      <a:pt x="7738662" y="376858"/>
                      <a:pt x="7697638" y="499929"/>
                    </a:cubicBezTo>
                    <a:cubicBezTo>
                      <a:pt x="7591034" y="592243"/>
                      <a:pt x="7648550" y="617570"/>
                      <a:pt x="7529378" y="684320"/>
                    </a:cubicBezTo>
                    <a:lnTo>
                      <a:pt x="7435970" y="753959"/>
                    </a:lnTo>
                    <a:cubicBezTo>
                      <a:pt x="7391987" y="762755"/>
                      <a:pt x="7301256" y="879327"/>
                      <a:pt x="7265867" y="896655"/>
                    </a:cubicBezTo>
                    <a:cubicBezTo>
                      <a:pt x="7244750" y="877290"/>
                      <a:pt x="7240887" y="840672"/>
                      <a:pt x="7223634" y="857925"/>
                    </a:cubicBezTo>
                    <a:lnTo>
                      <a:pt x="7181850" y="971552"/>
                    </a:lnTo>
                    <a:cubicBezTo>
                      <a:pt x="7150549" y="1018593"/>
                      <a:pt x="7102580" y="1048966"/>
                      <a:pt x="7071279" y="1096007"/>
                    </a:cubicBezTo>
                    <a:cubicBezTo>
                      <a:pt x="7037784" y="1138959"/>
                      <a:pt x="6997131" y="1180967"/>
                      <a:pt x="6964213" y="1212597"/>
                    </a:cubicBezTo>
                    <a:cubicBezTo>
                      <a:pt x="6931295" y="1244227"/>
                      <a:pt x="6903026" y="1258612"/>
                      <a:pt x="6873770" y="1285787"/>
                    </a:cubicBezTo>
                    <a:cubicBezTo>
                      <a:pt x="6844514" y="1312962"/>
                      <a:pt x="6842141" y="1336264"/>
                      <a:pt x="6788675" y="1375645"/>
                    </a:cubicBezTo>
                    <a:cubicBezTo>
                      <a:pt x="6735209" y="1415026"/>
                      <a:pt x="6617246" y="1543906"/>
                      <a:pt x="6552975" y="1522071"/>
                    </a:cubicBezTo>
                    <a:cubicBezTo>
                      <a:pt x="6488704" y="1500236"/>
                      <a:pt x="6487017" y="1246412"/>
                      <a:pt x="6403046" y="1244632"/>
                    </a:cubicBezTo>
                    <a:cubicBezTo>
                      <a:pt x="6368720" y="1252584"/>
                      <a:pt x="6365643" y="1267276"/>
                      <a:pt x="6276256" y="1328020"/>
                    </a:cubicBezTo>
                    <a:cubicBezTo>
                      <a:pt x="6210682" y="1300658"/>
                      <a:pt x="6215637" y="1293756"/>
                      <a:pt x="6214390" y="1297154"/>
                    </a:cubicBezTo>
                    <a:cubicBezTo>
                      <a:pt x="6210151" y="1292916"/>
                      <a:pt x="6125527" y="1305045"/>
                      <a:pt x="6070391" y="1363289"/>
                    </a:cubicBezTo>
                    <a:cubicBezTo>
                      <a:pt x="6064559" y="1358827"/>
                      <a:pt x="6040850" y="1265524"/>
                      <a:pt x="6015084" y="1256089"/>
                    </a:cubicBezTo>
                    <a:cubicBezTo>
                      <a:pt x="5989316" y="1246654"/>
                      <a:pt x="5979049" y="1300928"/>
                      <a:pt x="5915789" y="1306679"/>
                    </a:cubicBezTo>
                    <a:cubicBezTo>
                      <a:pt x="5878676" y="1276566"/>
                      <a:pt x="5882887" y="1236358"/>
                      <a:pt x="5864165" y="1231693"/>
                    </a:cubicBezTo>
                    <a:cubicBezTo>
                      <a:pt x="5845445" y="1227028"/>
                      <a:pt x="5814968" y="1261435"/>
                      <a:pt x="5803465" y="1278688"/>
                    </a:cubicBezTo>
                    <a:cubicBezTo>
                      <a:pt x="5774711" y="1290190"/>
                      <a:pt x="5772741" y="1267958"/>
                      <a:pt x="5752921" y="1284619"/>
                    </a:cubicBezTo>
                    <a:cubicBezTo>
                      <a:pt x="5733099" y="1301280"/>
                      <a:pt x="5717359" y="1346120"/>
                      <a:pt x="5684538" y="1378656"/>
                    </a:cubicBezTo>
                    <a:cubicBezTo>
                      <a:pt x="5651716" y="1411192"/>
                      <a:pt x="5583964" y="1464171"/>
                      <a:pt x="5555997" y="1479836"/>
                    </a:cubicBezTo>
                    <a:cubicBezTo>
                      <a:pt x="5528028" y="1495501"/>
                      <a:pt x="5526939" y="1470281"/>
                      <a:pt x="5516727" y="1472648"/>
                    </a:cubicBezTo>
                    <a:cubicBezTo>
                      <a:pt x="5470401" y="1483385"/>
                      <a:pt x="5395300" y="1625716"/>
                      <a:pt x="5308976" y="1622622"/>
                    </a:cubicBezTo>
                    <a:cubicBezTo>
                      <a:pt x="5270412" y="1593044"/>
                      <a:pt x="5320205" y="1638482"/>
                      <a:pt x="5163897" y="1523778"/>
                    </a:cubicBezTo>
                    <a:cubicBezTo>
                      <a:pt x="5143643" y="1517027"/>
                      <a:pt x="5100259" y="1590475"/>
                      <a:pt x="5078848" y="1596428"/>
                    </a:cubicBezTo>
                    <a:cubicBezTo>
                      <a:pt x="5057440" y="1602381"/>
                      <a:pt x="5070041" y="1545120"/>
                      <a:pt x="5035447" y="1559497"/>
                    </a:cubicBezTo>
                    <a:cubicBezTo>
                      <a:pt x="5000850" y="1573874"/>
                      <a:pt x="4940284" y="1665438"/>
                      <a:pt x="4871273" y="1682691"/>
                    </a:cubicBezTo>
                    <a:cubicBezTo>
                      <a:pt x="4854020" y="1671189"/>
                      <a:pt x="4771577" y="1617716"/>
                      <a:pt x="4736171" y="1586273"/>
                    </a:cubicBezTo>
                    <a:cubicBezTo>
                      <a:pt x="4700768" y="1554830"/>
                      <a:pt x="4690499" y="1557204"/>
                      <a:pt x="4658849" y="1494034"/>
                    </a:cubicBezTo>
                    <a:cubicBezTo>
                      <a:pt x="4641596" y="1499785"/>
                      <a:pt x="4641207" y="1505933"/>
                      <a:pt x="4611851" y="1527956"/>
                    </a:cubicBezTo>
                    <a:cubicBezTo>
                      <a:pt x="4582498" y="1549979"/>
                      <a:pt x="4518122" y="1602771"/>
                      <a:pt x="4482727" y="1626171"/>
                    </a:cubicBezTo>
                    <a:cubicBezTo>
                      <a:pt x="4447330" y="1649571"/>
                      <a:pt x="4474048" y="1634445"/>
                      <a:pt x="4399472" y="1668359"/>
                    </a:cubicBezTo>
                    <a:cubicBezTo>
                      <a:pt x="4324898" y="1702273"/>
                      <a:pt x="4214246" y="1799701"/>
                      <a:pt x="4035276" y="1829655"/>
                    </a:cubicBezTo>
                    <a:cubicBezTo>
                      <a:pt x="4005110" y="1843149"/>
                      <a:pt x="3981279" y="1840057"/>
                      <a:pt x="3946675" y="1861780"/>
                    </a:cubicBezTo>
                    <a:cubicBezTo>
                      <a:pt x="3798019" y="1955100"/>
                      <a:pt x="3319175" y="2076313"/>
                      <a:pt x="2998982" y="2017144"/>
                    </a:cubicBezTo>
                    <a:cubicBezTo>
                      <a:pt x="2981534" y="1984099"/>
                      <a:pt x="2898206" y="1930611"/>
                      <a:pt x="2875202" y="1942113"/>
                    </a:cubicBezTo>
                    <a:cubicBezTo>
                      <a:pt x="2852198" y="1947864"/>
                      <a:pt x="2851808" y="1898952"/>
                      <a:pt x="2830003" y="1904598"/>
                    </a:cubicBezTo>
                    <a:cubicBezTo>
                      <a:pt x="2808198" y="1910244"/>
                      <a:pt x="2790466" y="1967865"/>
                      <a:pt x="2744369" y="1975990"/>
                    </a:cubicBezTo>
                    <a:cubicBezTo>
                      <a:pt x="2698272" y="1984115"/>
                      <a:pt x="2671755" y="1930335"/>
                      <a:pt x="2553419" y="1953346"/>
                    </a:cubicBezTo>
                    <a:cubicBezTo>
                      <a:pt x="2435083" y="1976357"/>
                      <a:pt x="2057356" y="2102556"/>
                      <a:pt x="2034352" y="2114058"/>
                    </a:cubicBezTo>
                    <a:cubicBezTo>
                      <a:pt x="1984166" y="2076946"/>
                      <a:pt x="1946379" y="2012653"/>
                      <a:pt x="1909986" y="1990817"/>
                    </a:cubicBezTo>
                    <a:cubicBezTo>
                      <a:pt x="1873593" y="1968981"/>
                      <a:pt x="1840077" y="1994958"/>
                      <a:pt x="1815995" y="1983044"/>
                    </a:cubicBezTo>
                    <a:cubicBezTo>
                      <a:pt x="1791913" y="1971130"/>
                      <a:pt x="1817252" y="1913583"/>
                      <a:pt x="1765494" y="1919334"/>
                    </a:cubicBezTo>
                    <a:cubicBezTo>
                      <a:pt x="1722047" y="1906439"/>
                      <a:pt x="1704081" y="1903699"/>
                      <a:pt x="1661348" y="1918750"/>
                    </a:cubicBezTo>
                    <a:cubicBezTo>
                      <a:pt x="1607590" y="1886117"/>
                      <a:pt x="1552077" y="1929635"/>
                      <a:pt x="1500098" y="1894983"/>
                    </a:cubicBezTo>
                    <a:cubicBezTo>
                      <a:pt x="1470445" y="1893006"/>
                      <a:pt x="1423074" y="1811250"/>
                      <a:pt x="1396850" y="1798565"/>
                    </a:cubicBezTo>
                    <a:cubicBezTo>
                      <a:pt x="1370626" y="1785880"/>
                      <a:pt x="1360495" y="1825207"/>
                      <a:pt x="1342756" y="1818872"/>
                    </a:cubicBezTo>
                    <a:cubicBezTo>
                      <a:pt x="1325017" y="1812537"/>
                      <a:pt x="1313417" y="1772056"/>
                      <a:pt x="1290413" y="1760554"/>
                    </a:cubicBezTo>
                    <a:cubicBezTo>
                      <a:pt x="1228950" y="1733372"/>
                      <a:pt x="1239636" y="1694388"/>
                      <a:pt x="1175080" y="1695676"/>
                    </a:cubicBezTo>
                    <a:cubicBezTo>
                      <a:pt x="1110524" y="1696964"/>
                      <a:pt x="993820" y="1735843"/>
                      <a:pt x="903078" y="1768282"/>
                    </a:cubicBezTo>
                    <a:cubicBezTo>
                      <a:pt x="812336" y="1800721"/>
                      <a:pt x="715094" y="1851221"/>
                      <a:pt x="630627" y="1890310"/>
                    </a:cubicBezTo>
                    <a:cubicBezTo>
                      <a:pt x="613374" y="1884559"/>
                      <a:pt x="606139" y="1825627"/>
                      <a:pt x="593155" y="1806382"/>
                    </a:cubicBezTo>
                    <a:cubicBezTo>
                      <a:pt x="580171" y="1787137"/>
                      <a:pt x="580187" y="1789818"/>
                      <a:pt x="552720" y="1774842"/>
                    </a:cubicBezTo>
                    <a:cubicBezTo>
                      <a:pt x="525253" y="1759866"/>
                      <a:pt x="457110" y="1728026"/>
                      <a:pt x="428355" y="1716524"/>
                    </a:cubicBezTo>
                    <a:cubicBezTo>
                      <a:pt x="382946" y="1707598"/>
                      <a:pt x="335066" y="1688159"/>
                      <a:pt x="292129" y="1689746"/>
                    </a:cubicBezTo>
                    <a:cubicBezTo>
                      <a:pt x="249192" y="1691334"/>
                      <a:pt x="219419" y="1712361"/>
                      <a:pt x="170731" y="1726049"/>
                    </a:cubicBezTo>
                    <a:cubicBezTo>
                      <a:pt x="122043" y="1739737"/>
                      <a:pt x="63260" y="1766125"/>
                      <a:pt x="0" y="1771876"/>
                    </a:cubicBezTo>
                  </a:path>
                </a:pathLst>
              </a:custGeom>
              <a:noFill/>
              <a:ln w="38100">
                <a:gradFill flip="none" rotWithShape="1">
                  <a:gsLst>
                    <a:gs pos="0">
                      <a:srgbClr val="9EDFE5"/>
                    </a:gs>
                    <a:gs pos="100000">
                      <a:srgbClr val="4474C4"/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1157A333-748A-2B15-5637-12DC2AAF09B7}"/>
                  </a:ext>
                </a:extLst>
              </p:cNvPr>
              <p:cNvSpPr/>
              <p:nvPr/>
            </p:nvSpPr>
            <p:spPr>
              <a:xfrm>
                <a:off x="623392" y="505626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gradFill>
                  <a:gsLst>
                    <a:gs pos="0">
                      <a:srgbClr val="4474C4">
                        <a:alpha val="20000"/>
                      </a:srgbClr>
                    </a:gs>
                    <a:gs pos="100000">
                      <a:srgbClr val="4474C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1684F09E-44D9-C9E6-4C90-908085C4C5B8}"/>
                  </a:ext>
                </a:extLst>
              </p:cNvPr>
              <p:cNvSpPr/>
              <p:nvPr/>
            </p:nvSpPr>
            <p:spPr>
              <a:xfrm>
                <a:off x="2849558" y="5186110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gradFill>
                  <a:gsLst>
                    <a:gs pos="0">
                      <a:srgbClr val="4474C4">
                        <a:alpha val="20000"/>
                      </a:srgbClr>
                    </a:gs>
                    <a:gs pos="100000">
                      <a:srgbClr val="4474C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D89F6848-2838-493D-24FC-EF2636AC007B}"/>
                  </a:ext>
                </a:extLst>
              </p:cNvPr>
              <p:cNvSpPr/>
              <p:nvPr/>
            </p:nvSpPr>
            <p:spPr>
              <a:xfrm>
                <a:off x="5075724" y="47971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gradFill>
                  <a:gsLst>
                    <a:gs pos="0">
                      <a:srgbClr val="4474C4">
                        <a:alpha val="20000"/>
                      </a:srgbClr>
                    </a:gs>
                    <a:gs pos="100000">
                      <a:srgbClr val="4474C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4A38D6A5-82B0-E7E4-2C93-8EF8965090F6}"/>
                  </a:ext>
                </a:extLst>
              </p:cNvPr>
              <p:cNvSpPr/>
              <p:nvPr/>
            </p:nvSpPr>
            <p:spPr>
              <a:xfrm>
                <a:off x="7301890" y="4041208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gradFill>
                  <a:gsLst>
                    <a:gs pos="0">
                      <a:srgbClr val="4474C4">
                        <a:alpha val="20000"/>
                      </a:srgbClr>
                    </a:gs>
                    <a:gs pos="100000">
                      <a:srgbClr val="4474C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028BBD83-D7FE-517D-8097-F26205C4BF5E}"/>
                  </a:ext>
                </a:extLst>
              </p:cNvPr>
              <p:cNvSpPr/>
              <p:nvPr/>
            </p:nvSpPr>
            <p:spPr>
              <a:xfrm>
                <a:off x="9528057" y="3780445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25400">
                <a:gradFill>
                  <a:gsLst>
                    <a:gs pos="0">
                      <a:srgbClr val="4474C4">
                        <a:alpha val="20000"/>
                      </a:srgbClr>
                    </a:gs>
                    <a:gs pos="100000">
                      <a:srgbClr val="4474C4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8335339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693" y="0"/>
            <a:ext cx="1525307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Summary of work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D643D5F2-5746-674E-124D-B7A0A6947749}"/>
              </a:ext>
            </a:extLst>
          </p:cNvPr>
          <p:cNvGrpSpPr/>
          <p:nvPr/>
        </p:nvGrpSpPr>
        <p:grpSpPr>
          <a:xfrm>
            <a:off x="7992998" y="2023664"/>
            <a:ext cx="2714415" cy="1085771"/>
            <a:chOff x="1167441" y="1729171"/>
            <a:chExt cx="2714415" cy="1085771"/>
          </a:xfrm>
        </p:grpSpPr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F881059D-49B3-CD63-1511-BDF73C2C5081}"/>
                </a:ext>
              </a:extLst>
            </p:cNvPr>
            <p:cNvSpPr txBox="1"/>
            <p:nvPr/>
          </p:nvSpPr>
          <p:spPr>
            <a:xfrm>
              <a:off x="1167442" y="2134058"/>
              <a:ext cx="2714414" cy="68088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。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C859F45-10A2-C173-A90A-7D6601D7CE8E}"/>
                </a:ext>
              </a:extLst>
            </p:cNvPr>
            <p:cNvSpPr txBox="1"/>
            <p:nvPr/>
          </p:nvSpPr>
          <p:spPr>
            <a:xfrm>
              <a:off x="1167441" y="1729171"/>
              <a:ext cx="2065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C761F57-FA86-31E9-24DB-2C67646B9BA3}"/>
              </a:ext>
            </a:extLst>
          </p:cNvPr>
          <p:cNvGrpSpPr/>
          <p:nvPr/>
        </p:nvGrpSpPr>
        <p:grpSpPr>
          <a:xfrm>
            <a:off x="1446490" y="2023664"/>
            <a:ext cx="2725879" cy="1087951"/>
            <a:chOff x="1531109" y="1729171"/>
            <a:chExt cx="2725878" cy="1087951"/>
          </a:xfrm>
        </p:grpSpPr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F0115EE0-842F-2DD5-B241-485EF4B726AF}"/>
                </a:ext>
              </a:extLst>
            </p:cNvPr>
            <p:cNvSpPr txBox="1"/>
            <p:nvPr/>
          </p:nvSpPr>
          <p:spPr>
            <a:xfrm>
              <a:off x="1531109" y="2134058"/>
              <a:ext cx="2725877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9059336-BD23-307F-FC62-0905AB7F5565}"/>
                </a:ext>
              </a:extLst>
            </p:cNvPr>
            <p:cNvSpPr txBox="1"/>
            <p:nvPr/>
          </p:nvSpPr>
          <p:spPr>
            <a:xfrm>
              <a:off x="2103919" y="1729171"/>
              <a:ext cx="215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83EDC93-7D09-F005-1A69-2074AAF0830D}"/>
              </a:ext>
            </a:extLst>
          </p:cNvPr>
          <p:cNvGrpSpPr/>
          <p:nvPr/>
        </p:nvGrpSpPr>
        <p:grpSpPr>
          <a:xfrm>
            <a:off x="7992998" y="4246253"/>
            <a:ext cx="2714415" cy="1085771"/>
            <a:chOff x="1167441" y="1729171"/>
            <a:chExt cx="2714415" cy="1085771"/>
          </a:xfrm>
        </p:grpSpPr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40EF780C-7358-626F-9688-90193C9C95E4}"/>
                </a:ext>
              </a:extLst>
            </p:cNvPr>
            <p:cNvSpPr txBox="1"/>
            <p:nvPr/>
          </p:nvSpPr>
          <p:spPr>
            <a:xfrm>
              <a:off x="1167442" y="2134058"/>
              <a:ext cx="2714414" cy="68088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。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52EEE27-21C0-7DE1-2AB0-41E71A5FA210}"/>
                </a:ext>
              </a:extLst>
            </p:cNvPr>
            <p:cNvSpPr txBox="1"/>
            <p:nvPr/>
          </p:nvSpPr>
          <p:spPr>
            <a:xfrm>
              <a:off x="1167441" y="1729171"/>
              <a:ext cx="20654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9130F2-1F94-6FC0-E84E-6360F015C649}"/>
              </a:ext>
            </a:extLst>
          </p:cNvPr>
          <p:cNvGrpSpPr/>
          <p:nvPr/>
        </p:nvGrpSpPr>
        <p:grpSpPr>
          <a:xfrm>
            <a:off x="1446490" y="4232145"/>
            <a:ext cx="2725880" cy="1087951"/>
            <a:chOff x="1531109" y="1729171"/>
            <a:chExt cx="2725879" cy="1087951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id="{9BEAB8EB-0A58-09CF-87F1-3CA9F262A393}"/>
                </a:ext>
              </a:extLst>
            </p:cNvPr>
            <p:cNvSpPr txBox="1"/>
            <p:nvPr/>
          </p:nvSpPr>
          <p:spPr>
            <a:xfrm>
              <a:off x="1531109" y="2134058"/>
              <a:ext cx="2725877" cy="683064"/>
            </a:xfrm>
            <a:prstGeom prst="rect">
              <a:avLst/>
            </a:prstGeom>
            <a:noFill/>
          </p:spPr>
          <p:txBody>
            <a:bodyPr wrap="square" lIns="75493" tIns="37747" rIns="75493" bIns="37747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  <a:alpha val="7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Click here to add content, content to match the title. </a:t>
              </a:r>
              <a:endParaRPr lang="zh-CN" altLang="en-US" sz="1600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0209127-964E-3FE7-E473-927D10723249}"/>
                </a:ext>
              </a:extLst>
            </p:cNvPr>
            <p:cNvSpPr txBox="1"/>
            <p:nvPr/>
          </p:nvSpPr>
          <p:spPr>
            <a:xfrm>
              <a:off x="1897091" y="1729171"/>
              <a:ext cx="2359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D902BC6E-B4EF-8BC6-441E-DCB57A456104}"/>
              </a:ext>
            </a:extLst>
          </p:cNvPr>
          <p:cNvGrpSpPr/>
          <p:nvPr/>
        </p:nvGrpSpPr>
        <p:grpSpPr>
          <a:xfrm>
            <a:off x="4553914" y="2253330"/>
            <a:ext cx="3084175" cy="3084175"/>
            <a:chOff x="4857123" y="2326025"/>
            <a:chExt cx="2477755" cy="247775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7B442E4-8E21-6CCE-325B-84723B6D1641}"/>
                </a:ext>
              </a:extLst>
            </p:cNvPr>
            <p:cNvGrpSpPr/>
            <p:nvPr/>
          </p:nvGrpSpPr>
          <p:grpSpPr>
            <a:xfrm>
              <a:off x="4857123" y="2326025"/>
              <a:ext cx="2477755" cy="2477755"/>
              <a:chOff x="4595593" y="2690593"/>
              <a:chExt cx="2905563" cy="2905563"/>
            </a:xfrm>
          </p:grpSpPr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5A53EA42-78C8-1AA4-D11B-A42C1E6FB052}"/>
                  </a:ext>
                </a:extLst>
              </p:cNvPr>
              <p:cNvSpPr/>
              <p:nvPr/>
            </p:nvSpPr>
            <p:spPr>
              <a:xfrm rot="5400000">
                <a:off x="4595594" y="2690594"/>
                <a:ext cx="1362781" cy="1362781"/>
              </a:xfrm>
              <a:custGeom>
                <a:avLst/>
                <a:gdLst>
                  <a:gd name="connsiteX0" fmla="*/ 0 w 1362781"/>
                  <a:gd name="connsiteY0" fmla="*/ 0 h 1362781"/>
                  <a:gd name="connsiteX1" fmla="*/ 623163 w 1362781"/>
                  <a:gd name="connsiteY1" fmla="*/ 0 h 1362781"/>
                  <a:gd name="connsiteX2" fmla="*/ 635099 w 1362781"/>
                  <a:gd name="connsiteY2" fmla="*/ 78209 h 1362781"/>
                  <a:gd name="connsiteX3" fmla="*/ 1284572 w 1362781"/>
                  <a:gd name="connsiteY3" fmla="*/ 727682 h 1362781"/>
                  <a:gd name="connsiteX4" fmla="*/ 1362781 w 1362781"/>
                  <a:gd name="connsiteY4" fmla="*/ 739619 h 1362781"/>
                  <a:gd name="connsiteX5" fmla="*/ 1362781 w 1362781"/>
                  <a:gd name="connsiteY5" fmla="*/ 1362781 h 1362781"/>
                  <a:gd name="connsiteX6" fmla="*/ 1303778 w 1362781"/>
                  <a:gd name="connsiteY6" fmla="*/ 1359801 h 1362781"/>
                  <a:gd name="connsiteX7" fmla="*/ 2980 w 1362781"/>
                  <a:gd name="connsiteY7" fmla="*/ 59003 h 1362781"/>
                  <a:gd name="connsiteX8" fmla="*/ 0 w 1362781"/>
                  <a:gd name="connsiteY8" fmla="*/ 0 h 136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2781" h="1362781">
                    <a:moveTo>
                      <a:pt x="0" y="0"/>
                    </a:moveTo>
                    <a:lnTo>
                      <a:pt x="623163" y="0"/>
                    </a:lnTo>
                    <a:lnTo>
                      <a:pt x="635099" y="78209"/>
                    </a:lnTo>
                    <a:cubicBezTo>
                      <a:pt x="701808" y="404207"/>
                      <a:pt x="958574" y="660973"/>
                      <a:pt x="1284572" y="727682"/>
                    </a:cubicBezTo>
                    <a:lnTo>
                      <a:pt x="1362781" y="739619"/>
                    </a:lnTo>
                    <a:lnTo>
                      <a:pt x="1362781" y="1362781"/>
                    </a:lnTo>
                    <a:lnTo>
                      <a:pt x="1303778" y="1359801"/>
                    </a:lnTo>
                    <a:cubicBezTo>
                      <a:pt x="617904" y="1290147"/>
                      <a:pt x="72634" y="744877"/>
                      <a:pt x="2980" y="5900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291E60C8-202C-715B-6140-0ECD44CA4403}"/>
                  </a:ext>
                </a:extLst>
              </p:cNvPr>
              <p:cNvSpPr/>
              <p:nvPr/>
            </p:nvSpPr>
            <p:spPr>
              <a:xfrm rot="5400000">
                <a:off x="6138375" y="2690594"/>
                <a:ext cx="1362781" cy="1362780"/>
              </a:xfrm>
              <a:custGeom>
                <a:avLst/>
                <a:gdLst>
                  <a:gd name="connsiteX0" fmla="*/ 0 w 1362781"/>
                  <a:gd name="connsiteY0" fmla="*/ 1362780 h 1362780"/>
                  <a:gd name="connsiteX1" fmla="*/ 2980 w 1362781"/>
                  <a:gd name="connsiteY1" fmla="*/ 1303777 h 1362780"/>
                  <a:gd name="connsiteX2" fmla="*/ 1303778 w 1362781"/>
                  <a:gd name="connsiteY2" fmla="*/ 2979 h 1362780"/>
                  <a:gd name="connsiteX3" fmla="*/ 1362781 w 1362781"/>
                  <a:gd name="connsiteY3" fmla="*/ 0 h 1362780"/>
                  <a:gd name="connsiteX4" fmla="*/ 1362781 w 1362781"/>
                  <a:gd name="connsiteY4" fmla="*/ 623162 h 1362780"/>
                  <a:gd name="connsiteX5" fmla="*/ 1284572 w 1362781"/>
                  <a:gd name="connsiteY5" fmla="*/ 635098 h 1362780"/>
                  <a:gd name="connsiteX6" fmla="*/ 635099 w 1362781"/>
                  <a:gd name="connsiteY6" fmla="*/ 1284571 h 1362780"/>
                  <a:gd name="connsiteX7" fmla="*/ 623163 w 1362781"/>
                  <a:gd name="connsiteY7" fmla="*/ 1362780 h 1362780"/>
                  <a:gd name="connsiteX8" fmla="*/ 0 w 1362781"/>
                  <a:gd name="connsiteY8" fmla="*/ 1362780 h 136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2781" h="1362780">
                    <a:moveTo>
                      <a:pt x="0" y="1362780"/>
                    </a:moveTo>
                    <a:lnTo>
                      <a:pt x="2980" y="1303777"/>
                    </a:lnTo>
                    <a:cubicBezTo>
                      <a:pt x="72634" y="617904"/>
                      <a:pt x="617904" y="72634"/>
                      <a:pt x="1303778" y="2979"/>
                    </a:cubicBezTo>
                    <a:lnTo>
                      <a:pt x="1362781" y="0"/>
                    </a:lnTo>
                    <a:lnTo>
                      <a:pt x="1362781" y="623162"/>
                    </a:lnTo>
                    <a:lnTo>
                      <a:pt x="1284572" y="635098"/>
                    </a:lnTo>
                    <a:cubicBezTo>
                      <a:pt x="958574" y="701807"/>
                      <a:pt x="701808" y="958574"/>
                      <a:pt x="635099" y="1284571"/>
                    </a:cubicBezTo>
                    <a:lnTo>
                      <a:pt x="623163" y="1362780"/>
                    </a:lnTo>
                    <a:lnTo>
                      <a:pt x="0" y="1362780"/>
                    </a:lnTo>
                    <a:close/>
                  </a:path>
                </a:pathLst>
              </a:cu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C906D0F7-404F-5918-E0A6-7EE2951F3761}"/>
                  </a:ext>
                </a:extLst>
              </p:cNvPr>
              <p:cNvSpPr/>
              <p:nvPr/>
            </p:nvSpPr>
            <p:spPr>
              <a:xfrm rot="5400000">
                <a:off x="4595594" y="4233375"/>
                <a:ext cx="1362780" cy="1362781"/>
              </a:xfrm>
              <a:custGeom>
                <a:avLst/>
                <a:gdLst>
                  <a:gd name="connsiteX0" fmla="*/ 0 w 1362780"/>
                  <a:gd name="connsiteY0" fmla="*/ 1362781 h 1362781"/>
                  <a:gd name="connsiteX1" fmla="*/ 0 w 1362780"/>
                  <a:gd name="connsiteY1" fmla="*/ 739619 h 1362781"/>
                  <a:gd name="connsiteX2" fmla="*/ 78209 w 1362780"/>
                  <a:gd name="connsiteY2" fmla="*/ 727682 h 1362781"/>
                  <a:gd name="connsiteX3" fmla="*/ 727682 w 1362780"/>
                  <a:gd name="connsiteY3" fmla="*/ 78209 h 1362781"/>
                  <a:gd name="connsiteX4" fmla="*/ 739618 w 1362780"/>
                  <a:gd name="connsiteY4" fmla="*/ 0 h 1362781"/>
                  <a:gd name="connsiteX5" fmla="*/ 1362780 w 1362780"/>
                  <a:gd name="connsiteY5" fmla="*/ 0 h 1362781"/>
                  <a:gd name="connsiteX6" fmla="*/ 1359801 w 1362780"/>
                  <a:gd name="connsiteY6" fmla="*/ 59003 h 1362781"/>
                  <a:gd name="connsiteX7" fmla="*/ 59003 w 1362780"/>
                  <a:gd name="connsiteY7" fmla="*/ 1359801 h 1362781"/>
                  <a:gd name="connsiteX8" fmla="*/ 0 w 1362780"/>
                  <a:gd name="connsiteY8" fmla="*/ 1362781 h 1362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2780" h="1362781">
                    <a:moveTo>
                      <a:pt x="0" y="1362781"/>
                    </a:moveTo>
                    <a:lnTo>
                      <a:pt x="0" y="739619"/>
                    </a:lnTo>
                    <a:lnTo>
                      <a:pt x="78209" y="727682"/>
                    </a:lnTo>
                    <a:cubicBezTo>
                      <a:pt x="404206" y="660973"/>
                      <a:pt x="660973" y="404207"/>
                      <a:pt x="727682" y="78209"/>
                    </a:cubicBezTo>
                    <a:lnTo>
                      <a:pt x="739618" y="0"/>
                    </a:lnTo>
                    <a:lnTo>
                      <a:pt x="1362780" y="0"/>
                    </a:lnTo>
                    <a:lnTo>
                      <a:pt x="1359801" y="59003"/>
                    </a:lnTo>
                    <a:cubicBezTo>
                      <a:pt x="1290146" y="744877"/>
                      <a:pt x="744876" y="1290147"/>
                      <a:pt x="59003" y="1359801"/>
                    </a:cubicBezTo>
                    <a:lnTo>
                      <a:pt x="0" y="1362781"/>
                    </a:lnTo>
                    <a:close/>
                  </a:path>
                </a:pathLst>
              </a:custGeom>
              <a:solidFill>
                <a:srgbClr val="4474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8675849C-D767-43E0-08F7-BC994836483E}"/>
                  </a:ext>
                </a:extLst>
              </p:cNvPr>
              <p:cNvSpPr/>
              <p:nvPr/>
            </p:nvSpPr>
            <p:spPr>
              <a:xfrm rot="5400000">
                <a:off x="6138375" y="4233375"/>
                <a:ext cx="1362780" cy="1362780"/>
              </a:xfrm>
              <a:custGeom>
                <a:avLst/>
                <a:gdLst>
                  <a:gd name="connsiteX0" fmla="*/ 0 w 1362780"/>
                  <a:gd name="connsiteY0" fmla="*/ 623162 h 1362780"/>
                  <a:gd name="connsiteX1" fmla="*/ 0 w 1362780"/>
                  <a:gd name="connsiteY1" fmla="*/ 0 h 1362780"/>
                  <a:gd name="connsiteX2" fmla="*/ 59003 w 1362780"/>
                  <a:gd name="connsiteY2" fmla="*/ 2979 h 1362780"/>
                  <a:gd name="connsiteX3" fmla="*/ 1359801 w 1362780"/>
                  <a:gd name="connsiteY3" fmla="*/ 1303777 h 1362780"/>
                  <a:gd name="connsiteX4" fmla="*/ 1362780 w 1362780"/>
                  <a:gd name="connsiteY4" fmla="*/ 1362780 h 1362780"/>
                  <a:gd name="connsiteX5" fmla="*/ 739618 w 1362780"/>
                  <a:gd name="connsiteY5" fmla="*/ 1362780 h 1362780"/>
                  <a:gd name="connsiteX6" fmla="*/ 727682 w 1362780"/>
                  <a:gd name="connsiteY6" fmla="*/ 1284571 h 1362780"/>
                  <a:gd name="connsiteX7" fmla="*/ 78209 w 1362780"/>
                  <a:gd name="connsiteY7" fmla="*/ 635098 h 1362780"/>
                  <a:gd name="connsiteX8" fmla="*/ 0 w 1362780"/>
                  <a:gd name="connsiteY8" fmla="*/ 623162 h 1362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2780" h="1362780">
                    <a:moveTo>
                      <a:pt x="0" y="623162"/>
                    </a:moveTo>
                    <a:lnTo>
                      <a:pt x="0" y="0"/>
                    </a:lnTo>
                    <a:lnTo>
                      <a:pt x="59003" y="2979"/>
                    </a:lnTo>
                    <a:cubicBezTo>
                      <a:pt x="744876" y="72634"/>
                      <a:pt x="1290146" y="617904"/>
                      <a:pt x="1359801" y="1303777"/>
                    </a:cubicBezTo>
                    <a:lnTo>
                      <a:pt x="1362780" y="1362780"/>
                    </a:lnTo>
                    <a:lnTo>
                      <a:pt x="739618" y="1362780"/>
                    </a:lnTo>
                    <a:lnTo>
                      <a:pt x="727682" y="1284571"/>
                    </a:lnTo>
                    <a:cubicBezTo>
                      <a:pt x="660973" y="958574"/>
                      <a:pt x="404206" y="701807"/>
                      <a:pt x="78209" y="635098"/>
                    </a:cubicBezTo>
                    <a:lnTo>
                      <a:pt x="0" y="623162"/>
                    </a:lnTo>
                    <a:close/>
                  </a:path>
                </a:pathLst>
              </a:custGeom>
              <a:solidFill>
                <a:srgbClr val="9EDF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Arial"/>
                  <a:ea typeface="阿里巴巴普惠体 Medium"/>
                  <a:cs typeface="阿里巴巴普惠体 Medium"/>
                  <a:sym typeface="Arial"/>
                </a:endParaRPr>
              </a:p>
            </p:txBody>
          </p:sp>
        </p:grpSp>
        <p:pic>
          <p:nvPicPr>
            <p:cNvPr id="44" name="图形 43">
              <a:extLst>
                <a:ext uri="{FF2B5EF4-FFF2-40B4-BE49-F238E27FC236}">
                  <a16:creationId xmlns:a16="http://schemas.microsoft.com/office/drawing/2014/main" id="{69602739-0B98-F871-3AAA-60934758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81675" y="3285144"/>
              <a:ext cx="62865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16058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Summary of work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2E8E9E1-832D-C9B9-6067-72F5DD7C9310}"/>
              </a:ext>
            </a:extLst>
          </p:cNvPr>
          <p:cNvSpPr/>
          <p:nvPr/>
        </p:nvSpPr>
        <p:spPr>
          <a:xfrm>
            <a:off x="0" y="4204333"/>
            <a:ext cx="12192000" cy="2653669"/>
          </a:xfrm>
          <a:prstGeom prst="rect">
            <a:avLst/>
          </a:prstGeom>
          <a:solidFill>
            <a:srgbClr val="4474C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EBB0852-7197-637F-6B07-E020F5A639A9}"/>
              </a:ext>
            </a:extLst>
          </p:cNvPr>
          <p:cNvSpPr/>
          <p:nvPr/>
        </p:nvSpPr>
        <p:spPr>
          <a:xfrm>
            <a:off x="911984" y="1630343"/>
            <a:ext cx="4799981" cy="459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101600" dir="10800000" algn="r" rotWithShape="0">
              <a:srgbClr val="0824A2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320E65-EB75-12FF-52FF-92B7BCBC35A0}"/>
              </a:ext>
            </a:extLst>
          </p:cNvPr>
          <p:cNvSpPr/>
          <p:nvPr/>
        </p:nvSpPr>
        <p:spPr>
          <a:xfrm>
            <a:off x="1287263" y="1898277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E3A5E9-D54E-6FFB-DB63-B6E1FF6731F5}"/>
              </a:ext>
            </a:extLst>
          </p:cNvPr>
          <p:cNvCxnSpPr>
            <a:cxnSpLocks/>
          </p:cNvCxnSpPr>
          <p:nvPr/>
        </p:nvCxnSpPr>
        <p:spPr>
          <a:xfrm>
            <a:off x="1394144" y="2373482"/>
            <a:ext cx="3888000" cy="0"/>
          </a:xfrm>
          <a:prstGeom prst="line">
            <a:avLst/>
          </a:prstGeom>
          <a:ln w="22225">
            <a:solidFill>
              <a:srgbClr val="447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59DFEDF-83FA-7C12-E953-28394D2FA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543990"/>
              </p:ext>
            </p:extLst>
          </p:nvPr>
        </p:nvGraphicFramePr>
        <p:xfrm>
          <a:off x="1224199" y="2996102"/>
          <a:ext cx="4167029" cy="3148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BF04D178-85C2-F7B9-B22C-61511F55FC26}"/>
              </a:ext>
            </a:extLst>
          </p:cNvPr>
          <p:cNvGrpSpPr/>
          <p:nvPr/>
        </p:nvGrpSpPr>
        <p:grpSpPr>
          <a:xfrm>
            <a:off x="1420725" y="2585089"/>
            <a:ext cx="798897" cy="307777"/>
            <a:chOff x="1294597" y="2411661"/>
            <a:chExt cx="798897" cy="307777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52FBF26A-1064-09D9-DDCA-0CE45AEEB76E}"/>
                </a:ext>
              </a:extLst>
            </p:cNvPr>
            <p:cNvSpPr/>
            <p:nvPr/>
          </p:nvSpPr>
          <p:spPr>
            <a:xfrm>
              <a:off x="1294597" y="2420636"/>
              <a:ext cx="798897" cy="289826"/>
            </a:xfrm>
            <a:prstGeom prst="roundRect">
              <a:avLst>
                <a:gd name="adj" fmla="val 50000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16D95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1D9F383-8E49-F8D4-68F5-EA7A220F1AFD}"/>
                </a:ext>
              </a:extLst>
            </p:cNvPr>
            <p:cNvSpPr/>
            <p:nvPr/>
          </p:nvSpPr>
          <p:spPr>
            <a:xfrm>
              <a:off x="1347637" y="2411661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87.5%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64DB394-D775-71B2-6B5D-75FC8FD8D23D}"/>
              </a:ext>
            </a:extLst>
          </p:cNvPr>
          <p:cNvGrpSpPr/>
          <p:nvPr/>
        </p:nvGrpSpPr>
        <p:grpSpPr>
          <a:xfrm>
            <a:off x="2430431" y="2585089"/>
            <a:ext cx="798897" cy="307777"/>
            <a:chOff x="2351600" y="2411661"/>
            <a:chExt cx="798897" cy="307777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A466512A-AF75-089A-4E6D-E34E6009E334}"/>
                </a:ext>
              </a:extLst>
            </p:cNvPr>
            <p:cNvSpPr/>
            <p:nvPr/>
          </p:nvSpPr>
          <p:spPr>
            <a:xfrm>
              <a:off x="2351600" y="2420636"/>
              <a:ext cx="798897" cy="289826"/>
            </a:xfrm>
            <a:prstGeom prst="roundRect">
              <a:avLst>
                <a:gd name="adj" fmla="val 50000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16D95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2F2110B-ED7F-B07A-DE07-17113118F3D4}"/>
                </a:ext>
              </a:extLst>
            </p:cNvPr>
            <p:cNvSpPr/>
            <p:nvPr/>
          </p:nvSpPr>
          <p:spPr>
            <a:xfrm>
              <a:off x="2404640" y="2411661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87.5%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B1B6C8B-8043-C886-3164-A7F77826CE66}"/>
              </a:ext>
            </a:extLst>
          </p:cNvPr>
          <p:cNvGrpSpPr/>
          <p:nvPr/>
        </p:nvGrpSpPr>
        <p:grpSpPr>
          <a:xfrm>
            <a:off x="3440136" y="2585089"/>
            <a:ext cx="798897" cy="307777"/>
            <a:chOff x="3408603" y="2411661"/>
            <a:chExt cx="798897" cy="307777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8FB619AD-78B4-D4EC-C3AC-5095934D0DBB}"/>
                </a:ext>
              </a:extLst>
            </p:cNvPr>
            <p:cNvSpPr/>
            <p:nvPr/>
          </p:nvSpPr>
          <p:spPr>
            <a:xfrm>
              <a:off x="3408603" y="2420636"/>
              <a:ext cx="798897" cy="289826"/>
            </a:xfrm>
            <a:prstGeom prst="roundRect">
              <a:avLst>
                <a:gd name="adj" fmla="val 50000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197C159A-AFA6-7712-6050-D12615193DB3}"/>
                </a:ext>
              </a:extLst>
            </p:cNvPr>
            <p:cNvSpPr/>
            <p:nvPr/>
          </p:nvSpPr>
          <p:spPr>
            <a:xfrm>
              <a:off x="3461643" y="2411661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85.7%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8CC9BDC-AE5B-5D35-DDE6-9D3A45541743}"/>
              </a:ext>
            </a:extLst>
          </p:cNvPr>
          <p:cNvGrpSpPr/>
          <p:nvPr/>
        </p:nvGrpSpPr>
        <p:grpSpPr>
          <a:xfrm>
            <a:off x="4449840" y="2585089"/>
            <a:ext cx="798897" cy="307777"/>
            <a:chOff x="4465605" y="2411661"/>
            <a:chExt cx="798897" cy="307777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C0753D2A-94A0-90D7-E7AB-3B890CEC7ABC}"/>
                </a:ext>
              </a:extLst>
            </p:cNvPr>
            <p:cNvSpPr/>
            <p:nvPr/>
          </p:nvSpPr>
          <p:spPr>
            <a:xfrm>
              <a:off x="4465605" y="2420636"/>
              <a:ext cx="798897" cy="289826"/>
            </a:xfrm>
            <a:prstGeom prst="roundRect">
              <a:avLst>
                <a:gd name="adj" fmla="val 50000"/>
              </a:avLst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EA57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85C35CD-C820-A821-F9B0-2C1D571023A3}"/>
                </a:ext>
              </a:extLst>
            </p:cNvPr>
            <p:cNvSpPr/>
            <p:nvPr/>
          </p:nvSpPr>
          <p:spPr>
            <a:xfrm>
              <a:off x="4518645" y="2411661"/>
              <a:ext cx="6928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71.4%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3920EEA-CFC5-0F29-1E26-C20D3BEA0979}"/>
              </a:ext>
            </a:extLst>
          </p:cNvPr>
          <p:cNvSpPr/>
          <p:nvPr/>
        </p:nvSpPr>
        <p:spPr>
          <a:xfrm>
            <a:off x="6695796" y="1629481"/>
            <a:ext cx="4800881" cy="45980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101600" dir="10800000" algn="r" rotWithShape="0">
              <a:srgbClr val="0824A2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F5CE084-0157-1717-BA50-87B70BA05CDF}"/>
              </a:ext>
            </a:extLst>
          </p:cNvPr>
          <p:cNvSpPr/>
          <p:nvPr/>
        </p:nvSpPr>
        <p:spPr>
          <a:xfrm>
            <a:off x="7071133" y="1897465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A3772EE5-BCCA-1623-359D-D336F0F76D83}"/>
              </a:ext>
            </a:extLst>
          </p:cNvPr>
          <p:cNvCxnSpPr>
            <a:cxnSpLocks/>
          </p:cNvCxnSpPr>
          <p:nvPr/>
        </p:nvCxnSpPr>
        <p:spPr>
          <a:xfrm>
            <a:off x="7178035" y="2372759"/>
            <a:ext cx="3888000" cy="0"/>
          </a:xfrm>
          <a:prstGeom prst="line">
            <a:avLst/>
          </a:prstGeom>
          <a:ln w="22225">
            <a:solidFill>
              <a:srgbClr val="4474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D003BA0-14CC-AAF2-E2CE-183F7C8F4792}"/>
              </a:ext>
            </a:extLst>
          </p:cNvPr>
          <p:cNvGrpSpPr/>
          <p:nvPr/>
        </p:nvGrpSpPr>
        <p:grpSpPr>
          <a:xfrm>
            <a:off x="7514090" y="2748985"/>
            <a:ext cx="3172815" cy="3175868"/>
            <a:chOff x="7194852" y="2470150"/>
            <a:chExt cx="3427142" cy="3430440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C129CE4F-9740-85C8-CBAE-6B4DCD830D60}"/>
                </a:ext>
              </a:extLst>
            </p:cNvPr>
            <p:cNvSpPr/>
            <p:nvPr/>
          </p:nvSpPr>
          <p:spPr>
            <a:xfrm>
              <a:off x="7971016" y="3249612"/>
              <a:ext cx="1874814" cy="1874814"/>
            </a:xfrm>
            <a:prstGeom prst="ellipse">
              <a:avLst/>
            </a:prstGeom>
            <a:ln w="317500">
              <a:solidFill>
                <a:srgbClr val="C2D4E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2E23F42-575E-8D7C-6970-6F6800031A6F}"/>
                </a:ext>
              </a:extLst>
            </p:cNvPr>
            <p:cNvSpPr/>
            <p:nvPr/>
          </p:nvSpPr>
          <p:spPr>
            <a:xfrm>
              <a:off x="7581588" y="2860184"/>
              <a:ext cx="2653669" cy="2653669"/>
            </a:xfrm>
            <a:prstGeom prst="ellipse">
              <a:avLst/>
            </a:prstGeom>
            <a:ln w="317500">
              <a:solidFill>
                <a:srgbClr val="C2D4E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ADCFD4A-F0F0-13BF-803D-DC44D2C3FBD6}"/>
                </a:ext>
              </a:extLst>
            </p:cNvPr>
            <p:cNvSpPr/>
            <p:nvPr/>
          </p:nvSpPr>
          <p:spPr>
            <a:xfrm>
              <a:off x="8261161" y="3539757"/>
              <a:ext cx="1294524" cy="1294524"/>
            </a:xfrm>
            <a:prstGeom prst="ellipse">
              <a:avLst/>
            </a:prstGeom>
            <a:solidFill>
              <a:srgbClr val="D0EAF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弧形 43">
              <a:extLst>
                <a:ext uri="{FF2B5EF4-FFF2-40B4-BE49-F238E27FC236}">
                  <a16:creationId xmlns:a16="http://schemas.microsoft.com/office/drawing/2014/main" id="{77F6AFE2-27B8-3082-3344-256249CCFB2E}"/>
                </a:ext>
              </a:extLst>
            </p:cNvPr>
            <p:cNvSpPr/>
            <p:nvPr/>
          </p:nvSpPr>
          <p:spPr>
            <a:xfrm>
              <a:off x="7971016" y="3249612"/>
              <a:ext cx="1874814" cy="1874814"/>
            </a:xfrm>
            <a:prstGeom prst="arc">
              <a:avLst>
                <a:gd name="adj1" fmla="val 16200000"/>
                <a:gd name="adj2" fmla="val 5384313"/>
              </a:avLst>
            </a:prstGeom>
            <a:ln w="317500" cap="rnd">
              <a:solidFill>
                <a:srgbClr val="9ED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9BDA4C51-ACF3-FF8E-71B8-1AEF90D7791F}"/>
                </a:ext>
              </a:extLst>
            </p:cNvPr>
            <p:cNvSpPr/>
            <p:nvPr/>
          </p:nvSpPr>
          <p:spPr>
            <a:xfrm>
              <a:off x="7581588" y="2860184"/>
              <a:ext cx="2653669" cy="2653669"/>
            </a:xfrm>
            <a:prstGeom prst="arc">
              <a:avLst>
                <a:gd name="adj1" fmla="val 16200000"/>
                <a:gd name="adj2" fmla="val 12471785"/>
              </a:avLst>
            </a:prstGeom>
            <a:ln w="317500" cap="rnd">
              <a:solidFill>
                <a:srgbClr val="2B96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EC4B3A1-819A-62F3-CA6E-A903C996F72D}"/>
                </a:ext>
              </a:extLst>
            </p:cNvPr>
            <p:cNvSpPr/>
            <p:nvPr/>
          </p:nvSpPr>
          <p:spPr>
            <a:xfrm>
              <a:off x="7194852" y="2473448"/>
              <a:ext cx="3427142" cy="3427142"/>
            </a:xfrm>
            <a:prstGeom prst="ellipse">
              <a:avLst/>
            </a:prstGeom>
            <a:ln w="317500">
              <a:solidFill>
                <a:srgbClr val="C2D4E4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弧形 46">
              <a:extLst>
                <a:ext uri="{FF2B5EF4-FFF2-40B4-BE49-F238E27FC236}">
                  <a16:creationId xmlns:a16="http://schemas.microsoft.com/office/drawing/2014/main" id="{41AC0BC4-0C96-32C0-E327-207A678B230E}"/>
                </a:ext>
              </a:extLst>
            </p:cNvPr>
            <p:cNvSpPr/>
            <p:nvPr/>
          </p:nvSpPr>
          <p:spPr>
            <a:xfrm>
              <a:off x="7194852" y="2470150"/>
              <a:ext cx="3427142" cy="3427142"/>
            </a:xfrm>
            <a:prstGeom prst="arc">
              <a:avLst>
                <a:gd name="adj1" fmla="val 16200000"/>
                <a:gd name="adj2" fmla="val 3469873"/>
              </a:avLst>
            </a:prstGeom>
            <a:ln w="317500" cap="rnd">
              <a:solidFill>
                <a:srgbClr val="4474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pic>
        <p:nvPicPr>
          <p:cNvPr id="48" name="图形 47">
            <a:extLst>
              <a:ext uri="{FF2B5EF4-FFF2-40B4-BE49-F238E27FC236}">
                <a16:creationId xmlns:a16="http://schemas.microsoft.com/office/drawing/2014/main" id="{A1F08997-3CAE-16B5-6C29-20B0BA6E7D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5235" y="4089930"/>
            <a:ext cx="581999" cy="5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612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/>
      <p:bldGraphic spid="11" grpId="0">
        <p:bldAsOne/>
      </p:bldGraphic>
      <p:bldP spid="6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A7E1F6F-0116-29AD-EB1C-645B54C6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0" y="2"/>
            <a:ext cx="12192000" cy="6850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4D2CD9-247A-201C-08F3-B37E1FAA655E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0DE1138-3723-4D23-2D80-F9CAE58518B8}"/>
              </a:ext>
            </a:extLst>
          </p:cNvPr>
          <p:cNvSpPr/>
          <p:nvPr/>
        </p:nvSpPr>
        <p:spPr>
          <a:xfrm>
            <a:off x="982664" y="800102"/>
            <a:ext cx="10226675" cy="5250463"/>
          </a:xfrm>
          <a:prstGeom prst="roundRect">
            <a:avLst>
              <a:gd name="adj" fmla="val 5419"/>
            </a:avLst>
          </a:prstGeom>
          <a:solidFill>
            <a:srgbClr val="4474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1C04DB7C-76E6-DC61-A058-6754253FFC42}"/>
              </a:ext>
            </a:extLst>
          </p:cNvPr>
          <p:cNvSpPr/>
          <p:nvPr/>
        </p:nvSpPr>
        <p:spPr>
          <a:xfrm flipV="1">
            <a:off x="1" y="3796664"/>
            <a:ext cx="4076700" cy="3061335"/>
          </a:xfrm>
          <a:custGeom>
            <a:avLst/>
            <a:gdLst>
              <a:gd name="connsiteX0" fmla="*/ 2143335 w 3541121"/>
              <a:gd name="connsiteY0" fmla="*/ 0 h 2659151"/>
              <a:gd name="connsiteX1" fmla="*/ 3541121 w 3541121"/>
              <a:gd name="connsiteY1" fmla="*/ 0 h 2659151"/>
              <a:gd name="connsiteX2" fmla="*/ 3533576 w 3541121"/>
              <a:gd name="connsiteY2" fmla="*/ 149411 h 2659151"/>
              <a:gd name="connsiteX3" fmla="*/ 752438 w 3541121"/>
              <a:gd name="connsiteY3" fmla="*/ 2659151 h 2659151"/>
              <a:gd name="connsiteX4" fmla="*/ 189033 w 3541121"/>
              <a:gd name="connsiteY4" fmla="*/ 2602356 h 2659151"/>
              <a:gd name="connsiteX5" fmla="*/ 0 w 3541121"/>
              <a:gd name="connsiteY5" fmla="*/ 2553749 h 2659151"/>
              <a:gd name="connsiteX6" fmla="*/ 0 w 3541121"/>
              <a:gd name="connsiteY6" fmla="*/ 1040311 h 2659151"/>
              <a:gd name="connsiteX7" fmla="*/ 86170 w 3541121"/>
              <a:gd name="connsiteY7" fmla="*/ 1092661 h 2659151"/>
              <a:gd name="connsiteX8" fmla="*/ 752438 w 3541121"/>
              <a:gd name="connsiteY8" fmla="*/ 1261366 h 2659151"/>
              <a:gd name="connsiteX9" fmla="*/ 2143007 w 3541121"/>
              <a:gd name="connsiteY9" fmla="*/ 6495 h 26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1121" h="2659151">
                <a:moveTo>
                  <a:pt x="2143335" y="0"/>
                </a:moveTo>
                <a:lnTo>
                  <a:pt x="3541121" y="0"/>
                </a:lnTo>
                <a:lnTo>
                  <a:pt x="3533576" y="149411"/>
                </a:lnTo>
                <a:cubicBezTo>
                  <a:pt x="3390415" y="1559095"/>
                  <a:pt x="2199893" y="2659151"/>
                  <a:pt x="752438" y="2659151"/>
                </a:cubicBezTo>
                <a:cubicBezTo>
                  <a:pt x="559445" y="2659151"/>
                  <a:pt x="371018" y="2639595"/>
                  <a:pt x="189033" y="2602356"/>
                </a:cubicBezTo>
                <a:lnTo>
                  <a:pt x="0" y="2553749"/>
                </a:lnTo>
                <a:lnTo>
                  <a:pt x="0" y="1040311"/>
                </a:lnTo>
                <a:lnTo>
                  <a:pt x="86170" y="1092661"/>
                </a:lnTo>
                <a:cubicBezTo>
                  <a:pt x="284228" y="1200252"/>
                  <a:pt x="511196" y="1261366"/>
                  <a:pt x="752438" y="1261366"/>
                </a:cubicBezTo>
                <a:cubicBezTo>
                  <a:pt x="1476165" y="1261366"/>
                  <a:pt x="2071427" y="711337"/>
                  <a:pt x="2143007" y="6495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  <a:gs pos="100000">
                <a:srgbClr val="4474C4">
                  <a:lumMod val="25000"/>
                  <a:lumOff val="75000"/>
                  <a:alpha val="5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0767D83E-2F92-2FAF-FE34-4BF5A673780A}"/>
              </a:ext>
            </a:extLst>
          </p:cNvPr>
          <p:cNvSpPr/>
          <p:nvPr/>
        </p:nvSpPr>
        <p:spPr>
          <a:xfrm flipH="1">
            <a:off x="7677149" y="0"/>
            <a:ext cx="4514851" cy="319698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22000">
                <a:schemeClr val="bg1">
                  <a:alpha val="0"/>
                </a:schemeClr>
              </a:gs>
              <a:gs pos="100000">
                <a:srgbClr val="4474C4">
                  <a:lumMod val="74000"/>
                  <a:lumOff val="2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E4341465-71D1-1B7D-8FCB-872EA5ACF49E}"/>
              </a:ext>
            </a:extLst>
          </p:cNvPr>
          <p:cNvSpPr txBox="1"/>
          <p:nvPr/>
        </p:nvSpPr>
        <p:spPr>
          <a:xfrm>
            <a:off x="2743200" y="2998360"/>
            <a:ext cx="6613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600" spc="400">
                <a:solidFill>
                  <a:schemeClr val="bg1"/>
                </a:solidFill>
                <a:latin typeface="阿里巴巴普惠体 Heavy" pitchFamily="18" charset="-122"/>
                <a:ea typeface="阿里巴巴普惠体 Heavy" pitchFamily="18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ym typeface="Arial"/>
              </a:rPr>
              <a:t>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24DC91EB-725B-123B-5AF2-D292836F04A7}"/>
              </a:ext>
            </a:extLst>
          </p:cNvPr>
          <p:cNvSpPr txBox="1"/>
          <p:nvPr/>
        </p:nvSpPr>
        <p:spPr>
          <a:xfrm>
            <a:off x="3526973" y="4052297"/>
            <a:ext cx="5138057" cy="379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alpha val="6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alpha val="6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A453D8F-A262-D156-4FC6-3257A6E249F1}"/>
              </a:ext>
            </a:extLst>
          </p:cNvPr>
          <p:cNvSpPr txBox="1"/>
          <p:nvPr/>
        </p:nvSpPr>
        <p:spPr>
          <a:xfrm>
            <a:off x="4876800" y="1396795"/>
            <a:ext cx="2438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500" spc="3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  <a:latin typeface="Impact" pitchFamily="34" charset="0"/>
                <a:ea typeface="阿里巴巴普惠体 Medium"/>
                <a:cs typeface="阿里巴巴普惠体 Medium"/>
              </a:defRPr>
            </a:lvl1pPr>
          </a:lstStyle>
          <a:p>
            <a:r>
              <a:rPr lang="en-US" altLang="zh-CN" dirty="0">
                <a:sym typeface="Arial"/>
              </a:rPr>
              <a:t>02</a:t>
            </a:r>
            <a:endParaRPr lang="zh-CN" altLang="en-US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74112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1" grpId="0" animBg="1"/>
      <p:bldP spid="69" grpId="0"/>
      <p:bldP spid="7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0162A316-39AF-7F75-50D7-B8A12D111A6C}"/>
              </a:ext>
            </a:extLst>
          </p:cNvPr>
          <p:cNvSpPr>
            <a:spLocks noChangeAspect="1"/>
          </p:cNvSpPr>
          <p:nvPr/>
        </p:nvSpPr>
        <p:spPr>
          <a:xfrm flipH="1">
            <a:off x="10666801" y="0"/>
            <a:ext cx="1525201" cy="1080000"/>
          </a:xfrm>
          <a:custGeom>
            <a:avLst/>
            <a:gdLst>
              <a:gd name="connsiteX0" fmla="*/ 752438 w 3532275"/>
              <a:gd name="connsiteY0" fmla="*/ 2501216 h 2501216"/>
              <a:gd name="connsiteX1" fmla="*/ 189033 w 3532275"/>
              <a:gd name="connsiteY1" fmla="*/ 2444421 h 2501216"/>
              <a:gd name="connsiteX2" fmla="*/ 0 w 3532275"/>
              <a:gd name="connsiteY2" fmla="*/ 2395814 h 2501216"/>
              <a:gd name="connsiteX3" fmla="*/ 0 w 3532275"/>
              <a:gd name="connsiteY3" fmla="*/ 882376 h 2501216"/>
              <a:gd name="connsiteX4" fmla="*/ 86170 w 3532275"/>
              <a:gd name="connsiteY4" fmla="*/ 934726 h 2501216"/>
              <a:gd name="connsiteX5" fmla="*/ 752438 w 3532275"/>
              <a:gd name="connsiteY5" fmla="*/ 1103431 h 2501216"/>
              <a:gd name="connsiteX6" fmla="*/ 2087382 w 3532275"/>
              <a:gd name="connsiteY6" fmla="*/ 121304 h 2501216"/>
              <a:gd name="connsiteX7" fmla="*/ 2118573 w 3532275"/>
              <a:gd name="connsiteY7" fmla="*/ 0 h 2501216"/>
              <a:gd name="connsiteX8" fmla="*/ 3532275 w 3532275"/>
              <a:gd name="connsiteY8" fmla="*/ 0 h 2501216"/>
              <a:gd name="connsiteX9" fmla="*/ 3491213 w 3532275"/>
              <a:gd name="connsiteY9" fmla="*/ 269050 h 2501216"/>
              <a:gd name="connsiteX10" fmla="*/ 752438 w 3532275"/>
              <a:gd name="connsiteY10" fmla="*/ 2501216 h 250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32275" h="2501216">
                <a:moveTo>
                  <a:pt x="752438" y="2501216"/>
                </a:moveTo>
                <a:cubicBezTo>
                  <a:pt x="559444" y="2501216"/>
                  <a:pt x="371018" y="2481660"/>
                  <a:pt x="189033" y="2444421"/>
                </a:cubicBezTo>
                <a:lnTo>
                  <a:pt x="0" y="2395814"/>
                </a:lnTo>
                <a:lnTo>
                  <a:pt x="0" y="882376"/>
                </a:lnTo>
                <a:lnTo>
                  <a:pt x="86170" y="934726"/>
                </a:lnTo>
                <a:cubicBezTo>
                  <a:pt x="284227" y="1042317"/>
                  <a:pt x="511196" y="1103431"/>
                  <a:pt x="752438" y="1103431"/>
                </a:cubicBezTo>
                <a:cubicBezTo>
                  <a:pt x="1379669" y="1103431"/>
                  <a:pt x="1910407" y="690298"/>
                  <a:pt x="2087382" y="121304"/>
                </a:cubicBezTo>
                <a:lnTo>
                  <a:pt x="2118573" y="0"/>
                </a:lnTo>
                <a:lnTo>
                  <a:pt x="3532275" y="0"/>
                </a:lnTo>
                <a:lnTo>
                  <a:pt x="3491213" y="269050"/>
                </a:lnTo>
                <a:cubicBezTo>
                  <a:pt x="3230536" y="1542945"/>
                  <a:pt x="2103395" y="2501216"/>
                  <a:pt x="752438" y="2501216"/>
                </a:cubicBezTo>
                <a:close/>
              </a:path>
            </a:pathLst>
          </a:custGeom>
          <a:gradFill flip="none" rotWithShape="1">
            <a:gsLst>
              <a:gs pos="0">
                <a:srgbClr val="2B96CB">
                  <a:alpha val="0"/>
                </a:srgbClr>
              </a:gs>
              <a:gs pos="100000">
                <a:srgbClr val="4474C4">
                  <a:lumMod val="100000"/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5" name="圆: 空心 4">
            <a:extLst>
              <a:ext uri="{FF2B5EF4-FFF2-40B4-BE49-F238E27FC236}">
                <a16:creationId xmlns:a16="http://schemas.microsoft.com/office/drawing/2014/main" id="{689B35E8-0BFC-EA67-F34A-0569CF574705}"/>
              </a:ext>
            </a:extLst>
          </p:cNvPr>
          <p:cNvSpPr/>
          <p:nvPr/>
        </p:nvSpPr>
        <p:spPr>
          <a:xfrm>
            <a:off x="658221" y="536577"/>
            <a:ext cx="466724" cy="46672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7" name="圆: 空心 6">
            <a:extLst>
              <a:ext uri="{FF2B5EF4-FFF2-40B4-BE49-F238E27FC236}">
                <a16:creationId xmlns:a16="http://schemas.microsoft.com/office/drawing/2014/main" id="{20E663B1-9282-058D-2AF7-7F97417B04D3}"/>
              </a:ext>
            </a:extLst>
          </p:cNvPr>
          <p:cNvSpPr/>
          <p:nvPr/>
        </p:nvSpPr>
        <p:spPr>
          <a:xfrm flipH="1">
            <a:off x="593726" y="536577"/>
            <a:ext cx="363185" cy="363185"/>
          </a:xfrm>
          <a:prstGeom prst="donut">
            <a:avLst>
              <a:gd name="adj" fmla="val 30042"/>
            </a:avLst>
          </a:prstGeom>
          <a:gradFill>
            <a:gsLst>
              <a:gs pos="0">
                <a:srgbClr val="2B96CB">
                  <a:alpha val="0"/>
                  <a:lumMod val="96000"/>
                </a:srgbClr>
              </a:gs>
              <a:gs pos="100000">
                <a:srgbClr val="4474C4">
                  <a:lumMod val="100000"/>
                  <a:alpha val="7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EE7A05E-C558-A644-B029-1457ADEC7756}"/>
              </a:ext>
            </a:extLst>
          </p:cNvPr>
          <p:cNvGrpSpPr/>
          <p:nvPr/>
        </p:nvGrpSpPr>
        <p:grpSpPr>
          <a:xfrm>
            <a:off x="1124944" y="487499"/>
            <a:ext cx="5570851" cy="584775"/>
            <a:chOff x="1124944" y="487498"/>
            <a:chExt cx="5570850" cy="58477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C409B37-E6B7-5457-8521-5CC0BBBDE49B}"/>
                </a:ext>
              </a:extLst>
            </p:cNvPr>
            <p:cNvSpPr txBox="1"/>
            <p:nvPr/>
          </p:nvSpPr>
          <p:spPr>
            <a:xfrm>
              <a:off x="1124944" y="487498"/>
              <a:ext cx="31537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pc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3200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A27C5A-664E-5DDD-F0A8-34457C73FC25}"/>
                </a:ext>
              </a:extLst>
            </p:cNvPr>
            <p:cNvSpPr txBox="1"/>
            <p:nvPr/>
          </p:nvSpPr>
          <p:spPr>
            <a:xfrm>
              <a:off x="3842338" y="654860"/>
              <a:ext cx="2853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260">
                  <a:solidFill>
                    <a:schemeClr val="tx1">
                      <a:lumMod val="85000"/>
                      <a:lumOff val="15000"/>
                      <a:alpha val="5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Display of work results</a:t>
              </a:r>
              <a:endParaRPr lang="zh-CN" altLang="en-US" sz="1200" spc="260">
                <a:solidFill>
                  <a:schemeClr val="tx1">
                    <a:lumMod val="85000"/>
                    <a:lumOff val="15000"/>
                    <a:alpha val="5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1587745-82C5-9B2B-6B4A-B51D5B7EA753}"/>
                </a:ext>
              </a:extLst>
            </p:cNvPr>
            <p:cNvCxnSpPr/>
            <p:nvPr/>
          </p:nvCxnSpPr>
          <p:spPr>
            <a:xfrm>
              <a:off x="3830911" y="685445"/>
              <a:ext cx="0" cy="216000"/>
            </a:xfrm>
            <a:prstGeom prst="line">
              <a:avLst/>
            </a:prstGeom>
            <a:ln w="9525"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6">
            <a:extLst>
              <a:ext uri="{FF2B5EF4-FFF2-40B4-BE49-F238E27FC236}">
                <a16:creationId xmlns:a16="http://schemas.microsoft.com/office/drawing/2014/main" id="{7F55F70E-020D-0FE0-F3B8-176F847F7866}"/>
              </a:ext>
            </a:extLst>
          </p:cNvPr>
          <p:cNvSpPr txBox="1"/>
          <p:nvPr/>
        </p:nvSpPr>
        <p:spPr>
          <a:xfrm>
            <a:off x="824879" y="2097336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4" name="TextBox 26">
            <a:extLst>
              <a:ext uri="{FF2B5EF4-FFF2-40B4-BE49-F238E27FC236}">
                <a16:creationId xmlns:a16="http://schemas.microsoft.com/office/drawing/2014/main" id="{8A28FA80-DF97-08A2-F7D2-A204CBAB032A}"/>
              </a:ext>
            </a:extLst>
          </p:cNvPr>
          <p:cNvSpPr txBox="1"/>
          <p:nvPr/>
        </p:nvSpPr>
        <p:spPr>
          <a:xfrm>
            <a:off x="567151" y="3133614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BDFC39BD-ACE2-FDAE-FC67-FBEE6F1C97F6}"/>
              </a:ext>
            </a:extLst>
          </p:cNvPr>
          <p:cNvSpPr txBox="1"/>
          <p:nvPr/>
        </p:nvSpPr>
        <p:spPr>
          <a:xfrm>
            <a:off x="617951" y="4212667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C63D5442-F2F0-03EB-137E-1D5D3B757547}"/>
              </a:ext>
            </a:extLst>
          </p:cNvPr>
          <p:cNvSpPr txBox="1"/>
          <p:nvPr/>
        </p:nvSpPr>
        <p:spPr>
          <a:xfrm>
            <a:off x="1331039" y="5184962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2DFAEA82-EF61-A08F-FF3C-C7A8AC26FBA9}"/>
              </a:ext>
            </a:extLst>
          </p:cNvPr>
          <p:cNvSpPr txBox="1"/>
          <p:nvPr/>
        </p:nvSpPr>
        <p:spPr>
          <a:xfrm>
            <a:off x="9780491" y="2097336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:a16="http://schemas.microsoft.com/office/drawing/2014/main" id="{6A43CC5D-493B-ED1A-EF37-E4990A30C762}"/>
              </a:ext>
            </a:extLst>
          </p:cNvPr>
          <p:cNvSpPr txBox="1"/>
          <p:nvPr/>
        </p:nvSpPr>
        <p:spPr>
          <a:xfrm>
            <a:off x="10037114" y="3133614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6F59760A-9FCC-F5D6-EE13-03C51687A620}"/>
              </a:ext>
            </a:extLst>
          </p:cNvPr>
          <p:cNvSpPr txBox="1"/>
          <p:nvPr/>
        </p:nvSpPr>
        <p:spPr>
          <a:xfrm>
            <a:off x="9992663" y="4212667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30484BE4-B31B-3490-4A5C-9588954BE1E6}"/>
              </a:ext>
            </a:extLst>
          </p:cNvPr>
          <p:cNvSpPr txBox="1"/>
          <p:nvPr/>
        </p:nvSpPr>
        <p:spPr>
          <a:xfrm>
            <a:off x="9462855" y="5184962"/>
            <a:ext cx="1557420" cy="771486"/>
          </a:xfrm>
          <a:prstGeom prst="rect">
            <a:avLst/>
          </a:prstGeom>
          <a:noFill/>
        </p:spPr>
        <p:txBody>
          <a:bodyPr wrap="square" lIns="75493" tIns="37747" rIns="75493" bIns="37747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  <a:alpha val="7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85000"/>
                  <a:lumOff val="15000"/>
                  <a:alpha val="70000"/>
                </a:schemeClr>
              </a:solidFill>
              <a:latin typeface="Arial"/>
              <a:ea typeface="阿里巴巴普惠体 Medium"/>
              <a:cs typeface="阿里巴巴普惠体 Medium"/>
              <a:sym typeface="Arial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8A678A7-AEA6-6057-CC2E-A3F66D16E6C4}"/>
              </a:ext>
            </a:extLst>
          </p:cNvPr>
          <p:cNvGrpSpPr/>
          <p:nvPr/>
        </p:nvGrpSpPr>
        <p:grpSpPr>
          <a:xfrm>
            <a:off x="2172900" y="1909727"/>
            <a:ext cx="4199005" cy="3963494"/>
            <a:chOff x="2172900" y="1644254"/>
            <a:chExt cx="4199005" cy="3963494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3FD67E90-9A74-EBC1-98EC-36BE70863645}"/>
                </a:ext>
              </a:extLst>
            </p:cNvPr>
            <p:cNvSpPr/>
            <p:nvPr/>
          </p:nvSpPr>
          <p:spPr>
            <a:xfrm>
              <a:off x="3369652" y="2338387"/>
              <a:ext cx="2308120" cy="2308120"/>
            </a:xfrm>
            <a:prstGeom prst="ellipse">
              <a:avLst/>
            </a:prstGeom>
            <a:solidFill>
              <a:srgbClr val="4474C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7030CCD-42DD-A94C-54DC-46D06894E904}"/>
                </a:ext>
              </a:extLst>
            </p:cNvPr>
            <p:cNvSpPr/>
            <p:nvPr/>
          </p:nvSpPr>
          <p:spPr>
            <a:xfrm>
              <a:off x="3531677" y="2500412"/>
              <a:ext cx="1984071" cy="1984071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28" name="弧形 27">
              <a:extLst>
                <a:ext uri="{FF2B5EF4-FFF2-40B4-BE49-F238E27FC236}">
                  <a16:creationId xmlns:a16="http://schemas.microsoft.com/office/drawing/2014/main" id="{240CDAB5-1697-1C79-267D-B088ABD43D0D}"/>
                </a:ext>
              </a:extLst>
            </p:cNvPr>
            <p:cNvSpPr/>
            <p:nvPr/>
          </p:nvSpPr>
          <p:spPr>
            <a:xfrm>
              <a:off x="2675519" y="1644254"/>
              <a:ext cx="3696386" cy="3696386"/>
            </a:xfrm>
            <a:prstGeom prst="arc">
              <a:avLst>
                <a:gd name="adj1" fmla="val 1471227"/>
                <a:gd name="adj2" fmla="val 1298996"/>
              </a:avLst>
            </a:prstGeom>
            <a:noFill/>
            <a:ln w="22225" cap="rnd">
              <a:solidFill>
                <a:srgbClr val="4474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6D631B4-077E-4157-9FEB-F2F4FE2EE9C3}"/>
                </a:ext>
              </a:extLst>
            </p:cNvPr>
            <p:cNvSpPr/>
            <p:nvPr/>
          </p:nvSpPr>
          <p:spPr>
            <a:xfrm>
              <a:off x="2513419" y="1753442"/>
              <a:ext cx="887137" cy="887137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38871EBD-633C-B1C2-B00B-87E9D6A5AFF4}"/>
                </a:ext>
              </a:extLst>
            </p:cNvPr>
            <p:cNvSpPr/>
            <p:nvPr/>
          </p:nvSpPr>
          <p:spPr>
            <a:xfrm>
              <a:off x="3011176" y="4720611"/>
              <a:ext cx="887137" cy="887137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1A5D0EF-E854-D4E7-792B-A5F00BA42692}"/>
                </a:ext>
              </a:extLst>
            </p:cNvPr>
            <p:cNvSpPr/>
            <p:nvPr/>
          </p:nvSpPr>
          <p:spPr>
            <a:xfrm>
              <a:off x="2172900" y="2809550"/>
              <a:ext cx="887137" cy="887137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BC7995D8-5887-35EE-48D7-A516952EEC3A}"/>
                </a:ext>
              </a:extLst>
            </p:cNvPr>
            <p:cNvSpPr/>
            <p:nvPr/>
          </p:nvSpPr>
          <p:spPr>
            <a:xfrm>
              <a:off x="2307349" y="3832165"/>
              <a:ext cx="887137" cy="887137"/>
            </a:xfrm>
            <a:prstGeom prst="ellipse">
              <a:avLst/>
            </a:prstGeom>
            <a:solidFill>
              <a:srgbClr val="447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77A5431-40C2-D04F-BE28-64FDC14A7788}"/>
                </a:ext>
              </a:extLst>
            </p:cNvPr>
            <p:cNvSpPr txBox="1"/>
            <p:nvPr/>
          </p:nvSpPr>
          <p:spPr>
            <a:xfrm>
              <a:off x="3577137" y="3218930"/>
              <a:ext cx="1911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12E9B80-4A04-1BCE-0231-1198B9F21BA7}"/>
                </a:ext>
              </a:extLst>
            </p:cNvPr>
            <p:cNvSpPr txBox="1"/>
            <p:nvPr/>
          </p:nvSpPr>
          <p:spPr>
            <a:xfrm>
              <a:off x="2573829" y="1920559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01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5575BBD-3365-7653-17BB-8C9410BC3791}"/>
                </a:ext>
              </a:extLst>
            </p:cNvPr>
            <p:cNvSpPr txBox="1"/>
            <p:nvPr/>
          </p:nvSpPr>
          <p:spPr>
            <a:xfrm>
              <a:off x="2238647" y="2990370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02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3A65F3E-22EB-69EA-5094-6BC56A7E4DDF}"/>
                </a:ext>
              </a:extLst>
            </p:cNvPr>
            <p:cNvSpPr txBox="1"/>
            <p:nvPr/>
          </p:nvSpPr>
          <p:spPr>
            <a:xfrm>
              <a:off x="2373956" y="4009750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03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A3EF9C0-0E02-6EE7-D930-9B07DC7C883A}"/>
                </a:ext>
              </a:extLst>
            </p:cNvPr>
            <p:cNvSpPr txBox="1"/>
            <p:nvPr/>
          </p:nvSpPr>
          <p:spPr>
            <a:xfrm>
              <a:off x="3074791" y="4902876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04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D8A3EF2-61B9-CABC-CF07-69E72C74E246}"/>
              </a:ext>
            </a:extLst>
          </p:cNvPr>
          <p:cNvGrpSpPr/>
          <p:nvPr/>
        </p:nvGrpSpPr>
        <p:grpSpPr>
          <a:xfrm>
            <a:off x="5903852" y="1909728"/>
            <a:ext cx="4205553" cy="3963494"/>
            <a:chOff x="5903850" y="1644254"/>
            <a:chExt cx="4205553" cy="3963494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7AD0E6E-4A7C-CDBE-EDD6-2BB934EABDD7}"/>
                </a:ext>
              </a:extLst>
            </p:cNvPr>
            <p:cNvSpPr/>
            <p:nvPr/>
          </p:nvSpPr>
          <p:spPr>
            <a:xfrm flipH="1">
              <a:off x="6597983" y="2338387"/>
              <a:ext cx="2308120" cy="2308120"/>
            </a:xfrm>
            <a:prstGeom prst="ellipse">
              <a:avLst/>
            </a:prstGeom>
            <a:solidFill>
              <a:srgbClr val="9EDFE5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3E1ECA0-54BF-A9FF-C09B-A8267256D96A}"/>
                </a:ext>
              </a:extLst>
            </p:cNvPr>
            <p:cNvSpPr/>
            <p:nvPr/>
          </p:nvSpPr>
          <p:spPr>
            <a:xfrm flipH="1">
              <a:off x="6760008" y="2500412"/>
              <a:ext cx="1984071" cy="1984071"/>
            </a:xfrm>
            <a:prstGeom prst="ellipse">
              <a:avLst/>
            </a:prstGeom>
            <a:solidFill>
              <a:srgbClr val="2B9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CD42693B-CDC3-DCD9-23B7-71296CE349F2}"/>
                </a:ext>
              </a:extLst>
            </p:cNvPr>
            <p:cNvSpPr/>
            <p:nvPr/>
          </p:nvSpPr>
          <p:spPr>
            <a:xfrm>
              <a:off x="5903850" y="1644254"/>
              <a:ext cx="3696386" cy="3696386"/>
            </a:xfrm>
            <a:prstGeom prst="arc">
              <a:avLst>
                <a:gd name="adj1" fmla="val 12300824"/>
                <a:gd name="adj2" fmla="val 12102976"/>
              </a:avLst>
            </a:prstGeom>
            <a:noFill/>
            <a:ln w="22225" cap="rnd">
              <a:solidFill>
                <a:srgbClr val="3BC0C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3A0C877-B419-2F6A-CB64-7B4B57CE249D}"/>
                </a:ext>
              </a:extLst>
            </p:cNvPr>
            <p:cNvSpPr/>
            <p:nvPr/>
          </p:nvSpPr>
          <p:spPr>
            <a:xfrm>
              <a:off x="8836211" y="1753442"/>
              <a:ext cx="887137" cy="887137"/>
            </a:xfrm>
            <a:prstGeom prst="ellipse">
              <a:avLst/>
            </a:prstGeom>
            <a:solidFill>
              <a:srgbClr val="2B9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38C9483-D133-FD63-C0D0-9BFEBF888CED}"/>
                </a:ext>
              </a:extLst>
            </p:cNvPr>
            <p:cNvSpPr/>
            <p:nvPr/>
          </p:nvSpPr>
          <p:spPr>
            <a:xfrm>
              <a:off x="8431630" y="4720611"/>
              <a:ext cx="887137" cy="887137"/>
            </a:xfrm>
            <a:prstGeom prst="ellipse">
              <a:avLst/>
            </a:prstGeom>
            <a:solidFill>
              <a:srgbClr val="2B9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925E16A-48ED-066F-685F-BF4A2293CC74}"/>
                </a:ext>
              </a:extLst>
            </p:cNvPr>
            <p:cNvSpPr/>
            <p:nvPr/>
          </p:nvSpPr>
          <p:spPr>
            <a:xfrm>
              <a:off x="9222266" y="2809550"/>
              <a:ext cx="887137" cy="887137"/>
            </a:xfrm>
            <a:prstGeom prst="ellipse">
              <a:avLst/>
            </a:prstGeom>
            <a:solidFill>
              <a:srgbClr val="2B9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9C79107-8A7F-A743-CC28-16F7DCE81114}"/>
                </a:ext>
              </a:extLst>
            </p:cNvPr>
            <p:cNvSpPr/>
            <p:nvPr/>
          </p:nvSpPr>
          <p:spPr>
            <a:xfrm>
              <a:off x="9090183" y="3832165"/>
              <a:ext cx="887137" cy="887137"/>
            </a:xfrm>
            <a:prstGeom prst="ellipse">
              <a:avLst/>
            </a:prstGeom>
            <a:solidFill>
              <a:srgbClr val="2B96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D23AF14D-9E9E-12D8-0BC0-36810F52653C}"/>
                </a:ext>
              </a:extLst>
            </p:cNvPr>
            <p:cNvSpPr txBox="1"/>
            <p:nvPr/>
          </p:nvSpPr>
          <p:spPr>
            <a:xfrm>
              <a:off x="6796278" y="3180830"/>
              <a:ext cx="1911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251B9D2-5B1D-0E8A-0ABA-719832380E50}"/>
                </a:ext>
              </a:extLst>
            </p:cNvPr>
            <p:cNvSpPr txBox="1"/>
            <p:nvPr/>
          </p:nvSpPr>
          <p:spPr>
            <a:xfrm>
              <a:off x="8498236" y="4890852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08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6E224EF-97A1-9010-F3C9-E798BBDC0C36}"/>
                </a:ext>
              </a:extLst>
            </p:cNvPr>
            <p:cNvSpPr txBox="1"/>
            <p:nvPr/>
          </p:nvSpPr>
          <p:spPr>
            <a:xfrm>
              <a:off x="9156790" y="4032375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07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0E79BC6-C07E-1D15-1AA0-391CC07966BD}"/>
                </a:ext>
              </a:extLst>
            </p:cNvPr>
            <p:cNvSpPr txBox="1"/>
            <p:nvPr/>
          </p:nvSpPr>
          <p:spPr>
            <a:xfrm>
              <a:off x="9294472" y="2990370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06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15E1A88B-A240-25B2-5E68-3880AE0A8F95}"/>
                </a:ext>
              </a:extLst>
            </p:cNvPr>
            <p:cNvSpPr txBox="1"/>
            <p:nvPr/>
          </p:nvSpPr>
          <p:spPr>
            <a:xfrm>
              <a:off x="8900347" y="1923653"/>
              <a:ext cx="7539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spc="50">
                  <a:solidFill>
                    <a:schemeClr val="bg1">
                      <a:alpha val="90000"/>
                    </a:schemeClr>
                  </a:solidFill>
                  <a:latin typeface="Arial"/>
                  <a:ea typeface="阿里巴巴普惠体 Medium"/>
                  <a:cs typeface="阿里巴巴普惠体 Medium"/>
                  <a:sym typeface="Arial"/>
                </a:rPr>
                <a:t>05</a:t>
              </a:r>
              <a:endParaRPr lang="zh-CN" altLang="en-US" sz="2800" spc="50">
                <a:solidFill>
                  <a:schemeClr val="bg1">
                    <a:alpha val="90000"/>
                  </a:schemeClr>
                </a:solidFill>
                <a:latin typeface="Arial"/>
                <a:ea typeface="阿里巴巴普惠体 Medium"/>
                <a:cs typeface="阿里巴巴普惠体 Medium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82103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Medium"/>
        <a:cs typeface=""/>
      </a:majorFont>
      <a:minorFont>
        <a:latin typeface="思源黑体 CN Light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1218</Words>
  <Application>Microsoft Office PowerPoint</Application>
  <PresentationFormat>宽屏</PresentationFormat>
  <Paragraphs>234</Paragraphs>
  <Slides>25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阿里巴巴普惠体 Heavy</vt:lpstr>
      <vt:lpstr>等线</vt:lpstr>
      <vt:lpstr>思源黑体 CN Light</vt:lpstr>
      <vt:lpstr>思源黑体 CN Normal</vt:lpstr>
      <vt:lpstr>微软雅黑</vt:lpstr>
      <vt:lpstr>Arial</vt:lpstr>
      <vt:lpstr>Impact</vt:lpstr>
      <vt:lpstr>MS Reference Sans Serif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世界法律日</dc:title>
  <cp:lastModifiedBy>kaiweiliu9209@outlook.com</cp:lastModifiedBy>
  <cp:revision>37</cp:revision>
  <dcterms:created xsi:type="dcterms:W3CDTF">2022-03-15T03:38:00Z</dcterms:created>
  <dcterms:modified xsi:type="dcterms:W3CDTF">2024-09-04T14:10:10Z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D2DB08264B244873ADE3532E75C1BF97</vt:lpwstr>
  </property>
  <property fmtid="{D5CDD505-2E9C-101B-9397-08002B2CF9AE}" pid="3" name="KSOProductBuildVer">
    <vt:lpwstr>2052-11.1.0.11566</vt:lpwstr>
  </property>
</Properties>
</file>