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32"/>
  </p:notesMasterIdLst>
  <p:sldIdLst>
    <p:sldId id="257" r:id="rId3"/>
    <p:sldId id="258" r:id="rId4"/>
    <p:sldId id="259" r:id="rId5"/>
    <p:sldId id="260" r:id="rId6"/>
    <p:sldId id="264" r:id="rId7"/>
    <p:sldId id="267" r:id="rId8"/>
    <p:sldId id="271" r:id="rId9"/>
    <p:sldId id="281" r:id="rId10"/>
    <p:sldId id="261" r:id="rId11"/>
    <p:sldId id="279" r:id="rId12"/>
    <p:sldId id="282" r:id="rId13"/>
    <p:sldId id="274" r:id="rId14"/>
    <p:sldId id="280" r:id="rId15"/>
    <p:sldId id="275" r:id="rId16"/>
    <p:sldId id="283" r:id="rId17"/>
    <p:sldId id="276" r:id="rId18"/>
    <p:sldId id="262" r:id="rId19"/>
    <p:sldId id="266" r:id="rId20"/>
    <p:sldId id="277" r:id="rId21"/>
    <p:sldId id="273" r:id="rId22"/>
    <p:sldId id="265" r:id="rId23"/>
    <p:sldId id="263" r:id="rId24"/>
    <p:sldId id="269" r:id="rId25"/>
    <p:sldId id="270" r:id="rId26"/>
    <p:sldId id="268" r:id="rId27"/>
    <p:sldId id="278" r:id="rId28"/>
    <p:sldId id="272" r:id="rId29"/>
    <p:sldId id="284" r:id="rId30"/>
    <p:sldId id="321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3F52"/>
    <a:srgbClr val="EFA32E"/>
    <a:srgbClr val="116B73"/>
    <a:srgbClr val="7FBDAE"/>
    <a:srgbClr val="E454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77" autoAdjust="0"/>
    <p:restoredTop sz="92802" autoAdjust="0"/>
  </p:normalViewPr>
  <p:slideViewPr>
    <p:cSldViewPr snapToGrid="0">
      <p:cViewPr varScale="1">
        <p:scale>
          <a:sx n="87" d="100"/>
          <a:sy n="87" d="100"/>
        </p:scale>
        <p:origin x="3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15000"/>
                </a:prstClr>
              </a:outerShdw>
            </a:effectLst>
          </c:spPr>
          <c:invertIfNegative val="0"/>
          <c:cat>
            <c:strRef>
              <c:f>Sheet1!$A$2:$A$4</c:f>
              <c:strCache>
                <c:ptCount val="3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210</c:v>
                </c:pt>
                <c:pt idx="1">
                  <c:v>120</c:v>
                </c:pt>
                <c:pt idx="2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FB-4497-9CA3-9891C90403A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15000"/>
                </a:prstClr>
              </a:outerShdw>
            </a:effectLst>
          </c:spPr>
          <c:invertIfNegative val="0"/>
          <c:cat>
            <c:strRef>
              <c:f>Sheet1!$A$2:$A$4</c:f>
              <c:strCache>
                <c:ptCount val="3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470</c:v>
                </c:pt>
                <c:pt idx="1">
                  <c:v>430</c:v>
                </c:pt>
                <c:pt idx="2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FB-4497-9CA3-9891C90403A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列3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15000"/>
                </a:prstClr>
              </a:outerShdw>
            </a:effectLst>
          </c:spPr>
          <c:invertIfNegative val="0"/>
          <c:cat>
            <c:strRef>
              <c:f>Sheet1!$A$2:$A$4</c:f>
              <c:strCache>
                <c:ptCount val="3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230</c:v>
                </c:pt>
                <c:pt idx="1">
                  <c:v>125</c:v>
                </c:pt>
                <c:pt idx="2">
                  <c:v>420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FB-4497-9CA3-9891C90403A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列4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15000"/>
                </a:prstClr>
              </a:outerShdw>
            </a:effectLst>
          </c:spPr>
          <c:invertIfNegative val="0"/>
          <c:cat>
            <c:strRef>
              <c:f>Sheet1!$A$2:$A$4</c:f>
              <c:strCache>
                <c:ptCount val="3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130</c:v>
                </c:pt>
                <c:pt idx="1">
                  <c:v>215</c:v>
                </c:pt>
                <c:pt idx="2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FB-4497-9CA3-9891C90403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3328256"/>
        <c:axId val="193329792"/>
      </c:barChart>
      <c:catAx>
        <c:axId val="19332825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93329792"/>
        <c:crosses val="autoZero"/>
        <c:auto val="1"/>
        <c:lblAlgn val="ctr"/>
        <c:lblOffset val="100"/>
        <c:noMultiLvlLbl val="0"/>
      </c:catAx>
      <c:valAx>
        <c:axId val="193329792"/>
        <c:scaling>
          <c:orientation val="minMax"/>
        </c:scaling>
        <c:delete val="0"/>
        <c:axPos val="l"/>
        <c:majorGridlines>
          <c:spPr>
            <a:ln w="6350" cap="flat" cmpd="sng" algn="ctr">
              <a:gradFill>
                <a:gsLst>
                  <a:gs pos="0">
                    <a:schemeClr val="accent2">
                      <a:alpha val="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0"/>
              </a:gra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defRPr>
            </a:pPr>
            <a:endParaRPr lang="zh-CN"/>
          </a:p>
        </c:txPr>
        <c:crossAx val="19332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lang="zh-CN" sz="1800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15000"/>
                </a:prstClr>
              </a:outerShdw>
            </a:effectLst>
          </c:spPr>
          <c:invertIfNegative val="0"/>
          <c:cat>
            <c:strRef>
              <c:f>Sheet1!$A$2:$A$4</c:f>
              <c:strCache>
                <c:ptCount val="3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210</c:v>
                </c:pt>
                <c:pt idx="1">
                  <c:v>120</c:v>
                </c:pt>
                <c:pt idx="2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E9-495E-A946-C1294DF3D9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15000"/>
                </a:prstClr>
              </a:outerShdw>
            </a:effectLst>
          </c:spPr>
          <c:invertIfNegative val="0"/>
          <c:cat>
            <c:strRef>
              <c:f>Sheet1!$A$2:$A$4</c:f>
              <c:strCache>
                <c:ptCount val="3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470</c:v>
                </c:pt>
                <c:pt idx="1">
                  <c:v>430</c:v>
                </c:pt>
                <c:pt idx="2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E9-495E-A946-C1294DF3D96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列3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15000"/>
                </a:prstClr>
              </a:outerShdw>
            </a:effectLst>
          </c:spPr>
          <c:invertIfNegative val="0"/>
          <c:cat>
            <c:strRef>
              <c:f>Sheet1!$A$2:$A$4</c:f>
              <c:strCache>
                <c:ptCount val="3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230</c:v>
                </c:pt>
                <c:pt idx="1">
                  <c:v>125</c:v>
                </c:pt>
                <c:pt idx="2">
                  <c:v>420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E9-495E-A946-C1294DF3D96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列4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15000"/>
                </a:prstClr>
              </a:outerShdw>
            </a:effectLst>
          </c:spPr>
          <c:invertIfNegative val="0"/>
          <c:cat>
            <c:strRef>
              <c:f>Sheet1!$A$2:$A$4</c:f>
              <c:strCache>
                <c:ptCount val="3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130</c:v>
                </c:pt>
                <c:pt idx="1">
                  <c:v>215</c:v>
                </c:pt>
                <c:pt idx="2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E9-495E-A946-C1294DF3D9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7064448"/>
        <c:axId val="247065984"/>
      </c:barChart>
      <c:catAx>
        <c:axId val="24706444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47065984"/>
        <c:crosses val="autoZero"/>
        <c:auto val="1"/>
        <c:lblAlgn val="ctr"/>
        <c:lblOffset val="100"/>
        <c:noMultiLvlLbl val="0"/>
      </c:catAx>
      <c:valAx>
        <c:axId val="247065984"/>
        <c:scaling>
          <c:orientation val="minMax"/>
        </c:scaling>
        <c:delete val="0"/>
        <c:axPos val="l"/>
        <c:majorGridlines>
          <c:spPr>
            <a:ln w="6350" cap="flat" cmpd="sng" algn="ctr">
              <a:gradFill>
                <a:gsLst>
                  <a:gs pos="0">
                    <a:schemeClr val="accent2">
                      <a:alpha val="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0"/>
              </a:gra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defRPr>
            </a:pPr>
            <a:endParaRPr lang="zh-CN"/>
          </a:p>
        </c:txPr>
        <c:crossAx val="247064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lang="zh-CN" sz="1800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4004840062206398E-2"/>
          <c:y val="0.17705198002130562"/>
          <c:w val="0.8903111219068105"/>
          <c:h val="0.733985802159850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 ($ M)</c:v>
                </c:pt>
              </c:strCache>
            </c:strRef>
          </c:tx>
          <c:spPr>
            <a:solidFill>
              <a:srgbClr val="223250"/>
            </a:solidFill>
            <a:ln w="3175">
              <a:noFill/>
            </a:ln>
            <a:effectLst>
              <a:outerShdw blurRad="190500" dist="63500" dir="2700000" algn="tl" rotWithShape="0">
                <a:prstClr val="black">
                  <a:alpha val="1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E45448"/>
              </a:solidFill>
              <a:ln w="3175">
                <a:noFill/>
              </a:ln>
              <a:effectLst>
                <a:outerShdw blurRad="190500" dist="635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AE0-47EE-9777-23BF40E54D40}"/>
              </c:ext>
            </c:extLst>
          </c:dPt>
          <c:dPt>
            <c:idx val="1"/>
            <c:invertIfNegative val="0"/>
            <c:bubble3D val="0"/>
            <c:spPr>
              <a:solidFill>
                <a:srgbClr val="116B73"/>
              </a:solidFill>
              <a:ln w="3175">
                <a:noFill/>
              </a:ln>
              <a:effectLst>
                <a:outerShdw blurRad="190500" dist="635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75F-4093-9859-0BF0353E1021}"/>
              </c:ext>
            </c:extLst>
          </c:dPt>
          <c:dPt>
            <c:idx val="2"/>
            <c:invertIfNegative val="0"/>
            <c:bubble3D val="0"/>
            <c:spPr>
              <a:solidFill>
                <a:srgbClr val="E45448"/>
              </a:solidFill>
              <a:ln w="3175">
                <a:noFill/>
              </a:ln>
              <a:effectLst>
                <a:outerShdw blurRad="190500" dist="635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AE0-47EE-9777-23BF40E54D40}"/>
              </c:ext>
            </c:extLst>
          </c:dPt>
          <c:dPt>
            <c:idx val="3"/>
            <c:invertIfNegative val="0"/>
            <c:bubble3D val="0"/>
            <c:spPr>
              <a:solidFill>
                <a:srgbClr val="116B73"/>
              </a:solidFill>
              <a:ln w="3175">
                <a:noFill/>
              </a:ln>
              <a:effectLst>
                <a:outerShdw blurRad="190500" dist="635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575F-4093-9859-0BF0353E1021}"/>
              </c:ext>
            </c:extLst>
          </c:dPt>
          <c:dPt>
            <c:idx val="4"/>
            <c:invertIfNegative val="0"/>
            <c:bubble3D val="0"/>
            <c:spPr>
              <a:solidFill>
                <a:srgbClr val="E45448"/>
              </a:solidFill>
              <a:ln w="3175">
                <a:noFill/>
              </a:ln>
              <a:effectLst>
                <a:outerShdw blurRad="190500" dist="635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AE0-47EE-9777-23BF40E54D40}"/>
              </c:ext>
            </c:extLst>
          </c:dPt>
          <c:dPt>
            <c:idx val="5"/>
            <c:invertIfNegative val="0"/>
            <c:bubble3D val="0"/>
            <c:spPr>
              <a:solidFill>
                <a:srgbClr val="116B73"/>
              </a:solidFill>
              <a:ln w="3175">
                <a:noFill/>
              </a:ln>
              <a:effectLst>
                <a:outerShdw blurRad="190500" dist="635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75F-4093-9859-0BF0353E1021}"/>
              </c:ext>
            </c:extLst>
          </c:dPt>
          <c:dPt>
            <c:idx val="6"/>
            <c:invertIfNegative val="0"/>
            <c:bubble3D val="0"/>
            <c:spPr>
              <a:solidFill>
                <a:srgbClr val="E45448"/>
              </a:solidFill>
              <a:ln w="3175">
                <a:noFill/>
              </a:ln>
              <a:effectLst>
                <a:outerShdw blurRad="190500" dist="635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FAE0-47EE-9777-23BF40E54D4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  <a:cs typeface="+mn-cs"/>
                    <a:sym typeface="思源黑体 CN Normal" panose="020B0400000000000000" pitchFamily="34" charset="-122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Monday</c:v>
                </c:pt>
                <c:pt idx="1">
                  <c:v>Tuesday</c:v>
                </c:pt>
                <c:pt idx="2">
                  <c:v>Wednesday</c:v>
                </c:pt>
                <c:pt idx="3">
                  <c:v>Thursday</c:v>
                </c:pt>
                <c:pt idx="4">
                  <c:v>Friday</c:v>
                </c:pt>
                <c:pt idx="5">
                  <c:v>Saturday</c:v>
                </c:pt>
                <c:pt idx="6">
                  <c:v>Sunday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110</c:v>
                </c:pt>
                <c:pt idx="1">
                  <c:v>140</c:v>
                </c:pt>
                <c:pt idx="2">
                  <c:v>135</c:v>
                </c:pt>
                <c:pt idx="3">
                  <c:v>125</c:v>
                </c:pt>
                <c:pt idx="4">
                  <c:v>150</c:v>
                </c:pt>
                <c:pt idx="5">
                  <c:v>180</c:v>
                </c:pt>
                <c:pt idx="6">
                  <c:v>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5F-4093-9859-0BF0353E10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247585408"/>
        <c:axId val="24759129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Order volume ($ M)</c:v>
                </c:pt>
              </c:strCache>
            </c:strRef>
          </c:tx>
          <c:spPr>
            <a:ln w="12700" cap="rnd">
              <a:solidFill>
                <a:srgbClr val="F6C07E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F6C07E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-4.3380414566759389E-2"/>
                  <c:y val="-5.0530045507867369E-2"/>
                </c:manualLayout>
              </c:layout>
              <c:tx>
                <c:rich>
                  <a:bodyPr/>
                  <a:lstStyle/>
                  <a:p>
                    <a:fld id="{2180AA3C-A386-4239-8AD5-80A86115FD7D}" type="VALUE">
                      <a:rPr lang="en-US" altLang="zh-CN">
                        <a:ea typeface="思源黑体 CN Normal" panose="020B0400000000000000" pitchFamily="34" charset="-122"/>
                      </a:rPr>
                      <a:pPr/>
                      <a:t>[值]</a:t>
                    </a:fld>
                    <a:endParaRPr lang="zh-CN" alt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75F-4093-9859-0BF0353E10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  <a:cs typeface="+mn-cs"/>
                    <a:sym typeface="思源黑体 CN Normal" panose="020B0400000000000000" pitchFamily="34" charset="-122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Monday</c:v>
                </c:pt>
                <c:pt idx="1">
                  <c:v>Tuesday</c:v>
                </c:pt>
                <c:pt idx="2">
                  <c:v>Wednesday</c:v>
                </c:pt>
                <c:pt idx="3">
                  <c:v>Thursday</c:v>
                </c:pt>
                <c:pt idx="4">
                  <c:v>Friday</c:v>
                </c:pt>
                <c:pt idx="5">
                  <c:v>Saturday</c:v>
                </c:pt>
                <c:pt idx="6">
                  <c:v>Sunday</c:v>
                </c:pt>
              </c:strCache>
            </c:strRef>
          </c:cat>
          <c:val>
            <c:numRef>
              <c:f>Sheet1!$C$2:$C$8</c:f>
              <c:numCache>
                <c:formatCode>_ * #,##0.0_ ;_ * \-#,##0.0_ ;_ * "-"??_ ;_ @_ </c:formatCode>
                <c:ptCount val="7"/>
                <c:pt idx="0">
                  <c:v>1.8</c:v>
                </c:pt>
                <c:pt idx="1">
                  <c:v>2.4</c:v>
                </c:pt>
                <c:pt idx="2">
                  <c:v>2.2000000000000002</c:v>
                </c:pt>
                <c:pt idx="3">
                  <c:v>2</c:v>
                </c:pt>
                <c:pt idx="4">
                  <c:v>3.5</c:v>
                </c:pt>
                <c:pt idx="5">
                  <c:v>4.3</c:v>
                </c:pt>
                <c:pt idx="6">
                  <c:v>3.8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575F-4093-9859-0BF0353E10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7594368"/>
        <c:axId val="247592832"/>
      </c:lineChart>
      <c:catAx>
        <c:axId val="247585408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95000"/>
                  <a:lumOff val="5000"/>
                  <a:alpha val="10000"/>
                </a:schemeClr>
              </a:solidFill>
              <a:round/>
            </a:ln>
            <a:effectLst/>
          </c:spPr>
        </c:majorGridlines>
        <c:numFmt formatCode="mm&quot;月&quot;dd&quot;日&quot;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 CN Normal" panose="020B0400000000000000" pitchFamily="34" charset="-122"/>
              </a:defRPr>
            </a:pPr>
            <a:endParaRPr lang="zh-CN"/>
          </a:p>
        </c:txPr>
        <c:crossAx val="247591296"/>
        <c:crosses val="autoZero"/>
        <c:auto val="1"/>
        <c:lblAlgn val="ctr"/>
        <c:lblOffset val="100"/>
        <c:noMultiLvlLbl val="0"/>
      </c:catAx>
      <c:valAx>
        <c:axId val="247591296"/>
        <c:scaling>
          <c:orientation val="minMax"/>
          <c:max val="25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95000"/>
                  <a:lumOff val="5000"/>
                  <a:alpha val="10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 CN Normal" panose="020B0400000000000000" pitchFamily="34" charset="-122"/>
              </a:defRPr>
            </a:pPr>
            <a:endParaRPr lang="zh-CN"/>
          </a:p>
        </c:txPr>
        <c:crossAx val="247585408"/>
        <c:crosses val="autoZero"/>
        <c:crossBetween val="between"/>
      </c:valAx>
      <c:valAx>
        <c:axId val="247592832"/>
        <c:scaling>
          <c:orientation val="minMax"/>
          <c:max val="5.5"/>
          <c:min val="-5.5"/>
        </c:scaling>
        <c:delete val="0"/>
        <c:axPos val="r"/>
        <c:numFmt formatCode="_ * #,##0.0_ ;_ * \-#,##0.0_ ;_ * &quot;-&quot;??_ ;_ @_ 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 CN Normal" panose="020B0400000000000000" pitchFamily="34" charset="-122"/>
              </a:defRPr>
            </a:pPr>
            <a:endParaRPr lang="zh-CN"/>
          </a:p>
        </c:txPr>
        <c:crossAx val="247594368"/>
        <c:crosses val="max"/>
        <c:crossBetween val="between"/>
      </c:valAx>
      <c:catAx>
        <c:axId val="2475943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475928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0178116348427503"/>
          <c:y val="9.4347451341979194E-2"/>
          <c:w val="0.40010291361032496"/>
          <c:h val="4.89515438370065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 CN Normal" panose="020B0400000000000000" pitchFamily="34" charset="-122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思源黑体 CN Normal" panose="020B0400000000000000" pitchFamily="34" charset="-122"/>
          <a:ea typeface="思源黑体 CN Normal" panose="020B0400000000000000" pitchFamily="34" charset="-122"/>
          <a:sym typeface="思源黑体 CN Normal" panose="020B0400000000000000" pitchFamily="34" charset="-122"/>
        </a:defRPr>
      </a:pPr>
      <a:endParaRPr lang="zh-CN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F528A-1867-44A5-B59A-41510DC2AD48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50C80-9549-43CD-A23D-57F1AEBCF0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034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Template from: https://www.freeppt7.com/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50C80-9549-43CD-A23D-57F1AEBCF03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02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D04BB-4E7C-4696-ABE1-CB17E268D1A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5172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AC92-4286-46B7-9B5A-DDD5933D5E50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09B9-8381-42F7-BF2F-A100C64B3C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318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AC92-4286-46B7-9B5A-DDD5933D5E50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09B9-8381-42F7-BF2F-A100C64B3C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571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AC92-4286-46B7-9B5A-DDD5933D5E50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09B9-8381-42F7-BF2F-A100C64B3C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833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6994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928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4148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1759951" y="35130"/>
            <a:ext cx="43204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http://www.1ppt.com/xiazai/</a:t>
            </a:r>
          </a:p>
        </p:txBody>
      </p:sp>
      <p:grpSp>
        <p:nvGrpSpPr>
          <p:cNvPr id="21" name="组合 20"/>
          <p:cNvGrpSpPr/>
          <p:nvPr userDrawn="1"/>
        </p:nvGrpSpPr>
        <p:grpSpPr>
          <a:xfrm>
            <a:off x="-212425" y="-57212"/>
            <a:ext cx="12635479" cy="231355"/>
            <a:chOff x="-120315" y="0"/>
            <a:chExt cx="12192004" cy="180474"/>
          </a:xfrm>
          <a:effectLst/>
        </p:grpSpPr>
        <p:sp>
          <p:nvSpPr>
            <p:cNvPr id="22" name="平行四边形 21"/>
            <p:cNvSpPr/>
            <p:nvPr/>
          </p:nvSpPr>
          <p:spPr>
            <a:xfrm>
              <a:off x="-120315" y="0"/>
              <a:ext cx="2165684" cy="180474"/>
            </a:xfrm>
            <a:prstGeom prst="parallelogram">
              <a:avLst>
                <a:gd name="adj" fmla="val 86415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平行四边形 22"/>
            <p:cNvSpPr/>
            <p:nvPr/>
          </p:nvSpPr>
          <p:spPr>
            <a:xfrm>
              <a:off x="1884949" y="0"/>
              <a:ext cx="2165684" cy="180474"/>
            </a:xfrm>
            <a:prstGeom prst="parallelogram">
              <a:avLst>
                <a:gd name="adj" fmla="val 8641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平行四边形 23"/>
            <p:cNvSpPr/>
            <p:nvPr/>
          </p:nvSpPr>
          <p:spPr>
            <a:xfrm>
              <a:off x="3890213" y="0"/>
              <a:ext cx="2165684" cy="180474"/>
            </a:xfrm>
            <a:prstGeom prst="parallelogram">
              <a:avLst>
                <a:gd name="adj" fmla="val 86415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平行四边形 24"/>
            <p:cNvSpPr/>
            <p:nvPr/>
          </p:nvSpPr>
          <p:spPr>
            <a:xfrm>
              <a:off x="5895477" y="0"/>
              <a:ext cx="2165684" cy="180474"/>
            </a:xfrm>
            <a:prstGeom prst="parallelogram">
              <a:avLst>
                <a:gd name="adj" fmla="val 8641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平行四边形 25"/>
            <p:cNvSpPr/>
            <p:nvPr/>
          </p:nvSpPr>
          <p:spPr>
            <a:xfrm>
              <a:off x="7900741" y="0"/>
              <a:ext cx="2165684" cy="180474"/>
            </a:xfrm>
            <a:prstGeom prst="parallelogram">
              <a:avLst>
                <a:gd name="adj" fmla="val 8641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平行四边形 26"/>
            <p:cNvSpPr/>
            <p:nvPr/>
          </p:nvSpPr>
          <p:spPr>
            <a:xfrm>
              <a:off x="9906005" y="0"/>
              <a:ext cx="2165684" cy="180474"/>
            </a:xfrm>
            <a:prstGeom prst="parallelogram">
              <a:avLst>
                <a:gd name="adj" fmla="val 86415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37544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35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2024/9/6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488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2024/9/6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818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3333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AC92-4286-46B7-9B5A-DDD5933D5E50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09B9-8381-42F7-BF2F-A100C64B3C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198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AC92-4286-46B7-9B5A-DDD5933D5E50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09B9-8381-42F7-BF2F-A100C64B3C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654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AC92-4286-46B7-9B5A-DDD5933D5E50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09B9-8381-42F7-BF2F-A100C64B3C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900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AC92-4286-46B7-9B5A-DDD5933D5E50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09B9-8381-42F7-BF2F-A100C64B3C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184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AC92-4286-46B7-9B5A-DDD5933D5E50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09B9-8381-42F7-BF2F-A100C64B3C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683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AC92-4286-46B7-9B5A-DDD5933D5E50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09B9-8381-42F7-BF2F-A100C64B3C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3659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AC92-4286-46B7-9B5A-DDD5933D5E50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09B9-8381-42F7-BF2F-A100C64B3C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137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AC92-4286-46B7-9B5A-DDD5933D5E50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09B9-8381-42F7-BF2F-A100C64B3C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8823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FAC92-4286-46B7-9B5A-DDD5933D5E50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309B9-8381-42F7-BF2F-A100C64B3C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228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131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tags" Target="../tags/tag25.xml"/><Relationship Id="rId18" Type="http://schemas.openxmlformats.org/officeDocument/2006/relationships/slideLayout" Target="../slideLayouts/slideLayout15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17" Type="http://schemas.openxmlformats.org/officeDocument/2006/relationships/tags" Target="../tags/tag29.xml"/><Relationship Id="rId2" Type="http://schemas.openxmlformats.org/officeDocument/2006/relationships/tags" Target="../tags/tag14.xml"/><Relationship Id="rId16" Type="http://schemas.openxmlformats.org/officeDocument/2006/relationships/tags" Target="../tags/tag28.xml"/><Relationship Id="rId20" Type="http://schemas.openxmlformats.org/officeDocument/2006/relationships/chart" Target="../charts/chart2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5" Type="http://schemas.openxmlformats.org/officeDocument/2006/relationships/tags" Target="../tags/tag17.xml"/><Relationship Id="rId15" Type="http://schemas.openxmlformats.org/officeDocument/2006/relationships/tags" Target="../tags/tag27.xml"/><Relationship Id="rId10" Type="http://schemas.openxmlformats.org/officeDocument/2006/relationships/tags" Target="../tags/tag22.xml"/><Relationship Id="rId19" Type="http://schemas.openxmlformats.org/officeDocument/2006/relationships/chart" Target="../charts/chart1.xml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tags" Target="../tags/tag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1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2.xml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12.png"/><Relationship Id="rId14" Type="http://schemas.openxmlformats.org/officeDocument/2006/relationships/hyperlink" Target="http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任意多边形 34"/>
          <p:cNvSpPr/>
          <p:nvPr/>
        </p:nvSpPr>
        <p:spPr>
          <a:xfrm rot="994891" flipH="1">
            <a:off x="1475001" y="-510738"/>
            <a:ext cx="2652915" cy="6357717"/>
          </a:xfrm>
          <a:custGeom>
            <a:avLst/>
            <a:gdLst>
              <a:gd name="connsiteX0" fmla="*/ 2652914 w 2652914"/>
              <a:gd name="connsiteY0" fmla="*/ 789936 h 6357717"/>
              <a:gd name="connsiteX1" fmla="*/ 0 w 2652914"/>
              <a:gd name="connsiteY1" fmla="*/ 0 h 6357717"/>
              <a:gd name="connsiteX2" fmla="*/ 0 w 2652914"/>
              <a:gd name="connsiteY2" fmla="*/ 6357717 h 6357717"/>
              <a:gd name="connsiteX3" fmla="*/ 2652914 w 2652914"/>
              <a:gd name="connsiteY3" fmla="*/ 6357717 h 6357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2914" h="6357717">
                <a:moveTo>
                  <a:pt x="2652914" y="789936"/>
                </a:moveTo>
                <a:lnTo>
                  <a:pt x="0" y="0"/>
                </a:lnTo>
                <a:lnTo>
                  <a:pt x="0" y="6357717"/>
                </a:lnTo>
                <a:lnTo>
                  <a:pt x="2652914" y="635771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3810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1" name="任意多边形 30"/>
          <p:cNvSpPr/>
          <p:nvPr/>
        </p:nvSpPr>
        <p:spPr>
          <a:xfrm rot="20605109">
            <a:off x="726915" y="668391"/>
            <a:ext cx="2652915" cy="6707623"/>
          </a:xfrm>
          <a:custGeom>
            <a:avLst/>
            <a:gdLst>
              <a:gd name="connsiteX0" fmla="*/ 2652914 w 2652914"/>
              <a:gd name="connsiteY0" fmla="*/ 0 h 6707623"/>
              <a:gd name="connsiteX1" fmla="*/ 2652914 w 2652914"/>
              <a:gd name="connsiteY1" fmla="*/ 6707623 h 6707623"/>
              <a:gd name="connsiteX2" fmla="*/ 0 w 2652914"/>
              <a:gd name="connsiteY2" fmla="*/ 5917687 h 6707623"/>
              <a:gd name="connsiteX3" fmla="*/ 0 w 2652914"/>
              <a:gd name="connsiteY3" fmla="*/ 613330 h 6707623"/>
              <a:gd name="connsiteX4" fmla="*/ 182626 w 2652914"/>
              <a:gd name="connsiteY4" fmla="*/ 0 h 6707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2914" h="6707623">
                <a:moveTo>
                  <a:pt x="2652914" y="0"/>
                </a:moveTo>
                <a:lnTo>
                  <a:pt x="2652914" y="6707623"/>
                </a:lnTo>
                <a:lnTo>
                  <a:pt x="0" y="5917687"/>
                </a:lnTo>
                <a:lnTo>
                  <a:pt x="0" y="613330"/>
                </a:lnTo>
                <a:lnTo>
                  <a:pt x="18262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3810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 rot="994891" flipH="1">
            <a:off x="-121027" y="-510738"/>
            <a:ext cx="2652915" cy="6357717"/>
          </a:xfrm>
          <a:custGeom>
            <a:avLst/>
            <a:gdLst>
              <a:gd name="connsiteX0" fmla="*/ 2652914 w 2652914"/>
              <a:gd name="connsiteY0" fmla="*/ 789936 h 6357717"/>
              <a:gd name="connsiteX1" fmla="*/ 0 w 2652914"/>
              <a:gd name="connsiteY1" fmla="*/ 0 h 6357717"/>
              <a:gd name="connsiteX2" fmla="*/ 0 w 2652914"/>
              <a:gd name="connsiteY2" fmla="*/ 6357717 h 6357717"/>
              <a:gd name="connsiteX3" fmla="*/ 1637648 w 2652914"/>
              <a:gd name="connsiteY3" fmla="*/ 6357717 h 6357717"/>
              <a:gd name="connsiteX4" fmla="*/ 2652914 w 2652914"/>
              <a:gd name="connsiteY4" fmla="*/ 2948058 h 6357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2914" h="6357717">
                <a:moveTo>
                  <a:pt x="2652914" y="789936"/>
                </a:moveTo>
                <a:lnTo>
                  <a:pt x="0" y="0"/>
                </a:lnTo>
                <a:lnTo>
                  <a:pt x="0" y="6357717"/>
                </a:lnTo>
                <a:lnTo>
                  <a:pt x="1637648" y="6357717"/>
                </a:lnTo>
                <a:lnTo>
                  <a:pt x="2652914" y="294805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3810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2" name="任意多边形 31"/>
          <p:cNvSpPr/>
          <p:nvPr/>
        </p:nvSpPr>
        <p:spPr>
          <a:xfrm rot="20605109">
            <a:off x="-791898" y="657138"/>
            <a:ext cx="2574060" cy="6707624"/>
          </a:xfrm>
          <a:custGeom>
            <a:avLst/>
            <a:gdLst>
              <a:gd name="connsiteX0" fmla="*/ 2574060 w 2574060"/>
              <a:gd name="connsiteY0" fmla="*/ 0 h 6707624"/>
              <a:gd name="connsiteX1" fmla="*/ 2574060 w 2574060"/>
              <a:gd name="connsiteY1" fmla="*/ 6707624 h 6707624"/>
              <a:gd name="connsiteX2" fmla="*/ 0 w 2574060"/>
              <a:gd name="connsiteY2" fmla="*/ 5941167 h 6707624"/>
              <a:gd name="connsiteX3" fmla="*/ 1769051 w 2574060"/>
              <a:gd name="connsiteY3" fmla="*/ 0 h 6707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4060" h="6707624">
                <a:moveTo>
                  <a:pt x="2574060" y="0"/>
                </a:moveTo>
                <a:lnTo>
                  <a:pt x="2574060" y="6707624"/>
                </a:lnTo>
                <a:lnTo>
                  <a:pt x="0" y="5941167"/>
                </a:lnTo>
                <a:lnTo>
                  <a:pt x="176905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3810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 37"/>
          <p:cNvSpPr/>
          <p:nvPr/>
        </p:nvSpPr>
        <p:spPr>
          <a:xfrm rot="994891" flipH="1">
            <a:off x="-783960" y="-374768"/>
            <a:ext cx="1713528" cy="6264918"/>
          </a:xfrm>
          <a:custGeom>
            <a:avLst/>
            <a:gdLst>
              <a:gd name="connsiteX0" fmla="*/ 1713528 w 1713528"/>
              <a:gd name="connsiteY0" fmla="*/ 510223 h 6264918"/>
              <a:gd name="connsiteX1" fmla="*/ 0 w 1713528"/>
              <a:gd name="connsiteY1" fmla="*/ 0 h 6264918"/>
              <a:gd name="connsiteX2" fmla="*/ 0 w 1713528"/>
              <a:gd name="connsiteY2" fmla="*/ 6264918 h 626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3528" h="6264918">
                <a:moveTo>
                  <a:pt x="1713528" y="510223"/>
                </a:moveTo>
                <a:lnTo>
                  <a:pt x="0" y="0"/>
                </a:lnTo>
                <a:lnTo>
                  <a:pt x="0" y="62649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3810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6" name="TextBox 25"/>
          <p:cNvSpPr txBox="1"/>
          <p:nvPr/>
        </p:nvSpPr>
        <p:spPr>
          <a:xfrm>
            <a:off x="8027417" y="1109223"/>
            <a:ext cx="35951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/>
            <a:r>
              <a:rPr lang="en-US" altLang="zh-CN" sz="8800" dirty="0">
                <a:solidFill>
                  <a:schemeClr val="accent5"/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Lucida Console" panose="020B0609040504020204" pitchFamily="49" charset="0"/>
                <a:ea typeface="思源宋体 CN Heavy" panose="02020900000000000000" pitchFamily="18" charset="-122"/>
              </a:rPr>
              <a:t>Free</a:t>
            </a:r>
            <a:endParaRPr lang="zh-CN" altLang="en-US" sz="8800" dirty="0">
              <a:solidFill>
                <a:schemeClr val="accent5"/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Lucida Console" panose="020B0609040504020204" pitchFamily="49" charset="0"/>
              <a:ea typeface="思源宋体 CN Heavy" panose="02020900000000000000" pitchFamily="18" charset="-122"/>
            </a:endParaRPr>
          </a:p>
        </p:txBody>
      </p:sp>
      <p:sp>
        <p:nvSpPr>
          <p:cNvPr id="57" name="TextBox 7">
            <a:extLst>
              <a:ext uri="{FF2B5EF4-FFF2-40B4-BE49-F238E27FC236}">
                <a16:creationId xmlns:a16="http://schemas.microsoft.com/office/drawing/2014/main" id="{42C57105-2C90-46A9-8987-D42EBD813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5720" y="3870651"/>
            <a:ext cx="667329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Insert the Subtitle of Your Presentation</a:t>
            </a:r>
          </a:p>
        </p:txBody>
      </p:sp>
      <p:grpSp>
        <p:nvGrpSpPr>
          <p:cNvPr id="59" name="组合 58"/>
          <p:cNvGrpSpPr/>
          <p:nvPr/>
        </p:nvGrpSpPr>
        <p:grpSpPr>
          <a:xfrm>
            <a:off x="8303593" y="5117858"/>
            <a:ext cx="1585067" cy="253916"/>
            <a:chOff x="4400244" y="5522989"/>
            <a:chExt cx="2893008" cy="463439"/>
          </a:xfrm>
        </p:grpSpPr>
        <p:sp>
          <p:nvSpPr>
            <p:cNvPr id="60" name="圆角矩形 3"/>
            <p:cNvSpPr/>
            <p:nvPr/>
          </p:nvSpPr>
          <p:spPr>
            <a:xfrm>
              <a:off x="4400244" y="5581701"/>
              <a:ext cx="371695" cy="371695"/>
            </a:xfrm>
            <a:prstGeom prst="ellipse">
              <a:avLst/>
            </a:prstGeom>
            <a:solidFill>
              <a:schemeClr val="accent1"/>
            </a:solidFill>
            <a:ln w="1016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61" name="student-graduation-cap-shape_52041"/>
            <p:cNvSpPr>
              <a:spLocks noChangeAspect="1"/>
            </p:cNvSpPr>
            <p:nvPr/>
          </p:nvSpPr>
          <p:spPr bwMode="auto">
            <a:xfrm>
              <a:off x="4499450" y="5661193"/>
              <a:ext cx="164880" cy="198605"/>
            </a:xfrm>
            <a:custGeom>
              <a:avLst/>
              <a:gdLst>
                <a:gd name="connsiteX0" fmla="*/ 56671 w 279400"/>
                <a:gd name="connsiteY0" fmla="*/ 192087 h 336550"/>
                <a:gd name="connsiteX1" fmla="*/ 224047 w 279400"/>
                <a:gd name="connsiteY1" fmla="*/ 192087 h 336550"/>
                <a:gd name="connsiteX2" fmla="*/ 279400 w 279400"/>
                <a:gd name="connsiteY2" fmla="*/ 247752 h 336550"/>
                <a:gd name="connsiteX3" fmla="*/ 279400 w 279400"/>
                <a:gd name="connsiteY3" fmla="*/ 336550 h 336550"/>
                <a:gd name="connsiteX4" fmla="*/ 176602 w 279400"/>
                <a:gd name="connsiteY4" fmla="*/ 336550 h 336550"/>
                <a:gd name="connsiteX5" fmla="*/ 158151 w 279400"/>
                <a:gd name="connsiteY5" fmla="*/ 245101 h 336550"/>
                <a:gd name="connsiteX6" fmla="*/ 151562 w 279400"/>
                <a:gd name="connsiteY6" fmla="*/ 239800 h 336550"/>
                <a:gd name="connsiteX7" fmla="*/ 167377 w 279400"/>
                <a:gd name="connsiteY7" fmla="*/ 213293 h 336550"/>
                <a:gd name="connsiteX8" fmla="*/ 167377 w 279400"/>
                <a:gd name="connsiteY8" fmla="*/ 209317 h 336550"/>
                <a:gd name="connsiteX9" fmla="*/ 163423 w 279400"/>
                <a:gd name="connsiteY9" fmla="*/ 207991 h 336550"/>
                <a:gd name="connsiteX10" fmla="*/ 121249 w 279400"/>
                <a:gd name="connsiteY10" fmla="*/ 207991 h 336550"/>
                <a:gd name="connsiteX11" fmla="*/ 118613 w 279400"/>
                <a:gd name="connsiteY11" fmla="*/ 209317 h 336550"/>
                <a:gd name="connsiteX12" fmla="*/ 118613 w 279400"/>
                <a:gd name="connsiteY12" fmla="*/ 213293 h 336550"/>
                <a:gd name="connsiteX13" fmla="*/ 134429 w 279400"/>
                <a:gd name="connsiteY13" fmla="*/ 239800 h 336550"/>
                <a:gd name="connsiteX14" fmla="*/ 126521 w 279400"/>
                <a:gd name="connsiteY14" fmla="*/ 245101 h 336550"/>
                <a:gd name="connsiteX15" fmla="*/ 110706 w 279400"/>
                <a:gd name="connsiteY15" fmla="*/ 336550 h 336550"/>
                <a:gd name="connsiteX16" fmla="*/ 0 w 279400"/>
                <a:gd name="connsiteY16" fmla="*/ 336550 h 336550"/>
                <a:gd name="connsiteX17" fmla="*/ 0 w 279400"/>
                <a:gd name="connsiteY17" fmla="*/ 247752 h 336550"/>
                <a:gd name="connsiteX18" fmla="*/ 56671 w 279400"/>
                <a:gd name="connsiteY18" fmla="*/ 192087 h 336550"/>
                <a:gd name="connsiteX19" fmla="*/ 138907 w 279400"/>
                <a:gd name="connsiteY19" fmla="*/ 0 h 336550"/>
                <a:gd name="connsiteX20" fmla="*/ 219076 w 279400"/>
                <a:gd name="connsiteY20" fmla="*/ 80169 h 336550"/>
                <a:gd name="connsiteX21" fmla="*/ 138907 w 279400"/>
                <a:gd name="connsiteY21" fmla="*/ 160338 h 336550"/>
                <a:gd name="connsiteX22" fmla="*/ 58738 w 279400"/>
                <a:gd name="connsiteY22" fmla="*/ 80169 h 336550"/>
                <a:gd name="connsiteX23" fmla="*/ 138907 w 279400"/>
                <a:gd name="connsiteY23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79400" h="336550">
                  <a:moveTo>
                    <a:pt x="56671" y="192087"/>
                  </a:moveTo>
                  <a:cubicBezTo>
                    <a:pt x="56671" y="192087"/>
                    <a:pt x="56671" y="192087"/>
                    <a:pt x="224047" y="192087"/>
                  </a:cubicBezTo>
                  <a:cubicBezTo>
                    <a:pt x="254360" y="192087"/>
                    <a:pt x="279400" y="217269"/>
                    <a:pt x="279400" y="247752"/>
                  </a:cubicBezTo>
                  <a:cubicBezTo>
                    <a:pt x="279400" y="247752"/>
                    <a:pt x="279400" y="247752"/>
                    <a:pt x="279400" y="336550"/>
                  </a:cubicBezTo>
                  <a:cubicBezTo>
                    <a:pt x="279400" y="336550"/>
                    <a:pt x="279400" y="336550"/>
                    <a:pt x="176602" y="336550"/>
                  </a:cubicBezTo>
                  <a:cubicBezTo>
                    <a:pt x="176602" y="336550"/>
                    <a:pt x="176602" y="336550"/>
                    <a:pt x="158151" y="245101"/>
                  </a:cubicBezTo>
                  <a:cubicBezTo>
                    <a:pt x="158151" y="242450"/>
                    <a:pt x="154197" y="239800"/>
                    <a:pt x="151562" y="239800"/>
                  </a:cubicBezTo>
                  <a:cubicBezTo>
                    <a:pt x="151562" y="239800"/>
                    <a:pt x="151562" y="239800"/>
                    <a:pt x="167377" y="213293"/>
                  </a:cubicBezTo>
                  <a:cubicBezTo>
                    <a:pt x="167377" y="211967"/>
                    <a:pt x="167377" y="210642"/>
                    <a:pt x="167377" y="209317"/>
                  </a:cubicBezTo>
                  <a:cubicBezTo>
                    <a:pt x="166059" y="207991"/>
                    <a:pt x="164741" y="207991"/>
                    <a:pt x="163423" y="207991"/>
                  </a:cubicBezTo>
                  <a:cubicBezTo>
                    <a:pt x="163423" y="207991"/>
                    <a:pt x="163423" y="207991"/>
                    <a:pt x="121249" y="207991"/>
                  </a:cubicBezTo>
                  <a:cubicBezTo>
                    <a:pt x="119931" y="207991"/>
                    <a:pt x="118613" y="207991"/>
                    <a:pt x="118613" y="209317"/>
                  </a:cubicBezTo>
                  <a:cubicBezTo>
                    <a:pt x="117296" y="210642"/>
                    <a:pt x="117296" y="211967"/>
                    <a:pt x="118613" y="213293"/>
                  </a:cubicBezTo>
                  <a:cubicBezTo>
                    <a:pt x="118613" y="213293"/>
                    <a:pt x="118613" y="213293"/>
                    <a:pt x="134429" y="239800"/>
                  </a:cubicBezTo>
                  <a:cubicBezTo>
                    <a:pt x="130475" y="239800"/>
                    <a:pt x="127839" y="242450"/>
                    <a:pt x="126521" y="245101"/>
                  </a:cubicBezTo>
                  <a:cubicBezTo>
                    <a:pt x="126521" y="245101"/>
                    <a:pt x="126521" y="245101"/>
                    <a:pt x="110706" y="336550"/>
                  </a:cubicBezTo>
                  <a:cubicBezTo>
                    <a:pt x="110706" y="336550"/>
                    <a:pt x="110706" y="336550"/>
                    <a:pt x="0" y="336550"/>
                  </a:cubicBezTo>
                  <a:cubicBezTo>
                    <a:pt x="0" y="336550"/>
                    <a:pt x="0" y="336550"/>
                    <a:pt x="0" y="247752"/>
                  </a:cubicBezTo>
                  <a:cubicBezTo>
                    <a:pt x="0" y="217269"/>
                    <a:pt x="25040" y="192087"/>
                    <a:pt x="56671" y="192087"/>
                  </a:cubicBezTo>
                  <a:close/>
                  <a:moveTo>
                    <a:pt x="138907" y="0"/>
                  </a:moveTo>
                  <a:cubicBezTo>
                    <a:pt x="183183" y="0"/>
                    <a:pt x="219076" y="35893"/>
                    <a:pt x="219076" y="80169"/>
                  </a:cubicBezTo>
                  <a:cubicBezTo>
                    <a:pt x="219076" y="124445"/>
                    <a:pt x="183183" y="160338"/>
                    <a:pt x="138907" y="160338"/>
                  </a:cubicBezTo>
                  <a:cubicBezTo>
                    <a:pt x="94631" y="160338"/>
                    <a:pt x="58738" y="124445"/>
                    <a:pt x="58738" y="80169"/>
                  </a:cubicBezTo>
                  <a:cubicBezTo>
                    <a:pt x="58738" y="35893"/>
                    <a:pt x="94631" y="0"/>
                    <a:pt x="13890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4780564" y="5522989"/>
              <a:ext cx="2512688" cy="46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Report</a:t>
              </a:r>
              <a:r>
                <a:rPr lang="zh-CN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：</a:t>
              </a:r>
              <a:r>
                <a:rPr lang="en-US" altLang="zh-CN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freeppt7</a:t>
              </a:r>
              <a:endPara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10035179" y="5122842"/>
            <a:ext cx="1905456" cy="253916"/>
            <a:chOff x="6391962" y="5530510"/>
            <a:chExt cx="3477774" cy="463440"/>
          </a:xfrm>
        </p:grpSpPr>
        <p:sp>
          <p:nvSpPr>
            <p:cNvPr id="64" name="圆角矩形 3"/>
            <p:cNvSpPr/>
            <p:nvPr/>
          </p:nvSpPr>
          <p:spPr>
            <a:xfrm>
              <a:off x="6391962" y="5572779"/>
              <a:ext cx="389560" cy="389557"/>
            </a:xfrm>
            <a:prstGeom prst="ellipse">
              <a:avLst/>
            </a:prstGeom>
            <a:solidFill>
              <a:schemeClr val="accent3"/>
            </a:solidFill>
            <a:ln w="1016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65" name="student-graduation-cap-shape_52041"/>
            <p:cNvSpPr>
              <a:spLocks noChangeAspect="1"/>
            </p:cNvSpPr>
            <p:nvPr/>
          </p:nvSpPr>
          <p:spPr bwMode="auto">
            <a:xfrm>
              <a:off x="6488000" y="5668710"/>
              <a:ext cx="192049" cy="198606"/>
            </a:xfrm>
            <a:custGeom>
              <a:avLst/>
              <a:gdLst>
                <a:gd name="connsiteX0" fmla="*/ 233363 w 325438"/>
                <a:gd name="connsiteY0" fmla="*/ 249238 h 336550"/>
                <a:gd name="connsiteX1" fmla="*/ 279401 w 325438"/>
                <a:gd name="connsiteY1" fmla="*/ 249238 h 336550"/>
                <a:gd name="connsiteX2" fmla="*/ 279401 w 325438"/>
                <a:gd name="connsiteY2" fmla="*/ 290513 h 336550"/>
                <a:gd name="connsiteX3" fmla="*/ 233363 w 325438"/>
                <a:gd name="connsiteY3" fmla="*/ 290513 h 336550"/>
                <a:gd name="connsiteX4" fmla="*/ 171450 w 325438"/>
                <a:gd name="connsiteY4" fmla="*/ 249238 h 336550"/>
                <a:gd name="connsiteX5" fmla="*/ 217488 w 325438"/>
                <a:gd name="connsiteY5" fmla="*/ 249238 h 336550"/>
                <a:gd name="connsiteX6" fmla="*/ 217488 w 325438"/>
                <a:gd name="connsiteY6" fmla="*/ 290513 h 336550"/>
                <a:gd name="connsiteX7" fmla="*/ 171450 w 325438"/>
                <a:gd name="connsiteY7" fmla="*/ 290513 h 336550"/>
                <a:gd name="connsiteX8" fmla="*/ 107950 w 325438"/>
                <a:gd name="connsiteY8" fmla="*/ 249238 h 336550"/>
                <a:gd name="connsiteX9" fmla="*/ 155575 w 325438"/>
                <a:gd name="connsiteY9" fmla="*/ 249238 h 336550"/>
                <a:gd name="connsiteX10" fmla="*/ 155575 w 325438"/>
                <a:gd name="connsiteY10" fmla="*/ 290513 h 336550"/>
                <a:gd name="connsiteX11" fmla="*/ 107950 w 325438"/>
                <a:gd name="connsiteY11" fmla="*/ 290513 h 336550"/>
                <a:gd name="connsiteX12" fmla="*/ 46038 w 325438"/>
                <a:gd name="connsiteY12" fmla="*/ 249238 h 336550"/>
                <a:gd name="connsiteX13" fmla="*/ 93663 w 325438"/>
                <a:gd name="connsiteY13" fmla="*/ 249238 h 336550"/>
                <a:gd name="connsiteX14" fmla="*/ 93663 w 325438"/>
                <a:gd name="connsiteY14" fmla="*/ 290513 h 336550"/>
                <a:gd name="connsiteX15" fmla="*/ 46038 w 325438"/>
                <a:gd name="connsiteY15" fmla="*/ 290513 h 336550"/>
                <a:gd name="connsiteX16" fmla="*/ 233363 w 325438"/>
                <a:gd name="connsiteY16" fmla="*/ 195263 h 336550"/>
                <a:gd name="connsiteX17" fmla="*/ 279401 w 325438"/>
                <a:gd name="connsiteY17" fmla="*/ 195263 h 336550"/>
                <a:gd name="connsiteX18" fmla="*/ 279401 w 325438"/>
                <a:gd name="connsiteY18" fmla="*/ 234951 h 336550"/>
                <a:gd name="connsiteX19" fmla="*/ 233363 w 325438"/>
                <a:gd name="connsiteY19" fmla="*/ 234951 h 336550"/>
                <a:gd name="connsiteX20" fmla="*/ 171450 w 325438"/>
                <a:gd name="connsiteY20" fmla="*/ 195263 h 336550"/>
                <a:gd name="connsiteX21" fmla="*/ 217488 w 325438"/>
                <a:gd name="connsiteY21" fmla="*/ 195263 h 336550"/>
                <a:gd name="connsiteX22" fmla="*/ 217488 w 325438"/>
                <a:gd name="connsiteY22" fmla="*/ 234951 h 336550"/>
                <a:gd name="connsiteX23" fmla="*/ 171450 w 325438"/>
                <a:gd name="connsiteY23" fmla="*/ 234951 h 336550"/>
                <a:gd name="connsiteX24" fmla="*/ 107950 w 325438"/>
                <a:gd name="connsiteY24" fmla="*/ 195263 h 336550"/>
                <a:gd name="connsiteX25" fmla="*/ 155575 w 325438"/>
                <a:gd name="connsiteY25" fmla="*/ 195263 h 336550"/>
                <a:gd name="connsiteX26" fmla="*/ 155575 w 325438"/>
                <a:gd name="connsiteY26" fmla="*/ 234951 h 336550"/>
                <a:gd name="connsiteX27" fmla="*/ 107950 w 325438"/>
                <a:gd name="connsiteY27" fmla="*/ 234951 h 336550"/>
                <a:gd name="connsiteX28" fmla="*/ 46038 w 325438"/>
                <a:gd name="connsiteY28" fmla="*/ 195263 h 336550"/>
                <a:gd name="connsiteX29" fmla="*/ 93663 w 325438"/>
                <a:gd name="connsiteY29" fmla="*/ 195263 h 336550"/>
                <a:gd name="connsiteX30" fmla="*/ 93663 w 325438"/>
                <a:gd name="connsiteY30" fmla="*/ 234951 h 336550"/>
                <a:gd name="connsiteX31" fmla="*/ 46038 w 325438"/>
                <a:gd name="connsiteY31" fmla="*/ 234951 h 336550"/>
                <a:gd name="connsiteX32" fmla="*/ 233363 w 325438"/>
                <a:gd name="connsiteY32" fmla="*/ 139700 h 336550"/>
                <a:gd name="connsiteX33" fmla="*/ 279401 w 325438"/>
                <a:gd name="connsiteY33" fmla="*/ 139700 h 336550"/>
                <a:gd name="connsiteX34" fmla="*/ 279401 w 325438"/>
                <a:gd name="connsiteY34" fmla="*/ 180975 h 336550"/>
                <a:gd name="connsiteX35" fmla="*/ 233363 w 325438"/>
                <a:gd name="connsiteY35" fmla="*/ 180975 h 336550"/>
                <a:gd name="connsiteX36" fmla="*/ 171450 w 325438"/>
                <a:gd name="connsiteY36" fmla="*/ 139700 h 336550"/>
                <a:gd name="connsiteX37" fmla="*/ 217488 w 325438"/>
                <a:gd name="connsiteY37" fmla="*/ 139700 h 336550"/>
                <a:gd name="connsiteX38" fmla="*/ 217488 w 325438"/>
                <a:gd name="connsiteY38" fmla="*/ 180975 h 336550"/>
                <a:gd name="connsiteX39" fmla="*/ 171450 w 325438"/>
                <a:gd name="connsiteY39" fmla="*/ 180975 h 336550"/>
                <a:gd name="connsiteX40" fmla="*/ 107950 w 325438"/>
                <a:gd name="connsiteY40" fmla="*/ 139700 h 336550"/>
                <a:gd name="connsiteX41" fmla="*/ 155575 w 325438"/>
                <a:gd name="connsiteY41" fmla="*/ 139700 h 336550"/>
                <a:gd name="connsiteX42" fmla="*/ 155575 w 325438"/>
                <a:gd name="connsiteY42" fmla="*/ 180975 h 336550"/>
                <a:gd name="connsiteX43" fmla="*/ 107950 w 325438"/>
                <a:gd name="connsiteY43" fmla="*/ 180975 h 336550"/>
                <a:gd name="connsiteX44" fmla="*/ 49167 w 325438"/>
                <a:gd name="connsiteY44" fmla="*/ 38100 h 336550"/>
                <a:gd name="connsiteX45" fmla="*/ 25400 w 325438"/>
                <a:gd name="connsiteY45" fmla="*/ 61753 h 336550"/>
                <a:gd name="connsiteX46" fmla="*/ 25400 w 325438"/>
                <a:gd name="connsiteY46" fmla="*/ 289085 h 336550"/>
                <a:gd name="connsiteX47" fmla="*/ 49167 w 325438"/>
                <a:gd name="connsiteY47" fmla="*/ 312738 h 336550"/>
                <a:gd name="connsiteX48" fmla="*/ 276271 w 325438"/>
                <a:gd name="connsiteY48" fmla="*/ 312738 h 336550"/>
                <a:gd name="connsiteX49" fmla="*/ 300038 w 325438"/>
                <a:gd name="connsiteY49" fmla="*/ 289085 h 336550"/>
                <a:gd name="connsiteX50" fmla="*/ 300038 w 325438"/>
                <a:gd name="connsiteY50" fmla="*/ 61753 h 336550"/>
                <a:gd name="connsiteX51" fmla="*/ 276271 w 325438"/>
                <a:gd name="connsiteY51" fmla="*/ 38100 h 336550"/>
                <a:gd name="connsiteX52" fmla="*/ 269669 w 325438"/>
                <a:gd name="connsiteY52" fmla="*/ 38100 h 336550"/>
                <a:gd name="connsiteX53" fmla="*/ 269669 w 325438"/>
                <a:gd name="connsiteY53" fmla="*/ 63067 h 336550"/>
                <a:gd name="connsiteX54" fmla="*/ 276271 w 325438"/>
                <a:gd name="connsiteY54" fmla="*/ 74894 h 336550"/>
                <a:gd name="connsiteX55" fmla="*/ 260427 w 325438"/>
                <a:gd name="connsiteY55" fmla="*/ 90662 h 336550"/>
                <a:gd name="connsiteX56" fmla="*/ 244582 w 325438"/>
                <a:gd name="connsiteY56" fmla="*/ 74894 h 336550"/>
                <a:gd name="connsiteX57" fmla="*/ 249864 w 325438"/>
                <a:gd name="connsiteY57" fmla="*/ 63067 h 336550"/>
                <a:gd name="connsiteX58" fmla="*/ 249864 w 325438"/>
                <a:gd name="connsiteY58" fmla="*/ 38100 h 336550"/>
                <a:gd name="connsiteX59" fmla="*/ 231379 w 325438"/>
                <a:gd name="connsiteY59" fmla="*/ 38100 h 336550"/>
                <a:gd name="connsiteX60" fmla="*/ 231379 w 325438"/>
                <a:gd name="connsiteY60" fmla="*/ 63067 h 336550"/>
                <a:gd name="connsiteX61" fmla="*/ 236660 w 325438"/>
                <a:gd name="connsiteY61" fmla="*/ 74894 h 336550"/>
                <a:gd name="connsiteX62" fmla="*/ 220816 w 325438"/>
                <a:gd name="connsiteY62" fmla="*/ 90662 h 336550"/>
                <a:gd name="connsiteX63" fmla="*/ 204971 w 325438"/>
                <a:gd name="connsiteY63" fmla="*/ 74894 h 336550"/>
                <a:gd name="connsiteX64" fmla="*/ 210253 w 325438"/>
                <a:gd name="connsiteY64" fmla="*/ 63067 h 336550"/>
                <a:gd name="connsiteX65" fmla="*/ 210253 w 325438"/>
                <a:gd name="connsiteY65" fmla="*/ 38100 h 336550"/>
                <a:gd name="connsiteX66" fmla="*/ 191767 w 325438"/>
                <a:gd name="connsiteY66" fmla="*/ 38100 h 336550"/>
                <a:gd name="connsiteX67" fmla="*/ 191767 w 325438"/>
                <a:gd name="connsiteY67" fmla="*/ 63067 h 336550"/>
                <a:gd name="connsiteX68" fmla="*/ 198369 w 325438"/>
                <a:gd name="connsiteY68" fmla="*/ 74894 h 336550"/>
                <a:gd name="connsiteX69" fmla="*/ 182525 w 325438"/>
                <a:gd name="connsiteY69" fmla="*/ 90662 h 336550"/>
                <a:gd name="connsiteX70" fmla="*/ 166680 w 325438"/>
                <a:gd name="connsiteY70" fmla="*/ 74894 h 336550"/>
                <a:gd name="connsiteX71" fmla="*/ 171962 w 325438"/>
                <a:gd name="connsiteY71" fmla="*/ 63067 h 336550"/>
                <a:gd name="connsiteX72" fmla="*/ 171962 w 325438"/>
                <a:gd name="connsiteY72" fmla="*/ 38100 h 336550"/>
                <a:gd name="connsiteX73" fmla="*/ 153476 w 325438"/>
                <a:gd name="connsiteY73" fmla="*/ 38100 h 336550"/>
                <a:gd name="connsiteX74" fmla="*/ 153476 w 325438"/>
                <a:gd name="connsiteY74" fmla="*/ 63067 h 336550"/>
                <a:gd name="connsiteX75" fmla="*/ 158758 w 325438"/>
                <a:gd name="connsiteY75" fmla="*/ 74894 h 336550"/>
                <a:gd name="connsiteX76" fmla="*/ 142913 w 325438"/>
                <a:gd name="connsiteY76" fmla="*/ 90662 h 336550"/>
                <a:gd name="connsiteX77" fmla="*/ 127069 w 325438"/>
                <a:gd name="connsiteY77" fmla="*/ 74894 h 336550"/>
                <a:gd name="connsiteX78" fmla="*/ 133671 w 325438"/>
                <a:gd name="connsiteY78" fmla="*/ 63067 h 336550"/>
                <a:gd name="connsiteX79" fmla="*/ 133671 w 325438"/>
                <a:gd name="connsiteY79" fmla="*/ 38100 h 336550"/>
                <a:gd name="connsiteX80" fmla="*/ 115186 w 325438"/>
                <a:gd name="connsiteY80" fmla="*/ 38100 h 336550"/>
                <a:gd name="connsiteX81" fmla="*/ 115186 w 325438"/>
                <a:gd name="connsiteY81" fmla="*/ 63067 h 336550"/>
                <a:gd name="connsiteX82" fmla="*/ 120467 w 325438"/>
                <a:gd name="connsiteY82" fmla="*/ 74894 h 336550"/>
                <a:gd name="connsiteX83" fmla="*/ 104623 w 325438"/>
                <a:gd name="connsiteY83" fmla="*/ 90662 h 336550"/>
                <a:gd name="connsiteX84" fmla="*/ 88778 w 325438"/>
                <a:gd name="connsiteY84" fmla="*/ 74894 h 336550"/>
                <a:gd name="connsiteX85" fmla="*/ 94060 w 325438"/>
                <a:gd name="connsiteY85" fmla="*/ 63067 h 336550"/>
                <a:gd name="connsiteX86" fmla="*/ 94060 w 325438"/>
                <a:gd name="connsiteY86" fmla="*/ 38100 h 336550"/>
                <a:gd name="connsiteX87" fmla="*/ 75574 w 325438"/>
                <a:gd name="connsiteY87" fmla="*/ 38100 h 336550"/>
                <a:gd name="connsiteX88" fmla="*/ 75574 w 325438"/>
                <a:gd name="connsiteY88" fmla="*/ 63067 h 336550"/>
                <a:gd name="connsiteX89" fmla="*/ 80856 w 325438"/>
                <a:gd name="connsiteY89" fmla="*/ 74894 h 336550"/>
                <a:gd name="connsiteX90" fmla="*/ 65011 w 325438"/>
                <a:gd name="connsiteY90" fmla="*/ 90662 h 336550"/>
                <a:gd name="connsiteX91" fmla="*/ 49167 w 325438"/>
                <a:gd name="connsiteY91" fmla="*/ 74894 h 336550"/>
                <a:gd name="connsiteX92" fmla="*/ 55769 w 325438"/>
                <a:gd name="connsiteY92" fmla="*/ 63067 h 336550"/>
                <a:gd name="connsiteX93" fmla="*/ 55769 w 325438"/>
                <a:gd name="connsiteY93" fmla="*/ 38100 h 336550"/>
                <a:gd name="connsiteX94" fmla="*/ 49167 w 325438"/>
                <a:gd name="connsiteY94" fmla="*/ 38100 h 336550"/>
                <a:gd name="connsiteX95" fmla="*/ 65315 w 325438"/>
                <a:gd name="connsiteY95" fmla="*/ 4763 h 336550"/>
                <a:gd name="connsiteX96" fmla="*/ 61913 w 325438"/>
                <a:gd name="connsiteY96" fmla="*/ 10110 h 336550"/>
                <a:gd name="connsiteX97" fmla="*/ 61913 w 325438"/>
                <a:gd name="connsiteY97" fmla="*/ 75616 h 336550"/>
                <a:gd name="connsiteX98" fmla="*/ 65315 w 325438"/>
                <a:gd name="connsiteY98" fmla="*/ 80963 h 336550"/>
                <a:gd name="connsiteX99" fmla="*/ 69851 w 325438"/>
                <a:gd name="connsiteY99" fmla="*/ 75616 h 336550"/>
                <a:gd name="connsiteX100" fmla="*/ 69851 w 325438"/>
                <a:gd name="connsiteY100" fmla="*/ 10110 h 336550"/>
                <a:gd name="connsiteX101" fmla="*/ 65315 w 325438"/>
                <a:gd name="connsiteY101" fmla="*/ 4763 h 336550"/>
                <a:gd name="connsiteX102" fmla="*/ 104776 w 325438"/>
                <a:gd name="connsiteY102" fmla="*/ 4763 h 336550"/>
                <a:gd name="connsiteX103" fmla="*/ 100013 w 325438"/>
                <a:gd name="connsiteY103" fmla="*/ 10110 h 336550"/>
                <a:gd name="connsiteX104" fmla="*/ 100013 w 325438"/>
                <a:gd name="connsiteY104" fmla="*/ 75616 h 336550"/>
                <a:gd name="connsiteX105" fmla="*/ 104776 w 325438"/>
                <a:gd name="connsiteY105" fmla="*/ 80963 h 336550"/>
                <a:gd name="connsiteX106" fmla="*/ 109538 w 325438"/>
                <a:gd name="connsiteY106" fmla="*/ 75616 h 336550"/>
                <a:gd name="connsiteX107" fmla="*/ 109538 w 325438"/>
                <a:gd name="connsiteY107" fmla="*/ 10110 h 336550"/>
                <a:gd name="connsiteX108" fmla="*/ 104776 w 325438"/>
                <a:gd name="connsiteY108" fmla="*/ 4763 h 336550"/>
                <a:gd name="connsiteX109" fmla="*/ 142876 w 325438"/>
                <a:gd name="connsiteY109" fmla="*/ 4763 h 336550"/>
                <a:gd name="connsiteX110" fmla="*/ 138113 w 325438"/>
                <a:gd name="connsiteY110" fmla="*/ 10110 h 336550"/>
                <a:gd name="connsiteX111" fmla="*/ 138113 w 325438"/>
                <a:gd name="connsiteY111" fmla="*/ 75616 h 336550"/>
                <a:gd name="connsiteX112" fmla="*/ 142876 w 325438"/>
                <a:gd name="connsiteY112" fmla="*/ 80963 h 336550"/>
                <a:gd name="connsiteX113" fmla="*/ 147638 w 325438"/>
                <a:gd name="connsiteY113" fmla="*/ 75616 h 336550"/>
                <a:gd name="connsiteX114" fmla="*/ 147638 w 325438"/>
                <a:gd name="connsiteY114" fmla="*/ 10110 h 336550"/>
                <a:gd name="connsiteX115" fmla="*/ 142876 w 325438"/>
                <a:gd name="connsiteY115" fmla="*/ 4763 h 336550"/>
                <a:gd name="connsiteX116" fmla="*/ 182563 w 325438"/>
                <a:gd name="connsiteY116" fmla="*/ 4763 h 336550"/>
                <a:gd name="connsiteX117" fmla="*/ 177800 w 325438"/>
                <a:gd name="connsiteY117" fmla="*/ 10110 h 336550"/>
                <a:gd name="connsiteX118" fmla="*/ 177800 w 325438"/>
                <a:gd name="connsiteY118" fmla="*/ 75616 h 336550"/>
                <a:gd name="connsiteX119" fmla="*/ 182563 w 325438"/>
                <a:gd name="connsiteY119" fmla="*/ 80963 h 336550"/>
                <a:gd name="connsiteX120" fmla="*/ 187325 w 325438"/>
                <a:gd name="connsiteY120" fmla="*/ 75616 h 336550"/>
                <a:gd name="connsiteX121" fmla="*/ 187325 w 325438"/>
                <a:gd name="connsiteY121" fmla="*/ 10110 h 336550"/>
                <a:gd name="connsiteX122" fmla="*/ 182563 w 325438"/>
                <a:gd name="connsiteY122" fmla="*/ 4763 h 336550"/>
                <a:gd name="connsiteX123" fmla="*/ 220663 w 325438"/>
                <a:gd name="connsiteY123" fmla="*/ 4763 h 336550"/>
                <a:gd name="connsiteX124" fmla="*/ 215900 w 325438"/>
                <a:gd name="connsiteY124" fmla="*/ 10110 h 336550"/>
                <a:gd name="connsiteX125" fmla="*/ 215900 w 325438"/>
                <a:gd name="connsiteY125" fmla="*/ 75616 h 336550"/>
                <a:gd name="connsiteX126" fmla="*/ 220663 w 325438"/>
                <a:gd name="connsiteY126" fmla="*/ 80963 h 336550"/>
                <a:gd name="connsiteX127" fmla="*/ 225425 w 325438"/>
                <a:gd name="connsiteY127" fmla="*/ 75616 h 336550"/>
                <a:gd name="connsiteX128" fmla="*/ 225425 w 325438"/>
                <a:gd name="connsiteY128" fmla="*/ 10110 h 336550"/>
                <a:gd name="connsiteX129" fmla="*/ 220663 w 325438"/>
                <a:gd name="connsiteY129" fmla="*/ 4763 h 336550"/>
                <a:gd name="connsiteX130" fmla="*/ 260124 w 325438"/>
                <a:gd name="connsiteY130" fmla="*/ 4763 h 336550"/>
                <a:gd name="connsiteX131" fmla="*/ 255588 w 325438"/>
                <a:gd name="connsiteY131" fmla="*/ 10110 h 336550"/>
                <a:gd name="connsiteX132" fmla="*/ 255588 w 325438"/>
                <a:gd name="connsiteY132" fmla="*/ 75616 h 336550"/>
                <a:gd name="connsiteX133" fmla="*/ 260124 w 325438"/>
                <a:gd name="connsiteY133" fmla="*/ 80963 h 336550"/>
                <a:gd name="connsiteX134" fmla="*/ 263526 w 325438"/>
                <a:gd name="connsiteY134" fmla="*/ 75616 h 336550"/>
                <a:gd name="connsiteX135" fmla="*/ 263526 w 325438"/>
                <a:gd name="connsiteY135" fmla="*/ 10110 h 336550"/>
                <a:gd name="connsiteX136" fmla="*/ 260124 w 325438"/>
                <a:gd name="connsiteY136" fmla="*/ 4763 h 336550"/>
                <a:gd name="connsiteX137" fmla="*/ 64823 w 325438"/>
                <a:gd name="connsiteY137" fmla="*/ 0 h 336550"/>
                <a:gd name="connsiteX138" fmla="*/ 75406 w 325438"/>
                <a:gd name="connsiteY138" fmla="*/ 10517 h 336550"/>
                <a:gd name="connsiteX139" fmla="*/ 75406 w 325438"/>
                <a:gd name="connsiteY139" fmla="*/ 14461 h 336550"/>
                <a:gd name="connsiteX140" fmla="*/ 93927 w 325438"/>
                <a:gd name="connsiteY140" fmla="*/ 14461 h 336550"/>
                <a:gd name="connsiteX141" fmla="*/ 93927 w 325438"/>
                <a:gd name="connsiteY141" fmla="*/ 10517 h 336550"/>
                <a:gd name="connsiteX142" fmla="*/ 104511 w 325438"/>
                <a:gd name="connsiteY142" fmla="*/ 0 h 336550"/>
                <a:gd name="connsiteX143" fmla="*/ 115094 w 325438"/>
                <a:gd name="connsiteY143" fmla="*/ 10517 h 336550"/>
                <a:gd name="connsiteX144" fmla="*/ 115094 w 325438"/>
                <a:gd name="connsiteY144" fmla="*/ 14461 h 336550"/>
                <a:gd name="connsiteX145" fmla="*/ 133615 w 325438"/>
                <a:gd name="connsiteY145" fmla="*/ 14461 h 336550"/>
                <a:gd name="connsiteX146" fmla="*/ 133615 w 325438"/>
                <a:gd name="connsiteY146" fmla="*/ 10517 h 336550"/>
                <a:gd name="connsiteX147" fmla="*/ 142875 w 325438"/>
                <a:gd name="connsiteY147" fmla="*/ 0 h 336550"/>
                <a:gd name="connsiteX148" fmla="*/ 153459 w 325438"/>
                <a:gd name="connsiteY148" fmla="*/ 10517 h 336550"/>
                <a:gd name="connsiteX149" fmla="*/ 153459 w 325438"/>
                <a:gd name="connsiteY149" fmla="*/ 14461 h 336550"/>
                <a:gd name="connsiteX150" fmla="*/ 171980 w 325438"/>
                <a:gd name="connsiteY150" fmla="*/ 14461 h 336550"/>
                <a:gd name="connsiteX151" fmla="*/ 171980 w 325438"/>
                <a:gd name="connsiteY151" fmla="*/ 10517 h 336550"/>
                <a:gd name="connsiteX152" fmla="*/ 182563 w 325438"/>
                <a:gd name="connsiteY152" fmla="*/ 0 h 336550"/>
                <a:gd name="connsiteX153" fmla="*/ 191823 w 325438"/>
                <a:gd name="connsiteY153" fmla="*/ 10517 h 336550"/>
                <a:gd name="connsiteX154" fmla="*/ 191823 w 325438"/>
                <a:gd name="connsiteY154" fmla="*/ 14461 h 336550"/>
                <a:gd name="connsiteX155" fmla="*/ 210344 w 325438"/>
                <a:gd name="connsiteY155" fmla="*/ 14461 h 336550"/>
                <a:gd name="connsiteX156" fmla="*/ 210344 w 325438"/>
                <a:gd name="connsiteY156" fmla="*/ 10517 h 336550"/>
                <a:gd name="connsiteX157" fmla="*/ 220927 w 325438"/>
                <a:gd name="connsiteY157" fmla="*/ 0 h 336550"/>
                <a:gd name="connsiteX158" fmla="*/ 231511 w 325438"/>
                <a:gd name="connsiteY158" fmla="*/ 10517 h 336550"/>
                <a:gd name="connsiteX159" fmla="*/ 231511 w 325438"/>
                <a:gd name="connsiteY159" fmla="*/ 14461 h 336550"/>
                <a:gd name="connsiteX160" fmla="*/ 250032 w 325438"/>
                <a:gd name="connsiteY160" fmla="*/ 14461 h 336550"/>
                <a:gd name="connsiteX161" fmla="*/ 250032 w 325438"/>
                <a:gd name="connsiteY161" fmla="*/ 10517 h 336550"/>
                <a:gd name="connsiteX162" fmla="*/ 260615 w 325438"/>
                <a:gd name="connsiteY162" fmla="*/ 0 h 336550"/>
                <a:gd name="connsiteX163" fmla="*/ 269875 w 325438"/>
                <a:gd name="connsiteY163" fmla="*/ 10517 h 336550"/>
                <a:gd name="connsiteX164" fmla="*/ 269875 w 325438"/>
                <a:gd name="connsiteY164" fmla="*/ 14461 h 336550"/>
                <a:gd name="connsiteX165" fmla="*/ 276490 w 325438"/>
                <a:gd name="connsiteY165" fmla="*/ 14461 h 336550"/>
                <a:gd name="connsiteX166" fmla="*/ 325438 w 325438"/>
                <a:gd name="connsiteY166" fmla="*/ 61789 h 336550"/>
                <a:gd name="connsiteX167" fmla="*/ 325438 w 325438"/>
                <a:gd name="connsiteY167" fmla="*/ 289223 h 336550"/>
                <a:gd name="connsiteX168" fmla="*/ 276490 w 325438"/>
                <a:gd name="connsiteY168" fmla="*/ 336550 h 336550"/>
                <a:gd name="connsiteX169" fmla="*/ 48948 w 325438"/>
                <a:gd name="connsiteY169" fmla="*/ 336550 h 336550"/>
                <a:gd name="connsiteX170" fmla="*/ 0 w 325438"/>
                <a:gd name="connsiteY170" fmla="*/ 289223 h 336550"/>
                <a:gd name="connsiteX171" fmla="*/ 0 w 325438"/>
                <a:gd name="connsiteY171" fmla="*/ 61789 h 336550"/>
                <a:gd name="connsiteX172" fmla="*/ 48948 w 325438"/>
                <a:gd name="connsiteY172" fmla="*/ 14461 h 336550"/>
                <a:gd name="connsiteX173" fmla="*/ 55563 w 325438"/>
                <a:gd name="connsiteY173" fmla="*/ 14461 h 336550"/>
                <a:gd name="connsiteX174" fmla="*/ 55563 w 325438"/>
                <a:gd name="connsiteY174" fmla="*/ 10517 h 336550"/>
                <a:gd name="connsiteX175" fmla="*/ 64823 w 325438"/>
                <a:gd name="connsiteY175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325438" h="336550">
                  <a:moveTo>
                    <a:pt x="233363" y="249238"/>
                  </a:moveTo>
                  <a:lnTo>
                    <a:pt x="279401" y="249238"/>
                  </a:lnTo>
                  <a:lnTo>
                    <a:pt x="279401" y="290513"/>
                  </a:lnTo>
                  <a:lnTo>
                    <a:pt x="233363" y="290513"/>
                  </a:lnTo>
                  <a:close/>
                  <a:moveTo>
                    <a:pt x="171450" y="249238"/>
                  </a:moveTo>
                  <a:lnTo>
                    <a:pt x="217488" y="249238"/>
                  </a:lnTo>
                  <a:lnTo>
                    <a:pt x="217488" y="290513"/>
                  </a:lnTo>
                  <a:lnTo>
                    <a:pt x="171450" y="290513"/>
                  </a:lnTo>
                  <a:close/>
                  <a:moveTo>
                    <a:pt x="107950" y="249238"/>
                  </a:moveTo>
                  <a:lnTo>
                    <a:pt x="155575" y="249238"/>
                  </a:lnTo>
                  <a:lnTo>
                    <a:pt x="155575" y="290513"/>
                  </a:lnTo>
                  <a:lnTo>
                    <a:pt x="107950" y="290513"/>
                  </a:lnTo>
                  <a:close/>
                  <a:moveTo>
                    <a:pt x="46038" y="249238"/>
                  </a:moveTo>
                  <a:lnTo>
                    <a:pt x="93663" y="249238"/>
                  </a:lnTo>
                  <a:lnTo>
                    <a:pt x="93663" y="290513"/>
                  </a:lnTo>
                  <a:lnTo>
                    <a:pt x="46038" y="290513"/>
                  </a:lnTo>
                  <a:close/>
                  <a:moveTo>
                    <a:pt x="233363" y="195263"/>
                  </a:moveTo>
                  <a:lnTo>
                    <a:pt x="279401" y="195263"/>
                  </a:lnTo>
                  <a:lnTo>
                    <a:pt x="279401" y="234951"/>
                  </a:lnTo>
                  <a:lnTo>
                    <a:pt x="233363" y="234951"/>
                  </a:lnTo>
                  <a:close/>
                  <a:moveTo>
                    <a:pt x="171450" y="195263"/>
                  </a:moveTo>
                  <a:lnTo>
                    <a:pt x="217488" y="195263"/>
                  </a:lnTo>
                  <a:lnTo>
                    <a:pt x="217488" y="234951"/>
                  </a:lnTo>
                  <a:lnTo>
                    <a:pt x="171450" y="234951"/>
                  </a:lnTo>
                  <a:close/>
                  <a:moveTo>
                    <a:pt x="107950" y="195263"/>
                  </a:moveTo>
                  <a:lnTo>
                    <a:pt x="155575" y="195263"/>
                  </a:lnTo>
                  <a:lnTo>
                    <a:pt x="155575" y="234951"/>
                  </a:lnTo>
                  <a:lnTo>
                    <a:pt x="107950" y="234951"/>
                  </a:lnTo>
                  <a:close/>
                  <a:moveTo>
                    <a:pt x="46038" y="195263"/>
                  </a:moveTo>
                  <a:lnTo>
                    <a:pt x="93663" y="195263"/>
                  </a:lnTo>
                  <a:lnTo>
                    <a:pt x="93663" y="234951"/>
                  </a:lnTo>
                  <a:lnTo>
                    <a:pt x="46038" y="234951"/>
                  </a:lnTo>
                  <a:close/>
                  <a:moveTo>
                    <a:pt x="233363" y="139700"/>
                  </a:moveTo>
                  <a:lnTo>
                    <a:pt x="279401" y="139700"/>
                  </a:lnTo>
                  <a:lnTo>
                    <a:pt x="279401" y="180975"/>
                  </a:lnTo>
                  <a:lnTo>
                    <a:pt x="233363" y="180975"/>
                  </a:lnTo>
                  <a:close/>
                  <a:moveTo>
                    <a:pt x="171450" y="139700"/>
                  </a:moveTo>
                  <a:lnTo>
                    <a:pt x="217488" y="139700"/>
                  </a:lnTo>
                  <a:lnTo>
                    <a:pt x="217488" y="180975"/>
                  </a:lnTo>
                  <a:lnTo>
                    <a:pt x="171450" y="180975"/>
                  </a:lnTo>
                  <a:close/>
                  <a:moveTo>
                    <a:pt x="107950" y="139700"/>
                  </a:moveTo>
                  <a:lnTo>
                    <a:pt x="155575" y="139700"/>
                  </a:lnTo>
                  <a:lnTo>
                    <a:pt x="155575" y="180975"/>
                  </a:lnTo>
                  <a:lnTo>
                    <a:pt x="107950" y="180975"/>
                  </a:lnTo>
                  <a:close/>
                  <a:moveTo>
                    <a:pt x="49167" y="38100"/>
                  </a:moveTo>
                  <a:cubicBezTo>
                    <a:pt x="35963" y="38100"/>
                    <a:pt x="25400" y="48613"/>
                    <a:pt x="25400" y="61753"/>
                  </a:cubicBezTo>
                  <a:cubicBezTo>
                    <a:pt x="25400" y="61753"/>
                    <a:pt x="25400" y="61753"/>
                    <a:pt x="25400" y="289085"/>
                  </a:cubicBezTo>
                  <a:cubicBezTo>
                    <a:pt x="25400" y="302226"/>
                    <a:pt x="35963" y="312738"/>
                    <a:pt x="49167" y="312738"/>
                  </a:cubicBezTo>
                  <a:cubicBezTo>
                    <a:pt x="49167" y="312738"/>
                    <a:pt x="49167" y="312738"/>
                    <a:pt x="276271" y="312738"/>
                  </a:cubicBezTo>
                  <a:cubicBezTo>
                    <a:pt x="289475" y="312738"/>
                    <a:pt x="300038" y="302226"/>
                    <a:pt x="300038" y="289085"/>
                  </a:cubicBezTo>
                  <a:cubicBezTo>
                    <a:pt x="300038" y="289085"/>
                    <a:pt x="300038" y="289085"/>
                    <a:pt x="300038" y="61753"/>
                  </a:cubicBezTo>
                  <a:cubicBezTo>
                    <a:pt x="300038" y="48613"/>
                    <a:pt x="289475" y="38100"/>
                    <a:pt x="276271" y="38100"/>
                  </a:cubicBezTo>
                  <a:cubicBezTo>
                    <a:pt x="276271" y="38100"/>
                    <a:pt x="276271" y="38100"/>
                    <a:pt x="269669" y="38100"/>
                  </a:cubicBezTo>
                  <a:cubicBezTo>
                    <a:pt x="269669" y="38100"/>
                    <a:pt x="269669" y="38100"/>
                    <a:pt x="269669" y="63067"/>
                  </a:cubicBezTo>
                  <a:cubicBezTo>
                    <a:pt x="273631" y="65695"/>
                    <a:pt x="276271" y="70951"/>
                    <a:pt x="276271" y="74894"/>
                  </a:cubicBezTo>
                  <a:cubicBezTo>
                    <a:pt x="276271" y="84092"/>
                    <a:pt x="268349" y="90662"/>
                    <a:pt x="260427" y="90662"/>
                  </a:cubicBezTo>
                  <a:cubicBezTo>
                    <a:pt x="251184" y="90662"/>
                    <a:pt x="244582" y="84092"/>
                    <a:pt x="244582" y="74894"/>
                  </a:cubicBezTo>
                  <a:cubicBezTo>
                    <a:pt x="244582" y="70951"/>
                    <a:pt x="245903" y="65695"/>
                    <a:pt x="249864" y="63067"/>
                  </a:cubicBezTo>
                  <a:cubicBezTo>
                    <a:pt x="249864" y="63067"/>
                    <a:pt x="249864" y="63067"/>
                    <a:pt x="249864" y="38100"/>
                  </a:cubicBezTo>
                  <a:cubicBezTo>
                    <a:pt x="249864" y="38100"/>
                    <a:pt x="249864" y="38100"/>
                    <a:pt x="231379" y="38100"/>
                  </a:cubicBezTo>
                  <a:cubicBezTo>
                    <a:pt x="231379" y="38100"/>
                    <a:pt x="231379" y="38100"/>
                    <a:pt x="231379" y="63067"/>
                  </a:cubicBezTo>
                  <a:cubicBezTo>
                    <a:pt x="234019" y="65695"/>
                    <a:pt x="236660" y="70951"/>
                    <a:pt x="236660" y="74894"/>
                  </a:cubicBezTo>
                  <a:cubicBezTo>
                    <a:pt x="236660" y="84092"/>
                    <a:pt x="230058" y="90662"/>
                    <a:pt x="220816" y="90662"/>
                  </a:cubicBezTo>
                  <a:cubicBezTo>
                    <a:pt x="212893" y="90662"/>
                    <a:pt x="204971" y="84092"/>
                    <a:pt x="204971" y="74894"/>
                  </a:cubicBezTo>
                  <a:cubicBezTo>
                    <a:pt x="204971" y="70951"/>
                    <a:pt x="207612" y="65695"/>
                    <a:pt x="210253" y="63067"/>
                  </a:cubicBezTo>
                  <a:cubicBezTo>
                    <a:pt x="210253" y="63067"/>
                    <a:pt x="210253" y="63067"/>
                    <a:pt x="210253" y="38100"/>
                  </a:cubicBezTo>
                  <a:cubicBezTo>
                    <a:pt x="210253" y="38100"/>
                    <a:pt x="210253" y="38100"/>
                    <a:pt x="191767" y="38100"/>
                  </a:cubicBezTo>
                  <a:cubicBezTo>
                    <a:pt x="191767" y="38100"/>
                    <a:pt x="191767" y="38100"/>
                    <a:pt x="191767" y="63067"/>
                  </a:cubicBezTo>
                  <a:cubicBezTo>
                    <a:pt x="195728" y="65695"/>
                    <a:pt x="198369" y="70951"/>
                    <a:pt x="198369" y="74894"/>
                  </a:cubicBezTo>
                  <a:cubicBezTo>
                    <a:pt x="198369" y="84092"/>
                    <a:pt x="190447" y="90662"/>
                    <a:pt x="182525" y="90662"/>
                  </a:cubicBezTo>
                  <a:cubicBezTo>
                    <a:pt x="173282" y="90662"/>
                    <a:pt x="166680" y="84092"/>
                    <a:pt x="166680" y="74894"/>
                  </a:cubicBezTo>
                  <a:cubicBezTo>
                    <a:pt x="166680" y="70951"/>
                    <a:pt x="168001" y="65695"/>
                    <a:pt x="171962" y="63067"/>
                  </a:cubicBezTo>
                  <a:cubicBezTo>
                    <a:pt x="171962" y="63067"/>
                    <a:pt x="171962" y="63067"/>
                    <a:pt x="171962" y="38100"/>
                  </a:cubicBezTo>
                  <a:cubicBezTo>
                    <a:pt x="171962" y="38100"/>
                    <a:pt x="171962" y="38100"/>
                    <a:pt x="153476" y="38100"/>
                  </a:cubicBezTo>
                  <a:cubicBezTo>
                    <a:pt x="153476" y="38100"/>
                    <a:pt x="153476" y="38100"/>
                    <a:pt x="153476" y="63067"/>
                  </a:cubicBezTo>
                  <a:cubicBezTo>
                    <a:pt x="157438" y="65695"/>
                    <a:pt x="158758" y="70951"/>
                    <a:pt x="158758" y="74894"/>
                  </a:cubicBezTo>
                  <a:cubicBezTo>
                    <a:pt x="158758" y="84092"/>
                    <a:pt x="152156" y="90662"/>
                    <a:pt x="142913" y="90662"/>
                  </a:cubicBezTo>
                  <a:cubicBezTo>
                    <a:pt x="134991" y="90662"/>
                    <a:pt x="127069" y="84092"/>
                    <a:pt x="127069" y="74894"/>
                  </a:cubicBezTo>
                  <a:cubicBezTo>
                    <a:pt x="127069" y="70951"/>
                    <a:pt x="129710" y="65695"/>
                    <a:pt x="133671" y="63067"/>
                  </a:cubicBezTo>
                  <a:cubicBezTo>
                    <a:pt x="133671" y="63067"/>
                    <a:pt x="133671" y="63067"/>
                    <a:pt x="133671" y="38100"/>
                  </a:cubicBezTo>
                  <a:cubicBezTo>
                    <a:pt x="133671" y="38100"/>
                    <a:pt x="133671" y="38100"/>
                    <a:pt x="115186" y="38100"/>
                  </a:cubicBezTo>
                  <a:cubicBezTo>
                    <a:pt x="115186" y="38100"/>
                    <a:pt x="115186" y="38100"/>
                    <a:pt x="115186" y="63067"/>
                  </a:cubicBezTo>
                  <a:cubicBezTo>
                    <a:pt x="117826" y="65695"/>
                    <a:pt x="120467" y="70951"/>
                    <a:pt x="120467" y="74894"/>
                  </a:cubicBezTo>
                  <a:cubicBezTo>
                    <a:pt x="120467" y="84092"/>
                    <a:pt x="112545" y="90662"/>
                    <a:pt x="104623" y="90662"/>
                  </a:cubicBezTo>
                  <a:cubicBezTo>
                    <a:pt x="95380" y="90662"/>
                    <a:pt x="88778" y="84092"/>
                    <a:pt x="88778" y="74894"/>
                  </a:cubicBezTo>
                  <a:cubicBezTo>
                    <a:pt x="88778" y="70951"/>
                    <a:pt x="91419" y="65695"/>
                    <a:pt x="94060" y="63067"/>
                  </a:cubicBezTo>
                  <a:cubicBezTo>
                    <a:pt x="94060" y="63067"/>
                    <a:pt x="94060" y="63067"/>
                    <a:pt x="94060" y="38100"/>
                  </a:cubicBezTo>
                  <a:cubicBezTo>
                    <a:pt x="94060" y="38100"/>
                    <a:pt x="94060" y="38100"/>
                    <a:pt x="75574" y="38100"/>
                  </a:cubicBezTo>
                  <a:cubicBezTo>
                    <a:pt x="75574" y="38100"/>
                    <a:pt x="75574" y="38100"/>
                    <a:pt x="75574" y="63067"/>
                  </a:cubicBezTo>
                  <a:cubicBezTo>
                    <a:pt x="79535" y="65695"/>
                    <a:pt x="80856" y="70951"/>
                    <a:pt x="80856" y="74894"/>
                  </a:cubicBezTo>
                  <a:cubicBezTo>
                    <a:pt x="80856" y="84092"/>
                    <a:pt x="74254" y="90662"/>
                    <a:pt x="65011" y="90662"/>
                  </a:cubicBezTo>
                  <a:cubicBezTo>
                    <a:pt x="57089" y="90662"/>
                    <a:pt x="49167" y="84092"/>
                    <a:pt x="49167" y="74894"/>
                  </a:cubicBezTo>
                  <a:cubicBezTo>
                    <a:pt x="49167" y="70951"/>
                    <a:pt x="51808" y="65695"/>
                    <a:pt x="55769" y="63067"/>
                  </a:cubicBezTo>
                  <a:cubicBezTo>
                    <a:pt x="55769" y="63067"/>
                    <a:pt x="55769" y="63067"/>
                    <a:pt x="55769" y="38100"/>
                  </a:cubicBezTo>
                  <a:cubicBezTo>
                    <a:pt x="55769" y="38100"/>
                    <a:pt x="55769" y="38100"/>
                    <a:pt x="49167" y="38100"/>
                  </a:cubicBezTo>
                  <a:close/>
                  <a:moveTo>
                    <a:pt x="65315" y="4763"/>
                  </a:moveTo>
                  <a:cubicBezTo>
                    <a:pt x="63047" y="4763"/>
                    <a:pt x="61913" y="7437"/>
                    <a:pt x="61913" y="10110"/>
                  </a:cubicBezTo>
                  <a:lnTo>
                    <a:pt x="61913" y="75616"/>
                  </a:lnTo>
                  <a:cubicBezTo>
                    <a:pt x="61913" y="79626"/>
                    <a:pt x="63047" y="80963"/>
                    <a:pt x="65315" y="80963"/>
                  </a:cubicBezTo>
                  <a:cubicBezTo>
                    <a:pt x="68717" y="80963"/>
                    <a:pt x="69851" y="79626"/>
                    <a:pt x="69851" y="75616"/>
                  </a:cubicBezTo>
                  <a:cubicBezTo>
                    <a:pt x="69851" y="75616"/>
                    <a:pt x="69851" y="75616"/>
                    <a:pt x="69851" y="10110"/>
                  </a:cubicBezTo>
                  <a:cubicBezTo>
                    <a:pt x="69851" y="7437"/>
                    <a:pt x="68717" y="4763"/>
                    <a:pt x="65315" y="4763"/>
                  </a:cubicBezTo>
                  <a:close/>
                  <a:moveTo>
                    <a:pt x="104776" y="4763"/>
                  </a:moveTo>
                  <a:cubicBezTo>
                    <a:pt x="102394" y="4763"/>
                    <a:pt x="100013" y="7437"/>
                    <a:pt x="100013" y="10110"/>
                  </a:cubicBezTo>
                  <a:lnTo>
                    <a:pt x="100013" y="75616"/>
                  </a:lnTo>
                  <a:cubicBezTo>
                    <a:pt x="100013" y="79626"/>
                    <a:pt x="102394" y="80963"/>
                    <a:pt x="104776" y="80963"/>
                  </a:cubicBezTo>
                  <a:cubicBezTo>
                    <a:pt x="107157" y="80963"/>
                    <a:pt x="109538" y="79626"/>
                    <a:pt x="109538" y="75616"/>
                  </a:cubicBezTo>
                  <a:cubicBezTo>
                    <a:pt x="109538" y="75616"/>
                    <a:pt x="109538" y="75616"/>
                    <a:pt x="109538" y="10110"/>
                  </a:cubicBezTo>
                  <a:cubicBezTo>
                    <a:pt x="109538" y="7437"/>
                    <a:pt x="107157" y="4763"/>
                    <a:pt x="104776" y="4763"/>
                  </a:cubicBezTo>
                  <a:close/>
                  <a:moveTo>
                    <a:pt x="142876" y="4763"/>
                  </a:moveTo>
                  <a:cubicBezTo>
                    <a:pt x="140494" y="4763"/>
                    <a:pt x="138113" y="7437"/>
                    <a:pt x="138113" y="10110"/>
                  </a:cubicBezTo>
                  <a:lnTo>
                    <a:pt x="138113" y="75616"/>
                  </a:lnTo>
                  <a:cubicBezTo>
                    <a:pt x="138113" y="79626"/>
                    <a:pt x="140494" y="80963"/>
                    <a:pt x="142876" y="80963"/>
                  </a:cubicBezTo>
                  <a:cubicBezTo>
                    <a:pt x="145257" y="80963"/>
                    <a:pt x="147638" y="79626"/>
                    <a:pt x="147638" y="75616"/>
                  </a:cubicBezTo>
                  <a:cubicBezTo>
                    <a:pt x="147638" y="75616"/>
                    <a:pt x="147638" y="75616"/>
                    <a:pt x="147638" y="10110"/>
                  </a:cubicBezTo>
                  <a:cubicBezTo>
                    <a:pt x="147638" y="7437"/>
                    <a:pt x="145257" y="4763"/>
                    <a:pt x="142876" y="4763"/>
                  </a:cubicBezTo>
                  <a:close/>
                  <a:moveTo>
                    <a:pt x="182563" y="4763"/>
                  </a:moveTo>
                  <a:cubicBezTo>
                    <a:pt x="180181" y="4763"/>
                    <a:pt x="177800" y="7437"/>
                    <a:pt x="177800" y="10110"/>
                  </a:cubicBezTo>
                  <a:lnTo>
                    <a:pt x="177800" y="75616"/>
                  </a:lnTo>
                  <a:cubicBezTo>
                    <a:pt x="177800" y="79626"/>
                    <a:pt x="180181" y="80963"/>
                    <a:pt x="182563" y="80963"/>
                  </a:cubicBezTo>
                  <a:cubicBezTo>
                    <a:pt x="184944" y="80963"/>
                    <a:pt x="187325" y="79626"/>
                    <a:pt x="187325" y="75616"/>
                  </a:cubicBezTo>
                  <a:cubicBezTo>
                    <a:pt x="187325" y="75616"/>
                    <a:pt x="187325" y="75616"/>
                    <a:pt x="187325" y="10110"/>
                  </a:cubicBezTo>
                  <a:cubicBezTo>
                    <a:pt x="187325" y="7437"/>
                    <a:pt x="184944" y="4763"/>
                    <a:pt x="182563" y="4763"/>
                  </a:cubicBezTo>
                  <a:close/>
                  <a:moveTo>
                    <a:pt x="220663" y="4763"/>
                  </a:moveTo>
                  <a:cubicBezTo>
                    <a:pt x="218281" y="4763"/>
                    <a:pt x="215900" y="7437"/>
                    <a:pt x="215900" y="10110"/>
                  </a:cubicBezTo>
                  <a:lnTo>
                    <a:pt x="215900" y="75616"/>
                  </a:lnTo>
                  <a:cubicBezTo>
                    <a:pt x="215900" y="79626"/>
                    <a:pt x="218281" y="80963"/>
                    <a:pt x="220663" y="80963"/>
                  </a:cubicBezTo>
                  <a:cubicBezTo>
                    <a:pt x="223044" y="80963"/>
                    <a:pt x="225425" y="79626"/>
                    <a:pt x="225425" y="75616"/>
                  </a:cubicBezTo>
                  <a:cubicBezTo>
                    <a:pt x="225425" y="75616"/>
                    <a:pt x="225425" y="75616"/>
                    <a:pt x="225425" y="10110"/>
                  </a:cubicBezTo>
                  <a:cubicBezTo>
                    <a:pt x="225425" y="7437"/>
                    <a:pt x="223044" y="4763"/>
                    <a:pt x="220663" y="4763"/>
                  </a:cubicBezTo>
                  <a:close/>
                  <a:moveTo>
                    <a:pt x="260124" y="4763"/>
                  </a:moveTo>
                  <a:cubicBezTo>
                    <a:pt x="256722" y="4763"/>
                    <a:pt x="255588" y="7437"/>
                    <a:pt x="255588" y="10110"/>
                  </a:cubicBezTo>
                  <a:lnTo>
                    <a:pt x="255588" y="75616"/>
                  </a:lnTo>
                  <a:cubicBezTo>
                    <a:pt x="255588" y="79626"/>
                    <a:pt x="256722" y="80963"/>
                    <a:pt x="260124" y="80963"/>
                  </a:cubicBezTo>
                  <a:cubicBezTo>
                    <a:pt x="262392" y="80963"/>
                    <a:pt x="263526" y="79626"/>
                    <a:pt x="263526" y="75616"/>
                  </a:cubicBezTo>
                  <a:cubicBezTo>
                    <a:pt x="263526" y="75616"/>
                    <a:pt x="263526" y="75616"/>
                    <a:pt x="263526" y="10110"/>
                  </a:cubicBezTo>
                  <a:cubicBezTo>
                    <a:pt x="263526" y="7437"/>
                    <a:pt x="262392" y="4763"/>
                    <a:pt x="260124" y="4763"/>
                  </a:cubicBezTo>
                  <a:close/>
                  <a:moveTo>
                    <a:pt x="64823" y="0"/>
                  </a:moveTo>
                  <a:cubicBezTo>
                    <a:pt x="71438" y="0"/>
                    <a:pt x="75406" y="3944"/>
                    <a:pt x="75406" y="10517"/>
                  </a:cubicBezTo>
                  <a:cubicBezTo>
                    <a:pt x="75406" y="10517"/>
                    <a:pt x="75406" y="10517"/>
                    <a:pt x="75406" y="14461"/>
                  </a:cubicBezTo>
                  <a:cubicBezTo>
                    <a:pt x="75406" y="14461"/>
                    <a:pt x="75406" y="14461"/>
                    <a:pt x="93927" y="14461"/>
                  </a:cubicBezTo>
                  <a:cubicBezTo>
                    <a:pt x="93927" y="14461"/>
                    <a:pt x="93927" y="14461"/>
                    <a:pt x="93927" y="10517"/>
                  </a:cubicBezTo>
                  <a:cubicBezTo>
                    <a:pt x="93927" y="3944"/>
                    <a:pt x="99219" y="0"/>
                    <a:pt x="104511" y="0"/>
                  </a:cubicBezTo>
                  <a:cubicBezTo>
                    <a:pt x="109802" y="0"/>
                    <a:pt x="115094" y="3944"/>
                    <a:pt x="115094" y="10517"/>
                  </a:cubicBezTo>
                  <a:cubicBezTo>
                    <a:pt x="115094" y="10517"/>
                    <a:pt x="115094" y="10517"/>
                    <a:pt x="115094" y="14461"/>
                  </a:cubicBezTo>
                  <a:cubicBezTo>
                    <a:pt x="115094" y="14461"/>
                    <a:pt x="115094" y="14461"/>
                    <a:pt x="133615" y="14461"/>
                  </a:cubicBezTo>
                  <a:cubicBezTo>
                    <a:pt x="133615" y="14461"/>
                    <a:pt x="133615" y="14461"/>
                    <a:pt x="133615" y="10517"/>
                  </a:cubicBezTo>
                  <a:cubicBezTo>
                    <a:pt x="133615" y="3944"/>
                    <a:pt x="137584" y="0"/>
                    <a:pt x="142875" y="0"/>
                  </a:cubicBezTo>
                  <a:cubicBezTo>
                    <a:pt x="149490" y="0"/>
                    <a:pt x="153459" y="3944"/>
                    <a:pt x="153459" y="10517"/>
                  </a:cubicBezTo>
                  <a:cubicBezTo>
                    <a:pt x="153459" y="10517"/>
                    <a:pt x="153459" y="10517"/>
                    <a:pt x="153459" y="14461"/>
                  </a:cubicBezTo>
                  <a:cubicBezTo>
                    <a:pt x="153459" y="14461"/>
                    <a:pt x="153459" y="14461"/>
                    <a:pt x="171980" y="14461"/>
                  </a:cubicBezTo>
                  <a:cubicBezTo>
                    <a:pt x="171980" y="14461"/>
                    <a:pt x="171980" y="14461"/>
                    <a:pt x="171980" y="10517"/>
                  </a:cubicBezTo>
                  <a:cubicBezTo>
                    <a:pt x="171980" y="3944"/>
                    <a:pt x="175948" y="0"/>
                    <a:pt x="182563" y="0"/>
                  </a:cubicBezTo>
                  <a:cubicBezTo>
                    <a:pt x="187855" y="0"/>
                    <a:pt x="191823" y="3944"/>
                    <a:pt x="191823" y="10517"/>
                  </a:cubicBezTo>
                  <a:cubicBezTo>
                    <a:pt x="191823" y="10517"/>
                    <a:pt x="191823" y="10517"/>
                    <a:pt x="191823" y="14461"/>
                  </a:cubicBezTo>
                  <a:cubicBezTo>
                    <a:pt x="191823" y="14461"/>
                    <a:pt x="191823" y="14461"/>
                    <a:pt x="210344" y="14461"/>
                  </a:cubicBezTo>
                  <a:cubicBezTo>
                    <a:pt x="210344" y="14461"/>
                    <a:pt x="210344" y="14461"/>
                    <a:pt x="210344" y="10517"/>
                  </a:cubicBezTo>
                  <a:cubicBezTo>
                    <a:pt x="210344" y="3944"/>
                    <a:pt x="215636" y="0"/>
                    <a:pt x="220927" y="0"/>
                  </a:cubicBezTo>
                  <a:cubicBezTo>
                    <a:pt x="226219" y="0"/>
                    <a:pt x="231511" y="3944"/>
                    <a:pt x="231511" y="10517"/>
                  </a:cubicBezTo>
                  <a:cubicBezTo>
                    <a:pt x="231511" y="10517"/>
                    <a:pt x="231511" y="10517"/>
                    <a:pt x="231511" y="14461"/>
                  </a:cubicBezTo>
                  <a:cubicBezTo>
                    <a:pt x="231511" y="14461"/>
                    <a:pt x="231511" y="14461"/>
                    <a:pt x="250032" y="14461"/>
                  </a:cubicBezTo>
                  <a:cubicBezTo>
                    <a:pt x="250032" y="14461"/>
                    <a:pt x="250032" y="14461"/>
                    <a:pt x="250032" y="10517"/>
                  </a:cubicBezTo>
                  <a:cubicBezTo>
                    <a:pt x="250032" y="3944"/>
                    <a:pt x="254000" y="0"/>
                    <a:pt x="260615" y="0"/>
                  </a:cubicBezTo>
                  <a:cubicBezTo>
                    <a:pt x="265907" y="0"/>
                    <a:pt x="269875" y="3944"/>
                    <a:pt x="269875" y="10517"/>
                  </a:cubicBezTo>
                  <a:cubicBezTo>
                    <a:pt x="269875" y="10517"/>
                    <a:pt x="269875" y="10517"/>
                    <a:pt x="269875" y="14461"/>
                  </a:cubicBezTo>
                  <a:cubicBezTo>
                    <a:pt x="269875" y="14461"/>
                    <a:pt x="269875" y="14461"/>
                    <a:pt x="276490" y="14461"/>
                  </a:cubicBezTo>
                  <a:cubicBezTo>
                    <a:pt x="302948" y="14461"/>
                    <a:pt x="325438" y="35496"/>
                    <a:pt x="325438" y="61789"/>
                  </a:cubicBezTo>
                  <a:cubicBezTo>
                    <a:pt x="325438" y="61789"/>
                    <a:pt x="325438" y="61789"/>
                    <a:pt x="325438" y="289223"/>
                  </a:cubicBezTo>
                  <a:cubicBezTo>
                    <a:pt x="325438" y="315516"/>
                    <a:pt x="302948" y="336550"/>
                    <a:pt x="276490" y="336550"/>
                  </a:cubicBezTo>
                  <a:cubicBezTo>
                    <a:pt x="276490" y="336550"/>
                    <a:pt x="276490" y="336550"/>
                    <a:pt x="48948" y="336550"/>
                  </a:cubicBezTo>
                  <a:cubicBezTo>
                    <a:pt x="22490" y="336550"/>
                    <a:pt x="0" y="315516"/>
                    <a:pt x="0" y="289223"/>
                  </a:cubicBezTo>
                  <a:cubicBezTo>
                    <a:pt x="0" y="289223"/>
                    <a:pt x="0" y="289223"/>
                    <a:pt x="0" y="61789"/>
                  </a:cubicBezTo>
                  <a:cubicBezTo>
                    <a:pt x="0" y="35496"/>
                    <a:pt x="22490" y="14461"/>
                    <a:pt x="48948" y="14461"/>
                  </a:cubicBezTo>
                  <a:cubicBezTo>
                    <a:pt x="48948" y="14461"/>
                    <a:pt x="48948" y="14461"/>
                    <a:pt x="55563" y="14461"/>
                  </a:cubicBezTo>
                  <a:cubicBezTo>
                    <a:pt x="55563" y="14461"/>
                    <a:pt x="55563" y="14461"/>
                    <a:pt x="55563" y="10517"/>
                  </a:cubicBezTo>
                  <a:cubicBezTo>
                    <a:pt x="55563" y="3944"/>
                    <a:pt x="59531" y="0"/>
                    <a:pt x="648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6782701" y="5530510"/>
              <a:ext cx="3087035" cy="463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Time </a:t>
              </a:r>
              <a:r>
                <a:rPr lang="zh-CN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：</a:t>
              </a:r>
              <a:r>
                <a:rPr lang="en-US" altLang="zh-CN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2030.08</a:t>
              </a:r>
              <a:endPara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sp>
        <p:nvSpPr>
          <p:cNvPr id="67" name="TextBox 25"/>
          <p:cNvSpPr txBox="1"/>
          <p:nvPr/>
        </p:nvSpPr>
        <p:spPr>
          <a:xfrm>
            <a:off x="3831374" y="2555773"/>
            <a:ext cx="7859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/>
            <a:r>
              <a:rPr lang="en-US" altLang="zh-CN" sz="7200" b="1" dirty="0">
                <a:solidFill>
                  <a:schemeClr val="accent3"/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rPr>
              <a:t>PPT </a:t>
            </a:r>
            <a:r>
              <a:rPr lang="en-US" altLang="zh-CN" sz="7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rPr>
              <a:t>Templates</a:t>
            </a:r>
            <a:endParaRPr lang="zh-CN" altLang="en-US" sz="72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78" name="等腰三角形 77"/>
          <p:cNvSpPr/>
          <p:nvPr/>
        </p:nvSpPr>
        <p:spPr>
          <a:xfrm flipV="1">
            <a:off x="11923964" y="-1"/>
            <a:ext cx="282885" cy="958467"/>
          </a:xfrm>
          <a:prstGeom prst="triangle">
            <a:avLst>
              <a:gd name="adj" fmla="val 100000"/>
            </a:avLst>
          </a:prstGeom>
          <a:solidFill>
            <a:srgbClr val="E65A49"/>
          </a:solidFill>
          <a:ln>
            <a:noFill/>
          </a:ln>
          <a:effectLst>
            <a:outerShdw blurRad="190500" dist="635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513F0DFE-4903-5966-8CEC-59733255621E}"/>
              </a:ext>
            </a:extLst>
          </p:cNvPr>
          <p:cNvSpPr/>
          <p:nvPr/>
        </p:nvSpPr>
        <p:spPr>
          <a:xfrm>
            <a:off x="9888660" y="278998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50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93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1" grpId="0" animBg="1"/>
      <p:bldP spid="37" grpId="0" animBg="1"/>
      <p:bldP spid="32" grpId="0" animBg="1"/>
      <p:bldP spid="38" grpId="0" animBg="1"/>
      <p:bldP spid="56" grpId="0"/>
      <p:bldP spid="57" grpId="0"/>
      <p:bldP spid="67" grpId="0"/>
      <p:bldP spid="7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17">
            <a:extLst>
              <a:ext uri="{FF2B5EF4-FFF2-40B4-BE49-F238E27FC236}">
                <a16:creationId xmlns:a16="http://schemas.microsoft.com/office/drawing/2014/main" id="{C10786DA-8063-45FA-B472-F21F82A40F54}"/>
              </a:ext>
            </a:extLst>
          </p:cNvPr>
          <p:cNvSpPr/>
          <p:nvPr/>
        </p:nvSpPr>
        <p:spPr>
          <a:xfrm rot="283349">
            <a:off x="776374" y="1767656"/>
            <a:ext cx="3006425" cy="1148850"/>
          </a:xfrm>
          <a:prstGeom prst="roundRect">
            <a:avLst>
              <a:gd name="adj" fmla="val 6866"/>
            </a:avLst>
          </a:prstGeom>
          <a:solidFill>
            <a:schemeClr val="accent3"/>
          </a:solidFill>
          <a:ln w="38100"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6AAD464C-931C-453C-863F-E7BC33F2F399}"/>
              </a:ext>
            </a:extLst>
          </p:cNvPr>
          <p:cNvCxnSpPr/>
          <p:nvPr/>
        </p:nvCxnSpPr>
        <p:spPr>
          <a:xfrm>
            <a:off x="1228135" y="2760911"/>
            <a:ext cx="0" cy="94961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sp>
        <p:nvSpPr>
          <p:cNvPr id="4" name="矩形: 圆角 48">
            <a:extLst>
              <a:ext uri="{FF2B5EF4-FFF2-40B4-BE49-F238E27FC236}">
                <a16:creationId xmlns:a16="http://schemas.microsoft.com/office/drawing/2014/main" id="{FF6282C1-E996-4570-BF0B-66D3A26912D4}"/>
              </a:ext>
            </a:extLst>
          </p:cNvPr>
          <p:cNvSpPr/>
          <p:nvPr/>
        </p:nvSpPr>
        <p:spPr>
          <a:xfrm>
            <a:off x="682449" y="1811201"/>
            <a:ext cx="3343905" cy="1200150"/>
          </a:xfrm>
          <a:prstGeom prst="roundRect">
            <a:avLst>
              <a:gd name="adj" fmla="val 2674"/>
            </a:avLst>
          </a:prstGeom>
          <a:solidFill>
            <a:sysClr val="window" lastClr="FFFFFF"/>
          </a:solidFill>
          <a:ln w="28575" cap="flat" cmpd="sng" algn="ctr">
            <a:noFill/>
            <a:prstDash val="solid"/>
            <a:miter lim="800000"/>
          </a:ln>
          <a:effectLst>
            <a:outerShdw blurRad="165100" dist="38100" dir="10800000" algn="r" rotWithShape="0">
              <a:srgbClr val="E7E6E6">
                <a:lumMod val="25000"/>
                <a:alpha val="1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5" name="矩形: 圆角 51">
            <a:extLst>
              <a:ext uri="{FF2B5EF4-FFF2-40B4-BE49-F238E27FC236}">
                <a16:creationId xmlns:a16="http://schemas.microsoft.com/office/drawing/2014/main" id="{B1236553-1BF5-43E0-B66A-CE0B64B22469}"/>
              </a:ext>
            </a:extLst>
          </p:cNvPr>
          <p:cNvSpPr/>
          <p:nvPr/>
        </p:nvSpPr>
        <p:spPr>
          <a:xfrm>
            <a:off x="842565" y="1965903"/>
            <a:ext cx="829331" cy="82932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38100"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6" name="Object 800011">
            <a:extLst>
              <a:ext uri="{FF2B5EF4-FFF2-40B4-BE49-F238E27FC236}">
                <a16:creationId xmlns:a16="http://schemas.microsoft.com/office/drawing/2014/main" id="{0F07A201-DF54-4B17-8D7B-10873499D5EF}"/>
              </a:ext>
            </a:extLst>
          </p:cNvPr>
          <p:cNvSpPr txBox="1"/>
          <p:nvPr/>
        </p:nvSpPr>
        <p:spPr>
          <a:xfrm>
            <a:off x="847873" y="2180883"/>
            <a:ext cx="811324" cy="195991"/>
          </a:xfrm>
          <a:prstGeom prst="rect">
            <a:avLst/>
          </a:prstGeom>
        </p:spPr>
        <p:txBody>
          <a:bodyPr vert="horz" lIns="47856" tIns="23928" rIns="47856" bIns="23928" rtlCol="0" anchor="t" anchorCtr="0">
            <a:noAutofit/>
          </a:bodyPr>
          <a:lstStyle/>
          <a:p>
            <a:pPr algn="ctr">
              <a:lnSpc>
                <a:spcPct val="114166"/>
              </a:lnSpc>
            </a:pPr>
            <a:r>
              <a:rPr lang="en-US" altLang="zh-CN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 CN Normal" panose="020B0400000000000000" pitchFamily="34" charset="-122"/>
              </a:rPr>
              <a:t>01</a:t>
            </a:r>
            <a:endParaRPr lang="zh-CN" altLang="en-US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7" name="TextBox 21">
            <a:extLst>
              <a:ext uri="{FF2B5EF4-FFF2-40B4-BE49-F238E27FC236}">
                <a16:creationId xmlns:a16="http://schemas.microsoft.com/office/drawing/2014/main" id="{A7EDCA0A-5B82-4776-99B4-E6039879EC62}"/>
              </a:ext>
            </a:extLst>
          </p:cNvPr>
          <p:cNvSpPr txBox="1"/>
          <p:nvPr/>
        </p:nvSpPr>
        <p:spPr>
          <a:xfrm>
            <a:off x="1684596" y="2043954"/>
            <a:ext cx="2140392" cy="61369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F60493CD-0FF2-4372-AAC7-FE910A5AD83A}"/>
              </a:ext>
            </a:extLst>
          </p:cNvPr>
          <p:cNvCxnSpPr/>
          <p:nvPr/>
        </p:nvCxnSpPr>
        <p:spPr>
          <a:xfrm>
            <a:off x="5958153" y="3139848"/>
            <a:ext cx="0" cy="94961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sp>
        <p:nvSpPr>
          <p:cNvPr id="9" name="矩形: 圆角 134">
            <a:extLst>
              <a:ext uri="{FF2B5EF4-FFF2-40B4-BE49-F238E27FC236}">
                <a16:creationId xmlns:a16="http://schemas.microsoft.com/office/drawing/2014/main" id="{6B1568C1-01DE-4788-99E5-C5130E67DDB8}"/>
              </a:ext>
            </a:extLst>
          </p:cNvPr>
          <p:cNvSpPr/>
          <p:nvPr/>
        </p:nvSpPr>
        <p:spPr>
          <a:xfrm rot="283349">
            <a:off x="5754473" y="2190138"/>
            <a:ext cx="3006425" cy="1108626"/>
          </a:xfrm>
          <a:prstGeom prst="roundRect">
            <a:avLst>
              <a:gd name="adj" fmla="val 6866"/>
            </a:avLst>
          </a:prstGeom>
          <a:solidFill>
            <a:schemeClr val="accent1"/>
          </a:solidFill>
          <a:ln w="38100"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0" name="矩形: 圆角 136">
            <a:extLst>
              <a:ext uri="{FF2B5EF4-FFF2-40B4-BE49-F238E27FC236}">
                <a16:creationId xmlns:a16="http://schemas.microsoft.com/office/drawing/2014/main" id="{A81E1567-E11D-4338-B6F3-CAFF8680B6C6}"/>
              </a:ext>
            </a:extLst>
          </p:cNvPr>
          <p:cNvSpPr/>
          <p:nvPr/>
        </p:nvSpPr>
        <p:spPr>
          <a:xfrm>
            <a:off x="5660546" y="2232158"/>
            <a:ext cx="3343905" cy="1158130"/>
          </a:xfrm>
          <a:prstGeom prst="roundRect">
            <a:avLst>
              <a:gd name="adj" fmla="val 2674"/>
            </a:avLst>
          </a:prstGeom>
          <a:solidFill>
            <a:sysClr val="window" lastClr="FFFFFF"/>
          </a:solidFill>
          <a:ln w="28575" cap="flat" cmpd="sng" algn="ctr">
            <a:noFill/>
            <a:prstDash val="solid"/>
            <a:miter lim="800000"/>
          </a:ln>
          <a:effectLst>
            <a:outerShdw blurRad="165100" dist="38100" dir="10800000" algn="r" rotWithShape="0">
              <a:srgbClr val="E7E6E6">
                <a:lumMod val="25000"/>
                <a:alpha val="1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11" name="矩形: 圆角 137">
            <a:extLst>
              <a:ext uri="{FF2B5EF4-FFF2-40B4-BE49-F238E27FC236}">
                <a16:creationId xmlns:a16="http://schemas.microsoft.com/office/drawing/2014/main" id="{F184A7C9-6966-4328-A75D-39DD99883705}"/>
              </a:ext>
            </a:extLst>
          </p:cNvPr>
          <p:cNvSpPr/>
          <p:nvPr/>
        </p:nvSpPr>
        <p:spPr>
          <a:xfrm>
            <a:off x="5820664" y="2381446"/>
            <a:ext cx="829331" cy="80029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8100"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2" name="Object 800011">
            <a:extLst>
              <a:ext uri="{FF2B5EF4-FFF2-40B4-BE49-F238E27FC236}">
                <a16:creationId xmlns:a16="http://schemas.microsoft.com/office/drawing/2014/main" id="{0611C0FE-AF93-4AB1-87DA-67C724A255E3}"/>
              </a:ext>
            </a:extLst>
          </p:cNvPr>
          <p:cNvSpPr txBox="1"/>
          <p:nvPr/>
        </p:nvSpPr>
        <p:spPr>
          <a:xfrm>
            <a:off x="5825971" y="2588897"/>
            <a:ext cx="811324" cy="189129"/>
          </a:xfrm>
          <a:prstGeom prst="rect">
            <a:avLst/>
          </a:prstGeom>
        </p:spPr>
        <p:txBody>
          <a:bodyPr vert="horz" lIns="47856" tIns="23928" rIns="47856" bIns="23928" rtlCol="0" anchor="t" anchorCtr="0">
            <a:noAutofit/>
          </a:bodyPr>
          <a:lstStyle/>
          <a:p>
            <a:pPr algn="ctr">
              <a:lnSpc>
                <a:spcPct val="114166"/>
              </a:lnSpc>
            </a:pPr>
            <a:r>
              <a:rPr lang="en-US" altLang="zh-CN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 CN Normal" panose="020B0400000000000000" pitchFamily="34" charset="-122"/>
              </a:rPr>
              <a:t>02</a:t>
            </a:r>
            <a:endParaRPr lang="zh-CN" altLang="en-US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13" name="TextBox 21">
            <a:extLst>
              <a:ext uri="{FF2B5EF4-FFF2-40B4-BE49-F238E27FC236}">
                <a16:creationId xmlns:a16="http://schemas.microsoft.com/office/drawing/2014/main" id="{768B2590-2EF5-476A-8B9A-8A96A7D99324}"/>
              </a:ext>
            </a:extLst>
          </p:cNvPr>
          <p:cNvSpPr txBox="1"/>
          <p:nvPr/>
        </p:nvSpPr>
        <p:spPr>
          <a:xfrm>
            <a:off x="6662695" y="2460608"/>
            <a:ext cx="2140392" cy="61369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8E9BDF39-439D-4826-BE67-9FE5FB57761C}"/>
              </a:ext>
            </a:extLst>
          </p:cNvPr>
          <p:cNvCxnSpPr>
            <a:cxnSpLocks/>
          </p:cNvCxnSpPr>
          <p:nvPr/>
        </p:nvCxnSpPr>
        <p:spPr>
          <a:xfrm flipV="1">
            <a:off x="3712887" y="3782338"/>
            <a:ext cx="0" cy="94961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sp>
        <p:nvSpPr>
          <p:cNvPr id="15" name="矩形: 圆角 141">
            <a:extLst>
              <a:ext uri="{FF2B5EF4-FFF2-40B4-BE49-F238E27FC236}">
                <a16:creationId xmlns:a16="http://schemas.microsoft.com/office/drawing/2014/main" id="{FA7F6F15-464A-4AE8-B6D4-4531A6841A9E}"/>
              </a:ext>
            </a:extLst>
          </p:cNvPr>
          <p:cNvSpPr/>
          <p:nvPr/>
        </p:nvSpPr>
        <p:spPr>
          <a:xfrm rot="283349">
            <a:off x="3265424" y="4539147"/>
            <a:ext cx="3006425" cy="1108626"/>
          </a:xfrm>
          <a:prstGeom prst="roundRect">
            <a:avLst>
              <a:gd name="adj" fmla="val 6866"/>
            </a:avLst>
          </a:prstGeom>
          <a:solidFill>
            <a:schemeClr val="accent4"/>
          </a:solidFill>
          <a:ln w="38100"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6" name="矩形: 圆角 143">
            <a:extLst>
              <a:ext uri="{FF2B5EF4-FFF2-40B4-BE49-F238E27FC236}">
                <a16:creationId xmlns:a16="http://schemas.microsoft.com/office/drawing/2014/main" id="{DA4AD3CE-A1E7-44B6-89A3-7EFCC040A4E0}"/>
              </a:ext>
            </a:extLst>
          </p:cNvPr>
          <p:cNvSpPr/>
          <p:nvPr/>
        </p:nvSpPr>
        <p:spPr>
          <a:xfrm>
            <a:off x="3171497" y="4581167"/>
            <a:ext cx="3343905" cy="1158130"/>
          </a:xfrm>
          <a:prstGeom prst="roundRect">
            <a:avLst>
              <a:gd name="adj" fmla="val 2674"/>
            </a:avLst>
          </a:prstGeom>
          <a:solidFill>
            <a:sysClr val="window" lastClr="FFFFFF"/>
          </a:solidFill>
          <a:ln w="28575" cap="flat" cmpd="sng" algn="ctr">
            <a:noFill/>
            <a:prstDash val="solid"/>
            <a:miter lim="800000"/>
          </a:ln>
          <a:effectLst>
            <a:outerShdw blurRad="165100" dist="38100" dir="10800000" algn="r" rotWithShape="0">
              <a:srgbClr val="E7E6E6">
                <a:lumMod val="25000"/>
                <a:alpha val="1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17" name="矩形: 圆角 144">
            <a:extLst>
              <a:ext uri="{FF2B5EF4-FFF2-40B4-BE49-F238E27FC236}">
                <a16:creationId xmlns:a16="http://schemas.microsoft.com/office/drawing/2014/main" id="{DF3875D1-26D2-4CD4-98FD-15DD1F412933}"/>
              </a:ext>
            </a:extLst>
          </p:cNvPr>
          <p:cNvSpPr/>
          <p:nvPr/>
        </p:nvSpPr>
        <p:spPr>
          <a:xfrm>
            <a:off x="3331615" y="4730455"/>
            <a:ext cx="829331" cy="80029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38100"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8" name="Object 800011">
            <a:extLst>
              <a:ext uri="{FF2B5EF4-FFF2-40B4-BE49-F238E27FC236}">
                <a16:creationId xmlns:a16="http://schemas.microsoft.com/office/drawing/2014/main" id="{C37D0408-4E52-4866-8321-DDF6BAF7919E}"/>
              </a:ext>
            </a:extLst>
          </p:cNvPr>
          <p:cNvSpPr txBox="1"/>
          <p:nvPr/>
        </p:nvSpPr>
        <p:spPr>
          <a:xfrm>
            <a:off x="3336922" y="4937906"/>
            <a:ext cx="811324" cy="189129"/>
          </a:xfrm>
          <a:prstGeom prst="rect">
            <a:avLst/>
          </a:prstGeom>
        </p:spPr>
        <p:txBody>
          <a:bodyPr vert="horz" lIns="47856" tIns="23928" rIns="47856" bIns="23928" rtlCol="0" anchor="t" anchorCtr="0">
            <a:noAutofit/>
          </a:bodyPr>
          <a:lstStyle/>
          <a:p>
            <a:pPr algn="ctr">
              <a:lnSpc>
                <a:spcPct val="114166"/>
              </a:lnSpc>
            </a:pPr>
            <a:r>
              <a:rPr lang="en-US" altLang="zh-CN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 CN Normal" panose="020B0400000000000000" pitchFamily="34" charset="-122"/>
              </a:rPr>
              <a:t>03</a:t>
            </a:r>
            <a:endParaRPr lang="zh-CN" altLang="en-US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19" name="TextBox 21">
            <a:extLst>
              <a:ext uri="{FF2B5EF4-FFF2-40B4-BE49-F238E27FC236}">
                <a16:creationId xmlns:a16="http://schemas.microsoft.com/office/drawing/2014/main" id="{B6C2EFB4-B60F-45B1-9136-282A373D45B8}"/>
              </a:ext>
            </a:extLst>
          </p:cNvPr>
          <p:cNvSpPr txBox="1"/>
          <p:nvPr/>
        </p:nvSpPr>
        <p:spPr>
          <a:xfrm>
            <a:off x="4173645" y="4809617"/>
            <a:ext cx="2140392" cy="61369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3D07C7BC-AFBD-472B-89D1-9E77DFBA0B9D}"/>
              </a:ext>
            </a:extLst>
          </p:cNvPr>
          <p:cNvCxnSpPr>
            <a:cxnSpLocks/>
          </p:cNvCxnSpPr>
          <p:nvPr/>
        </p:nvCxnSpPr>
        <p:spPr>
          <a:xfrm flipV="1">
            <a:off x="8707983" y="4250108"/>
            <a:ext cx="0" cy="94961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sp>
        <p:nvSpPr>
          <p:cNvPr id="21" name="矩形: 圆角 148">
            <a:extLst>
              <a:ext uri="{FF2B5EF4-FFF2-40B4-BE49-F238E27FC236}">
                <a16:creationId xmlns:a16="http://schemas.microsoft.com/office/drawing/2014/main" id="{E07BD764-DD44-4998-8D67-88AA7AB160E2}"/>
              </a:ext>
            </a:extLst>
          </p:cNvPr>
          <p:cNvSpPr/>
          <p:nvPr/>
        </p:nvSpPr>
        <p:spPr>
          <a:xfrm rot="283349">
            <a:off x="8243522" y="5062024"/>
            <a:ext cx="3006425" cy="1108626"/>
          </a:xfrm>
          <a:prstGeom prst="roundRect">
            <a:avLst>
              <a:gd name="adj" fmla="val 6866"/>
            </a:avLst>
          </a:prstGeom>
          <a:solidFill>
            <a:schemeClr val="accent5"/>
          </a:solidFill>
          <a:ln w="38100"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2" name="矩形: 圆角 150">
            <a:extLst>
              <a:ext uri="{FF2B5EF4-FFF2-40B4-BE49-F238E27FC236}">
                <a16:creationId xmlns:a16="http://schemas.microsoft.com/office/drawing/2014/main" id="{7A0710A0-E152-4EB2-83E5-0CDE949390B6}"/>
              </a:ext>
            </a:extLst>
          </p:cNvPr>
          <p:cNvSpPr/>
          <p:nvPr/>
        </p:nvSpPr>
        <p:spPr>
          <a:xfrm>
            <a:off x="8149597" y="5104044"/>
            <a:ext cx="3343905" cy="1158130"/>
          </a:xfrm>
          <a:prstGeom prst="roundRect">
            <a:avLst>
              <a:gd name="adj" fmla="val 2674"/>
            </a:avLst>
          </a:prstGeom>
          <a:solidFill>
            <a:sysClr val="window" lastClr="FFFFFF"/>
          </a:solidFill>
          <a:ln w="28575" cap="flat" cmpd="sng" algn="ctr">
            <a:noFill/>
            <a:prstDash val="solid"/>
            <a:miter lim="800000"/>
          </a:ln>
          <a:effectLst>
            <a:outerShdw blurRad="165100" dist="38100" dir="10800000" algn="r" rotWithShape="0">
              <a:srgbClr val="E7E6E6">
                <a:lumMod val="25000"/>
                <a:alpha val="1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23" name="矩形: 圆角 151">
            <a:extLst>
              <a:ext uri="{FF2B5EF4-FFF2-40B4-BE49-F238E27FC236}">
                <a16:creationId xmlns:a16="http://schemas.microsoft.com/office/drawing/2014/main" id="{A76873ED-9E19-47CE-AB0D-B0D34B6D8DA7}"/>
              </a:ext>
            </a:extLst>
          </p:cNvPr>
          <p:cNvSpPr/>
          <p:nvPr/>
        </p:nvSpPr>
        <p:spPr>
          <a:xfrm>
            <a:off x="8309713" y="5253332"/>
            <a:ext cx="829331" cy="800291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38100"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4" name="Object 800011">
            <a:extLst>
              <a:ext uri="{FF2B5EF4-FFF2-40B4-BE49-F238E27FC236}">
                <a16:creationId xmlns:a16="http://schemas.microsoft.com/office/drawing/2014/main" id="{04F69544-3123-4387-8A10-951DF4D6A1E3}"/>
              </a:ext>
            </a:extLst>
          </p:cNvPr>
          <p:cNvSpPr txBox="1"/>
          <p:nvPr/>
        </p:nvSpPr>
        <p:spPr>
          <a:xfrm>
            <a:off x="8315021" y="5460783"/>
            <a:ext cx="811324" cy="189129"/>
          </a:xfrm>
          <a:prstGeom prst="rect">
            <a:avLst/>
          </a:prstGeom>
        </p:spPr>
        <p:txBody>
          <a:bodyPr vert="horz" lIns="47856" tIns="23928" rIns="47856" bIns="23928" rtlCol="0" anchor="t" anchorCtr="0">
            <a:noAutofit/>
          </a:bodyPr>
          <a:lstStyle/>
          <a:p>
            <a:pPr algn="ctr">
              <a:lnSpc>
                <a:spcPct val="114166"/>
              </a:lnSpc>
            </a:pPr>
            <a:r>
              <a:rPr lang="en-US" altLang="zh-CN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 CN Normal" panose="020B0400000000000000" pitchFamily="34" charset="-122"/>
              </a:rPr>
              <a:t>04</a:t>
            </a:r>
            <a:endParaRPr lang="zh-CN" altLang="en-US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25" name="TextBox 21">
            <a:extLst>
              <a:ext uri="{FF2B5EF4-FFF2-40B4-BE49-F238E27FC236}">
                <a16:creationId xmlns:a16="http://schemas.microsoft.com/office/drawing/2014/main" id="{91946935-8A64-4B7C-8713-17B0F6DFFF53}"/>
              </a:ext>
            </a:extLst>
          </p:cNvPr>
          <p:cNvSpPr txBox="1"/>
          <p:nvPr/>
        </p:nvSpPr>
        <p:spPr>
          <a:xfrm>
            <a:off x="9151744" y="5332494"/>
            <a:ext cx="2140392" cy="61369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</a:p>
        </p:txBody>
      </p:sp>
      <p:sp>
        <p:nvSpPr>
          <p:cNvPr id="26" name="任意多边形: 形状 4">
            <a:extLst>
              <a:ext uri="{FF2B5EF4-FFF2-40B4-BE49-F238E27FC236}">
                <a16:creationId xmlns:a16="http://schemas.microsoft.com/office/drawing/2014/main" id="{481A13C2-3079-477B-A0F3-30251DB22088}"/>
              </a:ext>
            </a:extLst>
          </p:cNvPr>
          <p:cNvSpPr/>
          <p:nvPr/>
        </p:nvSpPr>
        <p:spPr>
          <a:xfrm>
            <a:off x="0" y="3625813"/>
            <a:ext cx="12201525" cy="762266"/>
          </a:xfrm>
          <a:custGeom>
            <a:avLst/>
            <a:gdLst>
              <a:gd name="connsiteX0" fmla="*/ 0 w 12201525"/>
              <a:gd name="connsiteY0" fmla="*/ 447675 h 762266"/>
              <a:gd name="connsiteX1" fmla="*/ 2057400 w 12201525"/>
              <a:gd name="connsiteY1" fmla="*/ 66675 h 762266"/>
              <a:gd name="connsiteX2" fmla="*/ 4810125 w 12201525"/>
              <a:gd name="connsiteY2" fmla="*/ 266700 h 762266"/>
              <a:gd name="connsiteX3" fmla="*/ 7277100 w 12201525"/>
              <a:gd name="connsiteY3" fmla="*/ 752475 h 762266"/>
              <a:gd name="connsiteX4" fmla="*/ 9934575 w 12201525"/>
              <a:gd name="connsiteY4" fmla="*/ 561975 h 762266"/>
              <a:gd name="connsiteX5" fmla="*/ 11239500 w 12201525"/>
              <a:gd name="connsiteY5" fmla="*/ 200025 h 762266"/>
              <a:gd name="connsiteX6" fmla="*/ 12201525 w 12201525"/>
              <a:gd name="connsiteY6" fmla="*/ 0 h 762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1525" h="762266">
                <a:moveTo>
                  <a:pt x="0" y="447675"/>
                </a:moveTo>
                <a:cubicBezTo>
                  <a:pt x="627856" y="272256"/>
                  <a:pt x="1255713" y="96837"/>
                  <a:pt x="2057400" y="66675"/>
                </a:cubicBezTo>
                <a:cubicBezTo>
                  <a:pt x="2859088" y="36512"/>
                  <a:pt x="3940175" y="152400"/>
                  <a:pt x="4810125" y="266700"/>
                </a:cubicBezTo>
                <a:cubicBezTo>
                  <a:pt x="5680075" y="381000"/>
                  <a:pt x="6423025" y="703263"/>
                  <a:pt x="7277100" y="752475"/>
                </a:cubicBezTo>
                <a:cubicBezTo>
                  <a:pt x="8131175" y="801687"/>
                  <a:pt x="9274175" y="654050"/>
                  <a:pt x="9934575" y="561975"/>
                </a:cubicBezTo>
                <a:cubicBezTo>
                  <a:pt x="10594975" y="469900"/>
                  <a:pt x="10861675" y="293687"/>
                  <a:pt x="11239500" y="200025"/>
                </a:cubicBezTo>
                <a:cubicBezTo>
                  <a:pt x="11617325" y="106362"/>
                  <a:pt x="11909425" y="53181"/>
                  <a:pt x="12201525" y="0"/>
                </a:cubicBezTo>
              </a:path>
            </a:pathLst>
          </a:custGeom>
          <a:noFill/>
          <a:ln w="1905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7" name="任意多边形: 形状 59">
            <a:extLst>
              <a:ext uri="{FF2B5EF4-FFF2-40B4-BE49-F238E27FC236}">
                <a16:creationId xmlns:a16="http://schemas.microsoft.com/office/drawing/2014/main" id="{A1352134-8CF4-47DA-8490-1172E3147010}"/>
              </a:ext>
            </a:extLst>
          </p:cNvPr>
          <p:cNvSpPr/>
          <p:nvPr/>
        </p:nvSpPr>
        <p:spPr>
          <a:xfrm>
            <a:off x="0" y="3559011"/>
            <a:ext cx="12201525" cy="762266"/>
          </a:xfrm>
          <a:custGeom>
            <a:avLst/>
            <a:gdLst>
              <a:gd name="connsiteX0" fmla="*/ 0 w 12201525"/>
              <a:gd name="connsiteY0" fmla="*/ 447675 h 762266"/>
              <a:gd name="connsiteX1" fmla="*/ 2057400 w 12201525"/>
              <a:gd name="connsiteY1" fmla="*/ 66675 h 762266"/>
              <a:gd name="connsiteX2" fmla="*/ 4810125 w 12201525"/>
              <a:gd name="connsiteY2" fmla="*/ 266700 h 762266"/>
              <a:gd name="connsiteX3" fmla="*/ 7277100 w 12201525"/>
              <a:gd name="connsiteY3" fmla="*/ 752475 h 762266"/>
              <a:gd name="connsiteX4" fmla="*/ 9934575 w 12201525"/>
              <a:gd name="connsiteY4" fmla="*/ 561975 h 762266"/>
              <a:gd name="connsiteX5" fmla="*/ 11239500 w 12201525"/>
              <a:gd name="connsiteY5" fmla="*/ 200025 h 762266"/>
              <a:gd name="connsiteX6" fmla="*/ 12201525 w 12201525"/>
              <a:gd name="connsiteY6" fmla="*/ 0 h 762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1525" h="762266">
                <a:moveTo>
                  <a:pt x="0" y="447675"/>
                </a:moveTo>
                <a:cubicBezTo>
                  <a:pt x="627856" y="272256"/>
                  <a:pt x="1255713" y="96837"/>
                  <a:pt x="2057400" y="66675"/>
                </a:cubicBezTo>
                <a:cubicBezTo>
                  <a:pt x="2859088" y="36512"/>
                  <a:pt x="3940175" y="152400"/>
                  <a:pt x="4810125" y="266700"/>
                </a:cubicBezTo>
                <a:cubicBezTo>
                  <a:pt x="5680075" y="381000"/>
                  <a:pt x="6423025" y="703263"/>
                  <a:pt x="7277100" y="752475"/>
                </a:cubicBezTo>
                <a:cubicBezTo>
                  <a:pt x="8131175" y="801687"/>
                  <a:pt x="9274175" y="654050"/>
                  <a:pt x="9934575" y="561975"/>
                </a:cubicBezTo>
                <a:cubicBezTo>
                  <a:pt x="10594975" y="469900"/>
                  <a:pt x="10861675" y="293687"/>
                  <a:pt x="11239500" y="200025"/>
                </a:cubicBezTo>
                <a:cubicBezTo>
                  <a:pt x="11617325" y="106362"/>
                  <a:pt x="11909425" y="53181"/>
                  <a:pt x="12201525" y="0"/>
                </a:cubicBezTo>
              </a:path>
            </a:pathLst>
          </a:custGeom>
          <a:noFill/>
          <a:ln w="1905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798157" y="525038"/>
            <a:ext cx="4581347" cy="815778"/>
            <a:chOff x="3798158" y="397135"/>
            <a:chExt cx="4581346" cy="815778"/>
          </a:xfrm>
        </p:grpSpPr>
        <p:sp>
          <p:nvSpPr>
            <p:cNvPr id="29" name="TextBox 55"/>
            <p:cNvSpPr txBox="1"/>
            <p:nvPr/>
          </p:nvSpPr>
          <p:spPr>
            <a:xfrm>
              <a:off x="4727242" y="397135"/>
              <a:ext cx="2723178" cy="561682"/>
            </a:xfrm>
            <a:prstGeom prst="rect">
              <a:avLst/>
            </a:prstGeom>
            <a:noFill/>
          </p:spPr>
          <p:txBody>
            <a:bodyPr wrap="square" lIns="68571" tIns="34285" rIns="68571" bIns="34285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思源黑体" panose="020B0500000000000000" pitchFamily="34" charset="-122"/>
                  <a:ea typeface="思源黑体" panose="020B0500000000000000" pitchFamily="34" charset="-122"/>
                  <a:cs typeface="Aparajita" panose="020B0604020202020204" pitchFamily="34" charset="0"/>
                </a:rPr>
                <a:t>Add title text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cs typeface="Aparajita" panose="020B0604020202020204" pitchFamily="34" charset="0"/>
              </a:endParaRPr>
            </a:p>
          </p:txBody>
        </p:sp>
        <p:sp>
          <p:nvSpPr>
            <p:cNvPr id="30" name="PA-文本框 50">
              <a:extLst>
                <a:ext uri="{FF2B5EF4-FFF2-40B4-BE49-F238E27FC236}">
                  <a16:creationId xmlns:a16="http://schemas.microsoft.com/office/drawing/2014/main" id="{46630D7B-4BA5-4989-8F72-A67D800FFF51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798158" y="889748"/>
              <a:ext cx="458134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tx1">
                      <a:lumMod val="85000"/>
                      <a:lumOff val="15000"/>
                      <a:alpha val="7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Introduction of atmospheric business stable company publicity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5129117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/>
      <p:bldP spid="7" grpId="0"/>
      <p:bldP spid="9" grpId="0" animBg="1"/>
      <p:bldP spid="10" grpId="0" animBg="1"/>
      <p:bldP spid="11" grpId="0" animBg="1"/>
      <p:bldP spid="12" grpId="0"/>
      <p:bldP spid="13" grpId="0"/>
      <p:bldP spid="15" grpId="0" animBg="1"/>
      <p:bldP spid="16" grpId="0" animBg="1"/>
      <p:bldP spid="17" grpId="0" animBg="1"/>
      <p:bldP spid="18" grpId="0"/>
      <p:bldP spid="19" grpId="0"/>
      <p:bldP spid="21" grpId="0" animBg="1"/>
      <p:bldP spid="22" grpId="0" animBg="1"/>
      <p:bldP spid="23" grpId="0" animBg="1"/>
      <p:bldP spid="24" grpId="0"/>
      <p:bldP spid="25" grpId="0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层2"/>
          <p:cNvGraphicFramePr/>
          <p:nvPr>
            <p:extLst>
              <p:ext uri="{D42A27DB-BD31-4B8C-83A1-F6EECF244321}">
                <p14:modId xmlns:p14="http://schemas.microsoft.com/office/powerpoint/2010/main" val="3967726522"/>
              </p:ext>
            </p:extLst>
          </p:nvPr>
        </p:nvGraphicFramePr>
        <p:xfrm>
          <a:off x="926628" y="1759206"/>
          <a:ext cx="4766461" cy="2398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3" name="图层3-1"/>
          <p:cNvSpPr txBox="1"/>
          <p:nvPr>
            <p:custDataLst>
              <p:tags r:id="rId1"/>
            </p:custDataLst>
          </p:nvPr>
        </p:nvSpPr>
        <p:spPr>
          <a:xfrm>
            <a:off x="1658082" y="5146625"/>
            <a:ext cx="3080108" cy="632141"/>
          </a:xfrm>
          <a:prstGeom prst="rect">
            <a:avLst/>
          </a:prstGeom>
          <a:noFill/>
        </p:spPr>
        <p:txBody>
          <a:bodyPr wrap="square" lIns="109710" tIns="54854" rIns="109710" bIns="5485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OPPOSans M"/>
                <a:sym typeface="+mn-lt"/>
              </a:rPr>
              <a:t>Click here to add content, content to match the title.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POSans M"/>
              <a:sym typeface="+mn-lt"/>
            </a:endParaRPr>
          </a:p>
        </p:txBody>
      </p:sp>
      <p:sp>
        <p:nvSpPr>
          <p:cNvPr id="4" name="图层3-2"/>
          <p:cNvSpPr/>
          <p:nvPr>
            <p:custDataLst>
              <p:tags r:id="rId2"/>
            </p:custDataLst>
          </p:nvPr>
        </p:nvSpPr>
        <p:spPr>
          <a:xfrm>
            <a:off x="1155704" y="5215706"/>
            <a:ext cx="388117" cy="38811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POSans M"/>
              <a:sym typeface="+mn-lt"/>
            </a:endParaRPr>
          </a:p>
        </p:txBody>
      </p:sp>
      <p:sp>
        <p:nvSpPr>
          <p:cNvPr id="5" name="图层3-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34765" y="5284701"/>
            <a:ext cx="220663" cy="232155"/>
          </a:xfrm>
          <a:custGeom>
            <a:avLst/>
            <a:gdLst>
              <a:gd name="T0" fmla="*/ 124 w 338"/>
              <a:gd name="T1" fmla="*/ 355 h 356"/>
              <a:gd name="T2" fmla="*/ 124 w 338"/>
              <a:gd name="T3" fmla="*/ 355 h 356"/>
              <a:gd name="T4" fmla="*/ 98 w 338"/>
              <a:gd name="T5" fmla="*/ 337 h 356"/>
              <a:gd name="T6" fmla="*/ 9 w 338"/>
              <a:gd name="T7" fmla="*/ 222 h 356"/>
              <a:gd name="T8" fmla="*/ 18 w 338"/>
              <a:gd name="T9" fmla="*/ 178 h 356"/>
              <a:gd name="T10" fmla="*/ 62 w 338"/>
              <a:gd name="T11" fmla="*/ 178 h 356"/>
              <a:gd name="T12" fmla="*/ 124 w 338"/>
              <a:gd name="T13" fmla="*/ 258 h 356"/>
              <a:gd name="T14" fmla="*/ 266 w 338"/>
              <a:gd name="T15" fmla="*/ 27 h 356"/>
              <a:gd name="T16" fmla="*/ 319 w 338"/>
              <a:gd name="T17" fmla="*/ 9 h 356"/>
              <a:gd name="T18" fmla="*/ 328 w 338"/>
              <a:gd name="T19" fmla="*/ 62 h 356"/>
              <a:gd name="T20" fmla="*/ 160 w 338"/>
              <a:gd name="T21" fmla="*/ 337 h 356"/>
              <a:gd name="T22" fmla="*/ 124 w 338"/>
              <a:gd name="T23" fmla="*/ 355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8" h="356">
                <a:moveTo>
                  <a:pt x="124" y="355"/>
                </a:moveTo>
                <a:lnTo>
                  <a:pt x="124" y="355"/>
                </a:lnTo>
                <a:cubicBezTo>
                  <a:pt x="115" y="355"/>
                  <a:pt x="107" y="346"/>
                  <a:pt x="98" y="337"/>
                </a:cubicBezTo>
                <a:cubicBezTo>
                  <a:pt x="9" y="222"/>
                  <a:pt x="9" y="222"/>
                  <a:pt x="9" y="222"/>
                </a:cubicBezTo>
                <a:cubicBezTo>
                  <a:pt x="0" y="204"/>
                  <a:pt x="0" y="187"/>
                  <a:pt x="18" y="178"/>
                </a:cubicBezTo>
                <a:cubicBezTo>
                  <a:pt x="36" y="160"/>
                  <a:pt x="53" y="168"/>
                  <a:pt x="62" y="178"/>
                </a:cubicBezTo>
                <a:cubicBezTo>
                  <a:pt x="124" y="258"/>
                  <a:pt x="124" y="258"/>
                  <a:pt x="124" y="258"/>
                </a:cubicBezTo>
                <a:cubicBezTo>
                  <a:pt x="266" y="27"/>
                  <a:pt x="266" y="27"/>
                  <a:pt x="266" y="27"/>
                </a:cubicBezTo>
                <a:cubicBezTo>
                  <a:pt x="284" y="9"/>
                  <a:pt x="301" y="0"/>
                  <a:pt x="319" y="9"/>
                </a:cubicBezTo>
                <a:cubicBezTo>
                  <a:pt x="337" y="18"/>
                  <a:pt x="337" y="45"/>
                  <a:pt x="328" y="62"/>
                </a:cubicBezTo>
                <a:cubicBezTo>
                  <a:pt x="160" y="337"/>
                  <a:pt x="160" y="337"/>
                  <a:pt x="160" y="337"/>
                </a:cubicBezTo>
                <a:cubicBezTo>
                  <a:pt x="151" y="346"/>
                  <a:pt x="142" y="355"/>
                  <a:pt x="124" y="355"/>
                </a:cubicBezTo>
              </a:path>
            </a:pathLst>
          </a:custGeom>
          <a:solidFill>
            <a:schemeClr val="lt1"/>
          </a:solidFill>
          <a:ln>
            <a:noFill/>
          </a:ln>
          <a:effectLst/>
        </p:spPr>
        <p:txBody>
          <a:bodyPr wrap="none" lIns="17145" tIns="8573" rIns="17145" bIns="8573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POSans M"/>
              <a:sym typeface="+mn-lt"/>
            </a:endParaRPr>
          </a:p>
        </p:txBody>
      </p:sp>
      <p:sp>
        <p:nvSpPr>
          <p:cNvPr id="6" name="图层4-1"/>
          <p:cNvSpPr txBox="1"/>
          <p:nvPr>
            <p:custDataLst>
              <p:tags r:id="rId4"/>
            </p:custDataLst>
          </p:nvPr>
        </p:nvSpPr>
        <p:spPr>
          <a:xfrm>
            <a:off x="1658082" y="5837619"/>
            <a:ext cx="3080108" cy="632141"/>
          </a:xfrm>
          <a:prstGeom prst="rect">
            <a:avLst/>
          </a:prstGeom>
          <a:noFill/>
        </p:spPr>
        <p:txBody>
          <a:bodyPr wrap="square" lIns="109710" tIns="54854" rIns="109710" bIns="5485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OPPOSans M"/>
                <a:sym typeface="+mn-lt"/>
              </a:rPr>
              <a:t>Click here to add content, content to match the title.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POSans M"/>
              <a:sym typeface="+mn-lt"/>
            </a:endParaRPr>
          </a:p>
        </p:txBody>
      </p:sp>
      <p:sp>
        <p:nvSpPr>
          <p:cNvPr id="7" name="图层4-2"/>
          <p:cNvSpPr/>
          <p:nvPr>
            <p:custDataLst>
              <p:tags r:id="rId5"/>
            </p:custDataLst>
          </p:nvPr>
        </p:nvSpPr>
        <p:spPr>
          <a:xfrm>
            <a:off x="1155704" y="5906700"/>
            <a:ext cx="388117" cy="38811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POSans M"/>
              <a:sym typeface="+mn-lt"/>
            </a:endParaRPr>
          </a:p>
        </p:txBody>
      </p:sp>
      <p:sp>
        <p:nvSpPr>
          <p:cNvPr id="8" name="图层4-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234765" y="5975695"/>
            <a:ext cx="220663" cy="232155"/>
          </a:xfrm>
          <a:custGeom>
            <a:avLst/>
            <a:gdLst>
              <a:gd name="T0" fmla="*/ 124 w 338"/>
              <a:gd name="T1" fmla="*/ 355 h 356"/>
              <a:gd name="T2" fmla="*/ 124 w 338"/>
              <a:gd name="T3" fmla="*/ 355 h 356"/>
              <a:gd name="T4" fmla="*/ 98 w 338"/>
              <a:gd name="T5" fmla="*/ 337 h 356"/>
              <a:gd name="T6" fmla="*/ 9 w 338"/>
              <a:gd name="T7" fmla="*/ 222 h 356"/>
              <a:gd name="T8" fmla="*/ 18 w 338"/>
              <a:gd name="T9" fmla="*/ 178 h 356"/>
              <a:gd name="T10" fmla="*/ 62 w 338"/>
              <a:gd name="T11" fmla="*/ 178 h 356"/>
              <a:gd name="T12" fmla="*/ 124 w 338"/>
              <a:gd name="T13" fmla="*/ 258 h 356"/>
              <a:gd name="T14" fmla="*/ 266 w 338"/>
              <a:gd name="T15" fmla="*/ 27 h 356"/>
              <a:gd name="T16" fmla="*/ 319 w 338"/>
              <a:gd name="T17" fmla="*/ 9 h 356"/>
              <a:gd name="T18" fmla="*/ 328 w 338"/>
              <a:gd name="T19" fmla="*/ 62 h 356"/>
              <a:gd name="T20" fmla="*/ 160 w 338"/>
              <a:gd name="T21" fmla="*/ 337 h 356"/>
              <a:gd name="T22" fmla="*/ 124 w 338"/>
              <a:gd name="T23" fmla="*/ 355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8" h="356">
                <a:moveTo>
                  <a:pt x="124" y="355"/>
                </a:moveTo>
                <a:lnTo>
                  <a:pt x="124" y="355"/>
                </a:lnTo>
                <a:cubicBezTo>
                  <a:pt x="115" y="355"/>
                  <a:pt x="107" y="346"/>
                  <a:pt x="98" y="337"/>
                </a:cubicBezTo>
                <a:cubicBezTo>
                  <a:pt x="9" y="222"/>
                  <a:pt x="9" y="222"/>
                  <a:pt x="9" y="222"/>
                </a:cubicBezTo>
                <a:cubicBezTo>
                  <a:pt x="0" y="204"/>
                  <a:pt x="0" y="187"/>
                  <a:pt x="18" y="178"/>
                </a:cubicBezTo>
                <a:cubicBezTo>
                  <a:pt x="36" y="160"/>
                  <a:pt x="53" y="168"/>
                  <a:pt x="62" y="178"/>
                </a:cubicBezTo>
                <a:cubicBezTo>
                  <a:pt x="124" y="258"/>
                  <a:pt x="124" y="258"/>
                  <a:pt x="124" y="258"/>
                </a:cubicBezTo>
                <a:cubicBezTo>
                  <a:pt x="266" y="27"/>
                  <a:pt x="266" y="27"/>
                  <a:pt x="266" y="27"/>
                </a:cubicBezTo>
                <a:cubicBezTo>
                  <a:pt x="284" y="9"/>
                  <a:pt x="301" y="0"/>
                  <a:pt x="319" y="9"/>
                </a:cubicBezTo>
                <a:cubicBezTo>
                  <a:pt x="337" y="18"/>
                  <a:pt x="337" y="45"/>
                  <a:pt x="328" y="62"/>
                </a:cubicBezTo>
                <a:cubicBezTo>
                  <a:pt x="160" y="337"/>
                  <a:pt x="160" y="337"/>
                  <a:pt x="160" y="337"/>
                </a:cubicBezTo>
                <a:cubicBezTo>
                  <a:pt x="151" y="346"/>
                  <a:pt x="142" y="355"/>
                  <a:pt x="124" y="355"/>
                </a:cubicBezTo>
              </a:path>
            </a:pathLst>
          </a:custGeom>
          <a:solidFill>
            <a:schemeClr val="lt1"/>
          </a:solidFill>
          <a:ln>
            <a:noFill/>
          </a:ln>
          <a:effectLst/>
        </p:spPr>
        <p:txBody>
          <a:bodyPr wrap="none" lIns="17145" tIns="8573" rIns="17145" bIns="8573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POSans M"/>
              <a:sym typeface="+mn-lt"/>
            </a:endParaRPr>
          </a:p>
        </p:txBody>
      </p:sp>
      <p:sp>
        <p:nvSpPr>
          <p:cNvPr id="9" name="图层5"/>
          <p:cNvSpPr txBox="1"/>
          <p:nvPr>
            <p:custDataLst>
              <p:tags r:id="rId7"/>
            </p:custDataLst>
          </p:nvPr>
        </p:nvSpPr>
        <p:spPr>
          <a:xfrm>
            <a:off x="1155700" y="4224259"/>
            <a:ext cx="1745469" cy="369312"/>
          </a:xfrm>
          <a:prstGeom prst="rect">
            <a:avLst/>
          </a:prstGeom>
          <a:noFill/>
        </p:spPr>
        <p:txBody>
          <a:bodyPr wrap="square" lIns="91422" tIns="45710" rIns="91422" bIns="4571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OPPOSans M"/>
                <a:sym typeface="+mn-lt"/>
              </a:rPr>
              <a:t>Add title text</a:t>
            </a:r>
            <a:endParaRPr kumimoji="0" lang="zh-CN" altLang="en-US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POSans M"/>
              <a:sym typeface="+mn-lt"/>
            </a:endParaRPr>
          </a:p>
        </p:txBody>
      </p:sp>
      <p:sp>
        <p:nvSpPr>
          <p:cNvPr id="10" name="图层6"/>
          <p:cNvSpPr txBox="1"/>
          <p:nvPr>
            <p:custDataLst>
              <p:tags r:id="rId8"/>
            </p:custDataLst>
          </p:nvPr>
        </p:nvSpPr>
        <p:spPr>
          <a:xfrm>
            <a:off x="1117600" y="4527297"/>
            <a:ext cx="4546600" cy="355142"/>
          </a:xfrm>
          <a:prstGeom prst="rect">
            <a:avLst/>
          </a:prstGeom>
          <a:noFill/>
        </p:spPr>
        <p:txBody>
          <a:bodyPr wrap="square" lIns="109710" tIns="54854" rIns="109710" bIns="5485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OPPOSans M"/>
                <a:sym typeface="+mn-lt"/>
              </a:rPr>
              <a:t>Click here to add content, content to match the title.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POSans M"/>
              <a:sym typeface="+mn-lt"/>
            </a:endParaRPr>
          </a:p>
        </p:txBody>
      </p:sp>
      <p:sp>
        <p:nvSpPr>
          <p:cNvPr id="11" name="图层7-1"/>
          <p:cNvSpPr txBox="1"/>
          <p:nvPr>
            <p:custDataLst>
              <p:tags r:id="rId9"/>
            </p:custDataLst>
          </p:nvPr>
        </p:nvSpPr>
        <p:spPr>
          <a:xfrm>
            <a:off x="7068282" y="5149585"/>
            <a:ext cx="3080108" cy="632141"/>
          </a:xfrm>
          <a:prstGeom prst="rect">
            <a:avLst/>
          </a:prstGeom>
          <a:noFill/>
        </p:spPr>
        <p:txBody>
          <a:bodyPr wrap="square" lIns="109710" tIns="54854" rIns="109710" bIns="5485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OPPOSans M"/>
                <a:sym typeface="+mn-lt"/>
              </a:rPr>
              <a:t>Click here to add content, content to match the title.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POSans M"/>
              <a:sym typeface="+mn-lt"/>
            </a:endParaRPr>
          </a:p>
        </p:txBody>
      </p:sp>
      <p:sp>
        <p:nvSpPr>
          <p:cNvPr id="12" name="图层7-2"/>
          <p:cNvSpPr/>
          <p:nvPr>
            <p:custDataLst>
              <p:tags r:id="rId10"/>
            </p:custDataLst>
          </p:nvPr>
        </p:nvSpPr>
        <p:spPr>
          <a:xfrm>
            <a:off x="6565904" y="5218666"/>
            <a:ext cx="388117" cy="38811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POSans M"/>
              <a:sym typeface="+mn-lt"/>
            </a:endParaRPr>
          </a:p>
        </p:txBody>
      </p:sp>
      <p:sp>
        <p:nvSpPr>
          <p:cNvPr id="13" name="图层7-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644965" y="5287661"/>
            <a:ext cx="220663" cy="232155"/>
          </a:xfrm>
          <a:custGeom>
            <a:avLst/>
            <a:gdLst>
              <a:gd name="T0" fmla="*/ 124 w 338"/>
              <a:gd name="T1" fmla="*/ 355 h 356"/>
              <a:gd name="T2" fmla="*/ 124 w 338"/>
              <a:gd name="T3" fmla="*/ 355 h 356"/>
              <a:gd name="T4" fmla="*/ 98 w 338"/>
              <a:gd name="T5" fmla="*/ 337 h 356"/>
              <a:gd name="T6" fmla="*/ 9 w 338"/>
              <a:gd name="T7" fmla="*/ 222 h 356"/>
              <a:gd name="T8" fmla="*/ 18 w 338"/>
              <a:gd name="T9" fmla="*/ 178 h 356"/>
              <a:gd name="T10" fmla="*/ 62 w 338"/>
              <a:gd name="T11" fmla="*/ 178 h 356"/>
              <a:gd name="T12" fmla="*/ 124 w 338"/>
              <a:gd name="T13" fmla="*/ 258 h 356"/>
              <a:gd name="T14" fmla="*/ 266 w 338"/>
              <a:gd name="T15" fmla="*/ 27 h 356"/>
              <a:gd name="T16" fmla="*/ 319 w 338"/>
              <a:gd name="T17" fmla="*/ 9 h 356"/>
              <a:gd name="T18" fmla="*/ 328 w 338"/>
              <a:gd name="T19" fmla="*/ 62 h 356"/>
              <a:gd name="T20" fmla="*/ 160 w 338"/>
              <a:gd name="T21" fmla="*/ 337 h 356"/>
              <a:gd name="T22" fmla="*/ 124 w 338"/>
              <a:gd name="T23" fmla="*/ 355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8" h="356">
                <a:moveTo>
                  <a:pt x="124" y="355"/>
                </a:moveTo>
                <a:lnTo>
                  <a:pt x="124" y="355"/>
                </a:lnTo>
                <a:cubicBezTo>
                  <a:pt x="115" y="355"/>
                  <a:pt x="107" y="346"/>
                  <a:pt x="98" y="337"/>
                </a:cubicBezTo>
                <a:cubicBezTo>
                  <a:pt x="9" y="222"/>
                  <a:pt x="9" y="222"/>
                  <a:pt x="9" y="222"/>
                </a:cubicBezTo>
                <a:cubicBezTo>
                  <a:pt x="0" y="204"/>
                  <a:pt x="0" y="187"/>
                  <a:pt x="18" y="178"/>
                </a:cubicBezTo>
                <a:cubicBezTo>
                  <a:pt x="36" y="160"/>
                  <a:pt x="53" y="168"/>
                  <a:pt x="62" y="178"/>
                </a:cubicBezTo>
                <a:cubicBezTo>
                  <a:pt x="124" y="258"/>
                  <a:pt x="124" y="258"/>
                  <a:pt x="124" y="258"/>
                </a:cubicBezTo>
                <a:cubicBezTo>
                  <a:pt x="266" y="27"/>
                  <a:pt x="266" y="27"/>
                  <a:pt x="266" y="27"/>
                </a:cubicBezTo>
                <a:cubicBezTo>
                  <a:pt x="284" y="9"/>
                  <a:pt x="301" y="0"/>
                  <a:pt x="319" y="9"/>
                </a:cubicBezTo>
                <a:cubicBezTo>
                  <a:pt x="337" y="18"/>
                  <a:pt x="337" y="45"/>
                  <a:pt x="328" y="62"/>
                </a:cubicBezTo>
                <a:cubicBezTo>
                  <a:pt x="160" y="337"/>
                  <a:pt x="160" y="337"/>
                  <a:pt x="160" y="337"/>
                </a:cubicBezTo>
                <a:cubicBezTo>
                  <a:pt x="151" y="346"/>
                  <a:pt x="142" y="355"/>
                  <a:pt x="124" y="355"/>
                </a:cubicBezTo>
              </a:path>
            </a:pathLst>
          </a:custGeom>
          <a:solidFill>
            <a:schemeClr val="lt1"/>
          </a:solidFill>
          <a:ln>
            <a:noFill/>
          </a:ln>
          <a:effectLst/>
        </p:spPr>
        <p:txBody>
          <a:bodyPr wrap="none" lIns="17145" tIns="8573" rIns="17145" bIns="8573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POSans M"/>
              <a:sym typeface="+mn-lt"/>
            </a:endParaRPr>
          </a:p>
        </p:txBody>
      </p:sp>
      <p:sp>
        <p:nvSpPr>
          <p:cNvPr id="14" name="图层8-1"/>
          <p:cNvSpPr txBox="1"/>
          <p:nvPr>
            <p:custDataLst>
              <p:tags r:id="rId12"/>
            </p:custDataLst>
          </p:nvPr>
        </p:nvSpPr>
        <p:spPr>
          <a:xfrm>
            <a:off x="7068282" y="5840578"/>
            <a:ext cx="3080108" cy="632141"/>
          </a:xfrm>
          <a:prstGeom prst="rect">
            <a:avLst/>
          </a:prstGeom>
          <a:noFill/>
        </p:spPr>
        <p:txBody>
          <a:bodyPr wrap="square" lIns="109710" tIns="54854" rIns="109710" bIns="5485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OPPOSans M"/>
                <a:sym typeface="+mn-lt"/>
              </a:rPr>
              <a:t>Click here to add content, content to match the title.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POSans M"/>
              <a:sym typeface="+mn-lt"/>
            </a:endParaRPr>
          </a:p>
        </p:txBody>
      </p:sp>
      <p:sp>
        <p:nvSpPr>
          <p:cNvPr id="15" name="图层8-2"/>
          <p:cNvSpPr/>
          <p:nvPr>
            <p:custDataLst>
              <p:tags r:id="rId13"/>
            </p:custDataLst>
          </p:nvPr>
        </p:nvSpPr>
        <p:spPr>
          <a:xfrm>
            <a:off x="6565904" y="5909659"/>
            <a:ext cx="388117" cy="38811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POSans M"/>
              <a:sym typeface="+mn-lt"/>
            </a:endParaRPr>
          </a:p>
        </p:txBody>
      </p:sp>
      <p:sp>
        <p:nvSpPr>
          <p:cNvPr id="16" name="图层8-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644965" y="5978654"/>
            <a:ext cx="220663" cy="232155"/>
          </a:xfrm>
          <a:custGeom>
            <a:avLst/>
            <a:gdLst>
              <a:gd name="T0" fmla="*/ 124 w 338"/>
              <a:gd name="T1" fmla="*/ 355 h 356"/>
              <a:gd name="T2" fmla="*/ 124 w 338"/>
              <a:gd name="T3" fmla="*/ 355 h 356"/>
              <a:gd name="T4" fmla="*/ 98 w 338"/>
              <a:gd name="T5" fmla="*/ 337 h 356"/>
              <a:gd name="T6" fmla="*/ 9 w 338"/>
              <a:gd name="T7" fmla="*/ 222 h 356"/>
              <a:gd name="T8" fmla="*/ 18 w 338"/>
              <a:gd name="T9" fmla="*/ 178 h 356"/>
              <a:gd name="T10" fmla="*/ 62 w 338"/>
              <a:gd name="T11" fmla="*/ 178 h 356"/>
              <a:gd name="T12" fmla="*/ 124 w 338"/>
              <a:gd name="T13" fmla="*/ 258 h 356"/>
              <a:gd name="T14" fmla="*/ 266 w 338"/>
              <a:gd name="T15" fmla="*/ 27 h 356"/>
              <a:gd name="T16" fmla="*/ 319 w 338"/>
              <a:gd name="T17" fmla="*/ 9 h 356"/>
              <a:gd name="T18" fmla="*/ 328 w 338"/>
              <a:gd name="T19" fmla="*/ 62 h 356"/>
              <a:gd name="T20" fmla="*/ 160 w 338"/>
              <a:gd name="T21" fmla="*/ 337 h 356"/>
              <a:gd name="T22" fmla="*/ 124 w 338"/>
              <a:gd name="T23" fmla="*/ 355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8" h="356">
                <a:moveTo>
                  <a:pt x="124" y="355"/>
                </a:moveTo>
                <a:lnTo>
                  <a:pt x="124" y="355"/>
                </a:lnTo>
                <a:cubicBezTo>
                  <a:pt x="115" y="355"/>
                  <a:pt x="107" y="346"/>
                  <a:pt x="98" y="337"/>
                </a:cubicBezTo>
                <a:cubicBezTo>
                  <a:pt x="9" y="222"/>
                  <a:pt x="9" y="222"/>
                  <a:pt x="9" y="222"/>
                </a:cubicBezTo>
                <a:cubicBezTo>
                  <a:pt x="0" y="204"/>
                  <a:pt x="0" y="187"/>
                  <a:pt x="18" y="178"/>
                </a:cubicBezTo>
                <a:cubicBezTo>
                  <a:pt x="36" y="160"/>
                  <a:pt x="53" y="168"/>
                  <a:pt x="62" y="178"/>
                </a:cubicBezTo>
                <a:cubicBezTo>
                  <a:pt x="124" y="258"/>
                  <a:pt x="124" y="258"/>
                  <a:pt x="124" y="258"/>
                </a:cubicBezTo>
                <a:cubicBezTo>
                  <a:pt x="266" y="27"/>
                  <a:pt x="266" y="27"/>
                  <a:pt x="266" y="27"/>
                </a:cubicBezTo>
                <a:cubicBezTo>
                  <a:pt x="284" y="9"/>
                  <a:pt x="301" y="0"/>
                  <a:pt x="319" y="9"/>
                </a:cubicBezTo>
                <a:cubicBezTo>
                  <a:pt x="337" y="18"/>
                  <a:pt x="337" y="45"/>
                  <a:pt x="328" y="62"/>
                </a:cubicBezTo>
                <a:cubicBezTo>
                  <a:pt x="160" y="337"/>
                  <a:pt x="160" y="337"/>
                  <a:pt x="160" y="337"/>
                </a:cubicBezTo>
                <a:cubicBezTo>
                  <a:pt x="151" y="346"/>
                  <a:pt x="142" y="355"/>
                  <a:pt x="124" y="355"/>
                </a:cubicBezTo>
              </a:path>
            </a:pathLst>
          </a:custGeom>
          <a:solidFill>
            <a:schemeClr val="lt1"/>
          </a:solidFill>
          <a:ln>
            <a:noFill/>
          </a:ln>
          <a:effectLst/>
        </p:spPr>
        <p:txBody>
          <a:bodyPr wrap="none" lIns="17145" tIns="8573" rIns="17145" bIns="8573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POSans M"/>
              <a:sym typeface="+mn-lt"/>
            </a:endParaRPr>
          </a:p>
        </p:txBody>
      </p:sp>
      <p:sp>
        <p:nvSpPr>
          <p:cNvPr id="17" name="图层9"/>
          <p:cNvSpPr txBox="1"/>
          <p:nvPr>
            <p:custDataLst>
              <p:tags r:id="rId15"/>
            </p:custDataLst>
          </p:nvPr>
        </p:nvSpPr>
        <p:spPr>
          <a:xfrm>
            <a:off x="6565900" y="4227216"/>
            <a:ext cx="1745469" cy="369312"/>
          </a:xfrm>
          <a:prstGeom prst="rect">
            <a:avLst/>
          </a:prstGeom>
          <a:noFill/>
        </p:spPr>
        <p:txBody>
          <a:bodyPr wrap="square" lIns="91422" tIns="45710" rIns="91422" bIns="4571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OPPOSans M"/>
                <a:sym typeface="+mn-lt"/>
              </a:rPr>
              <a:t>Add title text</a:t>
            </a:r>
            <a:endParaRPr kumimoji="0" lang="zh-CN" altLang="en-US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POSans M"/>
              <a:sym typeface="+mn-lt"/>
            </a:endParaRPr>
          </a:p>
        </p:txBody>
      </p:sp>
      <p:sp>
        <p:nvSpPr>
          <p:cNvPr id="18" name="图层10"/>
          <p:cNvSpPr txBox="1"/>
          <p:nvPr>
            <p:custDataLst>
              <p:tags r:id="rId16"/>
            </p:custDataLst>
          </p:nvPr>
        </p:nvSpPr>
        <p:spPr>
          <a:xfrm>
            <a:off x="6527800" y="4530257"/>
            <a:ext cx="4546600" cy="355142"/>
          </a:xfrm>
          <a:prstGeom prst="rect">
            <a:avLst/>
          </a:prstGeom>
          <a:noFill/>
        </p:spPr>
        <p:txBody>
          <a:bodyPr wrap="square" lIns="109710" tIns="54854" rIns="109710" bIns="5485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OPPOSans M"/>
                <a:sym typeface="+mn-lt"/>
              </a:rPr>
              <a:t>Click here to add content, content to match the title.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POSans M"/>
              <a:sym typeface="+mn-lt"/>
            </a:endParaRPr>
          </a:p>
        </p:txBody>
      </p:sp>
      <p:graphicFrame>
        <p:nvGraphicFramePr>
          <p:cNvPr id="19" name="图层12"/>
          <p:cNvGraphicFramePr/>
          <p:nvPr>
            <p:extLst>
              <p:ext uri="{D42A27DB-BD31-4B8C-83A1-F6EECF244321}">
                <p14:modId xmlns:p14="http://schemas.microsoft.com/office/powerpoint/2010/main" val="3301835955"/>
              </p:ext>
            </p:extLst>
          </p:nvPr>
        </p:nvGraphicFramePr>
        <p:xfrm>
          <a:off x="6226974" y="1761746"/>
          <a:ext cx="4766461" cy="2398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pSp>
        <p:nvGrpSpPr>
          <p:cNvPr id="24" name="组合 23"/>
          <p:cNvGrpSpPr/>
          <p:nvPr/>
        </p:nvGrpSpPr>
        <p:grpSpPr>
          <a:xfrm>
            <a:off x="3798157" y="525038"/>
            <a:ext cx="4581347" cy="815778"/>
            <a:chOff x="3798158" y="397135"/>
            <a:chExt cx="4581346" cy="815778"/>
          </a:xfrm>
        </p:grpSpPr>
        <p:sp>
          <p:nvSpPr>
            <p:cNvPr id="25" name="TextBox 55"/>
            <p:cNvSpPr txBox="1"/>
            <p:nvPr/>
          </p:nvSpPr>
          <p:spPr>
            <a:xfrm>
              <a:off x="4727242" y="397135"/>
              <a:ext cx="2723178" cy="561682"/>
            </a:xfrm>
            <a:prstGeom prst="rect">
              <a:avLst/>
            </a:prstGeom>
            <a:noFill/>
          </p:spPr>
          <p:txBody>
            <a:bodyPr wrap="square" lIns="68571" tIns="34285" rIns="68571" bIns="34285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思源黑体" panose="020B0500000000000000" pitchFamily="34" charset="-122"/>
                  <a:ea typeface="思源黑体" panose="020B0500000000000000" pitchFamily="34" charset="-122"/>
                  <a:cs typeface="Aparajita" panose="020B0604020202020204" pitchFamily="34" charset="0"/>
                </a:rPr>
                <a:t>Add title text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cs typeface="Aparajita" panose="020B0604020202020204" pitchFamily="34" charset="0"/>
              </a:endParaRPr>
            </a:p>
          </p:txBody>
        </p:sp>
        <p:sp>
          <p:nvSpPr>
            <p:cNvPr id="26" name="PA-文本框 50">
              <a:extLst>
                <a:ext uri="{FF2B5EF4-FFF2-40B4-BE49-F238E27FC236}">
                  <a16:creationId xmlns:a16="http://schemas.microsoft.com/office/drawing/2014/main" id="{46630D7B-4BA5-4989-8F72-A67D800FFF51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3798158" y="889748"/>
              <a:ext cx="458134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tx1">
                      <a:lumMod val="85000"/>
                      <a:lumOff val="15000"/>
                      <a:alpha val="7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Introduction of atmospheric business stable company publicity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6930125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  <p:bldP spid="4" grpId="0" animBg="1"/>
      <p:bldP spid="5" grpId="0" animBg="1"/>
      <p:bldP spid="6" grpId="0"/>
      <p:bldP spid="7" grpId="0" animBg="1"/>
      <p:bldP spid="8" grpId="0" animBg="1"/>
      <p:bldP spid="9" grpId="0"/>
      <p:bldP spid="10" grpId="0"/>
      <p:bldP spid="11" grpId="0"/>
      <p:bldP spid="12" grpId="0" animBg="1"/>
      <p:bldP spid="13" grpId="0" animBg="1"/>
      <p:bldP spid="14" grpId="0"/>
      <p:bldP spid="15" grpId="0" animBg="1"/>
      <p:bldP spid="16" grpId="0" animBg="1"/>
      <p:bldP spid="17" grpId="0"/>
      <p:bldP spid="18" grpId="0"/>
      <p:bldGraphic spid="19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DB134A67-0DCA-43A7-8191-B7CC9310936A}"/>
              </a:ext>
            </a:extLst>
          </p:cNvPr>
          <p:cNvSpPr/>
          <p:nvPr/>
        </p:nvSpPr>
        <p:spPr>
          <a:xfrm>
            <a:off x="5708469" y="2408176"/>
            <a:ext cx="103327" cy="85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AC86EE1-9AAC-49E7-984E-B07269D9EAFE}"/>
              </a:ext>
            </a:extLst>
          </p:cNvPr>
          <p:cNvSpPr/>
          <p:nvPr/>
        </p:nvSpPr>
        <p:spPr>
          <a:xfrm>
            <a:off x="5770436" y="2408176"/>
            <a:ext cx="2513453" cy="8552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5" name="iconfont-11145-6996231">
            <a:extLst>
              <a:ext uri="{FF2B5EF4-FFF2-40B4-BE49-F238E27FC236}">
                <a16:creationId xmlns:a16="http://schemas.microsoft.com/office/drawing/2014/main" id="{7EE55941-49D2-44EC-AA9B-5B25917AFDA0}"/>
              </a:ext>
            </a:extLst>
          </p:cNvPr>
          <p:cNvSpPr/>
          <p:nvPr/>
        </p:nvSpPr>
        <p:spPr>
          <a:xfrm>
            <a:off x="6210565" y="2641482"/>
            <a:ext cx="389496" cy="388629"/>
          </a:xfrm>
          <a:custGeom>
            <a:avLst/>
            <a:gdLst>
              <a:gd name="T0" fmla="*/ 9125 w 11225"/>
              <a:gd name="T1" fmla="*/ 4700 h 11200"/>
              <a:gd name="T2" fmla="*/ 9025 w 11225"/>
              <a:gd name="T3" fmla="*/ 800 h 11200"/>
              <a:gd name="T4" fmla="*/ 800 w 11225"/>
              <a:gd name="T5" fmla="*/ 900 h 11200"/>
              <a:gd name="T6" fmla="*/ 900 w 11225"/>
              <a:gd name="T7" fmla="*/ 10400 h 11200"/>
              <a:gd name="T8" fmla="*/ 4913 w 11225"/>
              <a:gd name="T9" fmla="*/ 10800 h 11200"/>
              <a:gd name="T10" fmla="*/ 400 w 11225"/>
              <a:gd name="T11" fmla="*/ 11200 h 11200"/>
              <a:gd name="T12" fmla="*/ 0 w 11225"/>
              <a:gd name="T13" fmla="*/ 400 h 11200"/>
              <a:gd name="T14" fmla="*/ 9525 w 11225"/>
              <a:gd name="T15" fmla="*/ 0 h 11200"/>
              <a:gd name="T16" fmla="*/ 9925 w 11225"/>
              <a:gd name="T17" fmla="*/ 4700 h 11200"/>
              <a:gd name="T18" fmla="*/ 1838 w 11225"/>
              <a:gd name="T19" fmla="*/ 2575 h 11200"/>
              <a:gd name="T20" fmla="*/ 8125 w 11225"/>
              <a:gd name="T21" fmla="*/ 2975 h 11200"/>
              <a:gd name="T22" fmla="*/ 1838 w 11225"/>
              <a:gd name="T23" fmla="*/ 3375 h 11200"/>
              <a:gd name="T24" fmla="*/ 1838 w 11225"/>
              <a:gd name="T25" fmla="*/ 2575 h 11200"/>
              <a:gd name="T26" fmla="*/ 4550 w 11225"/>
              <a:gd name="T27" fmla="*/ 5150 h 11200"/>
              <a:gd name="T28" fmla="*/ 4550 w 11225"/>
              <a:gd name="T29" fmla="*/ 5950 h 11200"/>
              <a:gd name="T30" fmla="*/ 1500 w 11225"/>
              <a:gd name="T31" fmla="*/ 5550 h 11200"/>
              <a:gd name="T32" fmla="*/ 5700 w 11225"/>
              <a:gd name="T33" fmla="*/ 5150 h 11200"/>
              <a:gd name="T34" fmla="*/ 6650 w 11225"/>
              <a:gd name="T35" fmla="*/ 5550 h 11200"/>
              <a:gd name="T36" fmla="*/ 5700 w 11225"/>
              <a:gd name="T37" fmla="*/ 5950 h 11200"/>
              <a:gd name="T38" fmla="*/ 5700 w 11225"/>
              <a:gd name="T39" fmla="*/ 5150 h 11200"/>
              <a:gd name="T40" fmla="*/ 9628 w 11225"/>
              <a:gd name="T41" fmla="*/ 5733 h 11200"/>
              <a:gd name="T42" fmla="*/ 11069 w 11225"/>
              <a:gd name="T43" fmla="*/ 6608 h 11200"/>
              <a:gd name="T44" fmla="*/ 7501 w 11225"/>
              <a:gd name="T45" fmla="*/ 10742 h 11200"/>
              <a:gd name="T46" fmla="*/ 6097 w 11225"/>
              <a:gd name="T47" fmla="*/ 10915 h 11200"/>
              <a:gd name="T48" fmla="*/ 5887 w 11225"/>
              <a:gd name="T49" fmla="*/ 10705 h 11200"/>
              <a:gd name="T50" fmla="*/ 6060 w 11225"/>
              <a:gd name="T51" fmla="*/ 9301 h 11200"/>
              <a:gd name="T52" fmla="*/ 6429 w 11225"/>
              <a:gd name="T53" fmla="*/ 10266 h 11200"/>
              <a:gd name="T54" fmla="*/ 6897 w 11225"/>
              <a:gd name="T55" fmla="*/ 10356 h 11200"/>
              <a:gd name="T56" fmla="*/ 10247 w 11225"/>
              <a:gd name="T57" fmla="*/ 6864 h 11200"/>
              <a:gd name="T58" fmla="*/ 9796 w 11225"/>
              <a:gd name="T59" fmla="*/ 6555 h 11200"/>
              <a:gd name="T60" fmla="*/ 1900 w 11225"/>
              <a:gd name="T61" fmla="*/ 8525 h 11200"/>
              <a:gd name="T62" fmla="*/ 1900 w 11225"/>
              <a:gd name="T63" fmla="*/ 7725 h 11200"/>
              <a:gd name="T64" fmla="*/ 1900 w 11225"/>
              <a:gd name="T65" fmla="*/ 8525 h 11200"/>
              <a:gd name="T66" fmla="*/ 2800 w 11225"/>
              <a:gd name="T67" fmla="*/ 8125 h 11200"/>
              <a:gd name="T68" fmla="*/ 3600 w 11225"/>
              <a:gd name="T69" fmla="*/ 8125 h 11200"/>
              <a:gd name="T70" fmla="*/ 4500 w 11225"/>
              <a:gd name="T71" fmla="*/ 8525 h 11200"/>
              <a:gd name="T72" fmla="*/ 4500 w 11225"/>
              <a:gd name="T73" fmla="*/ 7725 h 11200"/>
              <a:gd name="T74" fmla="*/ 4500 w 11225"/>
              <a:gd name="T75" fmla="*/ 8525 h 1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1225" h="11200">
                <a:moveTo>
                  <a:pt x="9525" y="5100"/>
                </a:moveTo>
                <a:cubicBezTo>
                  <a:pt x="9304" y="5100"/>
                  <a:pt x="9125" y="4921"/>
                  <a:pt x="9125" y="4700"/>
                </a:cubicBezTo>
                <a:lnTo>
                  <a:pt x="9125" y="900"/>
                </a:lnTo>
                <a:cubicBezTo>
                  <a:pt x="9125" y="845"/>
                  <a:pt x="9080" y="800"/>
                  <a:pt x="9025" y="800"/>
                </a:cubicBezTo>
                <a:lnTo>
                  <a:pt x="900" y="800"/>
                </a:lnTo>
                <a:cubicBezTo>
                  <a:pt x="845" y="800"/>
                  <a:pt x="800" y="845"/>
                  <a:pt x="800" y="900"/>
                </a:cubicBezTo>
                <a:lnTo>
                  <a:pt x="800" y="10300"/>
                </a:lnTo>
                <a:cubicBezTo>
                  <a:pt x="800" y="10355"/>
                  <a:pt x="845" y="10400"/>
                  <a:pt x="900" y="10400"/>
                </a:cubicBezTo>
                <a:lnTo>
                  <a:pt x="4513" y="10400"/>
                </a:lnTo>
                <a:cubicBezTo>
                  <a:pt x="4733" y="10400"/>
                  <a:pt x="4913" y="10579"/>
                  <a:pt x="4913" y="10800"/>
                </a:cubicBezTo>
                <a:cubicBezTo>
                  <a:pt x="4913" y="11021"/>
                  <a:pt x="4733" y="11200"/>
                  <a:pt x="4513" y="11200"/>
                </a:cubicBezTo>
                <a:lnTo>
                  <a:pt x="400" y="11200"/>
                </a:lnTo>
                <a:cubicBezTo>
                  <a:pt x="179" y="11200"/>
                  <a:pt x="0" y="11021"/>
                  <a:pt x="0" y="10800"/>
                </a:cubicBezTo>
                <a:lnTo>
                  <a:pt x="0" y="400"/>
                </a:lnTo>
                <a:cubicBezTo>
                  <a:pt x="0" y="179"/>
                  <a:pt x="179" y="0"/>
                  <a:pt x="400" y="0"/>
                </a:cubicBezTo>
                <a:lnTo>
                  <a:pt x="9525" y="0"/>
                </a:lnTo>
                <a:cubicBezTo>
                  <a:pt x="9746" y="0"/>
                  <a:pt x="9925" y="179"/>
                  <a:pt x="9925" y="400"/>
                </a:cubicBezTo>
                <a:lnTo>
                  <a:pt x="9925" y="4700"/>
                </a:lnTo>
                <a:cubicBezTo>
                  <a:pt x="9925" y="4921"/>
                  <a:pt x="9746" y="5100"/>
                  <a:pt x="9525" y="5100"/>
                </a:cubicBezTo>
                <a:close/>
                <a:moveTo>
                  <a:pt x="1838" y="2575"/>
                </a:moveTo>
                <a:lnTo>
                  <a:pt x="7725" y="2575"/>
                </a:lnTo>
                <a:cubicBezTo>
                  <a:pt x="7946" y="2575"/>
                  <a:pt x="8125" y="2754"/>
                  <a:pt x="8125" y="2975"/>
                </a:cubicBezTo>
                <a:cubicBezTo>
                  <a:pt x="8125" y="3196"/>
                  <a:pt x="7946" y="3375"/>
                  <a:pt x="7725" y="3375"/>
                </a:cubicBezTo>
                <a:lnTo>
                  <a:pt x="1838" y="3375"/>
                </a:lnTo>
                <a:cubicBezTo>
                  <a:pt x="1617" y="3375"/>
                  <a:pt x="1438" y="3196"/>
                  <a:pt x="1438" y="2975"/>
                </a:cubicBezTo>
                <a:cubicBezTo>
                  <a:pt x="1438" y="2754"/>
                  <a:pt x="1617" y="2575"/>
                  <a:pt x="1838" y="2575"/>
                </a:cubicBezTo>
                <a:close/>
                <a:moveTo>
                  <a:pt x="1900" y="5150"/>
                </a:moveTo>
                <a:lnTo>
                  <a:pt x="4550" y="5150"/>
                </a:lnTo>
                <a:cubicBezTo>
                  <a:pt x="4771" y="5150"/>
                  <a:pt x="4950" y="5329"/>
                  <a:pt x="4950" y="5550"/>
                </a:cubicBezTo>
                <a:cubicBezTo>
                  <a:pt x="4950" y="5771"/>
                  <a:pt x="4771" y="5950"/>
                  <a:pt x="4550" y="5950"/>
                </a:cubicBezTo>
                <a:lnTo>
                  <a:pt x="1900" y="5950"/>
                </a:lnTo>
                <a:cubicBezTo>
                  <a:pt x="1679" y="5950"/>
                  <a:pt x="1500" y="5771"/>
                  <a:pt x="1500" y="5550"/>
                </a:cubicBezTo>
                <a:cubicBezTo>
                  <a:pt x="1500" y="5329"/>
                  <a:pt x="1679" y="5150"/>
                  <a:pt x="1900" y="5150"/>
                </a:cubicBezTo>
                <a:close/>
                <a:moveTo>
                  <a:pt x="5700" y="5150"/>
                </a:moveTo>
                <a:lnTo>
                  <a:pt x="6250" y="5150"/>
                </a:lnTo>
                <a:cubicBezTo>
                  <a:pt x="6471" y="5150"/>
                  <a:pt x="6650" y="5329"/>
                  <a:pt x="6650" y="5550"/>
                </a:cubicBezTo>
                <a:cubicBezTo>
                  <a:pt x="6650" y="5771"/>
                  <a:pt x="6471" y="5950"/>
                  <a:pt x="6250" y="5950"/>
                </a:cubicBezTo>
                <a:lnTo>
                  <a:pt x="5700" y="5950"/>
                </a:lnTo>
                <a:cubicBezTo>
                  <a:pt x="5479" y="5950"/>
                  <a:pt x="5300" y="5771"/>
                  <a:pt x="5300" y="5550"/>
                </a:cubicBezTo>
                <a:cubicBezTo>
                  <a:pt x="5300" y="5329"/>
                  <a:pt x="5479" y="5150"/>
                  <a:pt x="5700" y="5150"/>
                </a:cubicBezTo>
                <a:close/>
                <a:moveTo>
                  <a:pt x="6060" y="9301"/>
                </a:moveTo>
                <a:lnTo>
                  <a:pt x="9628" y="5733"/>
                </a:lnTo>
                <a:cubicBezTo>
                  <a:pt x="9784" y="5577"/>
                  <a:pt x="10038" y="5577"/>
                  <a:pt x="10194" y="5733"/>
                </a:cubicBezTo>
                <a:lnTo>
                  <a:pt x="11069" y="6608"/>
                </a:lnTo>
                <a:cubicBezTo>
                  <a:pt x="11225" y="6764"/>
                  <a:pt x="11225" y="7017"/>
                  <a:pt x="11069" y="7174"/>
                </a:cubicBezTo>
                <a:lnTo>
                  <a:pt x="7501" y="10742"/>
                </a:lnTo>
                <a:cubicBezTo>
                  <a:pt x="7431" y="10812"/>
                  <a:pt x="7337" y="10853"/>
                  <a:pt x="7238" y="10858"/>
                </a:cubicBezTo>
                <a:lnTo>
                  <a:pt x="6097" y="10915"/>
                </a:lnTo>
                <a:cubicBezTo>
                  <a:pt x="5986" y="10920"/>
                  <a:pt x="5893" y="10835"/>
                  <a:pt x="5887" y="10725"/>
                </a:cubicBezTo>
                <a:cubicBezTo>
                  <a:pt x="5887" y="10718"/>
                  <a:pt x="5887" y="10712"/>
                  <a:pt x="5887" y="10705"/>
                </a:cubicBezTo>
                <a:lnTo>
                  <a:pt x="5944" y="9564"/>
                </a:lnTo>
                <a:cubicBezTo>
                  <a:pt x="5949" y="9465"/>
                  <a:pt x="5990" y="9371"/>
                  <a:pt x="6060" y="9301"/>
                </a:cubicBezTo>
                <a:close/>
                <a:moveTo>
                  <a:pt x="6446" y="9905"/>
                </a:moveTo>
                <a:lnTo>
                  <a:pt x="6429" y="10266"/>
                </a:lnTo>
                <a:cubicBezTo>
                  <a:pt x="6426" y="10325"/>
                  <a:pt x="6474" y="10373"/>
                  <a:pt x="6533" y="10371"/>
                </a:cubicBezTo>
                <a:lnTo>
                  <a:pt x="6897" y="10356"/>
                </a:lnTo>
                <a:lnTo>
                  <a:pt x="10247" y="7006"/>
                </a:lnTo>
                <a:cubicBezTo>
                  <a:pt x="10286" y="6967"/>
                  <a:pt x="10286" y="6903"/>
                  <a:pt x="10247" y="6864"/>
                </a:cubicBezTo>
                <a:lnTo>
                  <a:pt x="9938" y="6555"/>
                </a:lnTo>
                <a:cubicBezTo>
                  <a:pt x="9898" y="6516"/>
                  <a:pt x="9835" y="6516"/>
                  <a:pt x="9796" y="6555"/>
                </a:cubicBezTo>
                <a:lnTo>
                  <a:pt x="6446" y="9905"/>
                </a:lnTo>
                <a:close/>
                <a:moveTo>
                  <a:pt x="1900" y="8525"/>
                </a:moveTo>
                <a:cubicBezTo>
                  <a:pt x="1679" y="8525"/>
                  <a:pt x="1500" y="8346"/>
                  <a:pt x="1500" y="8125"/>
                </a:cubicBezTo>
                <a:cubicBezTo>
                  <a:pt x="1500" y="7904"/>
                  <a:pt x="1679" y="7725"/>
                  <a:pt x="1900" y="7725"/>
                </a:cubicBezTo>
                <a:cubicBezTo>
                  <a:pt x="2121" y="7725"/>
                  <a:pt x="2300" y="7904"/>
                  <a:pt x="2300" y="8125"/>
                </a:cubicBezTo>
                <a:cubicBezTo>
                  <a:pt x="2300" y="8346"/>
                  <a:pt x="2121" y="8525"/>
                  <a:pt x="1900" y="8525"/>
                </a:cubicBezTo>
                <a:close/>
                <a:moveTo>
                  <a:pt x="3200" y="8525"/>
                </a:moveTo>
                <a:cubicBezTo>
                  <a:pt x="2979" y="8525"/>
                  <a:pt x="2800" y="8346"/>
                  <a:pt x="2800" y="8125"/>
                </a:cubicBezTo>
                <a:cubicBezTo>
                  <a:pt x="2800" y="7904"/>
                  <a:pt x="2979" y="7725"/>
                  <a:pt x="3200" y="7725"/>
                </a:cubicBezTo>
                <a:cubicBezTo>
                  <a:pt x="3421" y="7725"/>
                  <a:pt x="3600" y="7904"/>
                  <a:pt x="3600" y="8125"/>
                </a:cubicBezTo>
                <a:cubicBezTo>
                  <a:pt x="3600" y="8346"/>
                  <a:pt x="3421" y="8525"/>
                  <a:pt x="3200" y="8525"/>
                </a:cubicBezTo>
                <a:close/>
                <a:moveTo>
                  <a:pt x="4500" y="8525"/>
                </a:moveTo>
                <a:cubicBezTo>
                  <a:pt x="4279" y="8525"/>
                  <a:pt x="4100" y="8346"/>
                  <a:pt x="4100" y="8125"/>
                </a:cubicBezTo>
                <a:cubicBezTo>
                  <a:pt x="4100" y="7904"/>
                  <a:pt x="4279" y="7725"/>
                  <a:pt x="4500" y="7725"/>
                </a:cubicBezTo>
                <a:cubicBezTo>
                  <a:pt x="4721" y="7725"/>
                  <a:pt x="4900" y="7904"/>
                  <a:pt x="4900" y="8125"/>
                </a:cubicBezTo>
                <a:cubicBezTo>
                  <a:pt x="4900" y="8346"/>
                  <a:pt x="4721" y="8525"/>
                  <a:pt x="4500" y="85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rial Unicode MS" panose="020B0604020202020204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95B896E-C0A9-49C7-A908-3E41FFBE4FF3}"/>
              </a:ext>
            </a:extLst>
          </p:cNvPr>
          <p:cNvSpPr txBox="1"/>
          <p:nvPr/>
        </p:nvSpPr>
        <p:spPr>
          <a:xfrm>
            <a:off x="6717236" y="2680287"/>
            <a:ext cx="1466940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1D5A045-4642-4310-B453-AED993F091FC}"/>
              </a:ext>
            </a:extLst>
          </p:cNvPr>
          <p:cNvSpPr/>
          <p:nvPr/>
        </p:nvSpPr>
        <p:spPr>
          <a:xfrm>
            <a:off x="8707230" y="2408176"/>
            <a:ext cx="103327" cy="85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0B789A1-BE37-4457-A36D-EE714A1B7EB5}"/>
              </a:ext>
            </a:extLst>
          </p:cNvPr>
          <p:cNvSpPr/>
          <p:nvPr/>
        </p:nvSpPr>
        <p:spPr>
          <a:xfrm>
            <a:off x="8769196" y="2408176"/>
            <a:ext cx="2513453" cy="8552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9" name="iconfont-11145-6996231">
            <a:extLst>
              <a:ext uri="{FF2B5EF4-FFF2-40B4-BE49-F238E27FC236}">
                <a16:creationId xmlns:a16="http://schemas.microsoft.com/office/drawing/2014/main" id="{A019CD7C-28EA-4D59-99D6-76218E09C6F3}"/>
              </a:ext>
            </a:extLst>
          </p:cNvPr>
          <p:cNvSpPr/>
          <p:nvPr/>
        </p:nvSpPr>
        <p:spPr>
          <a:xfrm>
            <a:off x="9247115" y="2650766"/>
            <a:ext cx="389496" cy="370056"/>
          </a:xfrm>
          <a:custGeom>
            <a:avLst/>
            <a:gdLst>
              <a:gd name="T0" fmla="*/ 11132 w 11352"/>
              <a:gd name="T1" fmla="*/ 3653 h 10786"/>
              <a:gd name="T2" fmla="*/ 10293 w 11352"/>
              <a:gd name="T3" fmla="*/ 2924 h 10786"/>
              <a:gd name="T4" fmla="*/ 10923 w 11352"/>
              <a:gd name="T5" fmla="*/ 2205 h 10786"/>
              <a:gd name="T6" fmla="*/ 11132 w 11352"/>
              <a:gd name="T7" fmla="*/ 777 h 10786"/>
              <a:gd name="T8" fmla="*/ 9951 w 11352"/>
              <a:gd name="T9" fmla="*/ 0 h 10786"/>
              <a:gd name="T10" fmla="*/ 2945 w 11352"/>
              <a:gd name="T11" fmla="*/ 0 h 10786"/>
              <a:gd name="T12" fmla="*/ 469 w 11352"/>
              <a:gd name="T13" fmla="*/ 2828 h 10786"/>
              <a:gd name="T14" fmla="*/ 251 w 11352"/>
              <a:gd name="T15" fmla="*/ 3164 h 10786"/>
              <a:gd name="T16" fmla="*/ 359 w 11352"/>
              <a:gd name="T17" fmla="*/ 4441 h 10786"/>
              <a:gd name="T18" fmla="*/ 1045 w 11352"/>
              <a:gd name="T19" fmla="*/ 4965 h 10786"/>
              <a:gd name="T20" fmla="*/ 414 w 11352"/>
              <a:gd name="T21" fmla="*/ 5746 h 10786"/>
              <a:gd name="T22" fmla="*/ 218 w 11352"/>
              <a:gd name="T23" fmla="*/ 7148 h 10786"/>
              <a:gd name="T24" fmla="*/ 1019 w 11352"/>
              <a:gd name="T25" fmla="*/ 7853 h 10786"/>
              <a:gd name="T26" fmla="*/ 414 w 11352"/>
              <a:gd name="T27" fmla="*/ 8595 h 10786"/>
              <a:gd name="T28" fmla="*/ 222 w 11352"/>
              <a:gd name="T29" fmla="*/ 10018 h 10786"/>
              <a:gd name="T30" fmla="*/ 1398 w 11352"/>
              <a:gd name="T31" fmla="*/ 10786 h 10786"/>
              <a:gd name="T32" fmla="*/ 8446 w 11352"/>
              <a:gd name="T33" fmla="*/ 10786 h 10786"/>
              <a:gd name="T34" fmla="*/ 10923 w 11352"/>
              <a:gd name="T35" fmla="*/ 7958 h 10786"/>
              <a:gd name="T36" fmla="*/ 11132 w 11352"/>
              <a:gd name="T37" fmla="*/ 6529 h 10786"/>
              <a:gd name="T38" fmla="*/ 10293 w 11352"/>
              <a:gd name="T39" fmla="*/ 5800 h 10786"/>
              <a:gd name="T40" fmla="*/ 10923 w 11352"/>
              <a:gd name="T41" fmla="*/ 5081 h 10786"/>
              <a:gd name="T42" fmla="*/ 11132 w 11352"/>
              <a:gd name="T43" fmla="*/ 3653 h 10786"/>
              <a:gd name="T44" fmla="*/ 962 w 11352"/>
              <a:gd name="T45" fmla="*/ 4050 h 10786"/>
              <a:gd name="T46" fmla="*/ 867 w 11352"/>
              <a:gd name="T47" fmla="*/ 3595 h 10786"/>
              <a:gd name="T48" fmla="*/ 5285 w 11352"/>
              <a:gd name="T49" fmla="*/ 3595 h 10786"/>
              <a:gd name="T50" fmla="*/ 5285 w 11352"/>
              <a:gd name="T51" fmla="*/ 2876 h 10786"/>
              <a:gd name="T52" fmla="*/ 1383 w 11352"/>
              <a:gd name="T53" fmla="*/ 2876 h 10786"/>
              <a:gd name="T54" fmla="*/ 3271 w 11352"/>
              <a:gd name="T55" fmla="*/ 719 h 10786"/>
              <a:gd name="T56" fmla="*/ 9951 w 11352"/>
              <a:gd name="T57" fmla="*/ 719 h 10786"/>
              <a:gd name="T58" fmla="*/ 10477 w 11352"/>
              <a:gd name="T59" fmla="*/ 1071 h 10786"/>
              <a:gd name="T60" fmla="*/ 10384 w 11352"/>
              <a:gd name="T61" fmla="*/ 1729 h 10786"/>
              <a:gd name="T62" fmla="*/ 8120 w 11352"/>
              <a:gd name="T63" fmla="*/ 4314 h 10786"/>
              <a:gd name="T64" fmla="*/ 1440 w 11352"/>
              <a:gd name="T65" fmla="*/ 4314 h 10786"/>
              <a:gd name="T66" fmla="*/ 962 w 11352"/>
              <a:gd name="T67" fmla="*/ 4050 h 10786"/>
              <a:gd name="T68" fmla="*/ 9951 w 11352"/>
              <a:gd name="T69" fmla="*/ 6472 h 10786"/>
              <a:gd name="T70" fmla="*/ 10477 w 11352"/>
              <a:gd name="T71" fmla="*/ 6824 h 10786"/>
              <a:gd name="T72" fmla="*/ 10384 w 11352"/>
              <a:gd name="T73" fmla="*/ 7481 h 10786"/>
              <a:gd name="T74" fmla="*/ 8120 w 11352"/>
              <a:gd name="T75" fmla="*/ 10067 h 10786"/>
              <a:gd name="T76" fmla="*/ 1398 w 11352"/>
              <a:gd name="T77" fmla="*/ 10067 h 10786"/>
              <a:gd name="T78" fmla="*/ 875 w 11352"/>
              <a:gd name="T79" fmla="*/ 9719 h 10786"/>
              <a:gd name="T80" fmla="*/ 831 w 11352"/>
              <a:gd name="T81" fmla="*/ 9348 h 10786"/>
              <a:gd name="T82" fmla="*/ 6364 w 11352"/>
              <a:gd name="T83" fmla="*/ 9348 h 10786"/>
              <a:gd name="T84" fmla="*/ 6364 w 11352"/>
              <a:gd name="T85" fmla="*/ 8629 h 10786"/>
              <a:gd name="T86" fmla="*/ 1314 w 11352"/>
              <a:gd name="T87" fmla="*/ 8629 h 10786"/>
              <a:gd name="T88" fmla="*/ 1901 w 11352"/>
              <a:gd name="T89" fmla="*/ 7910 h 10786"/>
              <a:gd name="T90" fmla="*/ 8446 w 11352"/>
              <a:gd name="T91" fmla="*/ 7910 h 10786"/>
              <a:gd name="T92" fmla="*/ 9705 w 11352"/>
              <a:gd name="T93" fmla="*/ 6472 h 10786"/>
              <a:gd name="T94" fmla="*/ 9951 w 11352"/>
              <a:gd name="T95" fmla="*/ 6472 h 10786"/>
              <a:gd name="T96" fmla="*/ 10384 w 11352"/>
              <a:gd name="T97" fmla="*/ 4605 h 10786"/>
              <a:gd name="T98" fmla="*/ 8120 w 11352"/>
              <a:gd name="T99" fmla="*/ 7191 h 10786"/>
              <a:gd name="T100" fmla="*/ 1398 w 11352"/>
              <a:gd name="T101" fmla="*/ 7191 h 10786"/>
              <a:gd name="T102" fmla="*/ 872 w 11352"/>
              <a:gd name="T103" fmla="*/ 6848 h 10786"/>
              <a:gd name="T104" fmla="*/ 834 w 11352"/>
              <a:gd name="T105" fmla="*/ 6472 h 10786"/>
              <a:gd name="T106" fmla="*/ 3487 w 11352"/>
              <a:gd name="T107" fmla="*/ 6472 h 10786"/>
              <a:gd name="T108" fmla="*/ 3487 w 11352"/>
              <a:gd name="T109" fmla="*/ 5753 h 10786"/>
              <a:gd name="T110" fmla="*/ 1332 w 11352"/>
              <a:gd name="T111" fmla="*/ 5753 h 10786"/>
              <a:gd name="T112" fmla="*/ 1913 w 11352"/>
              <a:gd name="T113" fmla="*/ 5033 h 10786"/>
              <a:gd name="T114" fmla="*/ 8446 w 11352"/>
              <a:gd name="T115" fmla="*/ 5033 h 10786"/>
              <a:gd name="T116" fmla="*/ 9705 w 11352"/>
              <a:gd name="T117" fmla="*/ 3595 h 10786"/>
              <a:gd name="T118" fmla="*/ 9951 w 11352"/>
              <a:gd name="T119" fmla="*/ 3595 h 10786"/>
              <a:gd name="T120" fmla="*/ 10477 w 11352"/>
              <a:gd name="T121" fmla="*/ 3948 h 10786"/>
              <a:gd name="T122" fmla="*/ 10384 w 11352"/>
              <a:gd name="T123" fmla="*/ 4605 h 107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352" h="10786">
                <a:moveTo>
                  <a:pt x="11132" y="3653"/>
                </a:moveTo>
                <a:cubicBezTo>
                  <a:pt x="10967" y="3284"/>
                  <a:pt x="10660" y="3025"/>
                  <a:pt x="10293" y="2924"/>
                </a:cubicBezTo>
                <a:lnTo>
                  <a:pt x="10923" y="2205"/>
                </a:lnTo>
                <a:cubicBezTo>
                  <a:pt x="11272" y="1812"/>
                  <a:pt x="11352" y="1266"/>
                  <a:pt x="11132" y="777"/>
                </a:cubicBezTo>
                <a:cubicBezTo>
                  <a:pt x="10917" y="297"/>
                  <a:pt x="10465" y="0"/>
                  <a:pt x="9951" y="0"/>
                </a:cubicBezTo>
                <a:lnTo>
                  <a:pt x="2945" y="0"/>
                </a:lnTo>
                <a:lnTo>
                  <a:pt x="469" y="2828"/>
                </a:lnTo>
                <a:cubicBezTo>
                  <a:pt x="378" y="2930"/>
                  <a:pt x="305" y="3043"/>
                  <a:pt x="251" y="3164"/>
                </a:cubicBezTo>
                <a:cubicBezTo>
                  <a:pt x="70" y="3569"/>
                  <a:pt x="111" y="4058"/>
                  <a:pt x="359" y="4441"/>
                </a:cubicBezTo>
                <a:cubicBezTo>
                  <a:pt x="527" y="4699"/>
                  <a:pt x="768" y="4875"/>
                  <a:pt x="1045" y="4965"/>
                </a:cubicBezTo>
                <a:lnTo>
                  <a:pt x="414" y="5746"/>
                </a:lnTo>
                <a:cubicBezTo>
                  <a:pt x="76" y="6137"/>
                  <a:pt x="1" y="6675"/>
                  <a:pt x="218" y="7148"/>
                </a:cubicBezTo>
                <a:cubicBezTo>
                  <a:pt x="378" y="7497"/>
                  <a:pt x="670" y="7748"/>
                  <a:pt x="1019" y="7853"/>
                </a:cubicBezTo>
                <a:lnTo>
                  <a:pt x="414" y="8595"/>
                </a:lnTo>
                <a:cubicBezTo>
                  <a:pt x="74" y="8989"/>
                  <a:pt x="0" y="9534"/>
                  <a:pt x="222" y="10018"/>
                </a:cubicBezTo>
                <a:cubicBezTo>
                  <a:pt x="439" y="10492"/>
                  <a:pt x="890" y="10786"/>
                  <a:pt x="1398" y="10786"/>
                </a:cubicBezTo>
                <a:lnTo>
                  <a:pt x="8446" y="10786"/>
                </a:lnTo>
                <a:lnTo>
                  <a:pt x="10923" y="7958"/>
                </a:lnTo>
                <a:cubicBezTo>
                  <a:pt x="11272" y="7565"/>
                  <a:pt x="11352" y="7018"/>
                  <a:pt x="11132" y="6529"/>
                </a:cubicBezTo>
                <a:cubicBezTo>
                  <a:pt x="10967" y="6161"/>
                  <a:pt x="10660" y="5901"/>
                  <a:pt x="10293" y="5800"/>
                </a:cubicBezTo>
                <a:lnTo>
                  <a:pt x="10923" y="5081"/>
                </a:lnTo>
                <a:cubicBezTo>
                  <a:pt x="11272" y="4689"/>
                  <a:pt x="11352" y="4142"/>
                  <a:pt x="11132" y="3653"/>
                </a:cubicBezTo>
                <a:close/>
                <a:moveTo>
                  <a:pt x="962" y="4050"/>
                </a:moveTo>
                <a:cubicBezTo>
                  <a:pt x="873" y="3912"/>
                  <a:pt x="841" y="3748"/>
                  <a:pt x="867" y="3595"/>
                </a:cubicBezTo>
                <a:lnTo>
                  <a:pt x="5285" y="3595"/>
                </a:lnTo>
                <a:lnTo>
                  <a:pt x="5285" y="2876"/>
                </a:lnTo>
                <a:lnTo>
                  <a:pt x="1383" y="2876"/>
                </a:lnTo>
                <a:lnTo>
                  <a:pt x="3271" y="719"/>
                </a:lnTo>
                <a:lnTo>
                  <a:pt x="9951" y="719"/>
                </a:lnTo>
                <a:cubicBezTo>
                  <a:pt x="10181" y="719"/>
                  <a:pt x="10377" y="851"/>
                  <a:pt x="10477" y="1071"/>
                </a:cubicBezTo>
                <a:cubicBezTo>
                  <a:pt x="10556" y="1249"/>
                  <a:pt x="10574" y="1514"/>
                  <a:pt x="10384" y="1729"/>
                </a:cubicBezTo>
                <a:lnTo>
                  <a:pt x="8120" y="4314"/>
                </a:lnTo>
                <a:lnTo>
                  <a:pt x="1440" y="4314"/>
                </a:lnTo>
                <a:cubicBezTo>
                  <a:pt x="1174" y="4314"/>
                  <a:pt x="1027" y="4148"/>
                  <a:pt x="962" y="4050"/>
                </a:cubicBezTo>
                <a:close/>
                <a:moveTo>
                  <a:pt x="9951" y="6472"/>
                </a:moveTo>
                <a:cubicBezTo>
                  <a:pt x="10181" y="6472"/>
                  <a:pt x="10377" y="6604"/>
                  <a:pt x="10477" y="6824"/>
                </a:cubicBezTo>
                <a:cubicBezTo>
                  <a:pt x="10556" y="7002"/>
                  <a:pt x="10574" y="7267"/>
                  <a:pt x="10384" y="7481"/>
                </a:cubicBezTo>
                <a:lnTo>
                  <a:pt x="8120" y="10067"/>
                </a:lnTo>
                <a:lnTo>
                  <a:pt x="1398" y="10067"/>
                </a:lnTo>
                <a:cubicBezTo>
                  <a:pt x="1171" y="10067"/>
                  <a:pt x="975" y="9937"/>
                  <a:pt x="875" y="9719"/>
                </a:cubicBezTo>
                <a:cubicBezTo>
                  <a:pt x="829" y="9616"/>
                  <a:pt x="808" y="9484"/>
                  <a:pt x="831" y="9348"/>
                </a:cubicBezTo>
                <a:lnTo>
                  <a:pt x="6364" y="9348"/>
                </a:lnTo>
                <a:lnTo>
                  <a:pt x="6364" y="8629"/>
                </a:lnTo>
                <a:lnTo>
                  <a:pt x="1314" y="8629"/>
                </a:lnTo>
                <a:lnTo>
                  <a:pt x="1901" y="7910"/>
                </a:lnTo>
                <a:lnTo>
                  <a:pt x="8446" y="7910"/>
                </a:lnTo>
                <a:lnTo>
                  <a:pt x="9705" y="6472"/>
                </a:lnTo>
                <a:lnTo>
                  <a:pt x="9951" y="6472"/>
                </a:lnTo>
                <a:close/>
                <a:moveTo>
                  <a:pt x="10384" y="4605"/>
                </a:moveTo>
                <a:lnTo>
                  <a:pt x="8120" y="7191"/>
                </a:lnTo>
                <a:lnTo>
                  <a:pt x="1398" y="7191"/>
                </a:lnTo>
                <a:cubicBezTo>
                  <a:pt x="1167" y="7191"/>
                  <a:pt x="970" y="7063"/>
                  <a:pt x="872" y="6848"/>
                </a:cubicBezTo>
                <a:cubicBezTo>
                  <a:pt x="815" y="6724"/>
                  <a:pt x="806" y="6595"/>
                  <a:pt x="834" y="6472"/>
                </a:cubicBezTo>
                <a:lnTo>
                  <a:pt x="3487" y="6472"/>
                </a:lnTo>
                <a:lnTo>
                  <a:pt x="3487" y="5753"/>
                </a:lnTo>
                <a:lnTo>
                  <a:pt x="1332" y="5753"/>
                </a:lnTo>
                <a:lnTo>
                  <a:pt x="1913" y="5033"/>
                </a:lnTo>
                <a:lnTo>
                  <a:pt x="8446" y="5033"/>
                </a:lnTo>
                <a:lnTo>
                  <a:pt x="9705" y="3595"/>
                </a:lnTo>
                <a:lnTo>
                  <a:pt x="9951" y="3595"/>
                </a:lnTo>
                <a:cubicBezTo>
                  <a:pt x="10181" y="3595"/>
                  <a:pt x="10377" y="3727"/>
                  <a:pt x="10477" y="3948"/>
                </a:cubicBezTo>
                <a:cubicBezTo>
                  <a:pt x="10556" y="4125"/>
                  <a:pt x="10574" y="4391"/>
                  <a:pt x="10384" y="46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rial Unicode MS" panose="020B0604020202020204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0" name="文本框 96">
            <a:extLst>
              <a:ext uri="{FF2B5EF4-FFF2-40B4-BE49-F238E27FC236}">
                <a16:creationId xmlns:a16="http://schemas.microsoft.com/office/drawing/2014/main" id="{1A90B31A-4472-4D9A-A043-8D56774785A8}"/>
              </a:ext>
            </a:extLst>
          </p:cNvPr>
          <p:cNvSpPr txBox="1"/>
          <p:nvPr/>
        </p:nvSpPr>
        <p:spPr>
          <a:xfrm>
            <a:off x="9753786" y="2680287"/>
            <a:ext cx="1466940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5D9DEF4-C50E-481A-9C88-5012F4F7A996}"/>
              </a:ext>
            </a:extLst>
          </p:cNvPr>
          <p:cNvSpPr/>
          <p:nvPr/>
        </p:nvSpPr>
        <p:spPr>
          <a:xfrm>
            <a:off x="5708469" y="3784672"/>
            <a:ext cx="103327" cy="8552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57B6ACC-36A8-416C-9BBA-A31A94B687D5}"/>
              </a:ext>
            </a:extLst>
          </p:cNvPr>
          <p:cNvSpPr/>
          <p:nvPr/>
        </p:nvSpPr>
        <p:spPr>
          <a:xfrm>
            <a:off x="5770436" y="3784672"/>
            <a:ext cx="2513453" cy="8552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3" name="iconfont-11145-6996231">
            <a:extLst>
              <a:ext uri="{FF2B5EF4-FFF2-40B4-BE49-F238E27FC236}">
                <a16:creationId xmlns:a16="http://schemas.microsoft.com/office/drawing/2014/main" id="{70530307-FE30-48BC-A29B-CDFC60E332D6}"/>
              </a:ext>
            </a:extLst>
          </p:cNvPr>
          <p:cNvSpPr/>
          <p:nvPr/>
        </p:nvSpPr>
        <p:spPr>
          <a:xfrm>
            <a:off x="6210565" y="4074370"/>
            <a:ext cx="389496" cy="350346"/>
          </a:xfrm>
          <a:custGeom>
            <a:avLst/>
            <a:gdLst>
              <a:gd name="connsiteX0" fmla="*/ 266188 w 606580"/>
              <a:gd name="connsiteY0" fmla="*/ 225315 h 545612"/>
              <a:gd name="connsiteX1" fmla="*/ 340370 w 606580"/>
              <a:gd name="connsiteY1" fmla="*/ 225315 h 545612"/>
              <a:gd name="connsiteX2" fmla="*/ 393755 w 606580"/>
              <a:gd name="connsiteY2" fmla="*/ 274839 h 545612"/>
              <a:gd name="connsiteX3" fmla="*/ 393755 w 606580"/>
              <a:gd name="connsiteY3" fmla="*/ 320931 h 545612"/>
              <a:gd name="connsiteX4" fmla="*/ 212896 w 606580"/>
              <a:gd name="connsiteY4" fmla="*/ 320931 h 545612"/>
              <a:gd name="connsiteX5" fmla="*/ 212896 w 606580"/>
              <a:gd name="connsiteY5" fmla="*/ 274839 h 545612"/>
              <a:gd name="connsiteX6" fmla="*/ 266188 w 606580"/>
              <a:gd name="connsiteY6" fmla="*/ 225315 h 545612"/>
              <a:gd name="connsiteX7" fmla="*/ 303290 w 606580"/>
              <a:gd name="connsiteY7" fmla="*/ 101191 h 545612"/>
              <a:gd name="connsiteX8" fmla="*/ 355720 w 606580"/>
              <a:gd name="connsiteY8" fmla="*/ 153304 h 545612"/>
              <a:gd name="connsiteX9" fmla="*/ 303290 w 606580"/>
              <a:gd name="connsiteY9" fmla="*/ 205417 h 545612"/>
              <a:gd name="connsiteX10" fmla="*/ 250860 w 606580"/>
              <a:gd name="connsiteY10" fmla="*/ 153304 h 545612"/>
              <a:gd name="connsiteX11" fmla="*/ 303290 w 606580"/>
              <a:gd name="connsiteY11" fmla="*/ 101191 h 545612"/>
              <a:gd name="connsiteX12" fmla="*/ 37882 w 606580"/>
              <a:gd name="connsiteY12" fmla="*/ 37820 h 545612"/>
              <a:gd name="connsiteX13" fmla="*/ 37882 w 606580"/>
              <a:gd name="connsiteY13" fmla="*/ 384784 h 545612"/>
              <a:gd name="connsiteX14" fmla="*/ 174184 w 606580"/>
              <a:gd name="connsiteY14" fmla="*/ 384784 h 545612"/>
              <a:gd name="connsiteX15" fmla="*/ 174184 w 606580"/>
              <a:gd name="connsiteY15" fmla="*/ 465986 h 545612"/>
              <a:gd name="connsiteX16" fmla="*/ 274089 w 606580"/>
              <a:gd name="connsiteY16" fmla="*/ 384784 h 545612"/>
              <a:gd name="connsiteX17" fmla="*/ 568698 w 606580"/>
              <a:gd name="connsiteY17" fmla="*/ 384784 h 545612"/>
              <a:gd name="connsiteX18" fmla="*/ 568698 w 606580"/>
              <a:gd name="connsiteY18" fmla="*/ 37820 h 545612"/>
              <a:gd name="connsiteX19" fmla="*/ 0 w 606580"/>
              <a:gd name="connsiteY19" fmla="*/ 0 h 545612"/>
              <a:gd name="connsiteX20" fmla="*/ 606580 w 606580"/>
              <a:gd name="connsiteY20" fmla="*/ 0 h 545612"/>
              <a:gd name="connsiteX21" fmla="*/ 606580 w 606580"/>
              <a:gd name="connsiteY21" fmla="*/ 422604 h 545612"/>
              <a:gd name="connsiteX22" fmla="*/ 287645 w 606580"/>
              <a:gd name="connsiteY22" fmla="*/ 422604 h 545612"/>
              <a:gd name="connsiteX23" fmla="*/ 136302 w 606580"/>
              <a:gd name="connsiteY23" fmla="*/ 545612 h 545612"/>
              <a:gd name="connsiteX24" fmla="*/ 136302 w 606580"/>
              <a:gd name="connsiteY24" fmla="*/ 422604 h 545612"/>
              <a:gd name="connsiteX25" fmla="*/ 0 w 606580"/>
              <a:gd name="connsiteY25" fmla="*/ 422604 h 54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06580" h="545612">
                <a:moveTo>
                  <a:pt x="266188" y="225315"/>
                </a:moveTo>
                <a:lnTo>
                  <a:pt x="340370" y="225315"/>
                </a:lnTo>
                <a:cubicBezTo>
                  <a:pt x="340370" y="225315"/>
                  <a:pt x="393755" y="226242"/>
                  <a:pt x="393755" y="274839"/>
                </a:cubicBezTo>
                <a:lnTo>
                  <a:pt x="393755" y="320931"/>
                </a:lnTo>
                <a:lnTo>
                  <a:pt x="212896" y="320931"/>
                </a:lnTo>
                <a:lnTo>
                  <a:pt x="212896" y="274839"/>
                </a:lnTo>
                <a:cubicBezTo>
                  <a:pt x="212896" y="225964"/>
                  <a:pt x="266188" y="225315"/>
                  <a:pt x="266188" y="225315"/>
                </a:cubicBezTo>
                <a:close/>
                <a:moveTo>
                  <a:pt x="303290" y="101191"/>
                </a:moveTo>
                <a:cubicBezTo>
                  <a:pt x="332246" y="101191"/>
                  <a:pt x="355720" y="124523"/>
                  <a:pt x="355720" y="153304"/>
                </a:cubicBezTo>
                <a:cubicBezTo>
                  <a:pt x="355720" y="182085"/>
                  <a:pt x="332246" y="205417"/>
                  <a:pt x="303290" y="205417"/>
                </a:cubicBezTo>
                <a:cubicBezTo>
                  <a:pt x="274334" y="205417"/>
                  <a:pt x="250860" y="182085"/>
                  <a:pt x="250860" y="153304"/>
                </a:cubicBezTo>
                <a:cubicBezTo>
                  <a:pt x="250860" y="124523"/>
                  <a:pt x="274334" y="101191"/>
                  <a:pt x="303290" y="101191"/>
                </a:cubicBezTo>
                <a:close/>
                <a:moveTo>
                  <a:pt x="37882" y="37820"/>
                </a:moveTo>
                <a:lnTo>
                  <a:pt x="37882" y="384784"/>
                </a:lnTo>
                <a:lnTo>
                  <a:pt x="174184" y="384784"/>
                </a:lnTo>
                <a:lnTo>
                  <a:pt x="174184" y="465986"/>
                </a:lnTo>
                <a:lnTo>
                  <a:pt x="274089" y="384784"/>
                </a:lnTo>
                <a:lnTo>
                  <a:pt x="568698" y="384784"/>
                </a:lnTo>
                <a:lnTo>
                  <a:pt x="568698" y="37820"/>
                </a:lnTo>
                <a:close/>
                <a:moveTo>
                  <a:pt x="0" y="0"/>
                </a:moveTo>
                <a:lnTo>
                  <a:pt x="606580" y="0"/>
                </a:lnTo>
                <a:lnTo>
                  <a:pt x="606580" y="422604"/>
                </a:lnTo>
                <a:lnTo>
                  <a:pt x="287645" y="422604"/>
                </a:lnTo>
                <a:lnTo>
                  <a:pt x="136302" y="545612"/>
                </a:lnTo>
                <a:lnTo>
                  <a:pt x="136302" y="422604"/>
                </a:lnTo>
                <a:lnTo>
                  <a:pt x="0" y="42260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rial Unicode MS" panose="020B0604020202020204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4" name="文本框 102">
            <a:extLst>
              <a:ext uri="{FF2B5EF4-FFF2-40B4-BE49-F238E27FC236}">
                <a16:creationId xmlns:a16="http://schemas.microsoft.com/office/drawing/2014/main" id="{3F8B2DB9-50F4-4EC6-A211-79CF7F3F3B2D}"/>
              </a:ext>
            </a:extLst>
          </p:cNvPr>
          <p:cNvSpPr txBox="1"/>
          <p:nvPr/>
        </p:nvSpPr>
        <p:spPr>
          <a:xfrm>
            <a:off x="6717236" y="4052847"/>
            <a:ext cx="1466940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89E98851-8C1E-4630-A8E4-4E7717261756}"/>
              </a:ext>
            </a:extLst>
          </p:cNvPr>
          <p:cNvSpPr/>
          <p:nvPr/>
        </p:nvSpPr>
        <p:spPr>
          <a:xfrm>
            <a:off x="5708469" y="5161167"/>
            <a:ext cx="103327" cy="855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6D38D8A-87BB-4301-98AB-8DF6B7F0BE36}"/>
              </a:ext>
            </a:extLst>
          </p:cNvPr>
          <p:cNvSpPr/>
          <p:nvPr/>
        </p:nvSpPr>
        <p:spPr>
          <a:xfrm>
            <a:off x="5770436" y="5161167"/>
            <a:ext cx="2513453" cy="8552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7" name="iconfont-11145-6996231">
            <a:extLst>
              <a:ext uri="{FF2B5EF4-FFF2-40B4-BE49-F238E27FC236}">
                <a16:creationId xmlns:a16="http://schemas.microsoft.com/office/drawing/2014/main" id="{13018B72-0EDC-4314-9258-C5F80BFD4B80}"/>
              </a:ext>
            </a:extLst>
          </p:cNvPr>
          <p:cNvSpPr/>
          <p:nvPr/>
        </p:nvSpPr>
        <p:spPr>
          <a:xfrm>
            <a:off x="6210583" y="5426989"/>
            <a:ext cx="389427" cy="389496"/>
          </a:xfrm>
          <a:custGeom>
            <a:avLst/>
            <a:gdLst>
              <a:gd name="T0" fmla="*/ 9361 w 11996"/>
              <a:gd name="T1" fmla="*/ 7593 h 11998"/>
              <a:gd name="T2" fmla="*/ 8850 w 11996"/>
              <a:gd name="T3" fmla="*/ 7632 h 11998"/>
              <a:gd name="T4" fmla="*/ 7945 w 11996"/>
              <a:gd name="T5" fmla="*/ 8497 h 11998"/>
              <a:gd name="T6" fmla="*/ 7473 w 11996"/>
              <a:gd name="T7" fmla="*/ 8576 h 11998"/>
              <a:gd name="T8" fmla="*/ 5153 w 11996"/>
              <a:gd name="T9" fmla="*/ 6845 h 11998"/>
              <a:gd name="T10" fmla="*/ 3422 w 11996"/>
              <a:gd name="T11" fmla="*/ 4524 h 11998"/>
              <a:gd name="T12" fmla="*/ 3500 w 11996"/>
              <a:gd name="T13" fmla="*/ 4052 h 11998"/>
              <a:gd name="T14" fmla="*/ 4405 w 11996"/>
              <a:gd name="T15" fmla="*/ 3148 h 11998"/>
              <a:gd name="T16" fmla="*/ 4445 w 11996"/>
              <a:gd name="T17" fmla="*/ 2636 h 11998"/>
              <a:gd name="T18" fmla="*/ 3186 w 11996"/>
              <a:gd name="T19" fmla="*/ 1102 h 11998"/>
              <a:gd name="T20" fmla="*/ 3146 w 11996"/>
              <a:gd name="T21" fmla="*/ 1063 h 11998"/>
              <a:gd name="T22" fmla="*/ 2596 w 11996"/>
              <a:gd name="T23" fmla="*/ 1063 h 11998"/>
              <a:gd name="T24" fmla="*/ 1533 w 11996"/>
              <a:gd name="T25" fmla="*/ 2125 h 11998"/>
              <a:gd name="T26" fmla="*/ 4601 w 11996"/>
              <a:gd name="T27" fmla="*/ 7396 h 11998"/>
              <a:gd name="T28" fmla="*/ 9873 w 11996"/>
              <a:gd name="T29" fmla="*/ 10464 h 11998"/>
              <a:gd name="T30" fmla="*/ 10974 w 11996"/>
              <a:gd name="T31" fmla="*/ 9363 h 11998"/>
              <a:gd name="T32" fmla="*/ 10895 w 11996"/>
              <a:gd name="T33" fmla="*/ 8812 h 11998"/>
              <a:gd name="T34" fmla="*/ 9361 w 11996"/>
              <a:gd name="T35" fmla="*/ 7593 h 11998"/>
              <a:gd name="T36" fmla="*/ 8299 w 11996"/>
              <a:gd name="T37" fmla="*/ 7042 h 11998"/>
              <a:gd name="T38" fmla="*/ 9872 w 11996"/>
              <a:gd name="T39" fmla="*/ 6963 h 11998"/>
              <a:gd name="T40" fmla="*/ 11406 w 11996"/>
              <a:gd name="T41" fmla="*/ 8183 h 11998"/>
              <a:gd name="T42" fmla="*/ 11603 w 11996"/>
              <a:gd name="T43" fmla="*/ 9834 h 11998"/>
              <a:gd name="T44" fmla="*/ 11524 w 11996"/>
              <a:gd name="T45" fmla="*/ 9913 h 11998"/>
              <a:gd name="T46" fmla="*/ 10462 w 11996"/>
              <a:gd name="T47" fmla="*/ 10976 h 11998"/>
              <a:gd name="T48" fmla="*/ 4050 w 11996"/>
              <a:gd name="T49" fmla="*/ 7908 h 11998"/>
              <a:gd name="T50" fmla="*/ 983 w 11996"/>
              <a:gd name="T51" fmla="*/ 1535 h 11998"/>
              <a:gd name="T52" fmla="*/ 2045 w 11996"/>
              <a:gd name="T53" fmla="*/ 472 h 11998"/>
              <a:gd name="T54" fmla="*/ 3697 w 11996"/>
              <a:gd name="T55" fmla="*/ 472 h 11998"/>
              <a:gd name="T56" fmla="*/ 3776 w 11996"/>
              <a:gd name="T57" fmla="*/ 551 h 11998"/>
              <a:gd name="T58" fmla="*/ 4995 w 11996"/>
              <a:gd name="T59" fmla="*/ 2086 h 11998"/>
              <a:gd name="T60" fmla="*/ 4916 w 11996"/>
              <a:gd name="T61" fmla="*/ 3659 h 11998"/>
              <a:gd name="T62" fmla="*/ 4248 w 11996"/>
              <a:gd name="T63" fmla="*/ 4328 h 11998"/>
              <a:gd name="T64" fmla="*/ 5703 w 11996"/>
              <a:gd name="T65" fmla="*/ 6215 h 11998"/>
              <a:gd name="T66" fmla="*/ 7591 w 11996"/>
              <a:gd name="T67" fmla="*/ 7671 h 11998"/>
              <a:gd name="T68" fmla="*/ 8299 w 11996"/>
              <a:gd name="T69" fmla="*/ 7042 h 11998"/>
              <a:gd name="T70" fmla="*/ 6923 w 11996"/>
              <a:gd name="T71" fmla="*/ 1732 h 11998"/>
              <a:gd name="T72" fmla="*/ 6529 w 11996"/>
              <a:gd name="T73" fmla="*/ 1338 h 11998"/>
              <a:gd name="T74" fmla="*/ 6923 w 11996"/>
              <a:gd name="T75" fmla="*/ 945 h 11998"/>
              <a:gd name="T76" fmla="*/ 10856 w 11996"/>
              <a:gd name="T77" fmla="*/ 4878 h 11998"/>
              <a:gd name="T78" fmla="*/ 10463 w 11996"/>
              <a:gd name="T79" fmla="*/ 5272 h 11998"/>
              <a:gd name="T80" fmla="*/ 10069 w 11996"/>
              <a:gd name="T81" fmla="*/ 4878 h 11998"/>
              <a:gd name="T82" fmla="*/ 6923 w 11996"/>
              <a:gd name="T83" fmla="*/ 1732 h 11998"/>
              <a:gd name="T84" fmla="*/ 6923 w 11996"/>
              <a:gd name="T85" fmla="*/ 3305 h 11998"/>
              <a:gd name="T86" fmla="*/ 6529 w 11996"/>
              <a:gd name="T87" fmla="*/ 2911 h 11998"/>
              <a:gd name="T88" fmla="*/ 6923 w 11996"/>
              <a:gd name="T89" fmla="*/ 2518 h 11998"/>
              <a:gd name="T90" fmla="*/ 9283 w 11996"/>
              <a:gd name="T91" fmla="*/ 4878 h 11998"/>
              <a:gd name="T92" fmla="*/ 8889 w 11996"/>
              <a:gd name="T93" fmla="*/ 5272 h 11998"/>
              <a:gd name="T94" fmla="*/ 8496 w 11996"/>
              <a:gd name="T95" fmla="*/ 4878 h 11998"/>
              <a:gd name="T96" fmla="*/ 6923 w 11996"/>
              <a:gd name="T97" fmla="*/ 3305 h 11998"/>
              <a:gd name="T98" fmla="*/ 6923 w 11996"/>
              <a:gd name="T99" fmla="*/ 3305 h 11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996" h="11998">
                <a:moveTo>
                  <a:pt x="9361" y="7593"/>
                </a:moveTo>
                <a:cubicBezTo>
                  <a:pt x="9204" y="7474"/>
                  <a:pt x="8968" y="7474"/>
                  <a:pt x="8850" y="7632"/>
                </a:cubicBezTo>
                <a:lnTo>
                  <a:pt x="7945" y="8497"/>
                </a:lnTo>
                <a:cubicBezTo>
                  <a:pt x="7827" y="8615"/>
                  <a:pt x="7630" y="8655"/>
                  <a:pt x="7473" y="8576"/>
                </a:cubicBezTo>
                <a:cubicBezTo>
                  <a:pt x="6621" y="8112"/>
                  <a:pt x="5840" y="7529"/>
                  <a:pt x="5153" y="6845"/>
                </a:cubicBezTo>
                <a:cubicBezTo>
                  <a:pt x="4468" y="6158"/>
                  <a:pt x="3885" y="5376"/>
                  <a:pt x="3422" y="4524"/>
                </a:cubicBezTo>
                <a:cubicBezTo>
                  <a:pt x="3343" y="4367"/>
                  <a:pt x="3382" y="4170"/>
                  <a:pt x="3500" y="4052"/>
                </a:cubicBezTo>
                <a:lnTo>
                  <a:pt x="4405" y="3148"/>
                </a:lnTo>
                <a:cubicBezTo>
                  <a:pt x="4562" y="2990"/>
                  <a:pt x="4562" y="2794"/>
                  <a:pt x="4445" y="2636"/>
                </a:cubicBezTo>
                <a:lnTo>
                  <a:pt x="3186" y="1102"/>
                </a:lnTo>
                <a:cubicBezTo>
                  <a:pt x="3186" y="1080"/>
                  <a:pt x="3168" y="1062"/>
                  <a:pt x="3146" y="1063"/>
                </a:cubicBezTo>
                <a:cubicBezTo>
                  <a:pt x="2989" y="905"/>
                  <a:pt x="2753" y="905"/>
                  <a:pt x="2596" y="1063"/>
                </a:cubicBezTo>
                <a:lnTo>
                  <a:pt x="1533" y="2125"/>
                </a:lnTo>
                <a:cubicBezTo>
                  <a:pt x="1022" y="2637"/>
                  <a:pt x="2320" y="5075"/>
                  <a:pt x="4601" y="7396"/>
                </a:cubicBezTo>
                <a:cubicBezTo>
                  <a:pt x="6883" y="9717"/>
                  <a:pt x="9361" y="10975"/>
                  <a:pt x="9873" y="10464"/>
                </a:cubicBezTo>
                <a:lnTo>
                  <a:pt x="10974" y="9363"/>
                </a:lnTo>
                <a:cubicBezTo>
                  <a:pt x="11092" y="9205"/>
                  <a:pt x="11092" y="8930"/>
                  <a:pt x="10895" y="8812"/>
                </a:cubicBezTo>
                <a:lnTo>
                  <a:pt x="9361" y="7593"/>
                </a:lnTo>
                <a:close/>
                <a:moveTo>
                  <a:pt x="8299" y="7042"/>
                </a:moveTo>
                <a:cubicBezTo>
                  <a:pt x="8731" y="6609"/>
                  <a:pt x="9400" y="6570"/>
                  <a:pt x="9872" y="6963"/>
                </a:cubicBezTo>
                <a:lnTo>
                  <a:pt x="11406" y="8183"/>
                </a:lnTo>
                <a:cubicBezTo>
                  <a:pt x="11918" y="8576"/>
                  <a:pt x="11996" y="9323"/>
                  <a:pt x="11603" y="9834"/>
                </a:cubicBezTo>
                <a:cubicBezTo>
                  <a:pt x="11564" y="9874"/>
                  <a:pt x="11564" y="9913"/>
                  <a:pt x="11524" y="9913"/>
                </a:cubicBezTo>
                <a:lnTo>
                  <a:pt x="10462" y="10976"/>
                </a:lnTo>
                <a:cubicBezTo>
                  <a:pt x="9439" y="11998"/>
                  <a:pt x="6686" y="10543"/>
                  <a:pt x="4050" y="7908"/>
                </a:cubicBezTo>
                <a:cubicBezTo>
                  <a:pt x="1415" y="5272"/>
                  <a:pt x="0" y="2558"/>
                  <a:pt x="983" y="1535"/>
                </a:cubicBezTo>
                <a:lnTo>
                  <a:pt x="2045" y="472"/>
                </a:lnTo>
                <a:cubicBezTo>
                  <a:pt x="2517" y="0"/>
                  <a:pt x="3264" y="0"/>
                  <a:pt x="3697" y="472"/>
                </a:cubicBezTo>
                <a:lnTo>
                  <a:pt x="3776" y="551"/>
                </a:lnTo>
                <a:lnTo>
                  <a:pt x="4995" y="2086"/>
                </a:lnTo>
                <a:cubicBezTo>
                  <a:pt x="5388" y="2558"/>
                  <a:pt x="5349" y="3226"/>
                  <a:pt x="4916" y="3659"/>
                </a:cubicBezTo>
                <a:lnTo>
                  <a:pt x="4248" y="4328"/>
                </a:lnTo>
                <a:cubicBezTo>
                  <a:pt x="4680" y="5036"/>
                  <a:pt x="5152" y="5665"/>
                  <a:pt x="5703" y="6215"/>
                </a:cubicBezTo>
                <a:cubicBezTo>
                  <a:pt x="6254" y="6765"/>
                  <a:pt x="6883" y="7238"/>
                  <a:pt x="7591" y="7671"/>
                </a:cubicBezTo>
                <a:lnTo>
                  <a:pt x="8299" y="7042"/>
                </a:lnTo>
                <a:close/>
                <a:moveTo>
                  <a:pt x="6923" y="1732"/>
                </a:moveTo>
                <a:cubicBezTo>
                  <a:pt x="6687" y="1732"/>
                  <a:pt x="6529" y="1574"/>
                  <a:pt x="6529" y="1338"/>
                </a:cubicBezTo>
                <a:cubicBezTo>
                  <a:pt x="6529" y="1102"/>
                  <a:pt x="6687" y="945"/>
                  <a:pt x="6923" y="945"/>
                </a:cubicBezTo>
                <a:cubicBezTo>
                  <a:pt x="9086" y="945"/>
                  <a:pt x="10856" y="2715"/>
                  <a:pt x="10856" y="4878"/>
                </a:cubicBezTo>
                <a:cubicBezTo>
                  <a:pt x="10856" y="5114"/>
                  <a:pt x="10699" y="5272"/>
                  <a:pt x="10463" y="5272"/>
                </a:cubicBezTo>
                <a:cubicBezTo>
                  <a:pt x="10227" y="5272"/>
                  <a:pt x="10069" y="5114"/>
                  <a:pt x="10069" y="4878"/>
                </a:cubicBezTo>
                <a:cubicBezTo>
                  <a:pt x="10069" y="3148"/>
                  <a:pt x="8653" y="1732"/>
                  <a:pt x="6923" y="1732"/>
                </a:cubicBezTo>
                <a:close/>
                <a:moveTo>
                  <a:pt x="6923" y="3305"/>
                </a:moveTo>
                <a:cubicBezTo>
                  <a:pt x="6687" y="3305"/>
                  <a:pt x="6529" y="3148"/>
                  <a:pt x="6529" y="2911"/>
                </a:cubicBezTo>
                <a:cubicBezTo>
                  <a:pt x="6529" y="2675"/>
                  <a:pt x="6687" y="2518"/>
                  <a:pt x="6923" y="2518"/>
                </a:cubicBezTo>
                <a:cubicBezTo>
                  <a:pt x="8221" y="2518"/>
                  <a:pt x="9283" y="3581"/>
                  <a:pt x="9283" y="4878"/>
                </a:cubicBezTo>
                <a:cubicBezTo>
                  <a:pt x="9283" y="5114"/>
                  <a:pt x="9125" y="5272"/>
                  <a:pt x="8889" y="5272"/>
                </a:cubicBezTo>
                <a:cubicBezTo>
                  <a:pt x="8653" y="5272"/>
                  <a:pt x="8496" y="5114"/>
                  <a:pt x="8496" y="4878"/>
                </a:cubicBezTo>
                <a:cubicBezTo>
                  <a:pt x="8496" y="4013"/>
                  <a:pt x="7788" y="3305"/>
                  <a:pt x="6923" y="3305"/>
                </a:cubicBezTo>
                <a:close/>
                <a:moveTo>
                  <a:pt x="6923" y="3305"/>
                </a:move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rial Unicode MS" panose="020B0604020202020204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8" name="文本框 105">
            <a:extLst>
              <a:ext uri="{FF2B5EF4-FFF2-40B4-BE49-F238E27FC236}">
                <a16:creationId xmlns:a16="http://schemas.microsoft.com/office/drawing/2014/main" id="{A5A923C3-2EC1-4934-8C6B-CFD68ED67B94}"/>
              </a:ext>
            </a:extLst>
          </p:cNvPr>
          <p:cNvSpPr txBox="1"/>
          <p:nvPr/>
        </p:nvSpPr>
        <p:spPr>
          <a:xfrm>
            <a:off x="6717218" y="5433278"/>
            <a:ext cx="1466940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2789B63-2CBE-4FE0-AE7A-9EC3C24D8CF7}"/>
              </a:ext>
            </a:extLst>
          </p:cNvPr>
          <p:cNvSpPr/>
          <p:nvPr/>
        </p:nvSpPr>
        <p:spPr>
          <a:xfrm>
            <a:off x="8707230" y="3784672"/>
            <a:ext cx="103327" cy="8552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44CF899C-8401-48B3-A95A-50F43696E0BE}"/>
              </a:ext>
            </a:extLst>
          </p:cNvPr>
          <p:cNvSpPr/>
          <p:nvPr/>
        </p:nvSpPr>
        <p:spPr>
          <a:xfrm>
            <a:off x="8769196" y="3784672"/>
            <a:ext cx="2513453" cy="8552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1" name="iconfont-11145-6996231">
            <a:extLst>
              <a:ext uri="{FF2B5EF4-FFF2-40B4-BE49-F238E27FC236}">
                <a16:creationId xmlns:a16="http://schemas.microsoft.com/office/drawing/2014/main" id="{CC70557E-16E0-4D1F-82BF-793A4572B0E8}"/>
              </a:ext>
            </a:extLst>
          </p:cNvPr>
          <p:cNvSpPr/>
          <p:nvPr/>
        </p:nvSpPr>
        <p:spPr>
          <a:xfrm>
            <a:off x="9247115" y="4069871"/>
            <a:ext cx="389496" cy="362263"/>
          </a:xfrm>
          <a:custGeom>
            <a:avLst/>
            <a:gdLst>
              <a:gd name="connsiteX0" fmla="*/ 80464 w 542555"/>
              <a:gd name="connsiteY0" fmla="*/ 402778 h 504622"/>
              <a:gd name="connsiteX1" fmla="*/ 384617 w 542555"/>
              <a:gd name="connsiteY1" fmla="*/ 402778 h 504622"/>
              <a:gd name="connsiteX2" fmla="*/ 384617 w 542555"/>
              <a:gd name="connsiteY2" fmla="*/ 425768 h 504622"/>
              <a:gd name="connsiteX3" fmla="*/ 80464 w 542555"/>
              <a:gd name="connsiteY3" fmla="*/ 425768 h 504622"/>
              <a:gd name="connsiteX4" fmla="*/ 476530 w 542555"/>
              <a:gd name="connsiteY4" fmla="*/ 395670 h 504622"/>
              <a:gd name="connsiteX5" fmla="*/ 453565 w 542555"/>
              <a:gd name="connsiteY5" fmla="*/ 401404 h 504622"/>
              <a:gd name="connsiteX6" fmla="*/ 453565 w 542555"/>
              <a:gd name="connsiteY6" fmla="*/ 427208 h 504622"/>
              <a:gd name="connsiteX7" fmla="*/ 479401 w 542555"/>
              <a:gd name="connsiteY7" fmla="*/ 422908 h 504622"/>
              <a:gd name="connsiteX8" fmla="*/ 80464 w 542555"/>
              <a:gd name="connsiteY8" fmla="*/ 355419 h 504622"/>
              <a:gd name="connsiteX9" fmla="*/ 384617 w 542555"/>
              <a:gd name="connsiteY9" fmla="*/ 355419 h 504622"/>
              <a:gd name="connsiteX10" fmla="*/ 384617 w 542555"/>
              <a:gd name="connsiteY10" fmla="*/ 379788 h 504622"/>
              <a:gd name="connsiteX11" fmla="*/ 80464 w 542555"/>
              <a:gd name="connsiteY11" fmla="*/ 379788 h 504622"/>
              <a:gd name="connsiteX12" fmla="*/ 80464 w 542555"/>
              <a:gd name="connsiteY12" fmla="*/ 303923 h 504622"/>
              <a:gd name="connsiteX13" fmla="*/ 384617 w 542555"/>
              <a:gd name="connsiteY13" fmla="*/ 303923 h 504622"/>
              <a:gd name="connsiteX14" fmla="*/ 384617 w 542555"/>
              <a:gd name="connsiteY14" fmla="*/ 326913 h 504622"/>
              <a:gd name="connsiteX15" fmla="*/ 80464 w 542555"/>
              <a:gd name="connsiteY15" fmla="*/ 326913 h 504622"/>
              <a:gd name="connsiteX16" fmla="*/ 163686 w 542555"/>
              <a:gd name="connsiteY16" fmla="*/ 235184 h 504622"/>
              <a:gd name="connsiteX17" fmla="*/ 384616 w 542555"/>
              <a:gd name="connsiteY17" fmla="*/ 235184 h 504622"/>
              <a:gd name="connsiteX18" fmla="*/ 384616 w 542555"/>
              <a:gd name="connsiteY18" fmla="*/ 257944 h 504622"/>
              <a:gd name="connsiteX19" fmla="*/ 163686 w 542555"/>
              <a:gd name="connsiteY19" fmla="*/ 257944 h 504622"/>
              <a:gd name="connsiteX20" fmla="*/ 479401 w 542555"/>
              <a:gd name="connsiteY20" fmla="*/ 232241 h 504622"/>
              <a:gd name="connsiteX21" fmla="*/ 496625 w 542555"/>
              <a:gd name="connsiteY21" fmla="*/ 364131 h 504622"/>
              <a:gd name="connsiteX22" fmla="*/ 512413 w 542555"/>
              <a:gd name="connsiteY22" fmla="*/ 359830 h 504622"/>
              <a:gd name="connsiteX23" fmla="*/ 453565 w 542555"/>
              <a:gd name="connsiteY23" fmla="*/ 226506 h 504622"/>
              <a:gd name="connsiteX24" fmla="*/ 453565 w 542555"/>
              <a:gd name="connsiteY24" fmla="*/ 375599 h 504622"/>
              <a:gd name="connsiteX25" fmla="*/ 472224 w 542555"/>
              <a:gd name="connsiteY25" fmla="*/ 371299 h 504622"/>
              <a:gd name="connsiteX26" fmla="*/ 163686 w 542555"/>
              <a:gd name="connsiteY26" fmla="*/ 183457 h 504622"/>
              <a:gd name="connsiteX27" fmla="*/ 384616 w 542555"/>
              <a:gd name="connsiteY27" fmla="*/ 183457 h 504622"/>
              <a:gd name="connsiteX28" fmla="*/ 384616 w 542555"/>
              <a:gd name="connsiteY28" fmla="*/ 207826 h 504622"/>
              <a:gd name="connsiteX29" fmla="*/ 163686 w 542555"/>
              <a:gd name="connsiteY29" fmla="*/ 207826 h 504622"/>
              <a:gd name="connsiteX30" fmla="*/ 71785 w 542555"/>
              <a:gd name="connsiteY30" fmla="*/ 154720 h 504622"/>
              <a:gd name="connsiteX31" fmla="*/ 64601 w 542555"/>
              <a:gd name="connsiteY31" fmla="*/ 171944 h 504622"/>
              <a:gd name="connsiteX32" fmla="*/ 90464 w 542555"/>
              <a:gd name="connsiteY32" fmla="*/ 202085 h 504622"/>
              <a:gd name="connsiteX33" fmla="*/ 99085 w 542555"/>
              <a:gd name="connsiteY33" fmla="*/ 202085 h 504622"/>
              <a:gd name="connsiteX34" fmla="*/ 78969 w 542555"/>
              <a:gd name="connsiteY34" fmla="*/ 207826 h 504622"/>
              <a:gd name="connsiteX35" fmla="*/ 54543 w 542555"/>
              <a:gd name="connsiteY35" fmla="*/ 177685 h 504622"/>
              <a:gd name="connsiteX36" fmla="*/ 71785 w 542555"/>
              <a:gd name="connsiteY36" fmla="*/ 154720 h 504622"/>
              <a:gd name="connsiteX37" fmla="*/ 88913 w 542555"/>
              <a:gd name="connsiteY37" fmla="*/ 149082 h 504622"/>
              <a:gd name="connsiteX38" fmla="*/ 116214 w 542555"/>
              <a:gd name="connsiteY38" fmla="*/ 167721 h 504622"/>
              <a:gd name="connsiteX39" fmla="*/ 98971 w 542555"/>
              <a:gd name="connsiteY39" fmla="*/ 196398 h 504622"/>
              <a:gd name="connsiteX40" fmla="*/ 70234 w 542555"/>
              <a:gd name="connsiteY40" fmla="*/ 179192 h 504622"/>
              <a:gd name="connsiteX41" fmla="*/ 88913 w 542555"/>
              <a:gd name="connsiteY41" fmla="*/ 149082 h 504622"/>
              <a:gd name="connsiteX42" fmla="*/ 24400 w 542555"/>
              <a:gd name="connsiteY42" fmla="*/ 124722 h 504622"/>
              <a:gd name="connsiteX43" fmla="*/ 24400 w 542555"/>
              <a:gd name="connsiteY43" fmla="*/ 465915 h 504622"/>
              <a:gd name="connsiteX44" fmla="*/ 429164 w 542555"/>
              <a:gd name="connsiteY44" fmla="*/ 465915 h 504622"/>
              <a:gd name="connsiteX45" fmla="*/ 429164 w 542555"/>
              <a:gd name="connsiteY45" fmla="*/ 124722 h 504622"/>
              <a:gd name="connsiteX46" fmla="*/ 434905 w 542555"/>
              <a:gd name="connsiteY46" fmla="*/ 86015 h 504622"/>
              <a:gd name="connsiteX47" fmla="*/ 324385 w 542555"/>
              <a:gd name="connsiteY47" fmla="*/ 100351 h 504622"/>
              <a:gd name="connsiteX48" fmla="*/ 436341 w 542555"/>
              <a:gd name="connsiteY48" fmla="*/ 100351 h 504622"/>
              <a:gd name="connsiteX49" fmla="*/ 426293 w 542555"/>
              <a:gd name="connsiteY49" fmla="*/ 30105 h 504622"/>
              <a:gd name="connsiteX50" fmla="*/ 182287 w 542555"/>
              <a:gd name="connsiteY50" fmla="*/ 94617 h 504622"/>
              <a:gd name="connsiteX51" fmla="*/ 434905 w 542555"/>
              <a:gd name="connsiteY51" fmla="*/ 60211 h 504622"/>
              <a:gd name="connsiteX52" fmla="*/ 443517 w 542555"/>
              <a:gd name="connsiteY52" fmla="*/ 0 h 504622"/>
              <a:gd name="connsiteX53" fmla="*/ 542555 w 542555"/>
              <a:gd name="connsiteY53" fmla="*/ 378466 h 504622"/>
              <a:gd name="connsiteX54" fmla="*/ 499495 w 542555"/>
              <a:gd name="connsiteY54" fmla="*/ 388502 h 504622"/>
              <a:gd name="connsiteX55" fmla="*/ 508107 w 542555"/>
              <a:gd name="connsiteY55" fmla="*/ 444411 h 504622"/>
              <a:gd name="connsiteX56" fmla="*/ 453565 w 542555"/>
              <a:gd name="connsiteY56" fmla="*/ 451579 h 504622"/>
              <a:gd name="connsiteX57" fmla="*/ 453565 w 542555"/>
              <a:gd name="connsiteY57" fmla="*/ 490286 h 504622"/>
              <a:gd name="connsiteX58" fmla="*/ 163628 w 542555"/>
              <a:gd name="connsiteY58" fmla="*/ 490286 h 504622"/>
              <a:gd name="connsiteX59" fmla="*/ 57413 w 542555"/>
              <a:gd name="connsiteY59" fmla="*/ 504622 h 504622"/>
              <a:gd name="connsiteX60" fmla="*/ 55978 w 542555"/>
              <a:gd name="connsiteY60" fmla="*/ 490286 h 504622"/>
              <a:gd name="connsiteX61" fmla="*/ 0 w 542555"/>
              <a:gd name="connsiteY61" fmla="*/ 490286 h 504622"/>
              <a:gd name="connsiteX62" fmla="*/ 0 w 542555"/>
              <a:gd name="connsiteY62" fmla="*/ 100351 h 504622"/>
              <a:gd name="connsiteX63" fmla="*/ 61719 w 542555"/>
              <a:gd name="connsiteY63" fmla="*/ 100351 h 504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542555" h="504622">
                <a:moveTo>
                  <a:pt x="80464" y="402778"/>
                </a:moveTo>
                <a:lnTo>
                  <a:pt x="384617" y="402778"/>
                </a:lnTo>
                <a:lnTo>
                  <a:pt x="384617" y="425768"/>
                </a:lnTo>
                <a:lnTo>
                  <a:pt x="80464" y="425768"/>
                </a:lnTo>
                <a:close/>
                <a:moveTo>
                  <a:pt x="476530" y="395670"/>
                </a:moveTo>
                <a:lnTo>
                  <a:pt x="453565" y="401404"/>
                </a:lnTo>
                <a:lnTo>
                  <a:pt x="453565" y="427208"/>
                </a:lnTo>
                <a:lnTo>
                  <a:pt x="479401" y="422908"/>
                </a:lnTo>
                <a:close/>
                <a:moveTo>
                  <a:pt x="80464" y="355419"/>
                </a:moveTo>
                <a:lnTo>
                  <a:pt x="384617" y="355419"/>
                </a:lnTo>
                <a:lnTo>
                  <a:pt x="384617" y="379788"/>
                </a:lnTo>
                <a:lnTo>
                  <a:pt x="80464" y="379788"/>
                </a:lnTo>
                <a:close/>
                <a:moveTo>
                  <a:pt x="80464" y="303923"/>
                </a:moveTo>
                <a:lnTo>
                  <a:pt x="384617" y="303923"/>
                </a:lnTo>
                <a:lnTo>
                  <a:pt x="384617" y="326913"/>
                </a:lnTo>
                <a:lnTo>
                  <a:pt x="80464" y="326913"/>
                </a:lnTo>
                <a:close/>
                <a:moveTo>
                  <a:pt x="163686" y="235184"/>
                </a:moveTo>
                <a:lnTo>
                  <a:pt x="384616" y="235184"/>
                </a:lnTo>
                <a:lnTo>
                  <a:pt x="384616" y="257944"/>
                </a:lnTo>
                <a:lnTo>
                  <a:pt x="163686" y="257944"/>
                </a:lnTo>
                <a:close/>
                <a:moveTo>
                  <a:pt x="479401" y="232241"/>
                </a:moveTo>
                <a:lnTo>
                  <a:pt x="496625" y="364131"/>
                </a:lnTo>
                <a:lnTo>
                  <a:pt x="512413" y="359830"/>
                </a:lnTo>
                <a:close/>
                <a:moveTo>
                  <a:pt x="453565" y="226506"/>
                </a:moveTo>
                <a:lnTo>
                  <a:pt x="453565" y="375599"/>
                </a:lnTo>
                <a:lnTo>
                  <a:pt x="472224" y="371299"/>
                </a:lnTo>
                <a:close/>
                <a:moveTo>
                  <a:pt x="163686" y="183457"/>
                </a:moveTo>
                <a:lnTo>
                  <a:pt x="384616" y="183457"/>
                </a:lnTo>
                <a:lnTo>
                  <a:pt x="384616" y="207826"/>
                </a:lnTo>
                <a:lnTo>
                  <a:pt x="163686" y="207826"/>
                </a:lnTo>
                <a:close/>
                <a:moveTo>
                  <a:pt x="71785" y="154720"/>
                </a:moveTo>
                <a:cubicBezTo>
                  <a:pt x="67475" y="159026"/>
                  <a:pt x="64601" y="164767"/>
                  <a:pt x="64601" y="171944"/>
                </a:cubicBezTo>
                <a:cubicBezTo>
                  <a:pt x="63164" y="186297"/>
                  <a:pt x="74659" y="200650"/>
                  <a:pt x="90464" y="202085"/>
                </a:cubicBezTo>
                <a:cubicBezTo>
                  <a:pt x="93338" y="202085"/>
                  <a:pt x="96212" y="202085"/>
                  <a:pt x="99085" y="202085"/>
                </a:cubicBezTo>
                <a:cubicBezTo>
                  <a:pt x="93338" y="206391"/>
                  <a:pt x="87590" y="207826"/>
                  <a:pt x="78969" y="207826"/>
                </a:cubicBezTo>
                <a:cubicBezTo>
                  <a:pt x="64601" y="206391"/>
                  <a:pt x="53106" y="192038"/>
                  <a:pt x="54543" y="177685"/>
                </a:cubicBezTo>
                <a:cubicBezTo>
                  <a:pt x="55979" y="167638"/>
                  <a:pt x="63164" y="159026"/>
                  <a:pt x="71785" y="154720"/>
                </a:cubicBezTo>
                <a:close/>
                <a:moveTo>
                  <a:pt x="88913" y="149082"/>
                </a:moveTo>
                <a:cubicBezTo>
                  <a:pt x="101845" y="146214"/>
                  <a:pt x="113340" y="154817"/>
                  <a:pt x="116214" y="167721"/>
                </a:cubicBezTo>
                <a:cubicBezTo>
                  <a:pt x="119087" y="182059"/>
                  <a:pt x="111903" y="193530"/>
                  <a:pt x="98971" y="196398"/>
                </a:cubicBezTo>
                <a:cubicBezTo>
                  <a:pt x="86039" y="200699"/>
                  <a:pt x="73108" y="192096"/>
                  <a:pt x="70234" y="179192"/>
                </a:cubicBezTo>
                <a:cubicBezTo>
                  <a:pt x="67360" y="166287"/>
                  <a:pt x="75981" y="153383"/>
                  <a:pt x="88913" y="149082"/>
                </a:cubicBezTo>
                <a:close/>
                <a:moveTo>
                  <a:pt x="24400" y="124722"/>
                </a:moveTo>
                <a:lnTo>
                  <a:pt x="24400" y="465915"/>
                </a:lnTo>
                <a:lnTo>
                  <a:pt x="429164" y="465915"/>
                </a:lnTo>
                <a:lnTo>
                  <a:pt x="429164" y="124722"/>
                </a:lnTo>
                <a:close/>
                <a:moveTo>
                  <a:pt x="434905" y="86015"/>
                </a:moveTo>
                <a:lnTo>
                  <a:pt x="324385" y="100351"/>
                </a:lnTo>
                <a:lnTo>
                  <a:pt x="436341" y="100351"/>
                </a:lnTo>
                <a:close/>
                <a:moveTo>
                  <a:pt x="426293" y="30105"/>
                </a:moveTo>
                <a:lnTo>
                  <a:pt x="182287" y="94617"/>
                </a:lnTo>
                <a:lnTo>
                  <a:pt x="434905" y="60211"/>
                </a:lnTo>
                <a:close/>
                <a:moveTo>
                  <a:pt x="443517" y="0"/>
                </a:moveTo>
                <a:lnTo>
                  <a:pt x="542555" y="378466"/>
                </a:lnTo>
                <a:lnTo>
                  <a:pt x="499495" y="388502"/>
                </a:lnTo>
                <a:lnTo>
                  <a:pt x="508107" y="444411"/>
                </a:lnTo>
                <a:lnTo>
                  <a:pt x="453565" y="451579"/>
                </a:lnTo>
                <a:lnTo>
                  <a:pt x="453565" y="490286"/>
                </a:lnTo>
                <a:lnTo>
                  <a:pt x="163628" y="490286"/>
                </a:lnTo>
                <a:lnTo>
                  <a:pt x="57413" y="504622"/>
                </a:lnTo>
                <a:lnTo>
                  <a:pt x="55978" y="490286"/>
                </a:lnTo>
                <a:lnTo>
                  <a:pt x="0" y="490286"/>
                </a:lnTo>
                <a:lnTo>
                  <a:pt x="0" y="100351"/>
                </a:lnTo>
                <a:lnTo>
                  <a:pt x="61719" y="10035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rial Unicode MS" panose="020B0604020202020204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2" name="文本框 96">
            <a:extLst>
              <a:ext uri="{FF2B5EF4-FFF2-40B4-BE49-F238E27FC236}">
                <a16:creationId xmlns:a16="http://schemas.microsoft.com/office/drawing/2014/main" id="{E90BB0EA-643A-4A72-8108-3602E9256969}"/>
              </a:ext>
            </a:extLst>
          </p:cNvPr>
          <p:cNvSpPr txBox="1"/>
          <p:nvPr/>
        </p:nvSpPr>
        <p:spPr>
          <a:xfrm>
            <a:off x="9753786" y="4054304"/>
            <a:ext cx="1466940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4AB3EA42-10FF-4994-A563-C862F133CF1E}"/>
              </a:ext>
            </a:extLst>
          </p:cNvPr>
          <p:cNvSpPr/>
          <p:nvPr/>
        </p:nvSpPr>
        <p:spPr>
          <a:xfrm>
            <a:off x="8707230" y="5161167"/>
            <a:ext cx="103327" cy="85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776BF7A0-E535-4421-8753-095F0167F796}"/>
              </a:ext>
            </a:extLst>
          </p:cNvPr>
          <p:cNvSpPr/>
          <p:nvPr/>
        </p:nvSpPr>
        <p:spPr>
          <a:xfrm>
            <a:off x="8769196" y="5161167"/>
            <a:ext cx="2513453" cy="8552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5" name="iconfont-11145-6996231">
            <a:extLst>
              <a:ext uri="{FF2B5EF4-FFF2-40B4-BE49-F238E27FC236}">
                <a16:creationId xmlns:a16="http://schemas.microsoft.com/office/drawing/2014/main" id="{BD7012F1-A973-47E9-8E22-54BD8C1C6C75}"/>
              </a:ext>
            </a:extLst>
          </p:cNvPr>
          <p:cNvSpPr/>
          <p:nvPr/>
        </p:nvSpPr>
        <p:spPr>
          <a:xfrm>
            <a:off x="9247115" y="5444513"/>
            <a:ext cx="389496" cy="313894"/>
          </a:xfrm>
          <a:custGeom>
            <a:avLst/>
            <a:gdLst>
              <a:gd name="T0" fmla="*/ 7485 w 12641"/>
              <a:gd name="T1" fmla="*/ 5640 h 10187"/>
              <a:gd name="T2" fmla="*/ 6906 w 12641"/>
              <a:gd name="T3" fmla="*/ 4187 h 10187"/>
              <a:gd name="T4" fmla="*/ 10281 w 12641"/>
              <a:gd name="T5" fmla="*/ 2687 h 10187"/>
              <a:gd name="T6" fmla="*/ 9844 w 12641"/>
              <a:gd name="T7" fmla="*/ 5156 h 10187"/>
              <a:gd name="T8" fmla="*/ 10281 w 12641"/>
              <a:gd name="T9" fmla="*/ 2687 h 10187"/>
              <a:gd name="T10" fmla="*/ 10172 w 12641"/>
              <a:gd name="T11" fmla="*/ 6781 h 10187"/>
              <a:gd name="T12" fmla="*/ 7703 w 12641"/>
              <a:gd name="T13" fmla="*/ 6781 h 10187"/>
              <a:gd name="T14" fmla="*/ 8938 w 12641"/>
              <a:gd name="T15" fmla="*/ 6171 h 10187"/>
              <a:gd name="T16" fmla="*/ 8938 w 12641"/>
              <a:gd name="T17" fmla="*/ 7421 h 10187"/>
              <a:gd name="T18" fmla="*/ 8938 w 12641"/>
              <a:gd name="T19" fmla="*/ 6171 h 10187"/>
              <a:gd name="T20" fmla="*/ 12641 w 12641"/>
              <a:gd name="T21" fmla="*/ 1234 h 10187"/>
              <a:gd name="T22" fmla="*/ 10172 w 12641"/>
              <a:gd name="T23" fmla="*/ 1234 h 10187"/>
              <a:gd name="T24" fmla="*/ 11406 w 12641"/>
              <a:gd name="T25" fmla="*/ 609 h 10187"/>
              <a:gd name="T26" fmla="*/ 11406 w 12641"/>
              <a:gd name="T27" fmla="*/ 1859 h 10187"/>
              <a:gd name="T28" fmla="*/ 11406 w 12641"/>
              <a:gd name="T29" fmla="*/ 609 h 10187"/>
              <a:gd name="T30" fmla="*/ 2375 w 12641"/>
              <a:gd name="T31" fmla="*/ 5953 h 10187"/>
              <a:gd name="T32" fmla="*/ 4110 w 12641"/>
              <a:gd name="T33" fmla="*/ 4859 h 10187"/>
              <a:gd name="T34" fmla="*/ 2469 w 12641"/>
              <a:gd name="T35" fmla="*/ 7406 h 10187"/>
              <a:gd name="T36" fmla="*/ 0 w 12641"/>
              <a:gd name="T37" fmla="*/ 7406 h 10187"/>
              <a:gd name="T38" fmla="*/ 2469 w 12641"/>
              <a:gd name="T39" fmla="*/ 7406 h 10187"/>
              <a:gd name="T40" fmla="*/ 1235 w 12641"/>
              <a:gd name="T41" fmla="*/ 6781 h 10187"/>
              <a:gd name="T42" fmla="*/ 1235 w 12641"/>
              <a:gd name="T43" fmla="*/ 8031 h 10187"/>
              <a:gd name="T44" fmla="*/ 11719 w 12641"/>
              <a:gd name="T45" fmla="*/ 8953 h 10187"/>
              <a:gd name="T46" fmla="*/ 2469 w 12641"/>
              <a:gd name="T47" fmla="*/ 9578 h 10187"/>
              <a:gd name="T48" fmla="*/ 1235 w 12641"/>
              <a:gd name="T49" fmla="*/ 9265 h 10187"/>
              <a:gd name="T50" fmla="*/ 11406 w 12641"/>
              <a:gd name="T51" fmla="*/ 10187 h 10187"/>
              <a:gd name="T52" fmla="*/ 12328 w 12641"/>
              <a:gd name="T53" fmla="*/ 2843 h 10187"/>
              <a:gd name="T54" fmla="*/ 11719 w 12641"/>
              <a:gd name="T55" fmla="*/ 8953 h 10187"/>
              <a:gd name="T56" fmla="*/ 2469 w 12641"/>
              <a:gd name="T57" fmla="*/ 906 h 10187"/>
              <a:gd name="T58" fmla="*/ 9797 w 12641"/>
              <a:gd name="T59" fmla="*/ 281 h 10187"/>
              <a:gd name="T60" fmla="*/ 1235 w 12641"/>
              <a:gd name="T61" fmla="*/ 1203 h 10187"/>
              <a:gd name="T62" fmla="*/ 1844 w 12641"/>
              <a:gd name="T63" fmla="*/ 5640 h 10187"/>
              <a:gd name="T64" fmla="*/ 1860 w 12641"/>
              <a:gd name="T65" fmla="*/ 1531 h 10187"/>
              <a:gd name="T66" fmla="*/ 6485 w 12641"/>
              <a:gd name="T67" fmla="*/ 3390 h 10187"/>
              <a:gd name="T68" fmla="*/ 4016 w 12641"/>
              <a:gd name="T69" fmla="*/ 3390 h 10187"/>
              <a:gd name="T70" fmla="*/ 5250 w 12641"/>
              <a:gd name="T71" fmla="*/ 2765 h 10187"/>
              <a:gd name="T72" fmla="*/ 5250 w 12641"/>
              <a:gd name="T73" fmla="*/ 4015 h 10187"/>
              <a:gd name="T74" fmla="*/ 5250 w 12641"/>
              <a:gd name="T75" fmla="*/ 2765 h 10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641" h="10187">
                <a:moveTo>
                  <a:pt x="6547" y="4703"/>
                </a:moveTo>
                <a:lnTo>
                  <a:pt x="7485" y="5640"/>
                </a:lnTo>
                <a:cubicBezTo>
                  <a:pt x="7610" y="5484"/>
                  <a:pt x="7766" y="5343"/>
                  <a:pt x="7938" y="5218"/>
                </a:cubicBezTo>
                <a:lnTo>
                  <a:pt x="6906" y="4187"/>
                </a:lnTo>
                <a:cubicBezTo>
                  <a:pt x="6813" y="4390"/>
                  <a:pt x="6688" y="4562"/>
                  <a:pt x="6547" y="4703"/>
                </a:cubicBezTo>
                <a:close/>
                <a:moveTo>
                  <a:pt x="10281" y="2687"/>
                </a:moveTo>
                <a:lnTo>
                  <a:pt x="9266" y="4953"/>
                </a:lnTo>
                <a:cubicBezTo>
                  <a:pt x="9469" y="4984"/>
                  <a:pt x="9672" y="5062"/>
                  <a:pt x="9844" y="5156"/>
                </a:cubicBezTo>
                <a:lnTo>
                  <a:pt x="10813" y="2968"/>
                </a:lnTo>
                <a:cubicBezTo>
                  <a:pt x="10625" y="2921"/>
                  <a:pt x="10438" y="2812"/>
                  <a:pt x="10281" y="2687"/>
                </a:cubicBezTo>
                <a:close/>
                <a:moveTo>
                  <a:pt x="8938" y="8015"/>
                </a:moveTo>
                <a:cubicBezTo>
                  <a:pt x="9625" y="8015"/>
                  <a:pt x="10172" y="7468"/>
                  <a:pt x="10172" y="6781"/>
                </a:cubicBezTo>
                <a:cubicBezTo>
                  <a:pt x="10172" y="6093"/>
                  <a:pt x="9625" y="5546"/>
                  <a:pt x="8938" y="5546"/>
                </a:cubicBezTo>
                <a:cubicBezTo>
                  <a:pt x="8250" y="5546"/>
                  <a:pt x="7703" y="6093"/>
                  <a:pt x="7703" y="6781"/>
                </a:cubicBezTo>
                <a:cubicBezTo>
                  <a:pt x="7703" y="7468"/>
                  <a:pt x="8266" y="8015"/>
                  <a:pt x="8938" y="8015"/>
                </a:cubicBezTo>
                <a:close/>
                <a:moveTo>
                  <a:pt x="8938" y="6171"/>
                </a:moveTo>
                <a:cubicBezTo>
                  <a:pt x="9281" y="6171"/>
                  <a:pt x="9547" y="6453"/>
                  <a:pt x="9547" y="6796"/>
                </a:cubicBezTo>
                <a:cubicBezTo>
                  <a:pt x="9547" y="7140"/>
                  <a:pt x="9266" y="7421"/>
                  <a:pt x="8938" y="7421"/>
                </a:cubicBezTo>
                <a:cubicBezTo>
                  <a:pt x="8594" y="7421"/>
                  <a:pt x="8328" y="7140"/>
                  <a:pt x="8328" y="6796"/>
                </a:cubicBezTo>
                <a:cubicBezTo>
                  <a:pt x="8328" y="6437"/>
                  <a:pt x="8610" y="6171"/>
                  <a:pt x="8938" y="6171"/>
                </a:cubicBezTo>
                <a:close/>
                <a:moveTo>
                  <a:pt x="11406" y="2468"/>
                </a:moveTo>
                <a:cubicBezTo>
                  <a:pt x="12094" y="2468"/>
                  <a:pt x="12641" y="1921"/>
                  <a:pt x="12641" y="1234"/>
                </a:cubicBezTo>
                <a:cubicBezTo>
                  <a:pt x="12641" y="546"/>
                  <a:pt x="12094" y="0"/>
                  <a:pt x="11406" y="0"/>
                </a:cubicBezTo>
                <a:cubicBezTo>
                  <a:pt x="10719" y="0"/>
                  <a:pt x="10172" y="546"/>
                  <a:pt x="10172" y="1234"/>
                </a:cubicBezTo>
                <a:cubicBezTo>
                  <a:pt x="10172" y="1906"/>
                  <a:pt x="10735" y="2468"/>
                  <a:pt x="11406" y="2468"/>
                </a:cubicBezTo>
                <a:close/>
                <a:moveTo>
                  <a:pt x="11406" y="609"/>
                </a:moveTo>
                <a:cubicBezTo>
                  <a:pt x="11750" y="609"/>
                  <a:pt x="12016" y="890"/>
                  <a:pt x="12016" y="1234"/>
                </a:cubicBezTo>
                <a:cubicBezTo>
                  <a:pt x="12016" y="1578"/>
                  <a:pt x="11735" y="1859"/>
                  <a:pt x="11406" y="1859"/>
                </a:cubicBezTo>
                <a:cubicBezTo>
                  <a:pt x="11063" y="1859"/>
                  <a:pt x="10797" y="1578"/>
                  <a:pt x="10797" y="1234"/>
                </a:cubicBezTo>
                <a:cubicBezTo>
                  <a:pt x="10797" y="890"/>
                  <a:pt x="11063" y="609"/>
                  <a:pt x="11406" y="609"/>
                </a:cubicBezTo>
                <a:close/>
                <a:moveTo>
                  <a:pt x="3688" y="4390"/>
                </a:moveTo>
                <a:lnTo>
                  <a:pt x="2375" y="5953"/>
                </a:lnTo>
                <a:cubicBezTo>
                  <a:pt x="2531" y="6078"/>
                  <a:pt x="2688" y="6234"/>
                  <a:pt x="2797" y="6421"/>
                </a:cubicBezTo>
                <a:lnTo>
                  <a:pt x="4110" y="4859"/>
                </a:lnTo>
                <a:cubicBezTo>
                  <a:pt x="3938" y="4718"/>
                  <a:pt x="3797" y="4562"/>
                  <a:pt x="3688" y="4390"/>
                </a:cubicBezTo>
                <a:close/>
                <a:moveTo>
                  <a:pt x="2469" y="7406"/>
                </a:moveTo>
                <a:cubicBezTo>
                  <a:pt x="2469" y="6718"/>
                  <a:pt x="1922" y="6171"/>
                  <a:pt x="1235" y="6171"/>
                </a:cubicBezTo>
                <a:cubicBezTo>
                  <a:pt x="547" y="6171"/>
                  <a:pt x="0" y="6718"/>
                  <a:pt x="0" y="7406"/>
                </a:cubicBezTo>
                <a:cubicBezTo>
                  <a:pt x="0" y="8093"/>
                  <a:pt x="547" y="8640"/>
                  <a:pt x="1235" y="8640"/>
                </a:cubicBezTo>
                <a:cubicBezTo>
                  <a:pt x="1922" y="8640"/>
                  <a:pt x="2469" y="8093"/>
                  <a:pt x="2469" y="7406"/>
                </a:cubicBezTo>
                <a:close/>
                <a:moveTo>
                  <a:pt x="625" y="7406"/>
                </a:moveTo>
                <a:cubicBezTo>
                  <a:pt x="625" y="7062"/>
                  <a:pt x="906" y="6781"/>
                  <a:pt x="1235" y="6781"/>
                </a:cubicBezTo>
                <a:cubicBezTo>
                  <a:pt x="1563" y="6781"/>
                  <a:pt x="1844" y="7062"/>
                  <a:pt x="1844" y="7406"/>
                </a:cubicBezTo>
                <a:cubicBezTo>
                  <a:pt x="1844" y="7750"/>
                  <a:pt x="1563" y="8031"/>
                  <a:pt x="1235" y="8031"/>
                </a:cubicBezTo>
                <a:cubicBezTo>
                  <a:pt x="906" y="8031"/>
                  <a:pt x="625" y="7750"/>
                  <a:pt x="625" y="7406"/>
                </a:cubicBezTo>
                <a:close/>
                <a:moveTo>
                  <a:pt x="11719" y="8953"/>
                </a:moveTo>
                <a:cubicBezTo>
                  <a:pt x="11719" y="9296"/>
                  <a:pt x="11438" y="9578"/>
                  <a:pt x="11110" y="9578"/>
                </a:cubicBezTo>
                <a:lnTo>
                  <a:pt x="2469" y="9578"/>
                </a:lnTo>
                <a:cubicBezTo>
                  <a:pt x="2188" y="9578"/>
                  <a:pt x="1969" y="9406"/>
                  <a:pt x="1875" y="9156"/>
                </a:cubicBezTo>
                <a:cubicBezTo>
                  <a:pt x="1672" y="9234"/>
                  <a:pt x="1453" y="9265"/>
                  <a:pt x="1235" y="9265"/>
                </a:cubicBezTo>
                <a:cubicBezTo>
                  <a:pt x="1235" y="9781"/>
                  <a:pt x="1656" y="10187"/>
                  <a:pt x="2156" y="10187"/>
                </a:cubicBezTo>
                <a:lnTo>
                  <a:pt x="11406" y="10187"/>
                </a:lnTo>
                <a:cubicBezTo>
                  <a:pt x="11922" y="10187"/>
                  <a:pt x="12328" y="9765"/>
                  <a:pt x="12328" y="9265"/>
                </a:cubicBezTo>
                <a:lnTo>
                  <a:pt x="12328" y="2843"/>
                </a:lnTo>
                <a:cubicBezTo>
                  <a:pt x="12141" y="2953"/>
                  <a:pt x="11938" y="3031"/>
                  <a:pt x="11719" y="3062"/>
                </a:cubicBezTo>
                <a:lnTo>
                  <a:pt x="11719" y="8953"/>
                </a:lnTo>
                <a:close/>
                <a:moveTo>
                  <a:pt x="1860" y="1531"/>
                </a:moveTo>
                <a:cubicBezTo>
                  <a:pt x="1860" y="1187"/>
                  <a:pt x="2141" y="906"/>
                  <a:pt x="2469" y="906"/>
                </a:cubicBezTo>
                <a:lnTo>
                  <a:pt x="9578" y="906"/>
                </a:lnTo>
                <a:cubicBezTo>
                  <a:pt x="9610" y="687"/>
                  <a:pt x="9688" y="468"/>
                  <a:pt x="9797" y="281"/>
                </a:cubicBezTo>
                <a:lnTo>
                  <a:pt x="2156" y="281"/>
                </a:lnTo>
                <a:cubicBezTo>
                  <a:pt x="1641" y="281"/>
                  <a:pt x="1235" y="703"/>
                  <a:pt x="1235" y="1203"/>
                </a:cubicBezTo>
                <a:lnTo>
                  <a:pt x="1235" y="5531"/>
                </a:lnTo>
                <a:cubicBezTo>
                  <a:pt x="1453" y="5531"/>
                  <a:pt x="1656" y="5562"/>
                  <a:pt x="1844" y="5640"/>
                </a:cubicBezTo>
                <a:lnTo>
                  <a:pt x="1844" y="1531"/>
                </a:lnTo>
                <a:lnTo>
                  <a:pt x="1860" y="1531"/>
                </a:lnTo>
                <a:close/>
                <a:moveTo>
                  <a:pt x="5250" y="4625"/>
                </a:moveTo>
                <a:cubicBezTo>
                  <a:pt x="5938" y="4625"/>
                  <a:pt x="6485" y="4078"/>
                  <a:pt x="6485" y="3390"/>
                </a:cubicBezTo>
                <a:cubicBezTo>
                  <a:pt x="6485" y="2703"/>
                  <a:pt x="5938" y="2156"/>
                  <a:pt x="5250" y="2156"/>
                </a:cubicBezTo>
                <a:cubicBezTo>
                  <a:pt x="4563" y="2156"/>
                  <a:pt x="4016" y="2703"/>
                  <a:pt x="4016" y="3390"/>
                </a:cubicBezTo>
                <a:cubicBezTo>
                  <a:pt x="4016" y="4078"/>
                  <a:pt x="4563" y="4625"/>
                  <a:pt x="5250" y="4625"/>
                </a:cubicBezTo>
                <a:close/>
                <a:moveTo>
                  <a:pt x="5250" y="2765"/>
                </a:moveTo>
                <a:cubicBezTo>
                  <a:pt x="5594" y="2765"/>
                  <a:pt x="5860" y="3046"/>
                  <a:pt x="5860" y="3390"/>
                </a:cubicBezTo>
                <a:cubicBezTo>
                  <a:pt x="5860" y="3734"/>
                  <a:pt x="5578" y="4015"/>
                  <a:pt x="5250" y="4015"/>
                </a:cubicBezTo>
                <a:cubicBezTo>
                  <a:pt x="4906" y="4015"/>
                  <a:pt x="4641" y="3734"/>
                  <a:pt x="4641" y="3390"/>
                </a:cubicBezTo>
                <a:cubicBezTo>
                  <a:pt x="4625" y="3046"/>
                  <a:pt x="4906" y="2765"/>
                  <a:pt x="5250" y="27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rial Unicode MS" panose="020B0604020202020204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6" name="文本框 96">
            <a:extLst>
              <a:ext uri="{FF2B5EF4-FFF2-40B4-BE49-F238E27FC236}">
                <a16:creationId xmlns:a16="http://schemas.microsoft.com/office/drawing/2014/main" id="{9D4F0401-021A-4685-B681-5E8690EE6775}"/>
              </a:ext>
            </a:extLst>
          </p:cNvPr>
          <p:cNvSpPr txBox="1"/>
          <p:nvPr/>
        </p:nvSpPr>
        <p:spPr>
          <a:xfrm>
            <a:off x="9753786" y="5445954"/>
            <a:ext cx="1466940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770517" y="1833428"/>
            <a:ext cx="252523" cy="252522"/>
          </a:xfrm>
          <a:prstGeom prst="ellipse">
            <a:avLst/>
          </a:prstGeom>
          <a:solidFill>
            <a:schemeClr val="accent4">
              <a:alpha val="26000"/>
            </a:schemeClr>
          </a:solidFill>
          <a:ln>
            <a:noFill/>
          </a:ln>
          <a:effectLst>
            <a:outerShdw blurRad="101600" dist="38100" dir="2700000" algn="tl" rotWithShape="0">
              <a:srgbClr val="4F87B9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352220C1-AFBB-44FF-8342-6E9343AFB935}"/>
              </a:ext>
            </a:extLst>
          </p:cNvPr>
          <p:cNvSpPr/>
          <p:nvPr/>
        </p:nvSpPr>
        <p:spPr>
          <a:xfrm>
            <a:off x="779883" y="2309363"/>
            <a:ext cx="43673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kern="14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Medium" panose="020B0600000000000000" pitchFamily="34" charset="-122"/>
              </a:rPr>
              <a:t>Click here to add content, content to match the title. Click here to add content, content to match the title. 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ECB53002-AD09-4BC5-B840-A8460B976EA5}"/>
              </a:ext>
            </a:extLst>
          </p:cNvPr>
          <p:cNvSpPr/>
          <p:nvPr/>
        </p:nvSpPr>
        <p:spPr>
          <a:xfrm>
            <a:off x="779883" y="1839731"/>
            <a:ext cx="1892313" cy="453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 CN Normal" panose="020B0400000000000000" pitchFamily="34" charset="-122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13" y="3429082"/>
            <a:ext cx="4068323" cy="2591507"/>
          </a:xfrm>
          <a:prstGeom prst="rect">
            <a:avLst/>
          </a:prstGeom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</p:pic>
      <p:grpSp>
        <p:nvGrpSpPr>
          <p:cNvPr id="32" name="组合 31"/>
          <p:cNvGrpSpPr/>
          <p:nvPr/>
        </p:nvGrpSpPr>
        <p:grpSpPr>
          <a:xfrm>
            <a:off x="3798157" y="525038"/>
            <a:ext cx="4581347" cy="815778"/>
            <a:chOff x="3798158" y="397135"/>
            <a:chExt cx="4581346" cy="815778"/>
          </a:xfrm>
        </p:grpSpPr>
        <p:sp>
          <p:nvSpPr>
            <p:cNvPr id="33" name="TextBox 55"/>
            <p:cNvSpPr txBox="1"/>
            <p:nvPr/>
          </p:nvSpPr>
          <p:spPr>
            <a:xfrm>
              <a:off x="4727242" y="397135"/>
              <a:ext cx="2723178" cy="561682"/>
            </a:xfrm>
            <a:prstGeom prst="rect">
              <a:avLst/>
            </a:prstGeom>
            <a:noFill/>
          </p:spPr>
          <p:txBody>
            <a:bodyPr wrap="square" lIns="68571" tIns="34285" rIns="68571" bIns="34285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思源黑体" panose="020B0500000000000000" pitchFamily="34" charset="-122"/>
                  <a:ea typeface="思源黑体" panose="020B0500000000000000" pitchFamily="34" charset="-122"/>
                  <a:cs typeface="Aparajita" panose="020B0604020202020204" pitchFamily="34" charset="0"/>
                </a:rPr>
                <a:t>Add title text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cs typeface="Aparajita" panose="020B0604020202020204" pitchFamily="34" charset="0"/>
              </a:endParaRPr>
            </a:p>
          </p:txBody>
        </p:sp>
        <p:sp>
          <p:nvSpPr>
            <p:cNvPr id="34" name="PA-文本框 50">
              <a:extLst>
                <a:ext uri="{FF2B5EF4-FFF2-40B4-BE49-F238E27FC236}">
                  <a16:creationId xmlns:a16="http://schemas.microsoft.com/office/drawing/2014/main" id="{46630D7B-4BA5-4989-8F72-A67D800FFF51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798158" y="889748"/>
              <a:ext cx="458134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tx1">
                      <a:lumMod val="85000"/>
                      <a:lumOff val="15000"/>
                      <a:alpha val="7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Introduction of atmospheric business stable company publicity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3437385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 animBg="1"/>
      <p:bldP spid="8" grpId="0" animBg="1"/>
      <p:bldP spid="9" grpId="0" animBg="1"/>
      <p:bldP spid="10" grpId="0"/>
      <p:bldP spid="11" grpId="0" animBg="1"/>
      <p:bldP spid="12" grpId="0" animBg="1"/>
      <p:bldP spid="13" grpId="0" animBg="1"/>
      <p:bldP spid="14" grpId="0"/>
      <p:bldP spid="15" grpId="0" animBg="1"/>
      <p:bldP spid="16" grpId="0" animBg="1"/>
      <p:bldP spid="17" grpId="0" animBg="1"/>
      <p:bldP spid="18" grpId="0"/>
      <p:bldP spid="19" grpId="0" animBg="1"/>
      <p:bldP spid="20" grpId="0" animBg="1"/>
      <p:bldP spid="21" grpId="0" animBg="1"/>
      <p:bldP spid="22" grpId="0"/>
      <p:bldP spid="23" grpId="0" animBg="1"/>
      <p:bldP spid="24" grpId="0" animBg="1"/>
      <p:bldP spid="25" grpId="0" animBg="1"/>
      <p:bldP spid="26" grpId="0"/>
      <p:bldP spid="27" grpId="0" animBg="1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A696BBFD-6556-470C-BD24-5743BE91FA8F}"/>
              </a:ext>
            </a:extLst>
          </p:cNvPr>
          <p:cNvCxnSpPr>
            <a:cxnSpLocks/>
          </p:cNvCxnSpPr>
          <p:nvPr/>
        </p:nvCxnSpPr>
        <p:spPr>
          <a:xfrm>
            <a:off x="6095999" y="1726720"/>
            <a:ext cx="0" cy="513128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514A7BE1-1A51-4740-B828-6D72BBB12CCB}"/>
              </a:ext>
            </a:extLst>
          </p:cNvPr>
          <p:cNvSpPr txBox="1"/>
          <p:nvPr/>
        </p:nvSpPr>
        <p:spPr>
          <a:xfrm>
            <a:off x="6824893" y="1733844"/>
            <a:ext cx="1707647" cy="4072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Medium" panose="020B0600000000000000" pitchFamily="34" charset="-122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B56E048-2C2D-4361-B3D3-89705A857F7D}"/>
              </a:ext>
            </a:extLst>
          </p:cNvPr>
          <p:cNvSpPr txBox="1"/>
          <p:nvPr/>
        </p:nvSpPr>
        <p:spPr>
          <a:xfrm>
            <a:off x="6806332" y="2202703"/>
            <a:ext cx="3566013" cy="5328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HarmonyOS Sans SC Black" panose="00000A00000000000000" charset="-122"/>
                <a:sym typeface="思源黑体 CN Normal" panose="020B0400000000000000" pitchFamily="34" charset="-122"/>
              </a:rPr>
              <a:t>Click here to add text content, such as keywords, some brief introductions, etc.</a:t>
            </a:r>
            <a:endParaRPr kumimoji="1" lang="zh-CN" altLang="en-US" sz="1400" dirty="0">
              <a:solidFill>
                <a:prstClr val="black">
                  <a:lumMod val="65000"/>
                  <a:lumOff val="35000"/>
                </a:prst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HarmonyOS Sans SC Black" panose="00000A00000000000000" charset="-122"/>
              <a:sym typeface="思源黑体 CN Normal" panose="020B0400000000000000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488B7C3-A3F0-488B-86C6-1EE1EB1B2A56}"/>
              </a:ext>
            </a:extLst>
          </p:cNvPr>
          <p:cNvSpPr txBox="1"/>
          <p:nvPr/>
        </p:nvSpPr>
        <p:spPr>
          <a:xfrm>
            <a:off x="3943836" y="4292360"/>
            <a:ext cx="1707647" cy="4072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Medium" panose="020B0600000000000000" pitchFamily="34" charset="-122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73D8121-E041-4EE9-8E86-E00C664B21DD}"/>
              </a:ext>
            </a:extLst>
          </p:cNvPr>
          <p:cNvSpPr txBox="1"/>
          <p:nvPr/>
        </p:nvSpPr>
        <p:spPr>
          <a:xfrm>
            <a:off x="2243351" y="4797485"/>
            <a:ext cx="3408132" cy="5328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kumimoji="1" lang="en-US" altLang="zh-CN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HarmonyOS Sans SC Black" panose="00000A00000000000000" charset="-122"/>
                <a:sym typeface="思源黑体 CN Normal" panose="020B0400000000000000" pitchFamily="34" charset="-122"/>
              </a:rPr>
              <a:t>Click here to add text content, such as keywords, some brief introductions, etc.</a:t>
            </a:r>
            <a:endParaRPr kumimoji="1" lang="zh-CN" altLang="en-US" sz="1400" dirty="0">
              <a:solidFill>
                <a:prstClr val="black">
                  <a:lumMod val="65000"/>
                  <a:lumOff val="35000"/>
                </a:prst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HarmonyOS Sans SC Black" panose="00000A00000000000000" charset="-122"/>
              <a:sym typeface="思源黑体 CN Normal" panose="020B0400000000000000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F87F73D-FD79-4462-8DD8-4EEF1D48DEFF}"/>
              </a:ext>
            </a:extLst>
          </p:cNvPr>
          <p:cNvSpPr/>
          <p:nvPr/>
        </p:nvSpPr>
        <p:spPr>
          <a:xfrm>
            <a:off x="1633233" y="1740195"/>
            <a:ext cx="3439547" cy="2117405"/>
          </a:xfrm>
          <a:prstGeom prst="rect">
            <a:avLst/>
          </a:prstGeom>
          <a:solidFill>
            <a:schemeClr val="accent3"/>
          </a:solidFill>
          <a:ln w="38100"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6E6FF70-B8E1-4E83-9FEB-F0D47EAF2304}"/>
              </a:ext>
            </a:extLst>
          </p:cNvPr>
          <p:cNvSpPr/>
          <p:nvPr/>
        </p:nvSpPr>
        <p:spPr>
          <a:xfrm>
            <a:off x="7119221" y="4142338"/>
            <a:ext cx="3271687" cy="2117405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Medium" panose="020B0600000000000000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6205439-D5F4-4D12-A005-252A1D3833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06" y="1445036"/>
            <a:ext cx="3377025" cy="224890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828573-A2BB-4B6B-8FC6-2E468D1528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298" y="3895528"/>
            <a:ext cx="3340439" cy="2224543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2D5F88F5-8E26-4A5D-A36C-C29F2DCAF111}"/>
              </a:ext>
            </a:extLst>
          </p:cNvPr>
          <p:cNvSpPr/>
          <p:nvPr/>
        </p:nvSpPr>
        <p:spPr>
          <a:xfrm>
            <a:off x="5948363" y="1481139"/>
            <a:ext cx="295275" cy="295272"/>
          </a:xfrm>
          <a:prstGeom prst="ellipse">
            <a:avLst/>
          </a:prstGeom>
          <a:solidFill>
            <a:schemeClr val="accent3">
              <a:alpha val="16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50000"/>
              </a:lnSpc>
              <a:defRPr/>
            </a:pPr>
            <a:endParaRPr lang="zh-CN" altLang="en-US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7E19699B-C6B9-4220-B264-E61EC1808C83}"/>
              </a:ext>
            </a:extLst>
          </p:cNvPr>
          <p:cNvSpPr/>
          <p:nvPr/>
        </p:nvSpPr>
        <p:spPr>
          <a:xfrm>
            <a:off x="5998058" y="1530832"/>
            <a:ext cx="195887" cy="195888"/>
          </a:xfrm>
          <a:prstGeom prst="ellipse">
            <a:avLst/>
          </a:prstGeom>
          <a:solidFill>
            <a:schemeClr val="accent3"/>
          </a:solidFill>
          <a:ln w="38100"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DA39EB03-AEEB-46F4-97AC-BC2FD18865C7}"/>
              </a:ext>
            </a:extLst>
          </p:cNvPr>
          <p:cNvSpPr/>
          <p:nvPr/>
        </p:nvSpPr>
        <p:spPr>
          <a:xfrm>
            <a:off x="5948363" y="4360864"/>
            <a:ext cx="295275" cy="295272"/>
          </a:xfrm>
          <a:prstGeom prst="ellipse">
            <a:avLst/>
          </a:prstGeom>
          <a:solidFill>
            <a:schemeClr val="accent1">
              <a:alpha val="16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50000"/>
              </a:lnSpc>
              <a:defRPr/>
            </a:pPr>
            <a:endParaRPr lang="zh-CN" altLang="en-US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CF9EF0CE-1569-4E48-B149-9D0E6474193D}"/>
              </a:ext>
            </a:extLst>
          </p:cNvPr>
          <p:cNvSpPr/>
          <p:nvPr/>
        </p:nvSpPr>
        <p:spPr>
          <a:xfrm>
            <a:off x="5998058" y="4410557"/>
            <a:ext cx="195887" cy="195888"/>
          </a:xfrm>
          <a:prstGeom prst="ellipse">
            <a:avLst/>
          </a:prstGeom>
          <a:solidFill>
            <a:schemeClr val="accent1"/>
          </a:solidFill>
          <a:ln w="38100"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Medium" panose="020B0600000000000000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798157" y="525038"/>
            <a:ext cx="4581347" cy="815778"/>
            <a:chOff x="3798158" y="397135"/>
            <a:chExt cx="4581346" cy="815778"/>
          </a:xfrm>
        </p:grpSpPr>
        <p:sp>
          <p:nvSpPr>
            <p:cNvPr id="16" name="TextBox 55"/>
            <p:cNvSpPr txBox="1"/>
            <p:nvPr/>
          </p:nvSpPr>
          <p:spPr>
            <a:xfrm>
              <a:off x="4727242" y="397135"/>
              <a:ext cx="2723178" cy="561682"/>
            </a:xfrm>
            <a:prstGeom prst="rect">
              <a:avLst/>
            </a:prstGeom>
            <a:noFill/>
          </p:spPr>
          <p:txBody>
            <a:bodyPr wrap="square" lIns="68571" tIns="34285" rIns="68571" bIns="34285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思源黑体" panose="020B0500000000000000" pitchFamily="34" charset="-122"/>
                  <a:ea typeface="思源黑体" panose="020B0500000000000000" pitchFamily="34" charset="-122"/>
                  <a:cs typeface="Aparajita" panose="020B0604020202020204" pitchFamily="34" charset="0"/>
                </a:rPr>
                <a:t>Add title text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cs typeface="Aparajita" panose="020B0604020202020204" pitchFamily="34" charset="0"/>
              </a:endParaRPr>
            </a:p>
          </p:txBody>
        </p:sp>
        <p:sp>
          <p:nvSpPr>
            <p:cNvPr id="17" name="PA-文本框 50">
              <a:extLst>
                <a:ext uri="{FF2B5EF4-FFF2-40B4-BE49-F238E27FC236}">
                  <a16:creationId xmlns:a16="http://schemas.microsoft.com/office/drawing/2014/main" id="{46630D7B-4BA5-4989-8F72-A67D800FFF51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798158" y="889748"/>
              <a:ext cx="458134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tx1">
                      <a:lumMod val="85000"/>
                      <a:lumOff val="15000"/>
                      <a:alpha val="7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Introduction of atmospheric business stable company publicity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056823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69">
            <a:extLst>
              <a:ext uri="{FF2B5EF4-FFF2-40B4-BE49-F238E27FC236}">
                <a16:creationId xmlns:a16="http://schemas.microsoft.com/office/drawing/2014/main" id="{A4E70680-D933-1031-8E23-EEBBA8617ADB}"/>
              </a:ext>
            </a:extLst>
          </p:cNvPr>
          <p:cNvSpPr/>
          <p:nvPr/>
        </p:nvSpPr>
        <p:spPr>
          <a:xfrm>
            <a:off x="1085186" y="1897065"/>
            <a:ext cx="2614423" cy="1178109"/>
          </a:xfrm>
          <a:custGeom>
            <a:avLst/>
            <a:gdLst>
              <a:gd name="connsiteX0" fmla="*/ 0 w 2613152"/>
              <a:gd name="connsiteY0" fmla="*/ 0 h 1320581"/>
              <a:gd name="connsiteX1" fmla="*/ 2613152 w 2613152"/>
              <a:gd name="connsiteY1" fmla="*/ 0 h 1320581"/>
              <a:gd name="connsiteX2" fmla="*/ 2613152 w 2613152"/>
              <a:gd name="connsiteY2" fmla="*/ 1320581 h 1320581"/>
              <a:gd name="connsiteX3" fmla="*/ 0 w 2613152"/>
              <a:gd name="connsiteY3" fmla="*/ 1320581 h 1320581"/>
              <a:gd name="connsiteX4" fmla="*/ 0 w 2613152"/>
              <a:gd name="connsiteY4" fmla="*/ 0 h 1320581"/>
              <a:gd name="connsiteX0" fmla="*/ 0 w 2613152"/>
              <a:gd name="connsiteY0" fmla="*/ 0 h 1320581"/>
              <a:gd name="connsiteX1" fmla="*/ 2613152 w 2613152"/>
              <a:gd name="connsiteY1" fmla="*/ 0 h 1320581"/>
              <a:gd name="connsiteX2" fmla="*/ 2613152 w 2613152"/>
              <a:gd name="connsiteY2" fmla="*/ 1320581 h 1320581"/>
              <a:gd name="connsiteX3" fmla="*/ 0 w 2613152"/>
              <a:gd name="connsiteY3" fmla="*/ 1320581 h 1320581"/>
              <a:gd name="connsiteX4" fmla="*/ 635 w 2613152"/>
              <a:gd name="connsiteY4" fmla="*/ 302151 h 1320581"/>
              <a:gd name="connsiteX5" fmla="*/ 0 w 2613152"/>
              <a:gd name="connsiteY5" fmla="*/ 0 h 1320581"/>
              <a:gd name="connsiteX0" fmla="*/ 194014 w 2807166"/>
              <a:gd name="connsiteY0" fmla="*/ 0 h 1320581"/>
              <a:gd name="connsiteX1" fmla="*/ 2807166 w 2807166"/>
              <a:gd name="connsiteY1" fmla="*/ 0 h 1320581"/>
              <a:gd name="connsiteX2" fmla="*/ 2807166 w 2807166"/>
              <a:gd name="connsiteY2" fmla="*/ 1320581 h 1320581"/>
              <a:gd name="connsiteX3" fmla="*/ 194014 w 2807166"/>
              <a:gd name="connsiteY3" fmla="*/ 1320581 h 1320581"/>
              <a:gd name="connsiteX4" fmla="*/ 192744 w 2807166"/>
              <a:gd name="connsiteY4" fmla="*/ 1020336 h 1320581"/>
              <a:gd name="connsiteX5" fmla="*/ 194649 w 2807166"/>
              <a:gd name="connsiteY5" fmla="*/ 302151 h 1320581"/>
              <a:gd name="connsiteX6" fmla="*/ 194014 w 2807166"/>
              <a:gd name="connsiteY6" fmla="*/ 0 h 1320581"/>
              <a:gd name="connsiteX0" fmla="*/ 194014 w 2807166"/>
              <a:gd name="connsiteY0" fmla="*/ 0 h 1320581"/>
              <a:gd name="connsiteX1" fmla="*/ 2807166 w 2807166"/>
              <a:gd name="connsiteY1" fmla="*/ 0 h 1320581"/>
              <a:gd name="connsiteX2" fmla="*/ 2807166 w 2807166"/>
              <a:gd name="connsiteY2" fmla="*/ 1320581 h 1320581"/>
              <a:gd name="connsiteX3" fmla="*/ 194014 w 2807166"/>
              <a:gd name="connsiteY3" fmla="*/ 1320581 h 1320581"/>
              <a:gd name="connsiteX4" fmla="*/ 192744 w 2807166"/>
              <a:gd name="connsiteY4" fmla="*/ 1020336 h 1320581"/>
              <a:gd name="connsiteX5" fmla="*/ 194649 w 2807166"/>
              <a:gd name="connsiteY5" fmla="*/ 608856 h 1320581"/>
              <a:gd name="connsiteX6" fmla="*/ 194649 w 2807166"/>
              <a:gd name="connsiteY6" fmla="*/ 302151 h 1320581"/>
              <a:gd name="connsiteX7" fmla="*/ 194014 w 2807166"/>
              <a:gd name="connsiteY7" fmla="*/ 0 h 1320581"/>
              <a:gd name="connsiteX0" fmla="*/ 1270 w 2614422"/>
              <a:gd name="connsiteY0" fmla="*/ 0 h 1320581"/>
              <a:gd name="connsiteX1" fmla="*/ 2614422 w 2614422"/>
              <a:gd name="connsiteY1" fmla="*/ 0 h 1320581"/>
              <a:gd name="connsiteX2" fmla="*/ 2614422 w 2614422"/>
              <a:gd name="connsiteY2" fmla="*/ 1320581 h 1320581"/>
              <a:gd name="connsiteX3" fmla="*/ 1270 w 2614422"/>
              <a:gd name="connsiteY3" fmla="*/ 1320581 h 1320581"/>
              <a:gd name="connsiteX4" fmla="*/ 0 w 2614422"/>
              <a:gd name="connsiteY4" fmla="*/ 1020336 h 1320581"/>
              <a:gd name="connsiteX5" fmla="*/ 1905 w 2614422"/>
              <a:gd name="connsiteY5" fmla="*/ 608856 h 1320581"/>
              <a:gd name="connsiteX6" fmla="*/ 1905 w 2614422"/>
              <a:gd name="connsiteY6" fmla="*/ 302151 h 1320581"/>
              <a:gd name="connsiteX7" fmla="*/ 1270 w 2614422"/>
              <a:gd name="connsiteY7" fmla="*/ 0 h 1320581"/>
              <a:gd name="connsiteX0" fmla="*/ 1905 w 2614422"/>
              <a:gd name="connsiteY0" fmla="*/ 608856 h 1320581"/>
              <a:gd name="connsiteX1" fmla="*/ 1905 w 2614422"/>
              <a:gd name="connsiteY1" fmla="*/ 302151 h 1320581"/>
              <a:gd name="connsiteX2" fmla="*/ 1270 w 2614422"/>
              <a:gd name="connsiteY2" fmla="*/ 0 h 1320581"/>
              <a:gd name="connsiteX3" fmla="*/ 2614422 w 2614422"/>
              <a:gd name="connsiteY3" fmla="*/ 0 h 1320581"/>
              <a:gd name="connsiteX4" fmla="*/ 2614422 w 2614422"/>
              <a:gd name="connsiteY4" fmla="*/ 1320581 h 1320581"/>
              <a:gd name="connsiteX5" fmla="*/ 1270 w 2614422"/>
              <a:gd name="connsiteY5" fmla="*/ 1320581 h 1320581"/>
              <a:gd name="connsiteX6" fmla="*/ 0 w 2614422"/>
              <a:gd name="connsiteY6" fmla="*/ 1020336 h 1320581"/>
              <a:gd name="connsiteX7" fmla="*/ 93345 w 2614422"/>
              <a:gd name="connsiteY7" fmla="*/ 700296 h 1320581"/>
              <a:gd name="connsiteX0" fmla="*/ 1905 w 2614422"/>
              <a:gd name="connsiteY0" fmla="*/ 302151 h 1320581"/>
              <a:gd name="connsiteX1" fmla="*/ 1270 w 2614422"/>
              <a:gd name="connsiteY1" fmla="*/ 0 h 1320581"/>
              <a:gd name="connsiteX2" fmla="*/ 2614422 w 2614422"/>
              <a:gd name="connsiteY2" fmla="*/ 0 h 1320581"/>
              <a:gd name="connsiteX3" fmla="*/ 2614422 w 2614422"/>
              <a:gd name="connsiteY3" fmla="*/ 1320581 h 1320581"/>
              <a:gd name="connsiteX4" fmla="*/ 1270 w 2614422"/>
              <a:gd name="connsiteY4" fmla="*/ 1320581 h 1320581"/>
              <a:gd name="connsiteX5" fmla="*/ 0 w 2614422"/>
              <a:gd name="connsiteY5" fmla="*/ 1020336 h 1320581"/>
              <a:gd name="connsiteX6" fmla="*/ 93345 w 2614422"/>
              <a:gd name="connsiteY6" fmla="*/ 700296 h 1320581"/>
              <a:gd name="connsiteX0" fmla="*/ 1905 w 2614422"/>
              <a:gd name="connsiteY0" fmla="*/ 302151 h 1320581"/>
              <a:gd name="connsiteX1" fmla="*/ 1270 w 2614422"/>
              <a:gd name="connsiteY1" fmla="*/ 0 h 1320581"/>
              <a:gd name="connsiteX2" fmla="*/ 2614422 w 2614422"/>
              <a:gd name="connsiteY2" fmla="*/ 0 h 1320581"/>
              <a:gd name="connsiteX3" fmla="*/ 2614422 w 2614422"/>
              <a:gd name="connsiteY3" fmla="*/ 1320581 h 1320581"/>
              <a:gd name="connsiteX4" fmla="*/ 1270 w 2614422"/>
              <a:gd name="connsiteY4" fmla="*/ 1320581 h 1320581"/>
              <a:gd name="connsiteX5" fmla="*/ 0 w 2614422"/>
              <a:gd name="connsiteY5" fmla="*/ 1020336 h 1320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4422" h="1320581">
                <a:moveTo>
                  <a:pt x="1905" y="302151"/>
                </a:moveTo>
                <a:cubicBezTo>
                  <a:pt x="1693" y="201434"/>
                  <a:pt x="1482" y="100717"/>
                  <a:pt x="1270" y="0"/>
                </a:cubicBezTo>
                <a:lnTo>
                  <a:pt x="2614422" y="0"/>
                </a:lnTo>
                <a:lnTo>
                  <a:pt x="2614422" y="1320581"/>
                </a:lnTo>
                <a:lnTo>
                  <a:pt x="1270" y="1320581"/>
                </a:lnTo>
                <a:cubicBezTo>
                  <a:pt x="847" y="1220499"/>
                  <a:pt x="423" y="1120418"/>
                  <a:pt x="0" y="1020336"/>
                </a:cubicBezTo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40" name="矩形 69">
            <a:extLst>
              <a:ext uri="{FF2B5EF4-FFF2-40B4-BE49-F238E27FC236}">
                <a16:creationId xmlns:a16="http://schemas.microsoft.com/office/drawing/2014/main" id="{E133915F-8EF6-4A6A-A4AA-013298968EC7}"/>
              </a:ext>
            </a:extLst>
          </p:cNvPr>
          <p:cNvSpPr/>
          <p:nvPr/>
        </p:nvSpPr>
        <p:spPr>
          <a:xfrm>
            <a:off x="1085186" y="3417669"/>
            <a:ext cx="2614423" cy="1178109"/>
          </a:xfrm>
          <a:custGeom>
            <a:avLst/>
            <a:gdLst>
              <a:gd name="connsiteX0" fmla="*/ 0 w 2613152"/>
              <a:gd name="connsiteY0" fmla="*/ 0 h 1320581"/>
              <a:gd name="connsiteX1" fmla="*/ 2613152 w 2613152"/>
              <a:gd name="connsiteY1" fmla="*/ 0 h 1320581"/>
              <a:gd name="connsiteX2" fmla="*/ 2613152 w 2613152"/>
              <a:gd name="connsiteY2" fmla="*/ 1320581 h 1320581"/>
              <a:gd name="connsiteX3" fmla="*/ 0 w 2613152"/>
              <a:gd name="connsiteY3" fmla="*/ 1320581 h 1320581"/>
              <a:gd name="connsiteX4" fmla="*/ 0 w 2613152"/>
              <a:gd name="connsiteY4" fmla="*/ 0 h 1320581"/>
              <a:gd name="connsiteX0" fmla="*/ 0 w 2613152"/>
              <a:gd name="connsiteY0" fmla="*/ 0 h 1320581"/>
              <a:gd name="connsiteX1" fmla="*/ 2613152 w 2613152"/>
              <a:gd name="connsiteY1" fmla="*/ 0 h 1320581"/>
              <a:gd name="connsiteX2" fmla="*/ 2613152 w 2613152"/>
              <a:gd name="connsiteY2" fmla="*/ 1320581 h 1320581"/>
              <a:gd name="connsiteX3" fmla="*/ 0 w 2613152"/>
              <a:gd name="connsiteY3" fmla="*/ 1320581 h 1320581"/>
              <a:gd name="connsiteX4" fmla="*/ 635 w 2613152"/>
              <a:gd name="connsiteY4" fmla="*/ 302151 h 1320581"/>
              <a:gd name="connsiteX5" fmla="*/ 0 w 2613152"/>
              <a:gd name="connsiteY5" fmla="*/ 0 h 1320581"/>
              <a:gd name="connsiteX0" fmla="*/ 194014 w 2807166"/>
              <a:gd name="connsiteY0" fmla="*/ 0 h 1320581"/>
              <a:gd name="connsiteX1" fmla="*/ 2807166 w 2807166"/>
              <a:gd name="connsiteY1" fmla="*/ 0 h 1320581"/>
              <a:gd name="connsiteX2" fmla="*/ 2807166 w 2807166"/>
              <a:gd name="connsiteY2" fmla="*/ 1320581 h 1320581"/>
              <a:gd name="connsiteX3" fmla="*/ 194014 w 2807166"/>
              <a:gd name="connsiteY3" fmla="*/ 1320581 h 1320581"/>
              <a:gd name="connsiteX4" fmla="*/ 192744 w 2807166"/>
              <a:gd name="connsiteY4" fmla="*/ 1020336 h 1320581"/>
              <a:gd name="connsiteX5" fmla="*/ 194649 w 2807166"/>
              <a:gd name="connsiteY5" fmla="*/ 302151 h 1320581"/>
              <a:gd name="connsiteX6" fmla="*/ 194014 w 2807166"/>
              <a:gd name="connsiteY6" fmla="*/ 0 h 1320581"/>
              <a:gd name="connsiteX0" fmla="*/ 194014 w 2807166"/>
              <a:gd name="connsiteY0" fmla="*/ 0 h 1320581"/>
              <a:gd name="connsiteX1" fmla="*/ 2807166 w 2807166"/>
              <a:gd name="connsiteY1" fmla="*/ 0 h 1320581"/>
              <a:gd name="connsiteX2" fmla="*/ 2807166 w 2807166"/>
              <a:gd name="connsiteY2" fmla="*/ 1320581 h 1320581"/>
              <a:gd name="connsiteX3" fmla="*/ 194014 w 2807166"/>
              <a:gd name="connsiteY3" fmla="*/ 1320581 h 1320581"/>
              <a:gd name="connsiteX4" fmla="*/ 192744 w 2807166"/>
              <a:gd name="connsiteY4" fmla="*/ 1020336 h 1320581"/>
              <a:gd name="connsiteX5" fmla="*/ 194649 w 2807166"/>
              <a:gd name="connsiteY5" fmla="*/ 608856 h 1320581"/>
              <a:gd name="connsiteX6" fmla="*/ 194649 w 2807166"/>
              <a:gd name="connsiteY6" fmla="*/ 302151 h 1320581"/>
              <a:gd name="connsiteX7" fmla="*/ 194014 w 2807166"/>
              <a:gd name="connsiteY7" fmla="*/ 0 h 1320581"/>
              <a:gd name="connsiteX0" fmla="*/ 1270 w 2614422"/>
              <a:gd name="connsiteY0" fmla="*/ 0 h 1320581"/>
              <a:gd name="connsiteX1" fmla="*/ 2614422 w 2614422"/>
              <a:gd name="connsiteY1" fmla="*/ 0 h 1320581"/>
              <a:gd name="connsiteX2" fmla="*/ 2614422 w 2614422"/>
              <a:gd name="connsiteY2" fmla="*/ 1320581 h 1320581"/>
              <a:gd name="connsiteX3" fmla="*/ 1270 w 2614422"/>
              <a:gd name="connsiteY3" fmla="*/ 1320581 h 1320581"/>
              <a:gd name="connsiteX4" fmla="*/ 0 w 2614422"/>
              <a:gd name="connsiteY4" fmla="*/ 1020336 h 1320581"/>
              <a:gd name="connsiteX5" fmla="*/ 1905 w 2614422"/>
              <a:gd name="connsiteY5" fmla="*/ 608856 h 1320581"/>
              <a:gd name="connsiteX6" fmla="*/ 1905 w 2614422"/>
              <a:gd name="connsiteY6" fmla="*/ 302151 h 1320581"/>
              <a:gd name="connsiteX7" fmla="*/ 1270 w 2614422"/>
              <a:gd name="connsiteY7" fmla="*/ 0 h 1320581"/>
              <a:gd name="connsiteX0" fmla="*/ 1905 w 2614422"/>
              <a:gd name="connsiteY0" fmla="*/ 608856 h 1320581"/>
              <a:gd name="connsiteX1" fmla="*/ 1905 w 2614422"/>
              <a:gd name="connsiteY1" fmla="*/ 302151 h 1320581"/>
              <a:gd name="connsiteX2" fmla="*/ 1270 w 2614422"/>
              <a:gd name="connsiteY2" fmla="*/ 0 h 1320581"/>
              <a:gd name="connsiteX3" fmla="*/ 2614422 w 2614422"/>
              <a:gd name="connsiteY3" fmla="*/ 0 h 1320581"/>
              <a:gd name="connsiteX4" fmla="*/ 2614422 w 2614422"/>
              <a:gd name="connsiteY4" fmla="*/ 1320581 h 1320581"/>
              <a:gd name="connsiteX5" fmla="*/ 1270 w 2614422"/>
              <a:gd name="connsiteY5" fmla="*/ 1320581 h 1320581"/>
              <a:gd name="connsiteX6" fmla="*/ 0 w 2614422"/>
              <a:gd name="connsiteY6" fmla="*/ 1020336 h 1320581"/>
              <a:gd name="connsiteX7" fmla="*/ 93345 w 2614422"/>
              <a:gd name="connsiteY7" fmla="*/ 700296 h 1320581"/>
              <a:gd name="connsiteX0" fmla="*/ 1905 w 2614422"/>
              <a:gd name="connsiteY0" fmla="*/ 302151 h 1320581"/>
              <a:gd name="connsiteX1" fmla="*/ 1270 w 2614422"/>
              <a:gd name="connsiteY1" fmla="*/ 0 h 1320581"/>
              <a:gd name="connsiteX2" fmla="*/ 2614422 w 2614422"/>
              <a:gd name="connsiteY2" fmla="*/ 0 h 1320581"/>
              <a:gd name="connsiteX3" fmla="*/ 2614422 w 2614422"/>
              <a:gd name="connsiteY3" fmla="*/ 1320581 h 1320581"/>
              <a:gd name="connsiteX4" fmla="*/ 1270 w 2614422"/>
              <a:gd name="connsiteY4" fmla="*/ 1320581 h 1320581"/>
              <a:gd name="connsiteX5" fmla="*/ 0 w 2614422"/>
              <a:gd name="connsiteY5" fmla="*/ 1020336 h 1320581"/>
              <a:gd name="connsiteX6" fmla="*/ 93345 w 2614422"/>
              <a:gd name="connsiteY6" fmla="*/ 700296 h 1320581"/>
              <a:gd name="connsiteX0" fmla="*/ 1905 w 2614422"/>
              <a:gd name="connsiteY0" fmla="*/ 302151 h 1320581"/>
              <a:gd name="connsiteX1" fmla="*/ 1270 w 2614422"/>
              <a:gd name="connsiteY1" fmla="*/ 0 h 1320581"/>
              <a:gd name="connsiteX2" fmla="*/ 2614422 w 2614422"/>
              <a:gd name="connsiteY2" fmla="*/ 0 h 1320581"/>
              <a:gd name="connsiteX3" fmla="*/ 2614422 w 2614422"/>
              <a:gd name="connsiteY3" fmla="*/ 1320581 h 1320581"/>
              <a:gd name="connsiteX4" fmla="*/ 1270 w 2614422"/>
              <a:gd name="connsiteY4" fmla="*/ 1320581 h 1320581"/>
              <a:gd name="connsiteX5" fmla="*/ 0 w 2614422"/>
              <a:gd name="connsiteY5" fmla="*/ 1020336 h 1320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4422" h="1320581">
                <a:moveTo>
                  <a:pt x="1905" y="302151"/>
                </a:moveTo>
                <a:cubicBezTo>
                  <a:pt x="1693" y="201434"/>
                  <a:pt x="1482" y="100717"/>
                  <a:pt x="1270" y="0"/>
                </a:cubicBezTo>
                <a:lnTo>
                  <a:pt x="2614422" y="0"/>
                </a:lnTo>
                <a:lnTo>
                  <a:pt x="2614422" y="1320581"/>
                </a:lnTo>
                <a:lnTo>
                  <a:pt x="1270" y="1320581"/>
                </a:lnTo>
                <a:cubicBezTo>
                  <a:pt x="847" y="1220499"/>
                  <a:pt x="423" y="1120418"/>
                  <a:pt x="0" y="1020336"/>
                </a:cubicBezTo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41" name="矩形 69">
            <a:extLst>
              <a:ext uri="{FF2B5EF4-FFF2-40B4-BE49-F238E27FC236}">
                <a16:creationId xmlns:a16="http://schemas.microsoft.com/office/drawing/2014/main" id="{4FD91DBF-4D66-9C67-7754-69DA48CFDC4F}"/>
              </a:ext>
            </a:extLst>
          </p:cNvPr>
          <p:cNvSpPr/>
          <p:nvPr/>
        </p:nvSpPr>
        <p:spPr>
          <a:xfrm>
            <a:off x="1085186" y="4938272"/>
            <a:ext cx="2614423" cy="1178109"/>
          </a:xfrm>
          <a:custGeom>
            <a:avLst/>
            <a:gdLst>
              <a:gd name="connsiteX0" fmla="*/ 0 w 2613152"/>
              <a:gd name="connsiteY0" fmla="*/ 0 h 1320581"/>
              <a:gd name="connsiteX1" fmla="*/ 2613152 w 2613152"/>
              <a:gd name="connsiteY1" fmla="*/ 0 h 1320581"/>
              <a:gd name="connsiteX2" fmla="*/ 2613152 w 2613152"/>
              <a:gd name="connsiteY2" fmla="*/ 1320581 h 1320581"/>
              <a:gd name="connsiteX3" fmla="*/ 0 w 2613152"/>
              <a:gd name="connsiteY3" fmla="*/ 1320581 h 1320581"/>
              <a:gd name="connsiteX4" fmla="*/ 0 w 2613152"/>
              <a:gd name="connsiteY4" fmla="*/ 0 h 1320581"/>
              <a:gd name="connsiteX0" fmla="*/ 0 w 2613152"/>
              <a:gd name="connsiteY0" fmla="*/ 0 h 1320581"/>
              <a:gd name="connsiteX1" fmla="*/ 2613152 w 2613152"/>
              <a:gd name="connsiteY1" fmla="*/ 0 h 1320581"/>
              <a:gd name="connsiteX2" fmla="*/ 2613152 w 2613152"/>
              <a:gd name="connsiteY2" fmla="*/ 1320581 h 1320581"/>
              <a:gd name="connsiteX3" fmla="*/ 0 w 2613152"/>
              <a:gd name="connsiteY3" fmla="*/ 1320581 h 1320581"/>
              <a:gd name="connsiteX4" fmla="*/ 635 w 2613152"/>
              <a:gd name="connsiteY4" fmla="*/ 302151 h 1320581"/>
              <a:gd name="connsiteX5" fmla="*/ 0 w 2613152"/>
              <a:gd name="connsiteY5" fmla="*/ 0 h 1320581"/>
              <a:gd name="connsiteX0" fmla="*/ 194014 w 2807166"/>
              <a:gd name="connsiteY0" fmla="*/ 0 h 1320581"/>
              <a:gd name="connsiteX1" fmla="*/ 2807166 w 2807166"/>
              <a:gd name="connsiteY1" fmla="*/ 0 h 1320581"/>
              <a:gd name="connsiteX2" fmla="*/ 2807166 w 2807166"/>
              <a:gd name="connsiteY2" fmla="*/ 1320581 h 1320581"/>
              <a:gd name="connsiteX3" fmla="*/ 194014 w 2807166"/>
              <a:gd name="connsiteY3" fmla="*/ 1320581 h 1320581"/>
              <a:gd name="connsiteX4" fmla="*/ 192744 w 2807166"/>
              <a:gd name="connsiteY4" fmla="*/ 1020336 h 1320581"/>
              <a:gd name="connsiteX5" fmla="*/ 194649 w 2807166"/>
              <a:gd name="connsiteY5" fmla="*/ 302151 h 1320581"/>
              <a:gd name="connsiteX6" fmla="*/ 194014 w 2807166"/>
              <a:gd name="connsiteY6" fmla="*/ 0 h 1320581"/>
              <a:gd name="connsiteX0" fmla="*/ 194014 w 2807166"/>
              <a:gd name="connsiteY0" fmla="*/ 0 h 1320581"/>
              <a:gd name="connsiteX1" fmla="*/ 2807166 w 2807166"/>
              <a:gd name="connsiteY1" fmla="*/ 0 h 1320581"/>
              <a:gd name="connsiteX2" fmla="*/ 2807166 w 2807166"/>
              <a:gd name="connsiteY2" fmla="*/ 1320581 h 1320581"/>
              <a:gd name="connsiteX3" fmla="*/ 194014 w 2807166"/>
              <a:gd name="connsiteY3" fmla="*/ 1320581 h 1320581"/>
              <a:gd name="connsiteX4" fmla="*/ 192744 w 2807166"/>
              <a:gd name="connsiteY4" fmla="*/ 1020336 h 1320581"/>
              <a:gd name="connsiteX5" fmla="*/ 194649 w 2807166"/>
              <a:gd name="connsiteY5" fmla="*/ 608856 h 1320581"/>
              <a:gd name="connsiteX6" fmla="*/ 194649 w 2807166"/>
              <a:gd name="connsiteY6" fmla="*/ 302151 h 1320581"/>
              <a:gd name="connsiteX7" fmla="*/ 194014 w 2807166"/>
              <a:gd name="connsiteY7" fmla="*/ 0 h 1320581"/>
              <a:gd name="connsiteX0" fmla="*/ 1270 w 2614422"/>
              <a:gd name="connsiteY0" fmla="*/ 0 h 1320581"/>
              <a:gd name="connsiteX1" fmla="*/ 2614422 w 2614422"/>
              <a:gd name="connsiteY1" fmla="*/ 0 h 1320581"/>
              <a:gd name="connsiteX2" fmla="*/ 2614422 w 2614422"/>
              <a:gd name="connsiteY2" fmla="*/ 1320581 h 1320581"/>
              <a:gd name="connsiteX3" fmla="*/ 1270 w 2614422"/>
              <a:gd name="connsiteY3" fmla="*/ 1320581 h 1320581"/>
              <a:gd name="connsiteX4" fmla="*/ 0 w 2614422"/>
              <a:gd name="connsiteY4" fmla="*/ 1020336 h 1320581"/>
              <a:gd name="connsiteX5" fmla="*/ 1905 w 2614422"/>
              <a:gd name="connsiteY5" fmla="*/ 608856 h 1320581"/>
              <a:gd name="connsiteX6" fmla="*/ 1905 w 2614422"/>
              <a:gd name="connsiteY6" fmla="*/ 302151 h 1320581"/>
              <a:gd name="connsiteX7" fmla="*/ 1270 w 2614422"/>
              <a:gd name="connsiteY7" fmla="*/ 0 h 1320581"/>
              <a:gd name="connsiteX0" fmla="*/ 1905 w 2614422"/>
              <a:gd name="connsiteY0" fmla="*/ 608856 h 1320581"/>
              <a:gd name="connsiteX1" fmla="*/ 1905 w 2614422"/>
              <a:gd name="connsiteY1" fmla="*/ 302151 h 1320581"/>
              <a:gd name="connsiteX2" fmla="*/ 1270 w 2614422"/>
              <a:gd name="connsiteY2" fmla="*/ 0 h 1320581"/>
              <a:gd name="connsiteX3" fmla="*/ 2614422 w 2614422"/>
              <a:gd name="connsiteY3" fmla="*/ 0 h 1320581"/>
              <a:gd name="connsiteX4" fmla="*/ 2614422 w 2614422"/>
              <a:gd name="connsiteY4" fmla="*/ 1320581 h 1320581"/>
              <a:gd name="connsiteX5" fmla="*/ 1270 w 2614422"/>
              <a:gd name="connsiteY5" fmla="*/ 1320581 h 1320581"/>
              <a:gd name="connsiteX6" fmla="*/ 0 w 2614422"/>
              <a:gd name="connsiteY6" fmla="*/ 1020336 h 1320581"/>
              <a:gd name="connsiteX7" fmla="*/ 93345 w 2614422"/>
              <a:gd name="connsiteY7" fmla="*/ 700296 h 1320581"/>
              <a:gd name="connsiteX0" fmla="*/ 1905 w 2614422"/>
              <a:gd name="connsiteY0" fmla="*/ 302151 h 1320581"/>
              <a:gd name="connsiteX1" fmla="*/ 1270 w 2614422"/>
              <a:gd name="connsiteY1" fmla="*/ 0 h 1320581"/>
              <a:gd name="connsiteX2" fmla="*/ 2614422 w 2614422"/>
              <a:gd name="connsiteY2" fmla="*/ 0 h 1320581"/>
              <a:gd name="connsiteX3" fmla="*/ 2614422 w 2614422"/>
              <a:gd name="connsiteY3" fmla="*/ 1320581 h 1320581"/>
              <a:gd name="connsiteX4" fmla="*/ 1270 w 2614422"/>
              <a:gd name="connsiteY4" fmla="*/ 1320581 h 1320581"/>
              <a:gd name="connsiteX5" fmla="*/ 0 w 2614422"/>
              <a:gd name="connsiteY5" fmla="*/ 1020336 h 1320581"/>
              <a:gd name="connsiteX6" fmla="*/ 93345 w 2614422"/>
              <a:gd name="connsiteY6" fmla="*/ 700296 h 1320581"/>
              <a:gd name="connsiteX0" fmla="*/ 1905 w 2614422"/>
              <a:gd name="connsiteY0" fmla="*/ 302151 h 1320581"/>
              <a:gd name="connsiteX1" fmla="*/ 1270 w 2614422"/>
              <a:gd name="connsiteY1" fmla="*/ 0 h 1320581"/>
              <a:gd name="connsiteX2" fmla="*/ 2614422 w 2614422"/>
              <a:gd name="connsiteY2" fmla="*/ 0 h 1320581"/>
              <a:gd name="connsiteX3" fmla="*/ 2614422 w 2614422"/>
              <a:gd name="connsiteY3" fmla="*/ 1320581 h 1320581"/>
              <a:gd name="connsiteX4" fmla="*/ 1270 w 2614422"/>
              <a:gd name="connsiteY4" fmla="*/ 1320581 h 1320581"/>
              <a:gd name="connsiteX5" fmla="*/ 0 w 2614422"/>
              <a:gd name="connsiteY5" fmla="*/ 1020336 h 1320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4422" h="1320581">
                <a:moveTo>
                  <a:pt x="1905" y="302151"/>
                </a:moveTo>
                <a:cubicBezTo>
                  <a:pt x="1693" y="201434"/>
                  <a:pt x="1482" y="100717"/>
                  <a:pt x="1270" y="0"/>
                </a:cubicBezTo>
                <a:lnTo>
                  <a:pt x="2614422" y="0"/>
                </a:lnTo>
                <a:lnTo>
                  <a:pt x="2614422" y="1320581"/>
                </a:lnTo>
                <a:lnTo>
                  <a:pt x="1270" y="1320581"/>
                </a:lnTo>
                <a:cubicBezTo>
                  <a:pt x="847" y="1220499"/>
                  <a:pt x="423" y="1120418"/>
                  <a:pt x="0" y="1020336"/>
                </a:cubicBezTo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graphicFrame>
        <p:nvGraphicFramePr>
          <p:cNvPr id="43" name="图表 42">
            <a:extLst>
              <a:ext uri="{FF2B5EF4-FFF2-40B4-BE49-F238E27FC236}">
                <a16:creationId xmlns:a16="http://schemas.microsoft.com/office/drawing/2014/main" id="{C21832DC-B035-9C21-868A-0332BFC10F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6105904"/>
              </p:ext>
            </p:extLst>
          </p:nvPr>
        </p:nvGraphicFramePr>
        <p:xfrm>
          <a:off x="4248914" y="1836104"/>
          <a:ext cx="7125511" cy="4336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不完整圆 40">
            <a:extLst>
              <a:ext uri="{FF2B5EF4-FFF2-40B4-BE49-F238E27FC236}">
                <a16:creationId xmlns:a16="http://schemas.microsoft.com/office/drawing/2014/main" id="{10709A94-46B5-7F11-67AB-3105ED7D3F80}"/>
              </a:ext>
            </a:extLst>
          </p:cNvPr>
          <p:cNvSpPr/>
          <p:nvPr/>
        </p:nvSpPr>
        <p:spPr>
          <a:xfrm flipH="1">
            <a:off x="3562682" y="1761672"/>
            <a:ext cx="270783" cy="270782"/>
          </a:xfrm>
          <a:prstGeom prst="pie">
            <a:avLst>
              <a:gd name="adj1" fmla="val 0"/>
              <a:gd name="adj2" fmla="val 5359976"/>
            </a:avLst>
          </a:prstGeom>
          <a:solidFill>
            <a:schemeClr val="accent1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589D6911-0814-0EE9-9B45-869300849090}"/>
              </a:ext>
            </a:extLst>
          </p:cNvPr>
          <p:cNvSpPr txBox="1"/>
          <p:nvPr/>
        </p:nvSpPr>
        <p:spPr>
          <a:xfrm>
            <a:off x="2130086" y="2603534"/>
            <a:ext cx="772646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keyword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04FFC313-F1E8-F3FD-CD1F-3C28A77E4CF5}"/>
              </a:ext>
            </a:extLst>
          </p:cNvPr>
          <p:cNvSpPr txBox="1"/>
          <p:nvPr/>
        </p:nvSpPr>
        <p:spPr>
          <a:xfrm>
            <a:off x="1890438" y="2199274"/>
            <a:ext cx="924933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2564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M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C1156D90-F201-78C2-D10E-3F63F7AE521B}"/>
              </a:ext>
            </a:extLst>
          </p:cNvPr>
          <p:cNvSpPr/>
          <p:nvPr/>
        </p:nvSpPr>
        <p:spPr>
          <a:xfrm>
            <a:off x="725512" y="2164956"/>
            <a:ext cx="640800" cy="642322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miter lim="800000"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txBody>
          <a:bodyPr wrap="none" lIns="0" tIns="0" rIns="0" bIns="0" anchor="ctr"/>
          <a:lstStyle/>
          <a:p>
            <a:pPr algn="ctr" defTabSz="1344077"/>
            <a:endParaRPr lang="zh-CN" altLang="en-US" sz="6400" kern="0" dirty="0">
              <a:solidFill>
                <a:srgbClr val="29877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E369E2E4-68B5-C35A-4FDF-258AF858499C}"/>
              </a:ext>
            </a:extLst>
          </p:cNvPr>
          <p:cNvSpPr txBox="1"/>
          <p:nvPr/>
        </p:nvSpPr>
        <p:spPr>
          <a:xfrm>
            <a:off x="2130086" y="4124138"/>
            <a:ext cx="772646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en-US" altLang="zh-CN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keyword</a:t>
            </a:r>
            <a:endParaRPr lang="zh-CN" altLang="en-US" sz="1200" kern="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1B8BA113-FCB7-E60F-5A59-788A349DAB1D}"/>
              </a:ext>
            </a:extLst>
          </p:cNvPr>
          <p:cNvSpPr txBox="1"/>
          <p:nvPr/>
        </p:nvSpPr>
        <p:spPr>
          <a:xfrm>
            <a:off x="2077988" y="3719878"/>
            <a:ext cx="562654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8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0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M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50" name="不完整圆 72">
            <a:extLst>
              <a:ext uri="{FF2B5EF4-FFF2-40B4-BE49-F238E27FC236}">
                <a16:creationId xmlns:a16="http://schemas.microsoft.com/office/drawing/2014/main" id="{D4855A97-A841-0F3F-38E2-0B62EC372258}"/>
              </a:ext>
            </a:extLst>
          </p:cNvPr>
          <p:cNvSpPr/>
          <p:nvPr/>
        </p:nvSpPr>
        <p:spPr>
          <a:xfrm flipH="1">
            <a:off x="3562682" y="3282275"/>
            <a:ext cx="270783" cy="270782"/>
          </a:xfrm>
          <a:prstGeom prst="pie">
            <a:avLst>
              <a:gd name="adj1" fmla="val 0"/>
              <a:gd name="adj2" fmla="val 5359976"/>
            </a:avLst>
          </a:prstGeom>
          <a:solidFill>
            <a:schemeClr val="accent3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FF81EE95-E441-E3BC-1B5D-F5BD838439A4}"/>
              </a:ext>
            </a:extLst>
          </p:cNvPr>
          <p:cNvSpPr/>
          <p:nvPr/>
        </p:nvSpPr>
        <p:spPr>
          <a:xfrm>
            <a:off x="725512" y="3685560"/>
            <a:ext cx="640800" cy="642322"/>
          </a:xfrm>
          <a:prstGeom prst="rect">
            <a:avLst/>
          </a:prstGeom>
          <a:solidFill>
            <a:schemeClr val="accent3"/>
          </a:solidFill>
          <a:ln w="38100" cap="flat" cmpd="sng" algn="ctr">
            <a:noFill/>
            <a:prstDash val="solid"/>
            <a:miter lim="800000"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txBody>
          <a:bodyPr wrap="none" lIns="0" tIns="0" rIns="0" bIns="0" anchor="ctr"/>
          <a:lstStyle/>
          <a:p>
            <a:pPr algn="ctr" defTabSz="1344077"/>
            <a:endParaRPr lang="zh-CN" altLang="en-US" sz="6400" kern="0">
              <a:solidFill>
                <a:srgbClr val="29877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52" name="不完整圆 79">
            <a:extLst>
              <a:ext uri="{FF2B5EF4-FFF2-40B4-BE49-F238E27FC236}">
                <a16:creationId xmlns:a16="http://schemas.microsoft.com/office/drawing/2014/main" id="{B07F2C08-1989-F1E8-B8B3-ABF435297C3C}"/>
              </a:ext>
            </a:extLst>
          </p:cNvPr>
          <p:cNvSpPr/>
          <p:nvPr/>
        </p:nvSpPr>
        <p:spPr>
          <a:xfrm flipH="1">
            <a:off x="3562682" y="4802879"/>
            <a:ext cx="270783" cy="270782"/>
          </a:xfrm>
          <a:prstGeom prst="pie">
            <a:avLst>
              <a:gd name="adj1" fmla="val 0"/>
              <a:gd name="adj2" fmla="val 5359976"/>
            </a:avLst>
          </a:prstGeom>
          <a:solidFill>
            <a:schemeClr val="accent4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65FF5E9C-8491-0E68-A916-9E99B54B1D53}"/>
              </a:ext>
            </a:extLst>
          </p:cNvPr>
          <p:cNvSpPr txBox="1"/>
          <p:nvPr/>
        </p:nvSpPr>
        <p:spPr>
          <a:xfrm>
            <a:off x="2130086" y="5644741"/>
            <a:ext cx="821181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en-US" altLang="zh-CN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keyword</a:t>
            </a:r>
            <a:endParaRPr lang="zh-CN" altLang="en-US" sz="1200" kern="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16ED4374-8387-2B71-E0AB-F32CC110CA34}"/>
              </a:ext>
            </a:extLst>
          </p:cNvPr>
          <p:cNvSpPr txBox="1"/>
          <p:nvPr/>
        </p:nvSpPr>
        <p:spPr>
          <a:xfrm>
            <a:off x="1972990" y="5240481"/>
            <a:ext cx="929742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2000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M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B3A8D8E8-866D-F353-D19F-63B6CCAB4ADC}"/>
              </a:ext>
            </a:extLst>
          </p:cNvPr>
          <p:cNvSpPr/>
          <p:nvPr/>
        </p:nvSpPr>
        <p:spPr>
          <a:xfrm>
            <a:off x="725512" y="5206163"/>
            <a:ext cx="640800" cy="642322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miter lim="800000"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txBody>
          <a:bodyPr wrap="none" lIns="0" tIns="0" rIns="0" bIns="0" anchor="ctr"/>
          <a:lstStyle/>
          <a:p>
            <a:pPr algn="ctr" defTabSz="1344077"/>
            <a:endParaRPr lang="zh-CN" altLang="en-US" sz="6400" kern="0">
              <a:solidFill>
                <a:srgbClr val="29877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56" name="iconfont-1043-183957">
            <a:extLst>
              <a:ext uri="{FF2B5EF4-FFF2-40B4-BE49-F238E27FC236}">
                <a16:creationId xmlns:a16="http://schemas.microsoft.com/office/drawing/2014/main" id="{98FD5B8F-40E4-8465-D198-F6050BFDD2C2}"/>
              </a:ext>
            </a:extLst>
          </p:cNvPr>
          <p:cNvSpPr>
            <a:spLocks noChangeAspect="1"/>
          </p:cNvSpPr>
          <p:nvPr/>
        </p:nvSpPr>
        <p:spPr>
          <a:xfrm>
            <a:off x="883196" y="2368306"/>
            <a:ext cx="326072" cy="294526"/>
          </a:xfrm>
          <a:custGeom>
            <a:avLst/>
            <a:gdLst>
              <a:gd name="connsiteX0" fmla="*/ 0 w 609050"/>
              <a:gd name="connsiteY0" fmla="*/ 411255 h 550128"/>
              <a:gd name="connsiteX1" fmla="*/ 25954 w 609050"/>
              <a:gd name="connsiteY1" fmla="*/ 426310 h 550128"/>
              <a:gd name="connsiteX2" fmla="*/ 202990 w 609050"/>
              <a:gd name="connsiteY2" fmla="*/ 463368 h 550128"/>
              <a:gd name="connsiteX3" fmla="*/ 219809 w 609050"/>
              <a:gd name="connsiteY3" fmla="*/ 462933 h 550128"/>
              <a:gd name="connsiteX4" fmla="*/ 251707 w 609050"/>
              <a:gd name="connsiteY4" fmla="*/ 518375 h 550128"/>
              <a:gd name="connsiteX5" fmla="*/ 202990 w 609050"/>
              <a:gd name="connsiteY5" fmla="*/ 521125 h 550128"/>
              <a:gd name="connsiteX6" fmla="*/ 0 w 609050"/>
              <a:gd name="connsiteY6" fmla="*/ 434416 h 550128"/>
              <a:gd name="connsiteX7" fmla="*/ 449854 w 609050"/>
              <a:gd name="connsiteY7" fmla="*/ 392838 h 550128"/>
              <a:gd name="connsiteX8" fmla="*/ 456769 w 609050"/>
              <a:gd name="connsiteY8" fmla="*/ 409650 h 550128"/>
              <a:gd name="connsiteX9" fmla="*/ 449854 w 609050"/>
              <a:gd name="connsiteY9" fmla="*/ 425157 h 550128"/>
              <a:gd name="connsiteX10" fmla="*/ 426074 w 609050"/>
              <a:gd name="connsiteY10" fmla="*/ 324248 h 550128"/>
              <a:gd name="connsiteX11" fmla="*/ 426074 w 609050"/>
              <a:gd name="connsiteY11" fmla="*/ 350992 h 550128"/>
              <a:gd name="connsiteX12" fmla="*/ 416618 w 609050"/>
              <a:gd name="connsiteY12" fmla="*/ 336680 h 550128"/>
              <a:gd name="connsiteX13" fmla="*/ 426074 w 609050"/>
              <a:gd name="connsiteY13" fmla="*/ 324248 h 550128"/>
              <a:gd name="connsiteX14" fmla="*/ 0 w 609050"/>
              <a:gd name="connsiteY14" fmla="*/ 295387 h 550128"/>
              <a:gd name="connsiteX15" fmla="*/ 25960 w 609050"/>
              <a:gd name="connsiteY15" fmla="*/ 310451 h 550128"/>
              <a:gd name="connsiteX16" fmla="*/ 203041 w 609050"/>
              <a:gd name="connsiteY16" fmla="*/ 347531 h 550128"/>
              <a:gd name="connsiteX17" fmla="*/ 204781 w 609050"/>
              <a:gd name="connsiteY17" fmla="*/ 347531 h 550128"/>
              <a:gd name="connsiteX18" fmla="*/ 203041 w 609050"/>
              <a:gd name="connsiteY18" fmla="*/ 376355 h 550128"/>
              <a:gd name="connsiteX19" fmla="*/ 204781 w 609050"/>
              <a:gd name="connsiteY19" fmla="*/ 405469 h 550128"/>
              <a:gd name="connsiteX20" fmla="*/ 203041 w 609050"/>
              <a:gd name="connsiteY20" fmla="*/ 405469 h 550128"/>
              <a:gd name="connsiteX21" fmla="*/ 0 w 609050"/>
              <a:gd name="connsiteY21" fmla="*/ 318562 h 550128"/>
              <a:gd name="connsiteX22" fmla="*/ 438081 w 609050"/>
              <a:gd name="connsiteY22" fmla="*/ 280788 h 550128"/>
              <a:gd name="connsiteX23" fmla="*/ 425610 w 609050"/>
              <a:gd name="connsiteY23" fmla="*/ 292373 h 550128"/>
              <a:gd name="connsiteX24" fmla="*/ 425610 w 609050"/>
              <a:gd name="connsiteY24" fmla="*/ 295703 h 550128"/>
              <a:gd name="connsiteX25" fmla="*/ 406033 w 609050"/>
              <a:gd name="connsiteY25" fmla="*/ 303088 h 550128"/>
              <a:gd name="connsiteX26" fmla="*/ 388197 w 609050"/>
              <a:gd name="connsiteY26" fmla="*/ 337842 h 550128"/>
              <a:gd name="connsiteX27" fmla="*/ 389647 w 609050"/>
              <a:gd name="connsiteY27" fmla="*/ 350295 h 550128"/>
              <a:gd name="connsiteX28" fmla="*/ 425610 w 609050"/>
              <a:gd name="connsiteY28" fmla="*/ 382153 h 550128"/>
              <a:gd name="connsiteX29" fmla="*/ 425610 w 609050"/>
              <a:gd name="connsiteY29" fmla="*/ 427767 h 550128"/>
              <a:gd name="connsiteX30" fmla="*/ 409078 w 609050"/>
              <a:gd name="connsiteY30" fmla="*/ 417775 h 550128"/>
              <a:gd name="connsiteX31" fmla="*/ 406033 w 609050"/>
              <a:gd name="connsiteY31" fmla="*/ 414879 h 550128"/>
              <a:gd name="connsiteX32" fmla="*/ 403278 w 609050"/>
              <a:gd name="connsiteY32" fmla="*/ 412997 h 550128"/>
              <a:gd name="connsiteX33" fmla="*/ 398347 w 609050"/>
              <a:gd name="connsiteY33" fmla="*/ 411838 h 550128"/>
              <a:gd name="connsiteX34" fmla="*/ 385006 w 609050"/>
              <a:gd name="connsiteY34" fmla="*/ 423712 h 550128"/>
              <a:gd name="connsiteX35" fmla="*/ 384571 w 609050"/>
              <a:gd name="connsiteY35" fmla="*/ 427043 h 550128"/>
              <a:gd name="connsiteX36" fmla="*/ 402263 w 609050"/>
              <a:gd name="connsiteY36" fmla="*/ 449198 h 550128"/>
              <a:gd name="connsiteX37" fmla="*/ 425610 w 609050"/>
              <a:gd name="connsiteY37" fmla="*/ 456439 h 550128"/>
              <a:gd name="connsiteX38" fmla="*/ 425610 w 609050"/>
              <a:gd name="connsiteY38" fmla="*/ 460493 h 550128"/>
              <a:gd name="connsiteX39" fmla="*/ 438081 w 609050"/>
              <a:gd name="connsiteY39" fmla="*/ 472078 h 550128"/>
              <a:gd name="connsiteX40" fmla="*/ 450552 w 609050"/>
              <a:gd name="connsiteY40" fmla="*/ 460493 h 550128"/>
              <a:gd name="connsiteX41" fmla="*/ 450552 w 609050"/>
              <a:gd name="connsiteY41" fmla="*/ 454991 h 550128"/>
              <a:gd name="connsiteX42" fmla="*/ 485355 w 609050"/>
              <a:gd name="connsiteY42" fmla="*/ 408363 h 550128"/>
              <a:gd name="connsiteX43" fmla="*/ 450552 w 609050"/>
              <a:gd name="connsiteY43" fmla="*/ 360142 h 550128"/>
              <a:gd name="connsiteX44" fmla="*/ 450552 w 609050"/>
              <a:gd name="connsiteY44" fmla="*/ 323651 h 550128"/>
              <a:gd name="connsiteX45" fmla="*/ 459543 w 609050"/>
              <a:gd name="connsiteY45" fmla="*/ 327271 h 550128"/>
              <a:gd name="connsiteX46" fmla="*/ 468098 w 609050"/>
              <a:gd name="connsiteY46" fmla="*/ 330022 h 550128"/>
              <a:gd name="connsiteX47" fmla="*/ 481729 w 609050"/>
              <a:gd name="connsiteY47" fmla="*/ 314673 h 550128"/>
              <a:gd name="connsiteX48" fmla="*/ 450552 w 609050"/>
              <a:gd name="connsiteY48" fmla="*/ 295124 h 550128"/>
              <a:gd name="connsiteX49" fmla="*/ 450552 w 609050"/>
              <a:gd name="connsiteY49" fmla="*/ 292373 h 550128"/>
              <a:gd name="connsiteX50" fmla="*/ 438081 w 609050"/>
              <a:gd name="connsiteY50" fmla="*/ 280788 h 550128"/>
              <a:gd name="connsiteX51" fmla="*/ 435036 w 609050"/>
              <a:gd name="connsiteY51" fmla="*/ 202593 h 550128"/>
              <a:gd name="connsiteX52" fmla="*/ 609050 w 609050"/>
              <a:gd name="connsiteY52" fmla="*/ 376360 h 550128"/>
              <a:gd name="connsiteX53" fmla="*/ 435036 w 609050"/>
              <a:gd name="connsiteY53" fmla="*/ 550128 h 550128"/>
              <a:gd name="connsiteX54" fmla="*/ 317721 w 609050"/>
              <a:gd name="connsiteY54" fmla="*/ 504659 h 550128"/>
              <a:gd name="connsiteX55" fmla="*/ 280888 w 609050"/>
              <a:gd name="connsiteY55" fmla="*/ 457018 h 550128"/>
              <a:gd name="connsiteX56" fmla="*/ 262761 w 609050"/>
              <a:gd name="connsiteY56" fmla="*/ 401267 h 550128"/>
              <a:gd name="connsiteX57" fmla="*/ 261021 w 609050"/>
              <a:gd name="connsiteY57" fmla="*/ 376360 h 550128"/>
              <a:gd name="connsiteX58" fmla="*/ 264066 w 609050"/>
              <a:gd name="connsiteY58" fmla="*/ 343634 h 550128"/>
              <a:gd name="connsiteX59" fmla="*/ 290023 w 609050"/>
              <a:gd name="connsiteY59" fmla="*/ 280499 h 550128"/>
              <a:gd name="connsiteX60" fmla="*/ 405888 w 609050"/>
              <a:gd name="connsiteY60" fmla="*/ 205054 h 550128"/>
              <a:gd name="connsiteX61" fmla="*/ 435036 w 609050"/>
              <a:gd name="connsiteY61" fmla="*/ 202593 h 550128"/>
              <a:gd name="connsiteX62" fmla="*/ 0 w 609050"/>
              <a:gd name="connsiteY62" fmla="*/ 179589 h 550128"/>
              <a:gd name="connsiteX63" fmla="*/ 25955 w 609050"/>
              <a:gd name="connsiteY63" fmla="*/ 194643 h 550128"/>
              <a:gd name="connsiteX64" fmla="*/ 203003 w 609050"/>
              <a:gd name="connsiteY64" fmla="*/ 231699 h 550128"/>
              <a:gd name="connsiteX65" fmla="*/ 256364 w 609050"/>
              <a:gd name="connsiteY65" fmla="*/ 228804 h 550128"/>
              <a:gd name="connsiteX66" fmla="*/ 219968 w 609050"/>
              <a:gd name="connsiteY66" fmla="*/ 289165 h 550128"/>
              <a:gd name="connsiteX67" fmla="*/ 203003 w 609050"/>
              <a:gd name="connsiteY67" fmla="*/ 289600 h 550128"/>
              <a:gd name="connsiteX68" fmla="*/ 0 w 609050"/>
              <a:gd name="connsiteY68" fmla="*/ 202749 h 550128"/>
              <a:gd name="connsiteX69" fmla="*/ 203017 w 609050"/>
              <a:gd name="connsiteY69" fmla="*/ 0 h 550128"/>
              <a:gd name="connsiteX70" fmla="*/ 406034 w 609050"/>
              <a:gd name="connsiteY70" fmla="*/ 86902 h 550128"/>
              <a:gd name="connsiteX71" fmla="*/ 203017 w 609050"/>
              <a:gd name="connsiteY71" fmla="*/ 173804 h 550128"/>
              <a:gd name="connsiteX72" fmla="*/ 0 w 609050"/>
              <a:gd name="connsiteY72" fmla="*/ 86902 h 550128"/>
              <a:gd name="connsiteX73" fmla="*/ 203017 w 609050"/>
              <a:gd name="connsiteY73" fmla="*/ 0 h 55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609050" h="550128">
                <a:moveTo>
                  <a:pt x="0" y="411255"/>
                </a:moveTo>
                <a:cubicBezTo>
                  <a:pt x="7975" y="416611"/>
                  <a:pt x="16529" y="421678"/>
                  <a:pt x="25954" y="426310"/>
                </a:cubicBezTo>
                <a:cubicBezTo>
                  <a:pt x="73656" y="450195"/>
                  <a:pt x="136583" y="463368"/>
                  <a:pt x="202990" y="463368"/>
                </a:cubicBezTo>
                <a:cubicBezTo>
                  <a:pt x="208644" y="463368"/>
                  <a:pt x="214154" y="463223"/>
                  <a:pt x="219809" y="462933"/>
                </a:cubicBezTo>
                <a:cubicBezTo>
                  <a:pt x="227783" y="483054"/>
                  <a:pt x="238658" y="501583"/>
                  <a:pt x="251707" y="518375"/>
                </a:cubicBezTo>
                <a:cubicBezTo>
                  <a:pt x="236193" y="520257"/>
                  <a:pt x="219954" y="521125"/>
                  <a:pt x="202990" y="521125"/>
                </a:cubicBezTo>
                <a:cubicBezTo>
                  <a:pt x="86851" y="521125"/>
                  <a:pt x="0" y="475382"/>
                  <a:pt x="0" y="434416"/>
                </a:cubicBezTo>
                <a:close/>
                <a:moveTo>
                  <a:pt x="449854" y="392838"/>
                </a:moveTo>
                <a:cubicBezTo>
                  <a:pt x="454464" y="396606"/>
                  <a:pt x="456769" y="401534"/>
                  <a:pt x="456769" y="409650"/>
                </a:cubicBezTo>
                <a:cubicBezTo>
                  <a:pt x="456769" y="417041"/>
                  <a:pt x="454608" y="422114"/>
                  <a:pt x="449854" y="425157"/>
                </a:cubicBezTo>
                <a:close/>
                <a:moveTo>
                  <a:pt x="426074" y="324248"/>
                </a:moveTo>
                <a:lnTo>
                  <a:pt x="426074" y="350992"/>
                </a:lnTo>
                <a:cubicBezTo>
                  <a:pt x="419528" y="347522"/>
                  <a:pt x="416618" y="343619"/>
                  <a:pt x="416618" y="336680"/>
                </a:cubicBezTo>
                <a:cubicBezTo>
                  <a:pt x="416618" y="333933"/>
                  <a:pt x="416618" y="327284"/>
                  <a:pt x="426074" y="324248"/>
                </a:cubicBezTo>
                <a:close/>
                <a:moveTo>
                  <a:pt x="0" y="295387"/>
                </a:moveTo>
                <a:cubicBezTo>
                  <a:pt x="7977" y="300746"/>
                  <a:pt x="16533" y="305816"/>
                  <a:pt x="25960" y="310451"/>
                </a:cubicBezTo>
                <a:cubicBezTo>
                  <a:pt x="73675" y="334350"/>
                  <a:pt x="136617" y="347531"/>
                  <a:pt x="203041" y="347531"/>
                </a:cubicBezTo>
                <a:cubicBezTo>
                  <a:pt x="203621" y="347531"/>
                  <a:pt x="204201" y="347531"/>
                  <a:pt x="204781" y="347531"/>
                </a:cubicBezTo>
                <a:cubicBezTo>
                  <a:pt x="203621" y="356946"/>
                  <a:pt x="203041" y="366650"/>
                  <a:pt x="203041" y="376355"/>
                </a:cubicBezTo>
                <a:cubicBezTo>
                  <a:pt x="203041" y="386204"/>
                  <a:pt x="203621" y="395909"/>
                  <a:pt x="204781" y="405469"/>
                </a:cubicBezTo>
                <a:cubicBezTo>
                  <a:pt x="204201" y="405469"/>
                  <a:pt x="203621" y="405469"/>
                  <a:pt x="203041" y="405469"/>
                </a:cubicBezTo>
                <a:cubicBezTo>
                  <a:pt x="86872" y="405469"/>
                  <a:pt x="0" y="359553"/>
                  <a:pt x="0" y="318562"/>
                </a:cubicBezTo>
                <a:close/>
                <a:moveTo>
                  <a:pt x="438081" y="280788"/>
                </a:moveTo>
                <a:cubicBezTo>
                  <a:pt x="431120" y="280788"/>
                  <a:pt x="425610" y="286001"/>
                  <a:pt x="425610" y="292373"/>
                </a:cubicBezTo>
                <a:lnTo>
                  <a:pt x="425610" y="295703"/>
                </a:lnTo>
                <a:cubicBezTo>
                  <a:pt x="417924" y="297006"/>
                  <a:pt x="411399" y="299613"/>
                  <a:pt x="406033" y="303088"/>
                </a:cubicBezTo>
                <a:cubicBezTo>
                  <a:pt x="394577" y="310473"/>
                  <a:pt x="388197" y="322492"/>
                  <a:pt x="388197" y="337842"/>
                </a:cubicBezTo>
                <a:cubicBezTo>
                  <a:pt x="388197" y="342476"/>
                  <a:pt x="388777" y="346675"/>
                  <a:pt x="389647" y="350295"/>
                </a:cubicBezTo>
                <a:cubicBezTo>
                  <a:pt x="394577" y="369554"/>
                  <a:pt x="410818" y="376795"/>
                  <a:pt x="425610" y="382153"/>
                </a:cubicBezTo>
                <a:lnTo>
                  <a:pt x="425610" y="427767"/>
                </a:lnTo>
                <a:cubicBezTo>
                  <a:pt x="416764" y="425884"/>
                  <a:pt x="412414" y="421251"/>
                  <a:pt x="409078" y="417775"/>
                </a:cubicBezTo>
                <a:cubicBezTo>
                  <a:pt x="408063" y="416762"/>
                  <a:pt x="407048" y="415748"/>
                  <a:pt x="406033" y="414879"/>
                </a:cubicBezTo>
                <a:cubicBezTo>
                  <a:pt x="405163" y="414155"/>
                  <a:pt x="404293" y="413576"/>
                  <a:pt x="403278" y="412997"/>
                </a:cubicBezTo>
                <a:cubicBezTo>
                  <a:pt x="401828" y="412273"/>
                  <a:pt x="400233" y="411838"/>
                  <a:pt x="398347" y="411838"/>
                </a:cubicBezTo>
                <a:cubicBezTo>
                  <a:pt x="391822" y="411838"/>
                  <a:pt x="386456" y="417631"/>
                  <a:pt x="385006" y="423712"/>
                </a:cubicBezTo>
                <a:cubicBezTo>
                  <a:pt x="384716" y="424871"/>
                  <a:pt x="384571" y="426029"/>
                  <a:pt x="384571" y="427043"/>
                </a:cubicBezTo>
                <a:cubicBezTo>
                  <a:pt x="384571" y="434138"/>
                  <a:pt x="390952" y="442972"/>
                  <a:pt x="402263" y="449198"/>
                </a:cubicBezTo>
                <a:cubicBezTo>
                  <a:pt x="408643" y="452818"/>
                  <a:pt x="416474" y="455425"/>
                  <a:pt x="425610" y="456439"/>
                </a:cubicBezTo>
                <a:lnTo>
                  <a:pt x="425610" y="460493"/>
                </a:lnTo>
                <a:cubicBezTo>
                  <a:pt x="425610" y="466865"/>
                  <a:pt x="431120" y="472078"/>
                  <a:pt x="438081" y="472078"/>
                </a:cubicBezTo>
                <a:cubicBezTo>
                  <a:pt x="444751" y="472078"/>
                  <a:pt x="450552" y="466720"/>
                  <a:pt x="450552" y="460493"/>
                </a:cubicBezTo>
                <a:lnTo>
                  <a:pt x="450552" y="454991"/>
                </a:lnTo>
                <a:cubicBezTo>
                  <a:pt x="472739" y="449633"/>
                  <a:pt x="485355" y="432980"/>
                  <a:pt x="485355" y="408363"/>
                </a:cubicBezTo>
                <a:cubicBezTo>
                  <a:pt x="485355" y="376795"/>
                  <a:pt x="464908" y="365789"/>
                  <a:pt x="450552" y="360142"/>
                </a:cubicBezTo>
                <a:lnTo>
                  <a:pt x="450552" y="323651"/>
                </a:lnTo>
                <a:cubicBezTo>
                  <a:pt x="454467" y="324664"/>
                  <a:pt x="457222" y="326112"/>
                  <a:pt x="459543" y="327271"/>
                </a:cubicBezTo>
                <a:cubicBezTo>
                  <a:pt x="462298" y="328719"/>
                  <a:pt x="464908" y="330022"/>
                  <a:pt x="468098" y="330022"/>
                </a:cubicBezTo>
                <a:cubicBezTo>
                  <a:pt x="476799" y="330022"/>
                  <a:pt x="481729" y="320899"/>
                  <a:pt x="481729" y="314673"/>
                </a:cubicBezTo>
                <a:cubicBezTo>
                  <a:pt x="481729" y="302364"/>
                  <a:pt x="464473" y="296862"/>
                  <a:pt x="450552" y="295124"/>
                </a:cubicBezTo>
                <a:lnTo>
                  <a:pt x="450552" y="292373"/>
                </a:lnTo>
                <a:cubicBezTo>
                  <a:pt x="450552" y="286146"/>
                  <a:pt x="444751" y="280788"/>
                  <a:pt x="438081" y="280788"/>
                </a:cubicBezTo>
                <a:close/>
                <a:moveTo>
                  <a:pt x="435036" y="202593"/>
                </a:moveTo>
                <a:cubicBezTo>
                  <a:pt x="530888" y="202593"/>
                  <a:pt x="609050" y="280643"/>
                  <a:pt x="609050" y="376360"/>
                </a:cubicBezTo>
                <a:cubicBezTo>
                  <a:pt x="609050" y="472222"/>
                  <a:pt x="530888" y="550128"/>
                  <a:pt x="435036" y="550128"/>
                </a:cubicBezTo>
                <a:cubicBezTo>
                  <a:pt x="389792" y="550128"/>
                  <a:pt x="348753" y="532896"/>
                  <a:pt x="317721" y="504659"/>
                </a:cubicBezTo>
                <a:cubicBezTo>
                  <a:pt x="302784" y="491192"/>
                  <a:pt x="290313" y="474974"/>
                  <a:pt x="280888" y="457018"/>
                </a:cubicBezTo>
                <a:cubicBezTo>
                  <a:pt x="271897" y="439931"/>
                  <a:pt x="265516" y="421106"/>
                  <a:pt x="262761" y="401267"/>
                </a:cubicBezTo>
                <a:cubicBezTo>
                  <a:pt x="261601" y="393158"/>
                  <a:pt x="261021" y="384904"/>
                  <a:pt x="261021" y="376360"/>
                </a:cubicBezTo>
                <a:cubicBezTo>
                  <a:pt x="261021" y="365210"/>
                  <a:pt x="262036" y="354350"/>
                  <a:pt x="264066" y="343634"/>
                </a:cubicBezTo>
                <a:cubicBezTo>
                  <a:pt x="268417" y="320755"/>
                  <a:pt x="277407" y="299323"/>
                  <a:pt x="290023" y="280499"/>
                </a:cubicBezTo>
                <a:cubicBezTo>
                  <a:pt x="316126" y="241256"/>
                  <a:pt x="357599" y="213308"/>
                  <a:pt x="405888" y="205054"/>
                </a:cubicBezTo>
                <a:cubicBezTo>
                  <a:pt x="415314" y="203462"/>
                  <a:pt x="425030" y="202593"/>
                  <a:pt x="435036" y="202593"/>
                </a:cubicBezTo>
                <a:close/>
                <a:moveTo>
                  <a:pt x="0" y="179589"/>
                </a:moveTo>
                <a:cubicBezTo>
                  <a:pt x="7975" y="184945"/>
                  <a:pt x="16530" y="190011"/>
                  <a:pt x="25955" y="194643"/>
                </a:cubicBezTo>
                <a:cubicBezTo>
                  <a:pt x="73661" y="218527"/>
                  <a:pt x="136592" y="231699"/>
                  <a:pt x="203003" y="231699"/>
                </a:cubicBezTo>
                <a:cubicBezTo>
                  <a:pt x="221128" y="231699"/>
                  <a:pt x="238964" y="230686"/>
                  <a:pt x="256364" y="228804"/>
                </a:cubicBezTo>
                <a:cubicBezTo>
                  <a:pt x="241284" y="246753"/>
                  <a:pt x="228959" y="267163"/>
                  <a:pt x="219968" y="289165"/>
                </a:cubicBezTo>
                <a:cubicBezTo>
                  <a:pt x="214458" y="289455"/>
                  <a:pt x="208658" y="289600"/>
                  <a:pt x="203003" y="289600"/>
                </a:cubicBezTo>
                <a:cubicBezTo>
                  <a:pt x="86856" y="289600"/>
                  <a:pt x="0" y="243714"/>
                  <a:pt x="0" y="202749"/>
                </a:cubicBezTo>
                <a:close/>
                <a:moveTo>
                  <a:pt x="203017" y="0"/>
                </a:moveTo>
                <a:cubicBezTo>
                  <a:pt x="315140" y="0"/>
                  <a:pt x="406034" y="38907"/>
                  <a:pt x="406034" y="86902"/>
                </a:cubicBezTo>
                <a:cubicBezTo>
                  <a:pt x="406034" y="134897"/>
                  <a:pt x="315140" y="173804"/>
                  <a:pt x="203017" y="173804"/>
                </a:cubicBezTo>
                <a:cubicBezTo>
                  <a:pt x="90894" y="173804"/>
                  <a:pt x="0" y="134897"/>
                  <a:pt x="0" y="86902"/>
                </a:cubicBezTo>
                <a:cubicBezTo>
                  <a:pt x="0" y="38907"/>
                  <a:pt x="90894" y="0"/>
                  <a:pt x="203017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57" name="iconfont-11462-5439973">
            <a:extLst>
              <a:ext uri="{FF2B5EF4-FFF2-40B4-BE49-F238E27FC236}">
                <a16:creationId xmlns:a16="http://schemas.microsoft.com/office/drawing/2014/main" id="{87D99678-7808-8CF4-5A6E-A915380F7518}"/>
              </a:ext>
            </a:extLst>
          </p:cNvPr>
          <p:cNvSpPr>
            <a:spLocks noChangeAspect="1"/>
          </p:cNvSpPr>
          <p:nvPr/>
        </p:nvSpPr>
        <p:spPr>
          <a:xfrm>
            <a:off x="883197" y="3878211"/>
            <a:ext cx="273215" cy="298898"/>
          </a:xfrm>
          <a:custGeom>
            <a:avLst/>
            <a:gdLst>
              <a:gd name="T0" fmla="*/ 5264 w 8354"/>
              <a:gd name="T1" fmla="*/ 0 h 9138"/>
              <a:gd name="T2" fmla="*/ 3087 w 8354"/>
              <a:gd name="T3" fmla="*/ 0 h 9138"/>
              <a:gd name="T4" fmla="*/ 2607 w 8354"/>
              <a:gd name="T5" fmla="*/ 520 h 9138"/>
              <a:gd name="T6" fmla="*/ 3087 w 8354"/>
              <a:gd name="T7" fmla="*/ 1041 h 9138"/>
              <a:gd name="T8" fmla="*/ 5277 w 8354"/>
              <a:gd name="T9" fmla="*/ 1041 h 9138"/>
              <a:gd name="T10" fmla="*/ 5744 w 8354"/>
              <a:gd name="T11" fmla="*/ 520 h 9138"/>
              <a:gd name="T12" fmla="*/ 5264 w 8354"/>
              <a:gd name="T13" fmla="*/ 0 h 9138"/>
              <a:gd name="T14" fmla="*/ 6526 w 8354"/>
              <a:gd name="T15" fmla="*/ 522 h 9138"/>
              <a:gd name="T16" fmla="*/ 5743 w 8354"/>
              <a:gd name="T17" fmla="*/ 1567 h 9138"/>
              <a:gd name="T18" fmla="*/ 2610 w 8354"/>
              <a:gd name="T19" fmla="*/ 1567 h 9138"/>
              <a:gd name="T20" fmla="*/ 1827 w 8354"/>
              <a:gd name="T21" fmla="*/ 522 h 9138"/>
              <a:gd name="T22" fmla="*/ 783 w 8354"/>
              <a:gd name="T23" fmla="*/ 522 h 9138"/>
              <a:gd name="T24" fmla="*/ 0 w 8354"/>
              <a:gd name="T25" fmla="*/ 1306 h 9138"/>
              <a:gd name="T26" fmla="*/ 0 w 8354"/>
              <a:gd name="T27" fmla="*/ 8354 h 9138"/>
              <a:gd name="T28" fmla="*/ 783 w 8354"/>
              <a:gd name="T29" fmla="*/ 9138 h 9138"/>
              <a:gd name="T30" fmla="*/ 7570 w 8354"/>
              <a:gd name="T31" fmla="*/ 9138 h 9138"/>
              <a:gd name="T32" fmla="*/ 8354 w 8354"/>
              <a:gd name="T33" fmla="*/ 8354 h 9138"/>
              <a:gd name="T34" fmla="*/ 8354 w 8354"/>
              <a:gd name="T35" fmla="*/ 1306 h 9138"/>
              <a:gd name="T36" fmla="*/ 7570 w 8354"/>
              <a:gd name="T37" fmla="*/ 522 h 9138"/>
              <a:gd name="T38" fmla="*/ 6526 w 8354"/>
              <a:gd name="T39" fmla="*/ 522 h 9138"/>
              <a:gd name="T40" fmla="*/ 6270 w 8354"/>
              <a:gd name="T41" fmla="*/ 7048 h 9138"/>
              <a:gd name="T42" fmla="*/ 2135 w 8354"/>
              <a:gd name="T43" fmla="*/ 7048 h 9138"/>
              <a:gd name="T44" fmla="*/ 1831 w 8354"/>
              <a:gd name="T45" fmla="*/ 6764 h 9138"/>
              <a:gd name="T46" fmla="*/ 2112 w 8354"/>
              <a:gd name="T47" fmla="*/ 6528 h 9138"/>
              <a:gd name="T48" fmla="*/ 6235 w 8354"/>
              <a:gd name="T49" fmla="*/ 6528 h 9138"/>
              <a:gd name="T50" fmla="*/ 6528 w 8354"/>
              <a:gd name="T51" fmla="*/ 6764 h 9138"/>
              <a:gd name="T52" fmla="*/ 6270 w 8354"/>
              <a:gd name="T53" fmla="*/ 7048 h 9138"/>
              <a:gd name="T54" fmla="*/ 6215 w 8354"/>
              <a:gd name="T55" fmla="*/ 5219 h 9138"/>
              <a:gd name="T56" fmla="*/ 2073 w 8354"/>
              <a:gd name="T57" fmla="*/ 5219 h 9138"/>
              <a:gd name="T58" fmla="*/ 1823 w 8354"/>
              <a:gd name="T59" fmla="*/ 4954 h 9138"/>
              <a:gd name="T60" fmla="*/ 2105 w 8354"/>
              <a:gd name="T61" fmla="*/ 4698 h 9138"/>
              <a:gd name="T62" fmla="*/ 6235 w 8354"/>
              <a:gd name="T63" fmla="*/ 4698 h 9138"/>
              <a:gd name="T64" fmla="*/ 6529 w 8354"/>
              <a:gd name="T65" fmla="*/ 4954 h 9138"/>
              <a:gd name="T66" fmla="*/ 6215 w 8354"/>
              <a:gd name="T67" fmla="*/ 5219 h 9138"/>
              <a:gd name="T68" fmla="*/ 6215 w 8354"/>
              <a:gd name="T69" fmla="*/ 3392 h 9138"/>
              <a:gd name="T70" fmla="*/ 2073 w 8354"/>
              <a:gd name="T71" fmla="*/ 3392 h 9138"/>
              <a:gd name="T72" fmla="*/ 1823 w 8354"/>
              <a:gd name="T73" fmla="*/ 3127 h 9138"/>
              <a:gd name="T74" fmla="*/ 2105 w 8354"/>
              <a:gd name="T75" fmla="*/ 2872 h 9138"/>
              <a:gd name="T76" fmla="*/ 6235 w 8354"/>
              <a:gd name="T77" fmla="*/ 2872 h 9138"/>
              <a:gd name="T78" fmla="*/ 6529 w 8354"/>
              <a:gd name="T79" fmla="*/ 3127 h 9138"/>
              <a:gd name="T80" fmla="*/ 6215 w 8354"/>
              <a:gd name="T81" fmla="*/ 3392 h 9138"/>
              <a:gd name="T82" fmla="*/ 6215 w 8354"/>
              <a:gd name="T83" fmla="*/ 3392 h 9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354" h="9138">
                <a:moveTo>
                  <a:pt x="5264" y="0"/>
                </a:moveTo>
                <a:lnTo>
                  <a:pt x="3087" y="0"/>
                </a:lnTo>
                <a:cubicBezTo>
                  <a:pt x="2820" y="0"/>
                  <a:pt x="2607" y="233"/>
                  <a:pt x="2607" y="520"/>
                </a:cubicBezTo>
                <a:cubicBezTo>
                  <a:pt x="2607" y="808"/>
                  <a:pt x="2821" y="1041"/>
                  <a:pt x="3087" y="1041"/>
                </a:cubicBezTo>
                <a:lnTo>
                  <a:pt x="5277" y="1041"/>
                </a:lnTo>
                <a:cubicBezTo>
                  <a:pt x="5531" y="1041"/>
                  <a:pt x="5744" y="808"/>
                  <a:pt x="5744" y="520"/>
                </a:cubicBezTo>
                <a:cubicBezTo>
                  <a:pt x="5745" y="233"/>
                  <a:pt x="5531" y="0"/>
                  <a:pt x="5264" y="0"/>
                </a:cubicBezTo>
                <a:close/>
                <a:moveTo>
                  <a:pt x="6526" y="522"/>
                </a:moveTo>
                <a:cubicBezTo>
                  <a:pt x="6526" y="1199"/>
                  <a:pt x="6402" y="1567"/>
                  <a:pt x="5743" y="1567"/>
                </a:cubicBezTo>
                <a:lnTo>
                  <a:pt x="2610" y="1567"/>
                </a:lnTo>
                <a:cubicBezTo>
                  <a:pt x="1954" y="1567"/>
                  <a:pt x="1827" y="1083"/>
                  <a:pt x="1827" y="522"/>
                </a:cubicBezTo>
                <a:lnTo>
                  <a:pt x="783" y="522"/>
                </a:lnTo>
                <a:cubicBezTo>
                  <a:pt x="343" y="522"/>
                  <a:pt x="0" y="844"/>
                  <a:pt x="0" y="1306"/>
                </a:cubicBezTo>
                <a:lnTo>
                  <a:pt x="0" y="8354"/>
                </a:lnTo>
                <a:cubicBezTo>
                  <a:pt x="0" y="8872"/>
                  <a:pt x="281" y="9138"/>
                  <a:pt x="783" y="9138"/>
                </a:cubicBezTo>
                <a:lnTo>
                  <a:pt x="7570" y="9138"/>
                </a:lnTo>
                <a:cubicBezTo>
                  <a:pt x="7989" y="9138"/>
                  <a:pt x="8354" y="8882"/>
                  <a:pt x="8354" y="8354"/>
                </a:cubicBezTo>
                <a:lnTo>
                  <a:pt x="8354" y="1306"/>
                </a:lnTo>
                <a:cubicBezTo>
                  <a:pt x="8354" y="796"/>
                  <a:pt x="8062" y="522"/>
                  <a:pt x="7570" y="522"/>
                </a:cubicBezTo>
                <a:lnTo>
                  <a:pt x="6526" y="522"/>
                </a:lnTo>
                <a:close/>
                <a:moveTo>
                  <a:pt x="6270" y="7048"/>
                </a:moveTo>
                <a:lnTo>
                  <a:pt x="2135" y="7048"/>
                </a:lnTo>
                <a:cubicBezTo>
                  <a:pt x="1983" y="7048"/>
                  <a:pt x="1831" y="6892"/>
                  <a:pt x="1831" y="6764"/>
                </a:cubicBezTo>
                <a:cubicBezTo>
                  <a:pt x="1831" y="6637"/>
                  <a:pt x="1959" y="6528"/>
                  <a:pt x="2112" y="6528"/>
                </a:cubicBezTo>
                <a:lnTo>
                  <a:pt x="6235" y="6528"/>
                </a:lnTo>
                <a:cubicBezTo>
                  <a:pt x="6387" y="6528"/>
                  <a:pt x="6516" y="6627"/>
                  <a:pt x="6528" y="6764"/>
                </a:cubicBezTo>
                <a:cubicBezTo>
                  <a:pt x="6528" y="6892"/>
                  <a:pt x="6423" y="7048"/>
                  <a:pt x="6270" y="7048"/>
                </a:cubicBezTo>
                <a:close/>
                <a:moveTo>
                  <a:pt x="6215" y="5219"/>
                </a:moveTo>
                <a:lnTo>
                  <a:pt x="2073" y="5219"/>
                </a:lnTo>
                <a:cubicBezTo>
                  <a:pt x="1921" y="5219"/>
                  <a:pt x="1823" y="5081"/>
                  <a:pt x="1823" y="4954"/>
                </a:cubicBezTo>
                <a:cubicBezTo>
                  <a:pt x="1823" y="4826"/>
                  <a:pt x="1952" y="4698"/>
                  <a:pt x="2105" y="4698"/>
                </a:cubicBezTo>
                <a:lnTo>
                  <a:pt x="6235" y="4698"/>
                </a:lnTo>
                <a:cubicBezTo>
                  <a:pt x="6388" y="4698"/>
                  <a:pt x="6517" y="4817"/>
                  <a:pt x="6529" y="4954"/>
                </a:cubicBezTo>
                <a:cubicBezTo>
                  <a:pt x="6529" y="5081"/>
                  <a:pt x="6368" y="5219"/>
                  <a:pt x="6215" y="5219"/>
                </a:cubicBezTo>
                <a:close/>
                <a:moveTo>
                  <a:pt x="6215" y="3392"/>
                </a:moveTo>
                <a:lnTo>
                  <a:pt x="2073" y="3392"/>
                </a:lnTo>
                <a:cubicBezTo>
                  <a:pt x="1921" y="3392"/>
                  <a:pt x="1823" y="3255"/>
                  <a:pt x="1823" y="3127"/>
                </a:cubicBezTo>
                <a:cubicBezTo>
                  <a:pt x="1823" y="2999"/>
                  <a:pt x="1952" y="2872"/>
                  <a:pt x="2105" y="2872"/>
                </a:cubicBezTo>
                <a:lnTo>
                  <a:pt x="6235" y="2872"/>
                </a:lnTo>
                <a:cubicBezTo>
                  <a:pt x="6388" y="2872"/>
                  <a:pt x="6517" y="2990"/>
                  <a:pt x="6529" y="3127"/>
                </a:cubicBezTo>
                <a:cubicBezTo>
                  <a:pt x="6529" y="3255"/>
                  <a:pt x="6368" y="3392"/>
                  <a:pt x="6215" y="3392"/>
                </a:cubicBezTo>
                <a:close/>
                <a:moveTo>
                  <a:pt x="6215" y="3392"/>
                </a:move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58" name="iconfont-1086-825092">
            <a:extLst>
              <a:ext uri="{FF2B5EF4-FFF2-40B4-BE49-F238E27FC236}">
                <a16:creationId xmlns:a16="http://schemas.microsoft.com/office/drawing/2014/main" id="{B93D58B2-B67C-7F43-EF14-FC4A3FA8B0FF}"/>
              </a:ext>
            </a:extLst>
          </p:cNvPr>
          <p:cNvSpPr>
            <a:spLocks noChangeAspect="1"/>
          </p:cNvSpPr>
          <p:nvPr/>
        </p:nvSpPr>
        <p:spPr>
          <a:xfrm>
            <a:off x="883196" y="5433324"/>
            <a:ext cx="326072" cy="282390"/>
          </a:xfrm>
          <a:custGeom>
            <a:avLst/>
            <a:gdLst>
              <a:gd name="T0" fmla="*/ 12470 w 12582"/>
              <a:gd name="T1" fmla="*/ 8812 h 10894"/>
              <a:gd name="T2" fmla="*/ 11751 w 12582"/>
              <a:gd name="T3" fmla="*/ 9338 h 10894"/>
              <a:gd name="T4" fmla="*/ 10917 w 12582"/>
              <a:gd name="T5" fmla="*/ 9338 h 10894"/>
              <a:gd name="T6" fmla="*/ 10428 w 12582"/>
              <a:gd name="T7" fmla="*/ 8559 h 10894"/>
              <a:gd name="T8" fmla="*/ 10455 w 12582"/>
              <a:gd name="T9" fmla="*/ 8559 h 10894"/>
              <a:gd name="T10" fmla="*/ 8639 w 12582"/>
              <a:gd name="T11" fmla="*/ 7522 h 10894"/>
              <a:gd name="T12" fmla="*/ 8369 w 12582"/>
              <a:gd name="T13" fmla="*/ 7377 h 10894"/>
              <a:gd name="T14" fmla="*/ 8312 w 12582"/>
              <a:gd name="T15" fmla="*/ 7444 h 10894"/>
              <a:gd name="T16" fmla="*/ 8286 w 12582"/>
              <a:gd name="T17" fmla="*/ 7471 h 10894"/>
              <a:gd name="T18" fmla="*/ 7141 w 12582"/>
              <a:gd name="T19" fmla="*/ 7292 h 10894"/>
              <a:gd name="T20" fmla="*/ 7845 w 12582"/>
              <a:gd name="T21" fmla="*/ 6919 h 10894"/>
              <a:gd name="T22" fmla="*/ 7869 w 12582"/>
              <a:gd name="T23" fmla="*/ 6893 h 10894"/>
              <a:gd name="T24" fmla="*/ 8027 w 12582"/>
              <a:gd name="T25" fmla="*/ 6436 h 10894"/>
              <a:gd name="T26" fmla="*/ 7764 w 12582"/>
              <a:gd name="T27" fmla="*/ 6188 h 10894"/>
              <a:gd name="T28" fmla="*/ 8146 w 12582"/>
              <a:gd name="T29" fmla="*/ 5562 h 10894"/>
              <a:gd name="T30" fmla="*/ 8254 w 12582"/>
              <a:gd name="T31" fmla="*/ 5679 h 10894"/>
              <a:gd name="T32" fmla="*/ 8379 w 12582"/>
              <a:gd name="T33" fmla="*/ 1815 h 10894"/>
              <a:gd name="T34" fmla="*/ 8492 w 12582"/>
              <a:gd name="T35" fmla="*/ 1815 h 10894"/>
              <a:gd name="T36" fmla="*/ 8363 w 12582"/>
              <a:gd name="T37" fmla="*/ 1380 h 10894"/>
              <a:gd name="T38" fmla="*/ 8899 w 12582"/>
              <a:gd name="T39" fmla="*/ 1296 h 10894"/>
              <a:gd name="T40" fmla="*/ 10974 w 12582"/>
              <a:gd name="T41" fmla="*/ 3890 h 10894"/>
              <a:gd name="T42" fmla="*/ 9831 w 12582"/>
              <a:gd name="T43" fmla="*/ 6436 h 10894"/>
              <a:gd name="T44" fmla="*/ 9989 w 12582"/>
              <a:gd name="T45" fmla="*/ 6893 h 10894"/>
              <a:gd name="T46" fmla="*/ 10019 w 12582"/>
              <a:gd name="T47" fmla="*/ 6926 h 10894"/>
              <a:gd name="T48" fmla="*/ 11386 w 12582"/>
              <a:gd name="T49" fmla="*/ 7451 h 10894"/>
              <a:gd name="T50" fmla="*/ 12357 w 12582"/>
              <a:gd name="T51" fmla="*/ 8039 h 10894"/>
              <a:gd name="T52" fmla="*/ 12471 w 12582"/>
              <a:gd name="T53" fmla="*/ 8812 h 10894"/>
              <a:gd name="T54" fmla="*/ 12470 w 12582"/>
              <a:gd name="T55" fmla="*/ 8812 h 10894"/>
              <a:gd name="T56" fmla="*/ 6653 w 12582"/>
              <a:gd name="T57" fmla="*/ 7655 h 10894"/>
              <a:gd name="T58" fmla="*/ 6697 w 12582"/>
              <a:gd name="T59" fmla="*/ 7701 h 10894"/>
              <a:gd name="T60" fmla="*/ 8643 w 12582"/>
              <a:gd name="T61" fmla="*/ 8434 h 10894"/>
              <a:gd name="T62" fmla="*/ 10024 w 12582"/>
              <a:gd name="T63" fmla="*/ 9252 h 10894"/>
              <a:gd name="T64" fmla="*/ 10186 w 12582"/>
              <a:gd name="T65" fmla="*/ 10328 h 10894"/>
              <a:gd name="T66" fmla="*/ 9100 w 12582"/>
              <a:gd name="T67" fmla="*/ 10894 h 10894"/>
              <a:gd name="T68" fmla="*/ 1133 w 12582"/>
              <a:gd name="T69" fmla="*/ 10894 h 10894"/>
              <a:gd name="T70" fmla="*/ 190 w 12582"/>
              <a:gd name="T71" fmla="*/ 10350 h 10894"/>
              <a:gd name="T72" fmla="*/ 205 w 12582"/>
              <a:gd name="T73" fmla="*/ 9356 h 10894"/>
              <a:gd name="T74" fmla="*/ 1650 w 12582"/>
              <a:gd name="T75" fmla="*/ 8434 h 10894"/>
              <a:gd name="T76" fmla="*/ 3605 w 12582"/>
              <a:gd name="T77" fmla="*/ 7692 h 10894"/>
              <a:gd name="T78" fmla="*/ 3639 w 12582"/>
              <a:gd name="T79" fmla="*/ 7656 h 10894"/>
              <a:gd name="T80" fmla="*/ 3863 w 12582"/>
              <a:gd name="T81" fmla="*/ 7020 h 10894"/>
              <a:gd name="T82" fmla="*/ 2154 w 12582"/>
              <a:gd name="T83" fmla="*/ 3371 h 10894"/>
              <a:gd name="T84" fmla="*/ 5145 w 12582"/>
              <a:gd name="T85" fmla="*/ 0 h 10894"/>
              <a:gd name="T86" fmla="*/ 8120 w 12582"/>
              <a:gd name="T87" fmla="*/ 3371 h 10894"/>
              <a:gd name="T88" fmla="*/ 6429 w 12582"/>
              <a:gd name="T89" fmla="*/ 7019 h 10894"/>
              <a:gd name="T90" fmla="*/ 6653 w 12582"/>
              <a:gd name="T91" fmla="*/ 7656 h 10894"/>
              <a:gd name="T92" fmla="*/ 6653 w 12582"/>
              <a:gd name="T93" fmla="*/ 7655 h 108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2582" h="10894">
                <a:moveTo>
                  <a:pt x="12470" y="8812"/>
                </a:moveTo>
                <a:cubicBezTo>
                  <a:pt x="12299" y="9188"/>
                  <a:pt x="11887" y="9338"/>
                  <a:pt x="11751" y="9338"/>
                </a:cubicBezTo>
                <a:lnTo>
                  <a:pt x="10917" y="9338"/>
                </a:lnTo>
                <a:cubicBezTo>
                  <a:pt x="10787" y="9055"/>
                  <a:pt x="10617" y="8790"/>
                  <a:pt x="10428" y="8559"/>
                </a:cubicBezTo>
                <a:lnTo>
                  <a:pt x="10455" y="8559"/>
                </a:lnTo>
                <a:cubicBezTo>
                  <a:pt x="10281" y="8366"/>
                  <a:pt x="9225" y="7841"/>
                  <a:pt x="8639" y="7522"/>
                </a:cubicBezTo>
                <a:cubicBezTo>
                  <a:pt x="8523" y="7459"/>
                  <a:pt x="8439" y="7414"/>
                  <a:pt x="8369" y="7377"/>
                </a:cubicBezTo>
                <a:cubicBezTo>
                  <a:pt x="8350" y="7400"/>
                  <a:pt x="8333" y="7423"/>
                  <a:pt x="8312" y="7444"/>
                </a:cubicBezTo>
                <a:cubicBezTo>
                  <a:pt x="8305" y="7451"/>
                  <a:pt x="8296" y="7461"/>
                  <a:pt x="8286" y="7471"/>
                </a:cubicBezTo>
                <a:cubicBezTo>
                  <a:pt x="7907" y="7390"/>
                  <a:pt x="7515" y="7332"/>
                  <a:pt x="7141" y="7292"/>
                </a:cubicBezTo>
                <a:cubicBezTo>
                  <a:pt x="7656" y="7122"/>
                  <a:pt x="7843" y="6921"/>
                  <a:pt x="7845" y="6919"/>
                </a:cubicBezTo>
                <a:lnTo>
                  <a:pt x="7869" y="6893"/>
                </a:lnTo>
                <a:cubicBezTo>
                  <a:pt x="7980" y="6786"/>
                  <a:pt x="8017" y="6598"/>
                  <a:pt x="8027" y="6436"/>
                </a:cubicBezTo>
                <a:cubicBezTo>
                  <a:pt x="7934" y="6363"/>
                  <a:pt x="7847" y="6278"/>
                  <a:pt x="7764" y="6188"/>
                </a:cubicBezTo>
                <a:cubicBezTo>
                  <a:pt x="7905" y="5999"/>
                  <a:pt x="8034" y="5790"/>
                  <a:pt x="8146" y="5562"/>
                </a:cubicBezTo>
                <a:cubicBezTo>
                  <a:pt x="8181" y="5606"/>
                  <a:pt x="8218" y="5640"/>
                  <a:pt x="8254" y="5679"/>
                </a:cubicBezTo>
                <a:cubicBezTo>
                  <a:pt x="9019" y="3900"/>
                  <a:pt x="8379" y="1815"/>
                  <a:pt x="8379" y="1815"/>
                </a:cubicBezTo>
                <a:lnTo>
                  <a:pt x="8492" y="1815"/>
                </a:lnTo>
                <a:cubicBezTo>
                  <a:pt x="8455" y="1666"/>
                  <a:pt x="8412" y="1520"/>
                  <a:pt x="8363" y="1380"/>
                </a:cubicBezTo>
                <a:cubicBezTo>
                  <a:pt x="8541" y="1324"/>
                  <a:pt x="8722" y="1296"/>
                  <a:pt x="8899" y="1296"/>
                </a:cubicBezTo>
                <a:cubicBezTo>
                  <a:pt x="9818" y="1296"/>
                  <a:pt x="10974" y="2116"/>
                  <a:pt x="10974" y="3890"/>
                </a:cubicBezTo>
                <a:cubicBezTo>
                  <a:pt x="10974" y="4998"/>
                  <a:pt x="10500" y="5914"/>
                  <a:pt x="9831" y="6436"/>
                </a:cubicBezTo>
                <a:cubicBezTo>
                  <a:pt x="9841" y="6599"/>
                  <a:pt x="9879" y="6788"/>
                  <a:pt x="9989" y="6893"/>
                </a:cubicBezTo>
                <a:lnTo>
                  <a:pt x="10019" y="6926"/>
                </a:lnTo>
                <a:cubicBezTo>
                  <a:pt x="10019" y="6926"/>
                  <a:pt x="10357" y="7288"/>
                  <a:pt x="11386" y="7451"/>
                </a:cubicBezTo>
                <a:cubicBezTo>
                  <a:pt x="11623" y="7461"/>
                  <a:pt x="12068" y="7593"/>
                  <a:pt x="12357" y="8039"/>
                </a:cubicBezTo>
                <a:cubicBezTo>
                  <a:pt x="12582" y="8387"/>
                  <a:pt x="12543" y="8651"/>
                  <a:pt x="12471" y="8812"/>
                </a:cubicBezTo>
                <a:lnTo>
                  <a:pt x="12470" y="8812"/>
                </a:lnTo>
                <a:close/>
                <a:moveTo>
                  <a:pt x="6653" y="7655"/>
                </a:moveTo>
                <a:lnTo>
                  <a:pt x="6697" y="7701"/>
                </a:lnTo>
                <a:cubicBezTo>
                  <a:pt x="6697" y="7701"/>
                  <a:pt x="7178" y="8206"/>
                  <a:pt x="8643" y="8434"/>
                </a:cubicBezTo>
                <a:cubicBezTo>
                  <a:pt x="8980" y="8447"/>
                  <a:pt x="9613" y="8631"/>
                  <a:pt x="10024" y="9252"/>
                </a:cubicBezTo>
                <a:cubicBezTo>
                  <a:pt x="10345" y="9737"/>
                  <a:pt x="10289" y="10105"/>
                  <a:pt x="10186" y="10328"/>
                </a:cubicBezTo>
                <a:cubicBezTo>
                  <a:pt x="9943" y="10854"/>
                  <a:pt x="9293" y="10894"/>
                  <a:pt x="9100" y="10894"/>
                </a:cubicBezTo>
                <a:lnTo>
                  <a:pt x="1133" y="10894"/>
                </a:lnTo>
                <a:cubicBezTo>
                  <a:pt x="995" y="10886"/>
                  <a:pt x="441" y="10826"/>
                  <a:pt x="190" y="10350"/>
                </a:cubicBezTo>
                <a:cubicBezTo>
                  <a:pt x="83" y="10150"/>
                  <a:pt x="0" y="9815"/>
                  <a:pt x="205" y="9356"/>
                </a:cubicBezTo>
                <a:cubicBezTo>
                  <a:pt x="578" y="8522"/>
                  <a:pt x="1443" y="8441"/>
                  <a:pt x="1650" y="8434"/>
                </a:cubicBezTo>
                <a:cubicBezTo>
                  <a:pt x="3121" y="8205"/>
                  <a:pt x="3600" y="7697"/>
                  <a:pt x="3605" y="7692"/>
                </a:cubicBezTo>
                <a:lnTo>
                  <a:pt x="3639" y="7656"/>
                </a:lnTo>
                <a:cubicBezTo>
                  <a:pt x="3796" y="7508"/>
                  <a:pt x="3849" y="7246"/>
                  <a:pt x="3863" y="7020"/>
                </a:cubicBezTo>
                <a:cubicBezTo>
                  <a:pt x="2911" y="6292"/>
                  <a:pt x="2154" y="4914"/>
                  <a:pt x="2154" y="3371"/>
                </a:cubicBezTo>
                <a:cubicBezTo>
                  <a:pt x="2154" y="900"/>
                  <a:pt x="3837" y="0"/>
                  <a:pt x="5145" y="0"/>
                </a:cubicBezTo>
                <a:cubicBezTo>
                  <a:pt x="6454" y="0"/>
                  <a:pt x="8120" y="900"/>
                  <a:pt x="8120" y="3371"/>
                </a:cubicBezTo>
                <a:cubicBezTo>
                  <a:pt x="8120" y="4914"/>
                  <a:pt x="7381" y="6292"/>
                  <a:pt x="6429" y="7019"/>
                </a:cubicBezTo>
                <a:cubicBezTo>
                  <a:pt x="6444" y="7246"/>
                  <a:pt x="6497" y="7508"/>
                  <a:pt x="6653" y="7656"/>
                </a:cubicBezTo>
                <a:lnTo>
                  <a:pt x="6653" y="7655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04FFC313-F1E8-F3FD-CD1F-3C28A77E4CF5}"/>
              </a:ext>
            </a:extLst>
          </p:cNvPr>
          <p:cNvSpPr txBox="1"/>
          <p:nvPr/>
        </p:nvSpPr>
        <p:spPr>
          <a:xfrm>
            <a:off x="7280873" y="1699698"/>
            <a:ext cx="1603004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3798157" y="525038"/>
            <a:ext cx="4581347" cy="815778"/>
            <a:chOff x="3798158" y="397135"/>
            <a:chExt cx="4581346" cy="815778"/>
          </a:xfrm>
        </p:grpSpPr>
        <p:sp>
          <p:nvSpPr>
            <p:cNvPr id="61" name="TextBox 55"/>
            <p:cNvSpPr txBox="1"/>
            <p:nvPr/>
          </p:nvSpPr>
          <p:spPr>
            <a:xfrm>
              <a:off x="4727242" y="397135"/>
              <a:ext cx="2723178" cy="561682"/>
            </a:xfrm>
            <a:prstGeom prst="rect">
              <a:avLst/>
            </a:prstGeom>
            <a:noFill/>
          </p:spPr>
          <p:txBody>
            <a:bodyPr wrap="square" lIns="68571" tIns="34285" rIns="68571" bIns="34285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思源黑体" panose="020B0500000000000000" pitchFamily="34" charset="-122"/>
                  <a:ea typeface="思源黑体" panose="020B0500000000000000" pitchFamily="34" charset="-122"/>
                  <a:cs typeface="Aparajita" panose="020B0604020202020204" pitchFamily="34" charset="0"/>
                </a:rPr>
                <a:t>Add title text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cs typeface="Aparajita" panose="020B0604020202020204" pitchFamily="34" charset="0"/>
              </a:endParaRPr>
            </a:p>
          </p:txBody>
        </p:sp>
        <p:sp>
          <p:nvSpPr>
            <p:cNvPr id="62" name="PA-文本框 50">
              <a:extLst>
                <a:ext uri="{FF2B5EF4-FFF2-40B4-BE49-F238E27FC236}">
                  <a16:creationId xmlns:a16="http://schemas.microsoft.com/office/drawing/2014/main" id="{46630D7B-4BA5-4989-8F72-A67D800FFF51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798158" y="889748"/>
              <a:ext cx="458134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tx1">
                      <a:lumMod val="85000"/>
                      <a:lumOff val="15000"/>
                      <a:alpha val="7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Introduction of atmospheric business stable company publicity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0367109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Graphic spid="43" grpId="0">
        <p:bldAsOne/>
      </p:bldGraphic>
      <p:bldP spid="44" grpId="0" animBg="1"/>
      <p:bldP spid="45" grpId="0"/>
      <p:bldP spid="46" grpId="0"/>
      <p:bldP spid="47" grpId="0" animBg="1"/>
      <p:bldP spid="48" grpId="0"/>
      <p:bldP spid="49" grpId="0"/>
      <p:bldP spid="50" grpId="0" animBg="1"/>
      <p:bldP spid="51" grpId="0" animBg="1"/>
      <p:bldP spid="52" grpId="0" animBg="1"/>
      <p:bldP spid="53" grpId="0"/>
      <p:bldP spid="54" grpId="0"/>
      <p:bldP spid="55" grpId="0" animBg="1"/>
      <p:bldP spid="56" grpId="0" animBg="1"/>
      <p:bldP spid="57" grpId="0" animBg="1"/>
      <p:bldP spid="58" grpId="0" animBg="1"/>
      <p:bldP spid="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A696BBFD-6556-470C-BD24-5743BE91FA8F}"/>
              </a:ext>
            </a:extLst>
          </p:cNvPr>
          <p:cNvCxnSpPr>
            <a:cxnSpLocks/>
          </p:cNvCxnSpPr>
          <p:nvPr/>
        </p:nvCxnSpPr>
        <p:spPr>
          <a:xfrm>
            <a:off x="6095999" y="153952"/>
            <a:ext cx="0" cy="513128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514A7BE1-1A51-4740-B828-6D72BBB12CCB}"/>
              </a:ext>
            </a:extLst>
          </p:cNvPr>
          <p:cNvSpPr txBox="1"/>
          <p:nvPr/>
        </p:nvSpPr>
        <p:spPr>
          <a:xfrm>
            <a:off x="6824893" y="1636307"/>
            <a:ext cx="1707647" cy="4072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Medium" panose="020B0600000000000000" pitchFamily="34" charset="-122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B56E048-2C2D-4361-B3D3-89705A857F7D}"/>
              </a:ext>
            </a:extLst>
          </p:cNvPr>
          <p:cNvSpPr txBox="1"/>
          <p:nvPr/>
        </p:nvSpPr>
        <p:spPr>
          <a:xfrm>
            <a:off x="6806332" y="2202703"/>
            <a:ext cx="3566013" cy="5328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HarmonyOS Sans SC Black" panose="00000A00000000000000" charset="-122"/>
                <a:sym typeface="思源黑体 CN Normal" panose="020B0400000000000000" pitchFamily="34" charset="-122"/>
              </a:rPr>
              <a:t>Click here to add text content, such as keywords, some brief introductions, etc.</a:t>
            </a:r>
            <a:endParaRPr kumimoji="1" lang="zh-CN" altLang="en-US" sz="1400" dirty="0">
              <a:solidFill>
                <a:prstClr val="black">
                  <a:lumMod val="65000"/>
                  <a:lumOff val="35000"/>
                </a:prst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HarmonyOS Sans SC Black" panose="00000A00000000000000" charset="-122"/>
              <a:sym typeface="思源黑体 CN Normal" panose="020B0400000000000000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488B7C3-A3F0-488B-86C6-1EE1EB1B2A56}"/>
              </a:ext>
            </a:extLst>
          </p:cNvPr>
          <p:cNvSpPr txBox="1"/>
          <p:nvPr/>
        </p:nvSpPr>
        <p:spPr>
          <a:xfrm>
            <a:off x="3943836" y="4184803"/>
            <a:ext cx="1707647" cy="4072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Medium" panose="020B0600000000000000" pitchFamily="34" charset="-122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73D8121-E041-4EE9-8E86-E00C664B21DD}"/>
              </a:ext>
            </a:extLst>
          </p:cNvPr>
          <p:cNvSpPr txBox="1"/>
          <p:nvPr/>
        </p:nvSpPr>
        <p:spPr>
          <a:xfrm>
            <a:off x="2243351" y="4797485"/>
            <a:ext cx="3408132" cy="5328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kumimoji="1" lang="en-US" altLang="zh-CN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HarmonyOS Sans SC Black" panose="00000A00000000000000" charset="-122"/>
                <a:sym typeface="思源黑体 CN Normal" panose="020B0400000000000000" pitchFamily="34" charset="-122"/>
              </a:rPr>
              <a:t>Click here to add text content, such as keywords, some brief introductions, etc.</a:t>
            </a:r>
            <a:endParaRPr kumimoji="1" lang="zh-CN" altLang="en-US" sz="1400" dirty="0">
              <a:solidFill>
                <a:prstClr val="black">
                  <a:lumMod val="65000"/>
                  <a:lumOff val="35000"/>
                </a:prst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HarmonyOS Sans SC Black" panose="00000A00000000000000" charset="-122"/>
              <a:sym typeface="思源黑体 CN Normal" panose="020B0400000000000000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F87F73D-FD79-4462-8DD8-4EEF1D48DEFF}"/>
              </a:ext>
            </a:extLst>
          </p:cNvPr>
          <p:cNvSpPr/>
          <p:nvPr/>
        </p:nvSpPr>
        <p:spPr>
          <a:xfrm>
            <a:off x="1633233" y="1740195"/>
            <a:ext cx="3439547" cy="2117405"/>
          </a:xfrm>
          <a:prstGeom prst="rect">
            <a:avLst/>
          </a:prstGeom>
          <a:solidFill>
            <a:schemeClr val="accent4"/>
          </a:solidFill>
          <a:ln w="38100"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6E6FF70-B8E1-4E83-9FEB-F0D47EAF2304}"/>
              </a:ext>
            </a:extLst>
          </p:cNvPr>
          <p:cNvSpPr/>
          <p:nvPr/>
        </p:nvSpPr>
        <p:spPr>
          <a:xfrm>
            <a:off x="7119221" y="4142338"/>
            <a:ext cx="3271687" cy="2117405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Medium" panose="020B0600000000000000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6205439-D5F4-4D12-A005-252A1D3833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05" y="1445036"/>
            <a:ext cx="3377024" cy="224890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828573-A2BB-4B6B-8FC6-2E468D1528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941" y="3895528"/>
            <a:ext cx="3335147" cy="2224543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2D5F88F5-8E26-4A5D-A36C-C29F2DCAF111}"/>
              </a:ext>
            </a:extLst>
          </p:cNvPr>
          <p:cNvSpPr/>
          <p:nvPr/>
        </p:nvSpPr>
        <p:spPr>
          <a:xfrm>
            <a:off x="5948363" y="2188275"/>
            <a:ext cx="295275" cy="295272"/>
          </a:xfrm>
          <a:prstGeom prst="ellipse">
            <a:avLst/>
          </a:prstGeom>
          <a:solidFill>
            <a:schemeClr val="accent4">
              <a:alpha val="16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50000"/>
              </a:lnSpc>
              <a:defRPr/>
            </a:pPr>
            <a:endParaRPr lang="zh-CN" altLang="en-US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7E19699B-C6B9-4220-B264-E61EC1808C83}"/>
              </a:ext>
            </a:extLst>
          </p:cNvPr>
          <p:cNvSpPr/>
          <p:nvPr/>
        </p:nvSpPr>
        <p:spPr>
          <a:xfrm>
            <a:off x="5998058" y="2237968"/>
            <a:ext cx="195887" cy="195888"/>
          </a:xfrm>
          <a:prstGeom prst="ellipse">
            <a:avLst/>
          </a:prstGeom>
          <a:solidFill>
            <a:schemeClr val="accent4"/>
          </a:solidFill>
          <a:ln w="38100"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DA39EB03-AEEB-46F4-97AC-BC2FD18865C7}"/>
              </a:ext>
            </a:extLst>
          </p:cNvPr>
          <p:cNvSpPr/>
          <p:nvPr/>
        </p:nvSpPr>
        <p:spPr>
          <a:xfrm>
            <a:off x="5948363" y="5068000"/>
            <a:ext cx="295275" cy="295272"/>
          </a:xfrm>
          <a:prstGeom prst="ellipse">
            <a:avLst/>
          </a:prstGeom>
          <a:solidFill>
            <a:schemeClr val="accent5">
              <a:alpha val="16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50000"/>
              </a:lnSpc>
              <a:defRPr/>
            </a:pPr>
            <a:endParaRPr lang="zh-CN" altLang="en-US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CF9EF0CE-1569-4E48-B149-9D0E6474193D}"/>
              </a:ext>
            </a:extLst>
          </p:cNvPr>
          <p:cNvSpPr/>
          <p:nvPr/>
        </p:nvSpPr>
        <p:spPr>
          <a:xfrm>
            <a:off x="5998058" y="5117693"/>
            <a:ext cx="195887" cy="195888"/>
          </a:xfrm>
          <a:prstGeom prst="ellipse">
            <a:avLst/>
          </a:prstGeom>
          <a:solidFill>
            <a:schemeClr val="accent5"/>
          </a:solidFill>
          <a:ln w="38100"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3287197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17">
            <a:extLst>
              <a:ext uri="{FF2B5EF4-FFF2-40B4-BE49-F238E27FC236}">
                <a16:creationId xmlns:a16="http://schemas.microsoft.com/office/drawing/2014/main" id="{28D88472-E026-5EFA-A4F7-41D799916DB5}"/>
              </a:ext>
            </a:extLst>
          </p:cNvPr>
          <p:cNvSpPr>
            <a:spLocks/>
          </p:cNvSpPr>
          <p:nvPr/>
        </p:nvSpPr>
        <p:spPr>
          <a:xfrm>
            <a:off x="695326" y="2190374"/>
            <a:ext cx="4399333" cy="1758380"/>
          </a:xfrm>
          <a:prstGeom prst="roundRect">
            <a:avLst>
              <a:gd name="adj" fmla="val 2349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4" name="任意多边形: 形状 19">
            <a:extLst>
              <a:ext uri="{FF2B5EF4-FFF2-40B4-BE49-F238E27FC236}">
                <a16:creationId xmlns:a16="http://schemas.microsoft.com/office/drawing/2014/main" id="{C4BEB2B2-E652-9B03-342F-C225B1355288}"/>
              </a:ext>
            </a:extLst>
          </p:cNvPr>
          <p:cNvSpPr/>
          <p:nvPr/>
        </p:nvSpPr>
        <p:spPr>
          <a:xfrm>
            <a:off x="695326" y="2190374"/>
            <a:ext cx="761052" cy="797072"/>
          </a:xfrm>
          <a:custGeom>
            <a:avLst/>
            <a:gdLst>
              <a:gd name="connsiteX0" fmla="*/ 251472 w 595743"/>
              <a:gd name="connsiteY0" fmla="*/ 0 h 635478"/>
              <a:gd name="connsiteX1" fmla="*/ 595743 w 595743"/>
              <a:gd name="connsiteY1" fmla="*/ 0 h 635478"/>
              <a:gd name="connsiteX2" fmla="*/ 0 w 595743"/>
              <a:gd name="connsiteY2" fmla="*/ 635478 h 635478"/>
              <a:gd name="connsiteX3" fmla="*/ 0 w 595743"/>
              <a:gd name="connsiteY3" fmla="*/ 268245 h 63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5743" h="635478">
                <a:moveTo>
                  <a:pt x="251472" y="0"/>
                </a:moveTo>
                <a:lnTo>
                  <a:pt x="595743" y="0"/>
                </a:lnTo>
                <a:lnTo>
                  <a:pt x="0" y="635478"/>
                </a:lnTo>
                <a:lnTo>
                  <a:pt x="0" y="268245"/>
                </a:ln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>
            <a:outerShdw blurRad="171328" dist="210266" dir="5400000" sx="88000" sy="88000" algn="t" rotWithShape="0">
              <a:srgbClr val="3E6155">
                <a:alpha val="42000"/>
              </a:srgbClr>
            </a:outerShdw>
          </a:effectLst>
        </p:spPr>
        <p:txBody>
          <a:bodyPr lIns="56071" tIns="28036" rIns="56071" bIns="28036" rtlCol="0" anchor="ctr">
            <a:noAutofit/>
          </a:bodyPr>
          <a:lstStyle/>
          <a:p>
            <a:pPr algn="ctr"/>
            <a:endParaRPr lang="zh-CN" altLang="en-US" sz="1472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POSans H" panose="00020600040101010101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FF7D6D8-2B0E-CC95-43EE-5E6F4248E462}"/>
              </a:ext>
            </a:extLst>
          </p:cNvPr>
          <p:cNvSpPr txBox="1"/>
          <p:nvPr/>
        </p:nvSpPr>
        <p:spPr>
          <a:xfrm rot="18821265">
            <a:off x="731525" y="2248146"/>
            <a:ext cx="580369" cy="4001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黑体 CN Normal" panose="020B0400000000000000" pitchFamily="34" charset="-122"/>
              </a:rPr>
              <a:t>01</a:t>
            </a:r>
            <a:endParaRPr kumimoji="0" lang="zh-CN" altLang="en-US" sz="160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6D35005-C2E9-ECC8-0663-9BD58CEDB6B8}"/>
              </a:ext>
            </a:extLst>
          </p:cNvPr>
          <p:cNvSpPr txBox="1"/>
          <p:nvPr/>
        </p:nvSpPr>
        <p:spPr>
          <a:xfrm>
            <a:off x="1038272" y="2567549"/>
            <a:ext cx="3854619" cy="11853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ea typeface="思源黑体 CN Normal" panose="020B0400000000000000" pitchFamily="34" charset="-122"/>
              </a:defRPr>
            </a:lvl1pPr>
          </a:lstStyle>
          <a:p>
            <a:r>
              <a:rPr lang="en-US" altLang="zh-CN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Click here to add content, content to match the title. </a:t>
            </a:r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  <a:p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7" name="矩形: 圆角 13">
            <a:extLst>
              <a:ext uri="{FF2B5EF4-FFF2-40B4-BE49-F238E27FC236}">
                <a16:creationId xmlns:a16="http://schemas.microsoft.com/office/drawing/2014/main" id="{FEF9974A-5AED-8921-555E-C75FF11A2268}"/>
              </a:ext>
            </a:extLst>
          </p:cNvPr>
          <p:cNvSpPr>
            <a:spLocks/>
          </p:cNvSpPr>
          <p:nvPr/>
        </p:nvSpPr>
        <p:spPr>
          <a:xfrm>
            <a:off x="695326" y="4172472"/>
            <a:ext cx="4399333" cy="1758380"/>
          </a:xfrm>
          <a:prstGeom prst="roundRect">
            <a:avLst>
              <a:gd name="adj" fmla="val 2349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txBody>
          <a:bodyPr rtlCol="0" anchor="ctr">
            <a:noAutofit/>
          </a:bodyPr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8" name="任意多边形: 形状 15">
            <a:extLst>
              <a:ext uri="{FF2B5EF4-FFF2-40B4-BE49-F238E27FC236}">
                <a16:creationId xmlns:a16="http://schemas.microsoft.com/office/drawing/2014/main" id="{373CD098-4FB7-DE82-39CB-33E75DD48A4A}"/>
              </a:ext>
            </a:extLst>
          </p:cNvPr>
          <p:cNvSpPr/>
          <p:nvPr/>
        </p:nvSpPr>
        <p:spPr>
          <a:xfrm>
            <a:off x="695326" y="4172472"/>
            <a:ext cx="761052" cy="797072"/>
          </a:xfrm>
          <a:custGeom>
            <a:avLst/>
            <a:gdLst>
              <a:gd name="connsiteX0" fmla="*/ 251472 w 595743"/>
              <a:gd name="connsiteY0" fmla="*/ 0 h 635478"/>
              <a:gd name="connsiteX1" fmla="*/ 595743 w 595743"/>
              <a:gd name="connsiteY1" fmla="*/ 0 h 635478"/>
              <a:gd name="connsiteX2" fmla="*/ 0 w 595743"/>
              <a:gd name="connsiteY2" fmla="*/ 635478 h 635478"/>
              <a:gd name="connsiteX3" fmla="*/ 0 w 595743"/>
              <a:gd name="connsiteY3" fmla="*/ 268245 h 63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5743" h="635478">
                <a:moveTo>
                  <a:pt x="251472" y="0"/>
                </a:moveTo>
                <a:lnTo>
                  <a:pt x="595743" y="0"/>
                </a:lnTo>
                <a:lnTo>
                  <a:pt x="0" y="635478"/>
                </a:lnTo>
                <a:lnTo>
                  <a:pt x="0" y="268245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blurRad="171328" dist="210266" dir="5400000" sx="88000" sy="88000" algn="t" rotWithShape="0">
              <a:srgbClr val="3E6155">
                <a:alpha val="42000"/>
              </a:srgbClr>
            </a:outerShdw>
          </a:effectLst>
        </p:spPr>
        <p:txBody>
          <a:bodyPr lIns="56071" tIns="28036" rIns="56071" bIns="28036" rtlCol="0" anchor="ctr">
            <a:noAutofit/>
          </a:bodyPr>
          <a:lstStyle/>
          <a:p>
            <a:pPr algn="ctr"/>
            <a:endParaRPr lang="zh-CN" altLang="en-US" sz="1472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POSans H" panose="00020600040101010101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011AE50-FD4F-89EA-F6A6-E8D605BE0EA4}"/>
              </a:ext>
            </a:extLst>
          </p:cNvPr>
          <p:cNvSpPr txBox="1"/>
          <p:nvPr/>
        </p:nvSpPr>
        <p:spPr>
          <a:xfrm rot="18821265">
            <a:off x="731525" y="4230244"/>
            <a:ext cx="580369" cy="4001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黑体 CN Normal" panose="020B0400000000000000" pitchFamily="34" charset="-122"/>
              </a:rPr>
              <a:t>02</a:t>
            </a:r>
            <a:endParaRPr kumimoji="0" lang="zh-CN" altLang="en-US" sz="160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schemeClr val="accent2">
                      <a:lumMod val="20000"/>
                      <a:lumOff val="8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E17119F-F64D-C763-C8F2-DEFF2C336B80}"/>
              </a:ext>
            </a:extLst>
          </p:cNvPr>
          <p:cNvSpPr txBox="1"/>
          <p:nvPr/>
        </p:nvSpPr>
        <p:spPr>
          <a:xfrm>
            <a:off x="1038272" y="4549647"/>
            <a:ext cx="3854619" cy="11853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ea typeface="思源黑体 CN Normal" panose="020B0400000000000000" pitchFamily="34" charset="-122"/>
              </a:defRPr>
            </a:lvl1pPr>
          </a:lstStyle>
          <a:p>
            <a:r>
              <a:rPr lang="en-US" altLang="zh-CN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Click here to add content, content to match the title. </a:t>
            </a:r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  <a:p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7" b="3937"/>
          <a:stretch/>
        </p:blipFill>
        <p:spPr>
          <a:xfrm>
            <a:off x="5367130" y="2218007"/>
            <a:ext cx="6077397" cy="3728545"/>
          </a:xfrm>
          <a:custGeom>
            <a:avLst/>
            <a:gdLst>
              <a:gd name="connsiteX0" fmla="*/ 0 w 6077397"/>
              <a:gd name="connsiteY0" fmla="*/ 0 h 3728545"/>
              <a:gd name="connsiteX1" fmla="*/ 6077397 w 6077397"/>
              <a:gd name="connsiteY1" fmla="*/ 0 h 3728545"/>
              <a:gd name="connsiteX2" fmla="*/ 6077397 w 6077397"/>
              <a:gd name="connsiteY2" fmla="*/ 3728545 h 3728545"/>
              <a:gd name="connsiteX3" fmla="*/ 0 w 6077397"/>
              <a:gd name="connsiteY3" fmla="*/ 3728545 h 3728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7397" h="3728545">
                <a:moveTo>
                  <a:pt x="0" y="0"/>
                </a:moveTo>
                <a:lnTo>
                  <a:pt x="6077397" y="0"/>
                </a:lnTo>
                <a:lnTo>
                  <a:pt x="6077397" y="3728545"/>
                </a:lnTo>
                <a:lnTo>
                  <a:pt x="0" y="3728545"/>
                </a:lnTo>
                <a:close/>
              </a:path>
            </a:pathLst>
          </a:custGeom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</p:pic>
      <p:sp>
        <p:nvSpPr>
          <p:cNvPr id="13" name="矩形 12"/>
          <p:cNvSpPr/>
          <p:nvPr/>
        </p:nvSpPr>
        <p:spPr>
          <a:xfrm>
            <a:off x="5367130" y="2796223"/>
            <a:ext cx="6077397" cy="3150329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87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8C53809-6659-A8A2-B54D-B6F776B58559}"/>
              </a:ext>
            </a:extLst>
          </p:cNvPr>
          <p:cNvSpPr txBox="1"/>
          <p:nvPr/>
        </p:nvSpPr>
        <p:spPr>
          <a:xfrm>
            <a:off x="5479249" y="5071256"/>
            <a:ext cx="5856444" cy="541751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kern="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 CN Normal" panose="020B0400000000000000" pitchFamily="34" charset="-122"/>
              </a:rPr>
              <a:t>Click here to add content, content to match the title. Click here to add content, content to match the title. </a:t>
            </a:r>
            <a:endParaRPr lang="zh-CN" altLang="en-US" sz="1400" kern="1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798157" y="525038"/>
            <a:ext cx="4581347" cy="815778"/>
            <a:chOff x="3798158" y="397135"/>
            <a:chExt cx="4581346" cy="815778"/>
          </a:xfrm>
        </p:grpSpPr>
        <p:sp>
          <p:nvSpPr>
            <p:cNvPr id="16" name="TextBox 55"/>
            <p:cNvSpPr txBox="1"/>
            <p:nvPr/>
          </p:nvSpPr>
          <p:spPr>
            <a:xfrm>
              <a:off x="4727242" y="397135"/>
              <a:ext cx="2723178" cy="561682"/>
            </a:xfrm>
            <a:prstGeom prst="rect">
              <a:avLst/>
            </a:prstGeom>
            <a:noFill/>
          </p:spPr>
          <p:txBody>
            <a:bodyPr wrap="square" lIns="68571" tIns="34285" rIns="68571" bIns="34285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思源黑体" panose="020B0500000000000000" pitchFamily="34" charset="-122"/>
                  <a:ea typeface="思源黑体" panose="020B0500000000000000" pitchFamily="34" charset="-122"/>
                  <a:cs typeface="Aparajita" panose="020B0604020202020204" pitchFamily="34" charset="0"/>
                </a:rPr>
                <a:t>Add title text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cs typeface="Aparajita" panose="020B0604020202020204" pitchFamily="34" charset="0"/>
              </a:endParaRPr>
            </a:p>
          </p:txBody>
        </p:sp>
        <p:sp>
          <p:nvSpPr>
            <p:cNvPr id="17" name="PA-文本框 50">
              <a:extLst>
                <a:ext uri="{FF2B5EF4-FFF2-40B4-BE49-F238E27FC236}">
                  <a16:creationId xmlns:a16="http://schemas.microsoft.com/office/drawing/2014/main" id="{46630D7B-4BA5-4989-8F72-A67D800FFF51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798158" y="889748"/>
              <a:ext cx="458134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tx1">
                      <a:lumMod val="85000"/>
                      <a:lumOff val="15000"/>
                      <a:alpha val="7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Introduction of atmospheric business stable company publicity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3833752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 animBg="1"/>
      <p:bldP spid="8" grpId="0" animBg="1"/>
      <p:bldP spid="9" grpId="0"/>
      <p:bldP spid="10" grpId="0"/>
      <p:bldP spid="13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196844" y="3954004"/>
            <a:ext cx="5264791" cy="4090275"/>
            <a:chOff x="-227840" y="3311236"/>
            <a:chExt cx="6402504" cy="4974178"/>
          </a:xfrm>
        </p:grpSpPr>
        <p:sp>
          <p:nvSpPr>
            <p:cNvPr id="11" name="等腰三角形 10"/>
            <p:cNvSpPr/>
            <p:nvPr/>
          </p:nvSpPr>
          <p:spPr>
            <a:xfrm>
              <a:off x="-1" y="3311236"/>
              <a:ext cx="4904510" cy="3546764"/>
            </a:xfrm>
            <a:prstGeom prst="triangle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blurRad="381000" dist="1270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2221907">
              <a:off x="-227840" y="4898050"/>
              <a:ext cx="5374235" cy="3387364"/>
            </a:xfrm>
            <a:custGeom>
              <a:avLst/>
              <a:gdLst>
                <a:gd name="connsiteX0" fmla="*/ 842366 w 5374235"/>
                <a:gd name="connsiteY0" fmla="*/ 80989 h 3387364"/>
                <a:gd name="connsiteX1" fmla="*/ 864180 w 5374235"/>
                <a:gd name="connsiteY1" fmla="*/ 68174 h 3387364"/>
                <a:gd name="connsiteX2" fmla="*/ 874153 w 5374235"/>
                <a:gd name="connsiteY2" fmla="*/ 59946 h 3387364"/>
                <a:gd name="connsiteX3" fmla="*/ 999662 w 5374235"/>
                <a:gd name="connsiteY3" fmla="*/ 7131 h 3387364"/>
                <a:gd name="connsiteX4" fmla="*/ 1070401 w 5374235"/>
                <a:gd name="connsiteY4" fmla="*/ 0 h 3387364"/>
                <a:gd name="connsiteX5" fmla="*/ 5374235 w 5374235"/>
                <a:gd name="connsiteY5" fmla="*/ 0 h 3387364"/>
                <a:gd name="connsiteX6" fmla="*/ 884235 w 5374235"/>
                <a:gd name="connsiteY6" fmla="*/ 3387364 h 3387364"/>
                <a:gd name="connsiteX7" fmla="*/ 0 w 5374235"/>
                <a:gd name="connsiteY7" fmla="*/ 2215298 h 3387364"/>
                <a:gd name="connsiteX8" fmla="*/ 718797 w 5374235"/>
                <a:gd name="connsiteY8" fmla="*/ 244811 h 3387364"/>
                <a:gd name="connsiteX9" fmla="*/ 842366 w 5374235"/>
                <a:gd name="connsiteY9" fmla="*/ 80989 h 3387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74235" h="3387364">
                  <a:moveTo>
                    <a:pt x="842366" y="80989"/>
                  </a:moveTo>
                  <a:lnTo>
                    <a:pt x="864180" y="68174"/>
                  </a:lnTo>
                  <a:lnTo>
                    <a:pt x="874153" y="59946"/>
                  </a:lnTo>
                  <a:cubicBezTo>
                    <a:pt x="911500" y="34715"/>
                    <a:pt x="953963" y="16482"/>
                    <a:pt x="999662" y="7131"/>
                  </a:cubicBezTo>
                  <a:cubicBezTo>
                    <a:pt x="1022511" y="2456"/>
                    <a:pt x="1046170" y="0"/>
                    <a:pt x="1070401" y="0"/>
                  </a:cubicBezTo>
                  <a:lnTo>
                    <a:pt x="5374235" y="0"/>
                  </a:lnTo>
                  <a:lnTo>
                    <a:pt x="884235" y="3387364"/>
                  </a:lnTo>
                  <a:lnTo>
                    <a:pt x="0" y="2215298"/>
                  </a:lnTo>
                  <a:lnTo>
                    <a:pt x="718797" y="244811"/>
                  </a:lnTo>
                  <a:cubicBezTo>
                    <a:pt x="743709" y="176518"/>
                    <a:pt x="787613" y="120648"/>
                    <a:pt x="842366" y="80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381000" dist="1270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>
              <a:off x="-1" y="5557316"/>
              <a:ext cx="4405745" cy="1300264"/>
            </a:xfrm>
            <a:prstGeom prst="triangle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blurRad="381000" dist="1270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 rot="987242">
              <a:off x="415740" y="6007576"/>
              <a:ext cx="5758924" cy="1700846"/>
            </a:xfrm>
            <a:custGeom>
              <a:avLst/>
              <a:gdLst>
                <a:gd name="connsiteX0" fmla="*/ 812000 w 5758924"/>
                <a:gd name="connsiteY0" fmla="*/ 7131 h 1700846"/>
                <a:gd name="connsiteX1" fmla="*/ 882739 w 5758924"/>
                <a:gd name="connsiteY1" fmla="*/ 0 h 1700846"/>
                <a:gd name="connsiteX2" fmla="*/ 5758924 w 5758924"/>
                <a:gd name="connsiteY2" fmla="*/ 0 h 1700846"/>
                <a:gd name="connsiteX3" fmla="*/ 0 w 5758924"/>
                <a:gd name="connsiteY3" fmla="*/ 1700846 h 1700846"/>
                <a:gd name="connsiteX4" fmla="*/ 531135 w 5758924"/>
                <a:gd name="connsiteY4" fmla="*/ 244811 h 1700846"/>
                <a:gd name="connsiteX5" fmla="*/ 654704 w 5758924"/>
                <a:gd name="connsiteY5" fmla="*/ 80989 h 1700846"/>
                <a:gd name="connsiteX6" fmla="*/ 676518 w 5758924"/>
                <a:gd name="connsiteY6" fmla="*/ 68174 h 1700846"/>
                <a:gd name="connsiteX7" fmla="*/ 686491 w 5758924"/>
                <a:gd name="connsiteY7" fmla="*/ 59946 h 1700846"/>
                <a:gd name="connsiteX8" fmla="*/ 812000 w 5758924"/>
                <a:gd name="connsiteY8" fmla="*/ 7131 h 1700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58924" h="1700846">
                  <a:moveTo>
                    <a:pt x="812000" y="7131"/>
                  </a:moveTo>
                  <a:cubicBezTo>
                    <a:pt x="834849" y="2456"/>
                    <a:pt x="858508" y="0"/>
                    <a:pt x="882739" y="0"/>
                  </a:cubicBezTo>
                  <a:lnTo>
                    <a:pt x="5758924" y="0"/>
                  </a:lnTo>
                  <a:lnTo>
                    <a:pt x="0" y="1700846"/>
                  </a:lnTo>
                  <a:lnTo>
                    <a:pt x="531135" y="244811"/>
                  </a:lnTo>
                  <a:cubicBezTo>
                    <a:pt x="556047" y="176518"/>
                    <a:pt x="599951" y="120648"/>
                    <a:pt x="654704" y="80989"/>
                  </a:cubicBezTo>
                  <a:lnTo>
                    <a:pt x="676518" y="68174"/>
                  </a:lnTo>
                  <a:lnTo>
                    <a:pt x="686491" y="59946"/>
                  </a:lnTo>
                  <a:cubicBezTo>
                    <a:pt x="723838" y="34715"/>
                    <a:pt x="766301" y="16482"/>
                    <a:pt x="812000" y="7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381000" dist="1270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 flipH="1" flipV="1">
            <a:off x="7120698" y="-1190352"/>
            <a:ext cx="5264791" cy="4090275"/>
            <a:chOff x="-227840" y="3311236"/>
            <a:chExt cx="6402504" cy="4974178"/>
          </a:xfrm>
        </p:grpSpPr>
        <p:sp>
          <p:nvSpPr>
            <p:cNvPr id="20" name="等腰三角形 19"/>
            <p:cNvSpPr/>
            <p:nvPr/>
          </p:nvSpPr>
          <p:spPr>
            <a:xfrm>
              <a:off x="-1" y="3311236"/>
              <a:ext cx="4904510" cy="3546764"/>
            </a:xfrm>
            <a:prstGeom prst="triangle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blurRad="381000" dist="127000" dir="2154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 20"/>
            <p:cNvSpPr/>
            <p:nvPr/>
          </p:nvSpPr>
          <p:spPr>
            <a:xfrm rot="2221907">
              <a:off x="-227840" y="4898050"/>
              <a:ext cx="5374235" cy="3387364"/>
            </a:xfrm>
            <a:custGeom>
              <a:avLst/>
              <a:gdLst>
                <a:gd name="connsiteX0" fmla="*/ 842366 w 5374235"/>
                <a:gd name="connsiteY0" fmla="*/ 80989 h 3387364"/>
                <a:gd name="connsiteX1" fmla="*/ 864180 w 5374235"/>
                <a:gd name="connsiteY1" fmla="*/ 68174 h 3387364"/>
                <a:gd name="connsiteX2" fmla="*/ 874153 w 5374235"/>
                <a:gd name="connsiteY2" fmla="*/ 59946 h 3387364"/>
                <a:gd name="connsiteX3" fmla="*/ 999662 w 5374235"/>
                <a:gd name="connsiteY3" fmla="*/ 7131 h 3387364"/>
                <a:gd name="connsiteX4" fmla="*/ 1070401 w 5374235"/>
                <a:gd name="connsiteY4" fmla="*/ 0 h 3387364"/>
                <a:gd name="connsiteX5" fmla="*/ 5374235 w 5374235"/>
                <a:gd name="connsiteY5" fmla="*/ 0 h 3387364"/>
                <a:gd name="connsiteX6" fmla="*/ 884235 w 5374235"/>
                <a:gd name="connsiteY6" fmla="*/ 3387364 h 3387364"/>
                <a:gd name="connsiteX7" fmla="*/ 0 w 5374235"/>
                <a:gd name="connsiteY7" fmla="*/ 2215298 h 3387364"/>
                <a:gd name="connsiteX8" fmla="*/ 718797 w 5374235"/>
                <a:gd name="connsiteY8" fmla="*/ 244811 h 3387364"/>
                <a:gd name="connsiteX9" fmla="*/ 842366 w 5374235"/>
                <a:gd name="connsiteY9" fmla="*/ 80989 h 3387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74235" h="3387364">
                  <a:moveTo>
                    <a:pt x="842366" y="80989"/>
                  </a:moveTo>
                  <a:lnTo>
                    <a:pt x="864180" y="68174"/>
                  </a:lnTo>
                  <a:lnTo>
                    <a:pt x="874153" y="59946"/>
                  </a:lnTo>
                  <a:cubicBezTo>
                    <a:pt x="911500" y="34715"/>
                    <a:pt x="953963" y="16482"/>
                    <a:pt x="999662" y="7131"/>
                  </a:cubicBezTo>
                  <a:cubicBezTo>
                    <a:pt x="1022511" y="2456"/>
                    <a:pt x="1046170" y="0"/>
                    <a:pt x="1070401" y="0"/>
                  </a:cubicBezTo>
                  <a:lnTo>
                    <a:pt x="5374235" y="0"/>
                  </a:lnTo>
                  <a:lnTo>
                    <a:pt x="884235" y="3387364"/>
                  </a:lnTo>
                  <a:lnTo>
                    <a:pt x="0" y="2215298"/>
                  </a:lnTo>
                  <a:lnTo>
                    <a:pt x="718797" y="244811"/>
                  </a:lnTo>
                  <a:cubicBezTo>
                    <a:pt x="743709" y="176518"/>
                    <a:pt x="787613" y="120648"/>
                    <a:pt x="842366" y="80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381000" dist="127000" dir="2154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等腰三角形 21"/>
            <p:cNvSpPr/>
            <p:nvPr/>
          </p:nvSpPr>
          <p:spPr>
            <a:xfrm>
              <a:off x="-1" y="5557316"/>
              <a:ext cx="4405745" cy="1300264"/>
            </a:xfrm>
            <a:prstGeom prst="triangle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blurRad="381000" dist="127000" dir="2154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987242">
              <a:off x="415740" y="6007576"/>
              <a:ext cx="5758924" cy="1700846"/>
            </a:xfrm>
            <a:custGeom>
              <a:avLst/>
              <a:gdLst>
                <a:gd name="connsiteX0" fmla="*/ 812000 w 5758924"/>
                <a:gd name="connsiteY0" fmla="*/ 7131 h 1700846"/>
                <a:gd name="connsiteX1" fmla="*/ 882739 w 5758924"/>
                <a:gd name="connsiteY1" fmla="*/ 0 h 1700846"/>
                <a:gd name="connsiteX2" fmla="*/ 5758924 w 5758924"/>
                <a:gd name="connsiteY2" fmla="*/ 0 h 1700846"/>
                <a:gd name="connsiteX3" fmla="*/ 0 w 5758924"/>
                <a:gd name="connsiteY3" fmla="*/ 1700846 h 1700846"/>
                <a:gd name="connsiteX4" fmla="*/ 531135 w 5758924"/>
                <a:gd name="connsiteY4" fmla="*/ 244811 h 1700846"/>
                <a:gd name="connsiteX5" fmla="*/ 654704 w 5758924"/>
                <a:gd name="connsiteY5" fmla="*/ 80989 h 1700846"/>
                <a:gd name="connsiteX6" fmla="*/ 676518 w 5758924"/>
                <a:gd name="connsiteY6" fmla="*/ 68174 h 1700846"/>
                <a:gd name="connsiteX7" fmla="*/ 686491 w 5758924"/>
                <a:gd name="connsiteY7" fmla="*/ 59946 h 1700846"/>
                <a:gd name="connsiteX8" fmla="*/ 812000 w 5758924"/>
                <a:gd name="connsiteY8" fmla="*/ 7131 h 1700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58924" h="1700846">
                  <a:moveTo>
                    <a:pt x="812000" y="7131"/>
                  </a:moveTo>
                  <a:cubicBezTo>
                    <a:pt x="834849" y="2456"/>
                    <a:pt x="858508" y="0"/>
                    <a:pt x="882739" y="0"/>
                  </a:cubicBezTo>
                  <a:lnTo>
                    <a:pt x="5758924" y="0"/>
                  </a:lnTo>
                  <a:lnTo>
                    <a:pt x="0" y="1700846"/>
                  </a:lnTo>
                  <a:lnTo>
                    <a:pt x="531135" y="244811"/>
                  </a:lnTo>
                  <a:cubicBezTo>
                    <a:pt x="556047" y="176518"/>
                    <a:pt x="599951" y="120648"/>
                    <a:pt x="654704" y="80989"/>
                  </a:cubicBezTo>
                  <a:lnTo>
                    <a:pt x="676518" y="68174"/>
                  </a:lnTo>
                  <a:lnTo>
                    <a:pt x="686491" y="59946"/>
                  </a:lnTo>
                  <a:cubicBezTo>
                    <a:pt x="723838" y="34715"/>
                    <a:pt x="766301" y="16482"/>
                    <a:pt x="812000" y="7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381000" dist="127000" dir="2154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PA-文本框 50">
            <a:extLst>
              <a:ext uri="{FF2B5EF4-FFF2-40B4-BE49-F238E27FC236}">
                <a16:creationId xmlns:a16="http://schemas.microsoft.com/office/drawing/2014/main" id="{46630D7B-4BA5-4989-8F72-A67D800FFF5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838573" y="4093485"/>
            <a:ext cx="64859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Introduction of atmospheric business stable company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consectetuer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dipiscing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elit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,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sed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diam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nonummy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nibheuismod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tincidunt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ut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laoreet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dolore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 magna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aliquam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erat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volutpat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. </a:t>
            </a:r>
            <a:endParaRPr lang="zh-CN" altLang="en-US" sz="1000" dirty="0">
              <a:solidFill>
                <a:schemeClr val="tx1">
                  <a:lumMod val="65000"/>
                  <a:lumOff val="35000"/>
                  <a:alpha val="7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172691" y="3036214"/>
            <a:ext cx="5402593" cy="1067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5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rPr>
              <a:t>Add title text</a:t>
            </a:r>
            <a:endParaRPr lang="zh-CN" altLang="en-US" sz="5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830057" y="4990223"/>
            <a:ext cx="502931" cy="54384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041560" y="1045447"/>
            <a:ext cx="38828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dirty="0">
                <a:solidFill>
                  <a:schemeClr val="accent4"/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cs typeface="Aparajita" panose="020B0604020202020204" pitchFamily="34" charset="0"/>
              </a:rPr>
              <a:t>03</a:t>
            </a:r>
            <a:endParaRPr lang="zh-CN" altLang="en-US" sz="5400" dirty="0">
              <a:solidFill>
                <a:schemeClr val="accent4"/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思源宋体 CN Heavy" panose="02020900000000000000" pitchFamily="18" charset="-122"/>
              <a:ea typeface="思源宋体 CN Heavy" panose="02020900000000000000" pitchFamily="18" charset="-122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247314"/>
      </p:ext>
    </p:extLst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 animBg="1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822326A9-0B39-40CD-84B9-B00ADEC7BBA7}"/>
              </a:ext>
            </a:extLst>
          </p:cNvPr>
          <p:cNvSpPr/>
          <p:nvPr/>
        </p:nvSpPr>
        <p:spPr>
          <a:xfrm>
            <a:off x="604359" y="2060589"/>
            <a:ext cx="2463800" cy="4014868"/>
          </a:xfrm>
          <a:prstGeom prst="roundRect">
            <a:avLst>
              <a:gd name="adj" fmla="val 4811"/>
            </a:avLst>
          </a:prstGeom>
          <a:solidFill>
            <a:schemeClr val="bg1"/>
          </a:solidFill>
          <a:ln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55" tIns="49378" rIns="98755" bIns="49378" rtlCol="0" anchor="ctr">
            <a:noAutofit/>
          </a:bodyPr>
          <a:lstStyle/>
          <a:p>
            <a:pPr algn="ctr"/>
            <a:endParaRPr lang="en-US" sz="1944" dirty="0">
              <a:gradFill>
                <a:gsLst>
                  <a:gs pos="0">
                    <a:srgbClr val="00BCF6"/>
                  </a:gs>
                  <a:gs pos="100000">
                    <a:schemeClr val="accent1"/>
                  </a:gs>
                </a:gsLst>
                <a:lin ang="2700000" scaled="0"/>
              </a:gra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3" name="Round Same Side Corner Rectangle 3">
            <a:extLst>
              <a:ext uri="{FF2B5EF4-FFF2-40B4-BE49-F238E27FC236}">
                <a16:creationId xmlns:a16="http://schemas.microsoft.com/office/drawing/2014/main" id="{EB8CD6C1-358F-49A7-9C26-238FB6B80175}"/>
              </a:ext>
            </a:extLst>
          </p:cNvPr>
          <p:cNvSpPr/>
          <p:nvPr/>
        </p:nvSpPr>
        <p:spPr>
          <a:xfrm>
            <a:off x="604359" y="2060591"/>
            <a:ext cx="2463800" cy="1113825"/>
          </a:xfrm>
          <a:prstGeom prst="round2SameRect">
            <a:avLst>
              <a:gd name="adj1" fmla="val 10686"/>
              <a:gd name="adj2" fmla="val 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blurRad="279400" dist="228600" dir="3900000" sx="88000" sy="88000" algn="t" rotWithShape="0">
              <a:schemeClr val="bg1">
                <a:lumMod val="50000"/>
                <a:alpha val="42000"/>
              </a:schemeClr>
            </a:outerShdw>
          </a:effectLst>
        </p:spPr>
        <p:txBody>
          <a:bodyPr rtlCol="0" anchor="ctr"/>
          <a:lstStyle/>
          <a:p>
            <a:pPr algn="ctr"/>
            <a:endParaRPr lang="en-US" sz="1400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POSans H" panose="00020600040101010101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4BAE80AA-89E4-48E7-8483-1630EBD36B15}"/>
              </a:ext>
            </a:extLst>
          </p:cNvPr>
          <p:cNvSpPr/>
          <p:nvPr/>
        </p:nvSpPr>
        <p:spPr>
          <a:xfrm>
            <a:off x="1209423" y="2532990"/>
            <a:ext cx="1253672" cy="1253672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292100" dist="38100" dir="5400000" sx="102000" sy="102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E8BDB924-1935-4642-BD5F-1EA7C5B059CD}"/>
              </a:ext>
            </a:extLst>
          </p:cNvPr>
          <p:cNvSpPr/>
          <p:nvPr/>
        </p:nvSpPr>
        <p:spPr>
          <a:xfrm>
            <a:off x="1340055" y="2663622"/>
            <a:ext cx="992408" cy="992408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blurRad="279400" dist="228600" dir="3900000" sx="88000" sy="88000" algn="t" rotWithShape="0">
              <a:schemeClr val="bg1">
                <a:lumMod val="50000"/>
                <a:alpha val="42000"/>
              </a:schemeClr>
            </a:outerShdw>
          </a:effectLst>
        </p:spPr>
        <p:txBody>
          <a:bodyPr rtlCol="0" anchor="ctr"/>
          <a:lstStyle/>
          <a:p>
            <a:pPr algn="ctr"/>
            <a:endParaRPr lang="en-US" sz="1400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POSans H" panose="00020600040101010101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6" name="Freeform 124">
            <a:extLst>
              <a:ext uri="{FF2B5EF4-FFF2-40B4-BE49-F238E27FC236}">
                <a16:creationId xmlns:a16="http://schemas.microsoft.com/office/drawing/2014/main" id="{2AA80106-4A9A-48D4-8712-2D7FD4FC4575}"/>
              </a:ext>
            </a:extLst>
          </p:cNvPr>
          <p:cNvSpPr>
            <a:spLocks noEditPoints="1"/>
          </p:cNvSpPr>
          <p:nvPr/>
        </p:nvSpPr>
        <p:spPr bwMode="auto">
          <a:xfrm>
            <a:off x="1698913" y="2885205"/>
            <a:ext cx="274691" cy="549242"/>
          </a:xfrm>
          <a:custGeom>
            <a:avLst/>
            <a:gdLst>
              <a:gd name="T0" fmla="*/ 541 w 4094"/>
              <a:gd name="T1" fmla="*/ 4469 h 8186"/>
              <a:gd name="T2" fmla="*/ 541 w 4094"/>
              <a:gd name="T3" fmla="*/ 4465 h 8186"/>
              <a:gd name="T4" fmla="*/ 3524 w 4094"/>
              <a:gd name="T5" fmla="*/ 4467 h 8186"/>
              <a:gd name="T6" fmla="*/ 3535 w 4094"/>
              <a:gd name="T7" fmla="*/ 4465 h 8186"/>
              <a:gd name="T8" fmla="*/ 4094 w 4094"/>
              <a:gd name="T9" fmla="*/ 5023 h 8186"/>
              <a:gd name="T10" fmla="*/ 3986 w 4094"/>
              <a:gd name="T11" fmla="*/ 5332 h 8186"/>
              <a:gd name="T12" fmla="*/ 3997 w 4094"/>
              <a:gd name="T13" fmla="*/ 5339 h 8186"/>
              <a:gd name="T14" fmla="*/ 3987 w 4094"/>
              <a:gd name="T15" fmla="*/ 5357 h 8186"/>
              <a:gd name="T16" fmla="*/ 3991 w 4094"/>
              <a:gd name="T17" fmla="*/ 5359 h 8186"/>
              <a:gd name="T18" fmla="*/ 2565 w 4094"/>
              <a:gd name="T19" fmla="*/ 7829 h 8186"/>
              <a:gd name="T20" fmla="*/ 2519 w 4094"/>
              <a:gd name="T21" fmla="*/ 7908 h 8186"/>
              <a:gd name="T22" fmla="*/ 2503 w 4094"/>
              <a:gd name="T23" fmla="*/ 7935 h 8186"/>
              <a:gd name="T24" fmla="*/ 2502 w 4094"/>
              <a:gd name="T25" fmla="*/ 7934 h 8186"/>
              <a:gd name="T26" fmla="*/ 2047 w 4094"/>
              <a:gd name="T27" fmla="*/ 8186 h 8186"/>
              <a:gd name="T28" fmla="*/ 1562 w 4094"/>
              <a:gd name="T29" fmla="*/ 7876 h 8186"/>
              <a:gd name="T30" fmla="*/ 97 w 4094"/>
              <a:gd name="T31" fmla="*/ 5339 h 8186"/>
              <a:gd name="T32" fmla="*/ 109 w 4094"/>
              <a:gd name="T33" fmla="*/ 5331 h 8186"/>
              <a:gd name="T34" fmla="*/ 1 w 4094"/>
              <a:gd name="T35" fmla="*/ 5023 h 8186"/>
              <a:gd name="T36" fmla="*/ 541 w 4094"/>
              <a:gd name="T37" fmla="*/ 4469 h 8186"/>
              <a:gd name="T38" fmla="*/ 541 w 4094"/>
              <a:gd name="T39" fmla="*/ 4469 h 8186"/>
              <a:gd name="T40" fmla="*/ 541 w 4094"/>
              <a:gd name="T41" fmla="*/ 4469 h 8186"/>
              <a:gd name="T42" fmla="*/ 2047 w 4094"/>
              <a:gd name="T43" fmla="*/ 7228 h 8186"/>
              <a:gd name="T44" fmla="*/ 3213 w 4094"/>
              <a:gd name="T45" fmla="*/ 5209 h 8186"/>
              <a:gd name="T46" fmla="*/ 882 w 4094"/>
              <a:gd name="T47" fmla="*/ 5209 h 8186"/>
              <a:gd name="T48" fmla="*/ 2047 w 4094"/>
              <a:gd name="T49" fmla="*/ 7228 h 8186"/>
              <a:gd name="T50" fmla="*/ 3554 w 4094"/>
              <a:gd name="T51" fmla="*/ 3717 h 8186"/>
              <a:gd name="T52" fmla="*/ 3554 w 4094"/>
              <a:gd name="T53" fmla="*/ 3721 h 8186"/>
              <a:gd name="T54" fmla="*/ 579 w 4094"/>
              <a:gd name="T55" fmla="*/ 3721 h 8186"/>
              <a:gd name="T56" fmla="*/ 579 w 4094"/>
              <a:gd name="T57" fmla="*/ 3717 h 8186"/>
              <a:gd name="T58" fmla="*/ 559 w 4094"/>
              <a:gd name="T59" fmla="*/ 3721 h 8186"/>
              <a:gd name="T60" fmla="*/ 0 w 4094"/>
              <a:gd name="T61" fmla="*/ 3163 h 8186"/>
              <a:gd name="T62" fmla="*/ 118 w 4094"/>
              <a:gd name="T63" fmla="*/ 2835 h 8186"/>
              <a:gd name="T64" fmla="*/ 104 w 4094"/>
              <a:gd name="T65" fmla="*/ 2827 h 8186"/>
              <a:gd name="T66" fmla="*/ 1529 w 4094"/>
              <a:gd name="T67" fmla="*/ 357 h 8186"/>
              <a:gd name="T68" fmla="*/ 1576 w 4094"/>
              <a:gd name="T69" fmla="*/ 277 h 8186"/>
              <a:gd name="T70" fmla="*/ 1591 w 4094"/>
              <a:gd name="T71" fmla="*/ 251 h 8186"/>
              <a:gd name="T72" fmla="*/ 1593 w 4094"/>
              <a:gd name="T73" fmla="*/ 252 h 8186"/>
              <a:gd name="T74" fmla="*/ 2047 w 4094"/>
              <a:gd name="T75" fmla="*/ 0 h 8186"/>
              <a:gd name="T76" fmla="*/ 2570 w 4094"/>
              <a:gd name="T77" fmla="*/ 384 h 8186"/>
              <a:gd name="T78" fmla="*/ 3967 w 4094"/>
              <a:gd name="T79" fmla="*/ 2803 h 8186"/>
              <a:gd name="T80" fmla="*/ 3958 w 4094"/>
              <a:gd name="T81" fmla="*/ 2809 h 8186"/>
              <a:gd name="T82" fmla="*/ 4093 w 4094"/>
              <a:gd name="T83" fmla="*/ 3163 h 8186"/>
              <a:gd name="T84" fmla="*/ 3554 w 4094"/>
              <a:gd name="T85" fmla="*/ 3717 h 8186"/>
              <a:gd name="T86" fmla="*/ 3554 w 4094"/>
              <a:gd name="T87" fmla="*/ 3717 h 8186"/>
              <a:gd name="T88" fmla="*/ 3554 w 4094"/>
              <a:gd name="T89" fmla="*/ 3717 h 8186"/>
              <a:gd name="T90" fmla="*/ 3554 w 4094"/>
              <a:gd name="T91" fmla="*/ 3717 h 8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094" h="8186">
                <a:moveTo>
                  <a:pt x="541" y="4469"/>
                </a:moveTo>
                <a:lnTo>
                  <a:pt x="541" y="4465"/>
                </a:lnTo>
                <a:lnTo>
                  <a:pt x="3524" y="4467"/>
                </a:lnTo>
                <a:cubicBezTo>
                  <a:pt x="3528" y="4466"/>
                  <a:pt x="3531" y="4465"/>
                  <a:pt x="3535" y="4465"/>
                </a:cubicBezTo>
                <a:cubicBezTo>
                  <a:pt x="3844" y="4465"/>
                  <a:pt x="4094" y="4715"/>
                  <a:pt x="4094" y="5023"/>
                </a:cubicBezTo>
                <a:cubicBezTo>
                  <a:pt x="4094" y="5141"/>
                  <a:pt x="4049" y="5243"/>
                  <a:pt x="3986" y="5332"/>
                </a:cubicBezTo>
                <a:lnTo>
                  <a:pt x="3997" y="5339"/>
                </a:lnTo>
                <a:lnTo>
                  <a:pt x="3987" y="5357"/>
                </a:lnTo>
                <a:lnTo>
                  <a:pt x="3991" y="5359"/>
                </a:lnTo>
                <a:lnTo>
                  <a:pt x="2565" y="7829"/>
                </a:lnTo>
                <a:cubicBezTo>
                  <a:pt x="2553" y="7858"/>
                  <a:pt x="2535" y="7882"/>
                  <a:pt x="2519" y="7908"/>
                </a:cubicBezTo>
                <a:lnTo>
                  <a:pt x="2503" y="7935"/>
                </a:lnTo>
                <a:lnTo>
                  <a:pt x="2502" y="7934"/>
                </a:lnTo>
                <a:cubicBezTo>
                  <a:pt x="2401" y="8082"/>
                  <a:pt x="2240" y="8186"/>
                  <a:pt x="2047" y="8186"/>
                </a:cubicBezTo>
                <a:cubicBezTo>
                  <a:pt x="1831" y="8186"/>
                  <a:pt x="1653" y="8057"/>
                  <a:pt x="1562" y="7876"/>
                </a:cubicBezTo>
                <a:lnTo>
                  <a:pt x="97" y="5339"/>
                </a:lnTo>
                <a:lnTo>
                  <a:pt x="109" y="5331"/>
                </a:lnTo>
                <a:cubicBezTo>
                  <a:pt x="46" y="5243"/>
                  <a:pt x="1" y="5141"/>
                  <a:pt x="1" y="5023"/>
                </a:cubicBezTo>
                <a:cubicBezTo>
                  <a:pt x="0" y="4721"/>
                  <a:pt x="241" y="4479"/>
                  <a:pt x="541" y="4469"/>
                </a:cubicBezTo>
                <a:lnTo>
                  <a:pt x="541" y="4469"/>
                </a:lnTo>
                <a:lnTo>
                  <a:pt x="541" y="4469"/>
                </a:lnTo>
                <a:close/>
                <a:moveTo>
                  <a:pt x="2047" y="7228"/>
                </a:moveTo>
                <a:lnTo>
                  <a:pt x="3213" y="5209"/>
                </a:lnTo>
                <a:lnTo>
                  <a:pt x="882" y="5209"/>
                </a:lnTo>
                <a:lnTo>
                  <a:pt x="2047" y="7228"/>
                </a:lnTo>
                <a:close/>
                <a:moveTo>
                  <a:pt x="3554" y="3717"/>
                </a:moveTo>
                <a:lnTo>
                  <a:pt x="3554" y="3721"/>
                </a:lnTo>
                <a:lnTo>
                  <a:pt x="579" y="3721"/>
                </a:lnTo>
                <a:lnTo>
                  <a:pt x="579" y="3717"/>
                </a:lnTo>
                <a:cubicBezTo>
                  <a:pt x="572" y="3717"/>
                  <a:pt x="566" y="3721"/>
                  <a:pt x="559" y="3721"/>
                </a:cubicBezTo>
                <a:cubicBezTo>
                  <a:pt x="250" y="3721"/>
                  <a:pt x="0" y="3471"/>
                  <a:pt x="0" y="3163"/>
                </a:cubicBezTo>
                <a:cubicBezTo>
                  <a:pt x="0" y="3038"/>
                  <a:pt x="49" y="2928"/>
                  <a:pt x="118" y="2835"/>
                </a:cubicBezTo>
                <a:lnTo>
                  <a:pt x="104" y="2827"/>
                </a:lnTo>
                <a:lnTo>
                  <a:pt x="1529" y="357"/>
                </a:lnTo>
                <a:cubicBezTo>
                  <a:pt x="1541" y="328"/>
                  <a:pt x="1560" y="304"/>
                  <a:pt x="1576" y="277"/>
                </a:cubicBezTo>
                <a:lnTo>
                  <a:pt x="1591" y="251"/>
                </a:lnTo>
                <a:lnTo>
                  <a:pt x="1593" y="252"/>
                </a:lnTo>
                <a:cubicBezTo>
                  <a:pt x="1693" y="103"/>
                  <a:pt x="1854" y="0"/>
                  <a:pt x="2047" y="0"/>
                </a:cubicBezTo>
                <a:cubicBezTo>
                  <a:pt x="2293" y="0"/>
                  <a:pt x="2496" y="162"/>
                  <a:pt x="2570" y="384"/>
                </a:cubicBezTo>
                <a:lnTo>
                  <a:pt x="3967" y="2803"/>
                </a:lnTo>
                <a:lnTo>
                  <a:pt x="3958" y="2809"/>
                </a:lnTo>
                <a:cubicBezTo>
                  <a:pt x="4039" y="2906"/>
                  <a:pt x="4093" y="3026"/>
                  <a:pt x="4093" y="3163"/>
                </a:cubicBezTo>
                <a:cubicBezTo>
                  <a:pt x="4094" y="3465"/>
                  <a:pt x="3853" y="3707"/>
                  <a:pt x="3554" y="3717"/>
                </a:cubicBezTo>
                <a:lnTo>
                  <a:pt x="3554" y="3717"/>
                </a:lnTo>
                <a:lnTo>
                  <a:pt x="3554" y="3717"/>
                </a:lnTo>
                <a:close/>
                <a:moveTo>
                  <a:pt x="3554" y="3717"/>
                </a:moveTo>
                <a:close/>
              </a:path>
            </a:pathLst>
          </a:custGeom>
          <a:solidFill>
            <a:sysClr val="window" lastClr="FFFFFF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Arial Unicode MS" panose="020B0604020202020204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33B84476-9915-4D5C-B18C-77FB5DA47878}"/>
              </a:ext>
            </a:extLst>
          </p:cNvPr>
          <p:cNvSpPr/>
          <p:nvPr/>
        </p:nvSpPr>
        <p:spPr>
          <a:xfrm>
            <a:off x="3400105" y="2060589"/>
            <a:ext cx="2463800" cy="4014868"/>
          </a:xfrm>
          <a:prstGeom prst="roundRect">
            <a:avLst>
              <a:gd name="adj" fmla="val 4811"/>
            </a:avLst>
          </a:prstGeom>
          <a:solidFill>
            <a:schemeClr val="bg1"/>
          </a:solidFill>
          <a:ln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55" tIns="49378" rIns="98755" bIns="49378" rtlCol="0" anchor="ctr">
            <a:noAutofit/>
          </a:bodyPr>
          <a:lstStyle/>
          <a:p>
            <a:pPr algn="ctr"/>
            <a:endParaRPr lang="en-US" sz="1944" dirty="0">
              <a:gradFill>
                <a:gsLst>
                  <a:gs pos="0">
                    <a:srgbClr val="00BCF6"/>
                  </a:gs>
                  <a:gs pos="100000">
                    <a:schemeClr val="accent1"/>
                  </a:gs>
                </a:gsLst>
                <a:lin ang="2700000" scaled="0"/>
              </a:gra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8" name="Round Same Side Corner Rectangle 3">
            <a:extLst>
              <a:ext uri="{FF2B5EF4-FFF2-40B4-BE49-F238E27FC236}">
                <a16:creationId xmlns:a16="http://schemas.microsoft.com/office/drawing/2014/main" id="{751F30A0-DEA2-49ED-9EF1-99EA0D1A56BB}"/>
              </a:ext>
            </a:extLst>
          </p:cNvPr>
          <p:cNvSpPr/>
          <p:nvPr/>
        </p:nvSpPr>
        <p:spPr>
          <a:xfrm>
            <a:off x="3400105" y="2060591"/>
            <a:ext cx="2463800" cy="1113825"/>
          </a:xfrm>
          <a:prstGeom prst="round2SameRect">
            <a:avLst>
              <a:gd name="adj1" fmla="val 10686"/>
              <a:gd name="adj2" fmla="val 0"/>
            </a:avLst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>
            <a:outerShdw blurRad="279400" dist="228600" dir="3900000" sx="88000" sy="88000" algn="t" rotWithShape="0">
              <a:schemeClr val="bg1">
                <a:lumMod val="50000"/>
                <a:alpha val="42000"/>
              </a:schemeClr>
            </a:outerShdw>
          </a:effectLst>
        </p:spPr>
        <p:txBody>
          <a:bodyPr rtlCol="0" anchor="ctr"/>
          <a:lstStyle/>
          <a:p>
            <a:pPr algn="ctr"/>
            <a:endParaRPr lang="en-US" sz="1400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POSans H" panose="00020600040101010101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9" name="Oval 4">
            <a:extLst>
              <a:ext uri="{FF2B5EF4-FFF2-40B4-BE49-F238E27FC236}">
                <a16:creationId xmlns:a16="http://schemas.microsoft.com/office/drawing/2014/main" id="{28D6B78C-13C6-4909-9995-993B4AE5E2A5}"/>
              </a:ext>
            </a:extLst>
          </p:cNvPr>
          <p:cNvSpPr/>
          <p:nvPr/>
        </p:nvSpPr>
        <p:spPr>
          <a:xfrm>
            <a:off x="4005169" y="2532990"/>
            <a:ext cx="1253672" cy="1253672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292100" dist="38100" dir="5400000" sx="102000" sy="102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6C76EC6F-3651-44B1-8346-AF20BCA456A1}"/>
              </a:ext>
            </a:extLst>
          </p:cNvPr>
          <p:cNvSpPr/>
          <p:nvPr/>
        </p:nvSpPr>
        <p:spPr>
          <a:xfrm>
            <a:off x="4135801" y="2663622"/>
            <a:ext cx="992408" cy="992408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>
            <a:outerShdw blurRad="279400" dist="228600" dir="3900000" sx="88000" sy="88000" algn="t" rotWithShape="0">
              <a:schemeClr val="bg1">
                <a:lumMod val="50000"/>
                <a:alpha val="42000"/>
              </a:schemeClr>
            </a:outerShdw>
          </a:effectLst>
        </p:spPr>
        <p:txBody>
          <a:bodyPr rtlCol="0" anchor="ctr"/>
          <a:lstStyle/>
          <a:p>
            <a:pPr algn="ctr"/>
            <a:endParaRPr lang="en-US" sz="1400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POSans H" panose="00020600040101010101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1" name="Freeform 124">
            <a:extLst>
              <a:ext uri="{FF2B5EF4-FFF2-40B4-BE49-F238E27FC236}">
                <a16:creationId xmlns:a16="http://schemas.microsoft.com/office/drawing/2014/main" id="{0D90B1EE-2175-41B4-85B1-7BB3C5A42DDC}"/>
              </a:ext>
            </a:extLst>
          </p:cNvPr>
          <p:cNvSpPr>
            <a:spLocks noEditPoints="1"/>
          </p:cNvSpPr>
          <p:nvPr/>
        </p:nvSpPr>
        <p:spPr bwMode="auto">
          <a:xfrm>
            <a:off x="4357384" y="2930887"/>
            <a:ext cx="549243" cy="457881"/>
          </a:xfrm>
          <a:custGeom>
            <a:avLst/>
            <a:gdLst>
              <a:gd name="T0" fmla="*/ 9600 w 12799"/>
              <a:gd name="T1" fmla="*/ 9396 h 10669"/>
              <a:gd name="T2" fmla="*/ 1280 w 12799"/>
              <a:gd name="T3" fmla="*/ 9396 h 10669"/>
              <a:gd name="T4" fmla="*/ 1280 w 12799"/>
              <a:gd name="T5" fmla="*/ 3407 h 10669"/>
              <a:gd name="T6" fmla="*/ 3197 w 12799"/>
              <a:gd name="T7" fmla="*/ 3407 h 10669"/>
              <a:gd name="T8" fmla="*/ 4620 w 12799"/>
              <a:gd name="T9" fmla="*/ 2133 h 10669"/>
              <a:gd name="T10" fmla="*/ 640 w 12799"/>
              <a:gd name="T11" fmla="*/ 2133 h 10669"/>
              <a:gd name="T12" fmla="*/ 0 w 12799"/>
              <a:gd name="T13" fmla="*/ 2770 h 10669"/>
              <a:gd name="T14" fmla="*/ 0 w 12799"/>
              <a:gd name="T15" fmla="*/ 10032 h 10669"/>
              <a:gd name="T16" fmla="*/ 640 w 12799"/>
              <a:gd name="T17" fmla="*/ 10669 h 10669"/>
              <a:gd name="T18" fmla="*/ 10240 w 12799"/>
              <a:gd name="T19" fmla="*/ 10669 h 10669"/>
              <a:gd name="T20" fmla="*/ 10880 w 12799"/>
              <a:gd name="T21" fmla="*/ 10032 h 10669"/>
              <a:gd name="T22" fmla="*/ 10880 w 12799"/>
              <a:gd name="T23" fmla="*/ 6400 h 10669"/>
              <a:gd name="T24" fmla="*/ 9600 w 12799"/>
              <a:gd name="T25" fmla="*/ 7447 h 10669"/>
              <a:gd name="T26" fmla="*/ 9600 w 12799"/>
              <a:gd name="T27" fmla="*/ 9396 h 10669"/>
              <a:gd name="T28" fmla="*/ 8533 w 12799"/>
              <a:gd name="T29" fmla="*/ 4266 h 10669"/>
              <a:gd name="T30" fmla="*/ 8533 w 12799"/>
              <a:gd name="T31" fmla="*/ 6396 h 10669"/>
              <a:gd name="T32" fmla="*/ 12799 w 12799"/>
              <a:gd name="T33" fmla="*/ 3213 h 10669"/>
              <a:gd name="T34" fmla="*/ 8533 w 12799"/>
              <a:gd name="T35" fmla="*/ 0 h 10669"/>
              <a:gd name="T36" fmla="*/ 8533 w 12799"/>
              <a:gd name="T37" fmla="*/ 1990 h 10669"/>
              <a:gd name="T38" fmla="*/ 3200 w 12799"/>
              <a:gd name="T39" fmla="*/ 7466 h 10669"/>
              <a:gd name="T40" fmla="*/ 8533 w 12799"/>
              <a:gd name="T41" fmla="*/ 4266 h 10669"/>
              <a:gd name="T42" fmla="*/ 8533 w 12799"/>
              <a:gd name="T43" fmla="*/ 4266 h 10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799" h="10669">
                <a:moveTo>
                  <a:pt x="9600" y="9396"/>
                </a:moveTo>
                <a:lnTo>
                  <a:pt x="1280" y="9396"/>
                </a:lnTo>
                <a:lnTo>
                  <a:pt x="1280" y="3407"/>
                </a:lnTo>
                <a:lnTo>
                  <a:pt x="3197" y="3407"/>
                </a:lnTo>
                <a:cubicBezTo>
                  <a:pt x="3197" y="3407"/>
                  <a:pt x="3667" y="2750"/>
                  <a:pt x="4620" y="2133"/>
                </a:cubicBezTo>
                <a:lnTo>
                  <a:pt x="640" y="2133"/>
                </a:lnTo>
                <a:cubicBezTo>
                  <a:pt x="287" y="2133"/>
                  <a:pt x="0" y="2416"/>
                  <a:pt x="0" y="2770"/>
                </a:cubicBezTo>
                <a:lnTo>
                  <a:pt x="0" y="10032"/>
                </a:lnTo>
                <a:cubicBezTo>
                  <a:pt x="0" y="10382"/>
                  <a:pt x="287" y="10669"/>
                  <a:pt x="640" y="10669"/>
                </a:cubicBezTo>
                <a:lnTo>
                  <a:pt x="10240" y="10669"/>
                </a:lnTo>
                <a:cubicBezTo>
                  <a:pt x="10593" y="10669"/>
                  <a:pt x="10880" y="10386"/>
                  <a:pt x="10880" y="10032"/>
                </a:cubicBezTo>
                <a:lnTo>
                  <a:pt x="10880" y="6400"/>
                </a:lnTo>
                <a:lnTo>
                  <a:pt x="9600" y="7447"/>
                </a:lnTo>
                <a:lnTo>
                  <a:pt x="9600" y="9396"/>
                </a:lnTo>
                <a:close/>
                <a:moveTo>
                  <a:pt x="8533" y="4266"/>
                </a:moveTo>
                <a:lnTo>
                  <a:pt x="8533" y="6396"/>
                </a:lnTo>
                <a:lnTo>
                  <a:pt x="12799" y="3213"/>
                </a:lnTo>
                <a:lnTo>
                  <a:pt x="8533" y="0"/>
                </a:lnTo>
                <a:lnTo>
                  <a:pt x="8533" y="1990"/>
                </a:lnTo>
                <a:cubicBezTo>
                  <a:pt x="3373" y="1990"/>
                  <a:pt x="3200" y="7466"/>
                  <a:pt x="3200" y="7466"/>
                </a:cubicBezTo>
                <a:cubicBezTo>
                  <a:pt x="4660" y="5083"/>
                  <a:pt x="5733" y="4266"/>
                  <a:pt x="8533" y="4266"/>
                </a:cubicBezTo>
                <a:close/>
                <a:moveTo>
                  <a:pt x="8533" y="4266"/>
                </a:moveTo>
                <a:close/>
              </a:path>
            </a:pathLst>
          </a:custGeom>
          <a:solidFill>
            <a:sysClr val="window" lastClr="FFFFFF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Arial Unicode MS" panose="020B0604020202020204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435B797E-60CF-4A2C-ACD9-1FB75086F1CD}"/>
              </a:ext>
            </a:extLst>
          </p:cNvPr>
          <p:cNvSpPr/>
          <p:nvPr/>
        </p:nvSpPr>
        <p:spPr>
          <a:xfrm>
            <a:off x="6195852" y="2060589"/>
            <a:ext cx="2463800" cy="4014868"/>
          </a:xfrm>
          <a:prstGeom prst="roundRect">
            <a:avLst>
              <a:gd name="adj" fmla="val 4811"/>
            </a:avLst>
          </a:prstGeom>
          <a:solidFill>
            <a:schemeClr val="bg1"/>
          </a:solidFill>
          <a:ln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55" tIns="49378" rIns="98755" bIns="49378" rtlCol="0" anchor="ctr">
            <a:noAutofit/>
          </a:bodyPr>
          <a:lstStyle/>
          <a:p>
            <a:pPr algn="ctr"/>
            <a:endParaRPr lang="en-US" sz="1944" dirty="0">
              <a:gradFill>
                <a:gsLst>
                  <a:gs pos="0">
                    <a:srgbClr val="00BCF6"/>
                  </a:gs>
                  <a:gs pos="100000">
                    <a:schemeClr val="accent1"/>
                  </a:gs>
                </a:gsLst>
                <a:lin ang="2700000" scaled="0"/>
              </a:gra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3" name="Round Same Side Corner Rectangle 3">
            <a:extLst>
              <a:ext uri="{FF2B5EF4-FFF2-40B4-BE49-F238E27FC236}">
                <a16:creationId xmlns:a16="http://schemas.microsoft.com/office/drawing/2014/main" id="{14879378-24E5-4537-B0B3-7EE7D33465B0}"/>
              </a:ext>
            </a:extLst>
          </p:cNvPr>
          <p:cNvSpPr/>
          <p:nvPr/>
        </p:nvSpPr>
        <p:spPr>
          <a:xfrm>
            <a:off x="6195852" y="2060591"/>
            <a:ext cx="2463800" cy="1113825"/>
          </a:xfrm>
          <a:prstGeom prst="round2SameRect">
            <a:avLst>
              <a:gd name="adj1" fmla="val 10686"/>
              <a:gd name="adj2" fmla="val 0"/>
            </a:avLst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>
            <a:outerShdw blurRad="279400" dist="228600" dir="3900000" sx="88000" sy="88000" algn="t" rotWithShape="0">
              <a:schemeClr val="bg1">
                <a:lumMod val="50000"/>
                <a:alpha val="42000"/>
              </a:schemeClr>
            </a:outerShdw>
          </a:effectLst>
        </p:spPr>
        <p:txBody>
          <a:bodyPr rtlCol="0" anchor="ctr"/>
          <a:lstStyle/>
          <a:p>
            <a:pPr algn="ctr"/>
            <a:endParaRPr lang="en-US" sz="1400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POSans H" panose="00020600040101010101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4" name="Oval 4">
            <a:extLst>
              <a:ext uri="{FF2B5EF4-FFF2-40B4-BE49-F238E27FC236}">
                <a16:creationId xmlns:a16="http://schemas.microsoft.com/office/drawing/2014/main" id="{FB461FA0-A9FA-4C4D-9CB7-8DFEC4992DAA}"/>
              </a:ext>
            </a:extLst>
          </p:cNvPr>
          <p:cNvSpPr/>
          <p:nvPr/>
        </p:nvSpPr>
        <p:spPr>
          <a:xfrm>
            <a:off x="6800916" y="2532990"/>
            <a:ext cx="1253672" cy="1253672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292100" dist="38100" dir="5400000" sx="102000" sy="102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5" name="Oval 5">
            <a:extLst>
              <a:ext uri="{FF2B5EF4-FFF2-40B4-BE49-F238E27FC236}">
                <a16:creationId xmlns:a16="http://schemas.microsoft.com/office/drawing/2014/main" id="{CEF9D134-E790-41E4-AAA5-47D6F454EE8E}"/>
              </a:ext>
            </a:extLst>
          </p:cNvPr>
          <p:cNvSpPr/>
          <p:nvPr/>
        </p:nvSpPr>
        <p:spPr>
          <a:xfrm>
            <a:off x="6931548" y="2663622"/>
            <a:ext cx="992408" cy="992408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>
            <a:outerShdw blurRad="279400" dist="228600" dir="3900000" sx="88000" sy="88000" algn="t" rotWithShape="0">
              <a:schemeClr val="bg1">
                <a:lumMod val="50000"/>
                <a:alpha val="42000"/>
              </a:schemeClr>
            </a:outerShdw>
          </a:effectLst>
        </p:spPr>
        <p:txBody>
          <a:bodyPr rtlCol="0" anchor="ctr"/>
          <a:lstStyle/>
          <a:p>
            <a:pPr algn="ctr"/>
            <a:endParaRPr lang="en-US" sz="1400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POSans H" panose="00020600040101010101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6" name="Freeform 124">
            <a:extLst>
              <a:ext uri="{FF2B5EF4-FFF2-40B4-BE49-F238E27FC236}">
                <a16:creationId xmlns:a16="http://schemas.microsoft.com/office/drawing/2014/main" id="{180E7651-B82E-4005-AC76-96B2B8887C5F}"/>
              </a:ext>
            </a:extLst>
          </p:cNvPr>
          <p:cNvSpPr>
            <a:spLocks noEditPoints="1"/>
          </p:cNvSpPr>
          <p:nvPr/>
        </p:nvSpPr>
        <p:spPr bwMode="auto">
          <a:xfrm>
            <a:off x="7153131" y="2885262"/>
            <a:ext cx="549243" cy="549131"/>
          </a:xfrm>
          <a:custGeom>
            <a:avLst/>
            <a:gdLst>
              <a:gd name="T0" fmla="*/ 6176 w 10375"/>
              <a:gd name="T1" fmla="*/ 2754 h 10375"/>
              <a:gd name="T2" fmla="*/ 2741 w 10375"/>
              <a:gd name="T3" fmla="*/ 6188 h 10375"/>
              <a:gd name="T4" fmla="*/ 2741 w 10375"/>
              <a:gd name="T5" fmla="*/ 6549 h 10375"/>
              <a:gd name="T6" fmla="*/ 3826 w 10375"/>
              <a:gd name="T7" fmla="*/ 7634 h 10375"/>
              <a:gd name="T8" fmla="*/ 4188 w 10375"/>
              <a:gd name="T9" fmla="*/ 7634 h 10375"/>
              <a:gd name="T10" fmla="*/ 7623 w 10375"/>
              <a:gd name="T11" fmla="*/ 4199 h 10375"/>
              <a:gd name="T12" fmla="*/ 7623 w 10375"/>
              <a:gd name="T13" fmla="*/ 3838 h 10375"/>
              <a:gd name="T14" fmla="*/ 6538 w 10375"/>
              <a:gd name="T15" fmla="*/ 2754 h 10375"/>
              <a:gd name="T16" fmla="*/ 6176 w 10375"/>
              <a:gd name="T17" fmla="*/ 2754 h 10375"/>
              <a:gd name="T18" fmla="*/ 7441 w 10375"/>
              <a:gd name="T19" fmla="*/ 1850 h 10375"/>
              <a:gd name="T20" fmla="*/ 8526 w 10375"/>
              <a:gd name="T21" fmla="*/ 2935 h 10375"/>
              <a:gd name="T22" fmla="*/ 8526 w 10375"/>
              <a:gd name="T23" fmla="*/ 3296 h 10375"/>
              <a:gd name="T24" fmla="*/ 8165 w 10375"/>
              <a:gd name="T25" fmla="*/ 3658 h 10375"/>
              <a:gd name="T26" fmla="*/ 7804 w 10375"/>
              <a:gd name="T27" fmla="*/ 3658 h 10375"/>
              <a:gd name="T28" fmla="*/ 6719 w 10375"/>
              <a:gd name="T29" fmla="*/ 2573 h 10375"/>
              <a:gd name="T30" fmla="*/ 6719 w 10375"/>
              <a:gd name="T31" fmla="*/ 2211 h 10375"/>
              <a:gd name="T32" fmla="*/ 7080 w 10375"/>
              <a:gd name="T33" fmla="*/ 1850 h 10375"/>
              <a:gd name="T34" fmla="*/ 7441 w 10375"/>
              <a:gd name="T35" fmla="*/ 1850 h 10375"/>
              <a:gd name="T36" fmla="*/ 2583 w 10375"/>
              <a:gd name="T37" fmla="*/ 6639 h 10375"/>
              <a:gd name="T38" fmla="*/ 3738 w 10375"/>
              <a:gd name="T39" fmla="*/ 7794 h 10375"/>
              <a:gd name="T40" fmla="*/ 3688 w 10375"/>
              <a:gd name="T41" fmla="*/ 8005 h 10375"/>
              <a:gd name="T42" fmla="*/ 1943 w 10375"/>
              <a:gd name="T43" fmla="*/ 8595 h 10375"/>
              <a:gd name="T44" fmla="*/ 1780 w 10375"/>
              <a:gd name="T45" fmla="*/ 8433 h 10375"/>
              <a:gd name="T46" fmla="*/ 2370 w 10375"/>
              <a:gd name="T47" fmla="*/ 6688 h 10375"/>
              <a:gd name="T48" fmla="*/ 2583 w 10375"/>
              <a:gd name="T49" fmla="*/ 6639 h 10375"/>
              <a:gd name="T50" fmla="*/ 10375 w 10375"/>
              <a:gd name="T51" fmla="*/ 10375 h 10375"/>
              <a:gd name="T52" fmla="*/ 0 w 10375"/>
              <a:gd name="T53" fmla="*/ 10375 h 10375"/>
              <a:gd name="T54" fmla="*/ 0 w 10375"/>
              <a:gd name="T55" fmla="*/ 0 h 10375"/>
              <a:gd name="T56" fmla="*/ 10375 w 10375"/>
              <a:gd name="T57" fmla="*/ 0 h 10375"/>
              <a:gd name="T58" fmla="*/ 10375 w 10375"/>
              <a:gd name="T59" fmla="*/ 10375 h 10375"/>
              <a:gd name="T60" fmla="*/ 9565 w 10375"/>
              <a:gd name="T61" fmla="*/ 812 h 10375"/>
              <a:gd name="T62" fmla="*/ 810 w 10375"/>
              <a:gd name="T63" fmla="*/ 812 h 10375"/>
              <a:gd name="T64" fmla="*/ 810 w 10375"/>
              <a:gd name="T65" fmla="*/ 9565 h 10375"/>
              <a:gd name="T66" fmla="*/ 9564 w 10375"/>
              <a:gd name="T67" fmla="*/ 9565 h 10375"/>
              <a:gd name="T68" fmla="*/ 9564 w 10375"/>
              <a:gd name="T69" fmla="*/ 812 h 10375"/>
              <a:gd name="T70" fmla="*/ 9565 w 10375"/>
              <a:gd name="T71" fmla="*/ 812 h 10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375" h="10375">
                <a:moveTo>
                  <a:pt x="6176" y="2754"/>
                </a:moveTo>
                <a:lnTo>
                  <a:pt x="2741" y="6188"/>
                </a:lnTo>
                <a:cubicBezTo>
                  <a:pt x="2641" y="6288"/>
                  <a:pt x="2641" y="6449"/>
                  <a:pt x="2741" y="6549"/>
                </a:cubicBezTo>
                <a:lnTo>
                  <a:pt x="3826" y="7634"/>
                </a:lnTo>
                <a:cubicBezTo>
                  <a:pt x="3926" y="7734"/>
                  <a:pt x="4088" y="7734"/>
                  <a:pt x="4188" y="7634"/>
                </a:cubicBezTo>
                <a:lnTo>
                  <a:pt x="7623" y="4199"/>
                </a:lnTo>
                <a:cubicBezTo>
                  <a:pt x="7723" y="4099"/>
                  <a:pt x="7723" y="3938"/>
                  <a:pt x="7623" y="3838"/>
                </a:cubicBezTo>
                <a:lnTo>
                  <a:pt x="6538" y="2754"/>
                </a:lnTo>
                <a:cubicBezTo>
                  <a:pt x="6438" y="2654"/>
                  <a:pt x="6276" y="2654"/>
                  <a:pt x="6176" y="2754"/>
                </a:cubicBezTo>
                <a:close/>
                <a:moveTo>
                  <a:pt x="7441" y="1850"/>
                </a:moveTo>
                <a:lnTo>
                  <a:pt x="8526" y="2935"/>
                </a:lnTo>
                <a:cubicBezTo>
                  <a:pt x="8626" y="3035"/>
                  <a:pt x="8626" y="3196"/>
                  <a:pt x="8526" y="3296"/>
                </a:cubicBezTo>
                <a:lnTo>
                  <a:pt x="8165" y="3658"/>
                </a:lnTo>
                <a:cubicBezTo>
                  <a:pt x="8065" y="3758"/>
                  <a:pt x="7904" y="3758"/>
                  <a:pt x="7804" y="3658"/>
                </a:cubicBezTo>
                <a:lnTo>
                  <a:pt x="6719" y="2573"/>
                </a:lnTo>
                <a:cubicBezTo>
                  <a:pt x="6619" y="2473"/>
                  <a:pt x="6619" y="2311"/>
                  <a:pt x="6719" y="2211"/>
                </a:cubicBezTo>
                <a:lnTo>
                  <a:pt x="7080" y="1850"/>
                </a:lnTo>
                <a:cubicBezTo>
                  <a:pt x="7180" y="1750"/>
                  <a:pt x="7341" y="1750"/>
                  <a:pt x="7441" y="1850"/>
                </a:cubicBezTo>
                <a:close/>
                <a:moveTo>
                  <a:pt x="2583" y="6639"/>
                </a:moveTo>
                <a:lnTo>
                  <a:pt x="3738" y="7794"/>
                </a:lnTo>
                <a:cubicBezTo>
                  <a:pt x="3805" y="7862"/>
                  <a:pt x="3778" y="7975"/>
                  <a:pt x="3688" y="8005"/>
                </a:cubicBezTo>
                <a:lnTo>
                  <a:pt x="1943" y="8595"/>
                </a:lnTo>
                <a:cubicBezTo>
                  <a:pt x="1843" y="8629"/>
                  <a:pt x="1746" y="8534"/>
                  <a:pt x="1780" y="8433"/>
                </a:cubicBezTo>
                <a:lnTo>
                  <a:pt x="2370" y="6688"/>
                </a:lnTo>
                <a:cubicBezTo>
                  <a:pt x="2401" y="6599"/>
                  <a:pt x="2515" y="6572"/>
                  <a:pt x="2583" y="6639"/>
                </a:cubicBezTo>
                <a:close/>
                <a:moveTo>
                  <a:pt x="10375" y="10375"/>
                </a:moveTo>
                <a:lnTo>
                  <a:pt x="0" y="10375"/>
                </a:lnTo>
                <a:lnTo>
                  <a:pt x="0" y="0"/>
                </a:lnTo>
                <a:lnTo>
                  <a:pt x="10375" y="0"/>
                </a:lnTo>
                <a:lnTo>
                  <a:pt x="10375" y="10375"/>
                </a:lnTo>
                <a:close/>
                <a:moveTo>
                  <a:pt x="9565" y="812"/>
                </a:moveTo>
                <a:lnTo>
                  <a:pt x="810" y="812"/>
                </a:lnTo>
                <a:lnTo>
                  <a:pt x="810" y="9565"/>
                </a:lnTo>
                <a:lnTo>
                  <a:pt x="9564" y="9565"/>
                </a:lnTo>
                <a:lnTo>
                  <a:pt x="9564" y="812"/>
                </a:lnTo>
                <a:lnTo>
                  <a:pt x="9565" y="812"/>
                </a:lnTo>
                <a:close/>
              </a:path>
            </a:pathLst>
          </a:custGeom>
          <a:solidFill>
            <a:sysClr val="window" lastClr="FFFFFF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Arial Unicode MS" panose="020B0604020202020204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CA550F60-6450-4999-98B9-AB989BD4673A}"/>
              </a:ext>
            </a:extLst>
          </p:cNvPr>
          <p:cNvSpPr/>
          <p:nvPr/>
        </p:nvSpPr>
        <p:spPr>
          <a:xfrm>
            <a:off x="8991599" y="2060589"/>
            <a:ext cx="2463800" cy="4014868"/>
          </a:xfrm>
          <a:prstGeom prst="roundRect">
            <a:avLst>
              <a:gd name="adj" fmla="val 4811"/>
            </a:avLst>
          </a:prstGeom>
          <a:solidFill>
            <a:schemeClr val="bg1"/>
          </a:solidFill>
          <a:ln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55" tIns="49378" rIns="98755" bIns="49378" rtlCol="0" anchor="ctr">
            <a:noAutofit/>
          </a:bodyPr>
          <a:lstStyle/>
          <a:p>
            <a:pPr algn="ctr"/>
            <a:endParaRPr lang="en-US" sz="1944" dirty="0">
              <a:gradFill>
                <a:gsLst>
                  <a:gs pos="0">
                    <a:srgbClr val="00BCF6"/>
                  </a:gs>
                  <a:gs pos="100000">
                    <a:schemeClr val="accent1"/>
                  </a:gs>
                </a:gsLst>
                <a:lin ang="2700000" scaled="0"/>
              </a:gra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8" name="Round Same Side Corner Rectangle 3">
            <a:extLst>
              <a:ext uri="{FF2B5EF4-FFF2-40B4-BE49-F238E27FC236}">
                <a16:creationId xmlns:a16="http://schemas.microsoft.com/office/drawing/2014/main" id="{0815C4D6-3155-4903-8762-D60AB0C95B24}"/>
              </a:ext>
            </a:extLst>
          </p:cNvPr>
          <p:cNvSpPr/>
          <p:nvPr/>
        </p:nvSpPr>
        <p:spPr>
          <a:xfrm>
            <a:off x="8991599" y="2060591"/>
            <a:ext cx="2463800" cy="1113825"/>
          </a:xfrm>
          <a:prstGeom prst="round2SameRect">
            <a:avLst>
              <a:gd name="adj1" fmla="val 10686"/>
              <a:gd name="adj2" fmla="val 0"/>
            </a:avLst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>
            <a:outerShdw blurRad="279400" dist="228600" dir="3900000" sx="88000" sy="88000" algn="t" rotWithShape="0">
              <a:schemeClr val="bg1">
                <a:lumMod val="50000"/>
                <a:alpha val="42000"/>
              </a:schemeClr>
            </a:outerShdw>
          </a:effectLst>
        </p:spPr>
        <p:txBody>
          <a:bodyPr rtlCol="0" anchor="ctr"/>
          <a:lstStyle/>
          <a:p>
            <a:pPr algn="ctr"/>
            <a:endParaRPr lang="en-US" sz="1400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POSans H" panose="00020600040101010101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9" name="Oval 4">
            <a:extLst>
              <a:ext uri="{FF2B5EF4-FFF2-40B4-BE49-F238E27FC236}">
                <a16:creationId xmlns:a16="http://schemas.microsoft.com/office/drawing/2014/main" id="{A887062E-2A22-4943-B2F1-F29217D6FF56}"/>
              </a:ext>
            </a:extLst>
          </p:cNvPr>
          <p:cNvSpPr/>
          <p:nvPr/>
        </p:nvSpPr>
        <p:spPr>
          <a:xfrm>
            <a:off x="9596663" y="2532990"/>
            <a:ext cx="1253672" cy="1253672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292100" dist="38100" dir="5400000" sx="102000" sy="102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0" name="Oval 5">
            <a:extLst>
              <a:ext uri="{FF2B5EF4-FFF2-40B4-BE49-F238E27FC236}">
                <a16:creationId xmlns:a16="http://schemas.microsoft.com/office/drawing/2014/main" id="{59779762-250B-41E6-AA4F-28B4AD4F66D5}"/>
              </a:ext>
            </a:extLst>
          </p:cNvPr>
          <p:cNvSpPr/>
          <p:nvPr/>
        </p:nvSpPr>
        <p:spPr>
          <a:xfrm>
            <a:off x="9727295" y="2663622"/>
            <a:ext cx="992408" cy="992408"/>
          </a:xfrm>
          <a:prstGeom prst="ellipse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>
            <a:outerShdw blurRad="279400" dist="228600" dir="3900000" sx="88000" sy="88000" algn="t" rotWithShape="0">
              <a:schemeClr val="bg1">
                <a:lumMod val="50000"/>
                <a:alpha val="42000"/>
              </a:schemeClr>
            </a:outerShdw>
          </a:effectLst>
        </p:spPr>
        <p:txBody>
          <a:bodyPr rtlCol="0" anchor="ctr"/>
          <a:lstStyle/>
          <a:p>
            <a:pPr algn="ctr"/>
            <a:endParaRPr lang="en-US" sz="1400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POSans H" panose="00020600040101010101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1" name="Freeform 124">
            <a:extLst>
              <a:ext uri="{FF2B5EF4-FFF2-40B4-BE49-F238E27FC236}">
                <a16:creationId xmlns:a16="http://schemas.microsoft.com/office/drawing/2014/main" id="{C763E76F-DDCA-4EC2-8AEB-FD71A243FFB2}"/>
              </a:ext>
            </a:extLst>
          </p:cNvPr>
          <p:cNvSpPr>
            <a:spLocks noEditPoints="1"/>
          </p:cNvSpPr>
          <p:nvPr/>
        </p:nvSpPr>
        <p:spPr bwMode="auto">
          <a:xfrm>
            <a:off x="10007049" y="2885205"/>
            <a:ext cx="432899" cy="549242"/>
          </a:xfrm>
          <a:custGeom>
            <a:avLst/>
            <a:gdLst>
              <a:gd name="T0" fmla="*/ 3166 w 6332"/>
              <a:gd name="T1" fmla="*/ 0 h 8034"/>
              <a:gd name="T2" fmla="*/ 0 w 6332"/>
              <a:gd name="T3" fmla="*/ 3166 h 8034"/>
              <a:gd name="T4" fmla="*/ 2481 w 6332"/>
              <a:gd name="T5" fmla="*/ 7590 h 8034"/>
              <a:gd name="T6" fmla="*/ 3853 w 6332"/>
              <a:gd name="T7" fmla="*/ 7588 h 8034"/>
              <a:gd name="T8" fmla="*/ 6332 w 6332"/>
              <a:gd name="T9" fmla="*/ 3166 h 8034"/>
              <a:gd name="T10" fmla="*/ 3166 w 6332"/>
              <a:gd name="T11" fmla="*/ 0 h 8034"/>
              <a:gd name="T12" fmla="*/ 3166 w 6332"/>
              <a:gd name="T13" fmla="*/ 0 h 8034"/>
              <a:gd name="T14" fmla="*/ 3166 w 6332"/>
              <a:gd name="T15" fmla="*/ 0 h 8034"/>
              <a:gd name="T16" fmla="*/ 3166 w 6332"/>
              <a:gd name="T17" fmla="*/ 0 h 8034"/>
              <a:gd name="T18" fmla="*/ 3166 w 6332"/>
              <a:gd name="T19" fmla="*/ 4529 h 8034"/>
              <a:gd name="T20" fmla="*/ 1702 w 6332"/>
              <a:gd name="T21" fmla="*/ 3065 h 8034"/>
              <a:gd name="T22" fmla="*/ 3166 w 6332"/>
              <a:gd name="T23" fmla="*/ 1600 h 8034"/>
              <a:gd name="T24" fmla="*/ 4630 w 6332"/>
              <a:gd name="T25" fmla="*/ 3065 h 8034"/>
              <a:gd name="T26" fmla="*/ 3166 w 6332"/>
              <a:gd name="T27" fmla="*/ 4529 h 8034"/>
              <a:gd name="T28" fmla="*/ 3166 w 6332"/>
              <a:gd name="T29" fmla="*/ 4529 h 8034"/>
              <a:gd name="T30" fmla="*/ 3166 w 6332"/>
              <a:gd name="T31" fmla="*/ 4529 h 8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332" h="8034">
                <a:moveTo>
                  <a:pt x="3166" y="0"/>
                </a:moveTo>
                <a:cubicBezTo>
                  <a:pt x="1418" y="0"/>
                  <a:pt x="0" y="1418"/>
                  <a:pt x="0" y="3166"/>
                </a:cubicBezTo>
                <a:cubicBezTo>
                  <a:pt x="0" y="4914"/>
                  <a:pt x="2481" y="7590"/>
                  <a:pt x="2481" y="7590"/>
                </a:cubicBezTo>
                <a:cubicBezTo>
                  <a:pt x="2859" y="8031"/>
                  <a:pt x="3478" y="8034"/>
                  <a:pt x="3853" y="7588"/>
                </a:cubicBezTo>
                <a:cubicBezTo>
                  <a:pt x="3853" y="7588"/>
                  <a:pt x="6332" y="4914"/>
                  <a:pt x="6332" y="3166"/>
                </a:cubicBezTo>
                <a:cubicBezTo>
                  <a:pt x="6332" y="1418"/>
                  <a:pt x="4914" y="0"/>
                  <a:pt x="3166" y="0"/>
                </a:cubicBezTo>
                <a:lnTo>
                  <a:pt x="3166" y="0"/>
                </a:lnTo>
                <a:lnTo>
                  <a:pt x="3166" y="0"/>
                </a:lnTo>
                <a:lnTo>
                  <a:pt x="3166" y="0"/>
                </a:lnTo>
                <a:close/>
                <a:moveTo>
                  <a:pt x="3166" y="4529"/>
                </a:moveTo>
                <a:cubicBezTo>
                  <a:pt x="2357" y="4529"/>
                  <a:pt x="1702" y="3874"/>
                  <a:pt x="1702" y="3065"/>
                </a:cubicBezTo>
                <a:cubicBezTo>
                  <a:pt x="1702" y="2256"/>
                  <a:pt x="2357" y="1600"/>
                  <a:pt x="3166" y="1600"/>
                </a:cubicBezTo>
                <a:cubicBezTo>
                  <a:pt x="3975" y="1600"/>
                  <a:pt x="4630" y="2256"/>
                  <a:pt x="4630" y="3065"/>
                </a:cubicBezTo>
                <a:cubicBezTo>
                  <a:pt x="4630" y="3874"/>
                  <a:pt x="3975" y="4529"/>
                  <a:pt x="3166" y="4529"/>
                </a:cubicBezTo>
                <a:lnTo>
                  <a:pt x="3166" y="4529"/>
                </a:lnTo>
                <a:close/>
                <a:moveTo>
                  <a:pt x="3166" y="4529"/>
                </a:moveTo>
                <a:close/>
              </a:path>
            </a:pathLst>
          </a:custGeom>
          <a:solidFill>
            <a:sysClr val="window" lastClr="FFFFFF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Arial Unicode MS" panose="020B0604020202020204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2" name="矩形 13"/>
          <p:cNvSpPr>
            <a:spLocks noChangeArrowheads="1"/>
          </p:cNvSpPr>
          <p:nvPr/>
        </p:nvSpPr>
        <p:spPr bwMode="auto">
          <a:xfrm>
            <a:off x="768501" y="4427303"/>
            <a:ext cx="2135519" cy="144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Click here to add content, content to match the title. </a:t>
            </a:r>
          </a:p>
          <a:p>
            <a:pPr algn="ctr">
              <a:lnSpc>
                <a:spcPct val="150000"/>
              </a:lnSpc>
            </a:pPr>
            <a:endParaRPr lang="en-US" altLang="zh-CN" sz="1200" dirty="0">
              <a:solidFill>
                <a:srgbClr val="E7E6E6">
                  <a:lumMod val="25000"/>
                </a:srgb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2BBF54C4-3FB7-4FB8-9F28-9C679CC3745C}"/>
              </a:ext>
            </a:extLst>
          </p:cNvPr>
          <p:cNvSpPr txBox="1"/>
          <p:nvPr/>
        </p:nvSpPr>
        <p:spPr>
          <a:xfrm>
            <a:off x="652585" y="3891573"/>
            <a:ext cx="2368375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</a:p>
        </p:txBody>
      </p:sp>
      <p:sp>
        <p:nvSpPr>
          <p:cNvPr id="24" name="矩形 13"/>
          <p:cNvSpPr>
            <a:spLocks noChangeArrowheads="1"/>
          </p:cNvSpPr>
          <p:nvPr/>
        </p:nvSpPr>
        <p:spPr bwMode="auto">
          <a:xfrm>
            <a:off x="3576274" y="4427303"/>
            <a:ext cx="2135519" cy="144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Click here to add content, content to match the title. </a:t>
            </a:r>
          </a:p>
          <a:p>
            <a:pPr algn="ctr">
              <a:lnSpc>
                <a:spcPct val="150000"/>
              </a:lnSpc>
            </a:pPr>
            <a:endParaRPr lang="en-US" altLang="zh-CN" sz="1200" dirty="0">
              <a:solidFill>
                <a:srgbClr val="E7E6E6">
                  <a:lumMod val="25000"/>
                </a:srgb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2BBF54C4-3FB7-4FB8-9F28-9C679CC3745C}"/>
              </a:ext>
            </a:extLst>
          </p:cNvPr>
          <p:cNvSpPr txBox="1"/>
          <p:nvPr/>
        </p:nvSpPr>
        <p:spPr>
          <a:xfrm>
            <a:off x="3460358" y="3891573"/>
            <a:ext cx="2368375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</a:p>
        </p:txBody>
      </p:sp>
      <p:sp>
        <p:nvSpPr>
          <p:cNvPr id="26" name="矩形 13"/>
          <p:cNvSpPr>
            <a:spLocks noChangeArrowheads="1"/>
          </p:cNvSpPr>
          <p:nvPr/>
        </p:nvSpPr>
        <p:spPr bwMode="auto">
          <a:xfrm>
            <a:off x="6364047" y="4427303"/>
            <a:ext cx="2135519" cy="144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Click here to add content, content to match the title. </a:t>
            </a:r>
          </a:p>
          <a:p>
            <a:pPr algn="ctr">
              <a:lnSpc>
                <a:spcPct val="150000"/>
              </a:lnSpc>
            </a:pPr>
            <a:endParaRPr lang="en-US" altLang="zh-CN" sz="1200" dirty="0">
              <a:solidFill>
                <a:srgbClr val="E7E6E6">
                  <a:lumMod val="25000"/>
                </a:srgb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2BBF54C4-3FB7-4FB8-9F28-9C679CC3745C}"/>
              </a:ext>
            </a:extLst>
          </p:cNvPr>
          <p:cNvSpPr txBox="1"/>
          <p:nvPr/>
        </p:nvSpPr>
        <p:spPr>
          <a:xfrm>
            <a:off x="6248131" y="3891573"/>
            <a:ext cx="2368375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</a:p>
        </p:txBody>
      </p:sp>
      <p:sp>
        <p:nvSpPr>
          <p:cNvPr id="28" name="矩形 13"/>
          <p:cNvSpPr>
            <a:spLocks noChangeArrowheads="1"/>
          </p:cNvSpPr>
          <p:nvPr/>
        </p:nvSpPr>
        <p:spPr bwMode="auto">
          <a:xfrm>
            <a:off x="9159041" y="4427303"/>
            <a:ext cx="2135519" cy="144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Click here to add content, content to match the title. </a:t>
            </a:r>
          </a:p>
          <a:p>
            <a:pPr algn="ctr">
              <a:lnSpc>
                <a:spcPct val="150000"/>
              </a:lnSpc>
            </a:pPr>
            <a:endParaRPr lang="en-US" altLang="zh-CN" sz="1200" dirty="0">
              <a:solidFill>
                <a:srgbClr val="E7E6E6">
                  <a:lumMod val="25000"/>
                </a:srgb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2BBF54C4-3FB7-4FB8-9F28-9C679CC3745C}"/>
              </a:ext>
            </a:extLst>
          </p:cNvPr>
          <p:cNvSpPr txBox="1"/>
          <p:nvPr/>
        </p:nvSpPr>
        <p:spPr>
          <a:xfrm>
            <a:off x="9043125" y="3891573"/>
            <a:ext cx="2368375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3798157" y="525038"/>
            <a:ext cx="4581347" cy="815778"/>
            <a:chOff x="3798158" y="397135"/>
            <a:chExt cx="4581346" cy="815778"/>
          </a:xfrm>
        </p:grpSpPr>
        <p:sp>
          <p:nvSpPr>
            <p:cNvPr id="31" name="TextBox 55"/>
            <p:cNvSpPr txBox="1"/>
            <p:nvPr/>
          </p:nvSpPr>
          <p:spPr>
            <a:xfrm>
              <a:off x="4727242" y="397135"/>
              <a:ext cx="2723178" cy="561682"/>
            </a:xfrm>
            <a:prstGeom prst="rect">
              <a:avLst/>
            </a:prstGeom>
            <a:noFill/>
          </p:spPr>
          <p:txBody>
            <a:bodyPr wrap="square" lIns="68571" tIns="34285" rIns="68571" bIns="34285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思源黑体" panose="020B0500000000000000" pitchFamily="34" charset="-122"/>
                  <a:ea typeface="思源黑体" panose="020B0500000000000000" pitchFamily="34" charset="-122"/>
                  <a:cs typeface="Aparajita" panose="020B0604020202020204" pitchFamily="34" charset="0"/>
                </a:rPr>
                <a:t>Add title text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cs typeface="Aparajita" panose="020B0604020202020204" pitchFamily="34" charset="0"/>
              </a:endParaRPr>
            </a:p>
          </p:txBody>
        </p:sp>
        <p:sp>
          <p:nvSpPr>
            <p:cNvPr id="32" name="PA-文本框 50">
              <a:extLst>
                <a:ext uri="{FF2B5EF4-FFF2-40B4-BE49-F238E27FC236}">
                  <a16:creationId xmlns:a16="http://schemas.microsoft.com/office/drawing/2014/main" id="{46630D7B-4BA5-4989-8F72-A67D800FFF51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798158" y="889748"/>
              <a:ext cx="458134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tx1">
                      <a:lumMod val="85000"/>
                      <a:lumOff val="15000"/>
                      <a:alpha val="7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Introduction of atmospheric business stable company publicity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0771454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2DE316D8-1E13-4963-5539-A56A6877D730}"/>
              </a:ext>
            </a:extLst>
          </p:cNvPr>
          <p:cNvGrpSpPr/>
          <p:nvPr/>
        </p:nvGrpSpPr>
        <p:grpSpPr>
          <a:xfrm>
            <a:off x="4793674" y="2404609"/>
            <a:ext cx="2401455" cy="3537422"/>
            <a:chOff x="4793673" y="1893560"/>
            <a:chExt cx="2401454" cy="3537422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A8F38BF4-617E-F67B-0B20-CEA0818EE3C0}"/>
                </a:ext>
              </a:extLst>
            </p:cNvPr>
            <p:cNvSpPr/>
            <p:nvPr/>
          </p:nvSpPr>
          <p:spPr>
            <a:xfrm>
              <a:off x="4793673" y="2741285"/>
              <a:ext cx="1200727" cy="2689697"/>
            </a:xfrm>
            <a:prstGeom prst="rect">
              <a:avLst/>
            </a:prstGeom>
            <a:gradFill>
              <a:gsLst>
                <a:gs pos="17000">
                  <a:schemeClr val="accent3">
                    <a:alpha val="62000"/>
                  </a:schemeClr>
                </a:gs>
                <a:gs pos="80000">
                  <a:schemeClr val="accent3">
                    <a:alpha val="0"/>
                  </a:schemeClr>
                </a:gs>
              </a:gsLst>
              <a:lin ang="60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>
                <a:defRPr/>
              </a:pPr>
              <a:endParaRPr lang="zh-CN" altLang="en-US" sz="1600" kern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9DFEE577-E6F6-0336-8F64-89D6512BF608}"/>
                </a:ext>
              </a:extLst>
            </p:cNvPr>
            <p:cNvSpPr/>
            <p:nvPr/>
          </p:nvSpPr>
          <p:spPr>
            <a:xfrm flipH="1">
              <a:off x="5994400" y="2741285"/>
              <a:ext cx="1200727" cy="2689697"/>
            </a:xfrm>
            <a:prstGeom prst="rect">
              <a:avLst/>
            </a:prstGeom>
            <a:gradFill>
              <a:gsLst>
                <a:gs pos="27000">
                  <a:schemeClr val="accent3">
                    <a:alpha val="62000"/>
                  </a:schemeClr>
                </a:gs>
                <a:gs pos="79000">
                  <a:schemeClr val="accent3">
                    <a:alpha val="0"/>
                  </a:schemeClr>
                </a:gs>
              </a:gsLst>
              <a:lin ang="60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zh-CN" altLang="en-US" sz="1600" kern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9A19F09D-B680-E762-A0C7-57F6B1D4474B}"/>
                </a:ext>
              </a:extLst>
            </p:cNvPr>
            <p:cNvSpPr/>
            <p:nvPr/>
          </p:nvSpPr>
          <p:spPr>
            <a:xfrm>
              <a:off x="5153025" y="1893560"/>
              <a:ext cx="1695450" cy="1695450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isometricTopUp"/>
              <a:lightRig rig="threePt" dir="t"/>
            </a:scene3d>
          </p:spPr>
          <p:txBody>
            <a:bodyPr rtlCol="0" anchor="ctr"/>
            <a:lstStyle/>
            <a:p>
              <a:pPr>
                <a:defRPr/>
              </a:pPr>
              <a:endParaRPr lang="zh-CN" altLang="en-US" sz="1600" kern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endParaRPr>
            </a:p>
          </p:txBody>
        </p:sp>
      </p:grpSp>
      <p:sp>
        <p:nvSpPr>
          <p:cNvPr id="6" name="椭圆 5">
            <a:extLst>
              <a:ext uri="{FF2B5EF4-FFF2-40B4-BE49-F238E27FC236}">
                <a16:creationId xmlns:a16="http://schemas.microsoft.com/office/drawing/2014/main" id="{DC044CD3-8901-AFC5-6AC1-CE4C362C0E96}"/>
              </a:ext>
            </a:extLst>
          </p:cNvPr>
          <p:cNvSpPr/>
          <p:nvPr/>
        </p:nvSpPr>
        <p:spPr>
          <a:xfrm>
            <a:off x="5237019" y="1981468"/>
            <a:ext cx="1514764" cy="1514764"/>
          </a:xfrm>
          <a:prstGeom prst="ellipse">
            <a:avLst/>
          </a:prstGeom>
          <a:solidFill>
            <a:schemeClr val="accent1"/>
          </a:solidFill>
          <a:ln w="38100">
            <a:noFill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7" name="任意多边形 6">
            <a:extLst>
              <a:ext uri="{FF2B5EF4-FFF2-40B4-BE49-F238E27FC236}">
                <a16:creationId xmlns:a16="http://schemas.microsoft.com/office/drawing/2014/main" id="{50BCBE7B-BE14-0F24-C900-383606C1C3E5}"/>
              </a:ext>
            </a:extLst>
          </p:cNvPr>
          <p:cNvSpPr/>
          <p:nvPr/>
        </p:nvSpPr>
        <p:spPr>
          <a:xfrm>
            <a:off x="5790099" y="2311911"/>
            <a:ext cx="508525" cy="458566"/>
          </a:xfrm>
          <a:custGeom>
            <a:avLst/>
            <a:gdLst>
              <a:gd name="connsiteX0" fmla="*/ 521432 w 608344"/>
              <a:gd name="connsiteY0" fmla="*/ 370453 h 548582"/>
              <a:gd name="connsiteX1" fmla="*/ 465737 w 608344"/>
              <a:gd name="connsiteY1" fmla="*/ 425787 h 548582"/>
              <a:gd name="connsiteX2" fmla="*/ 442491 w 608344"/>
              <a:gd name="connsiteY2" fmla="*/ 402479 h 548582"/>
              <a:gd name="connsiteX3" fmla="*/ 418201 w 608344"/>
              <a:gd name="connsiteY3" fmla="*/ 426545 h 548582"/>
              <a:gd name="connsiteX4" fmla="*/ 441447 w 608344"/>
              <a:gd name="connsiteY4" fmla="*/ 449948 h 548582"/>
              <a:gd name="connsiteX5" fmla="*/ 465642 w 608344"/>
              <a:gd name="connsiteY5" fmla="*/ 474204 h 548582"/>
              <a:gd name="connsiteX6" fmla="*/ 489932 w 608344"/>
              <a:gd name="connsiteY6" fmla="*/ 450043 h 548582"/>
              <a:gd name="connsiteX7" fmla="*/ 545532 w 608344"/>
              <a:gd name="connsiteY7" fmla="*/ 394709 h 548582"/>
              <a:gd name="connsiteX8" fmla="*/ 481962 w 608344"/>
              <a:gd name="connsiteY8" fmla="*/ 296170 h 548582"/>
              <a:gd name="connsiteX9" fmla="*/ 608344 w 608344"/>
              <a:gd name="connsiteY9" fmla="*/ 422376 h 548582"/>
              <a:gd name="connsiteX10" fmla="*/ 481962 w 608344"/>
              <a:gd name="connsiteY10" fmla="*/ 548582 h 548582"/>
              <a:gd name="connsiteX11" fmla="*/ 355579 w 608344"/>
              <a:gd name="connsiteY11" fmla="*/ 422376 h 548582"/>
              <a:gd name="connsiteX12" fmla="*/ 481962 w 608344"/>
              <a:gd name="connsiteY12" fmla="*/ 296170 h 548582"/>
              <a:gd name="connsiteX13" fmla="*/ 255835 w 608344"/>
              <a:gd name="connsiteY13" fmla="*/ 446 h 548582"/>
              <a:gd name="connsiteX14" fmla="*/ 317801 w 608344"/>
              <a:gd name="connsiteY14" fmla="*/ 13616 h 548582"/>
              <a:gd name="connsiteX15" fmla="*/ 348072 w 608344"/>
              <a:gd name="connsiteY15" fmla="*/ 41661 h 548582"/>
              <a:gd name="connsiteX16" fmla="*/ 381190 w 608344"/>
              <a:gd name="connsiteY16" fmla="*/ 146831 h 548582"/>
              <a:gd name="connsiteX17" fmla="*/ 378913 w 608344"/>
              <a:gd name="connsiteY17" fmla="*/ 156211 h 548582"/>
              <a:gd name="connsiteX18" fmla="*/ 387833 w 608344"/>
              <a:gd name="connsiteY18" fmla="*/ 200458 h 548582"/>
              <a:gd name="connsiteX19" fmla="*/ 366387 w 608344"/>
              <a:gd name="connsiteY19" fmla="*/ 237694 h 548582"/>
              <a:gd name="connsiteX20" fmla="*/ 351393 w 608344"/>
              <a:gd name="connsiteY20" fmla="*/ 278720 h 548582"/>
              <a:gd name="connsiteX21" fmla="*/ 351393 w 608344"/>
              <a:gd name="connsiteY21" fmla="*/ 322873 h 548582"/>
              <a:gd name="connsiteX22" fmla="*/ 317611 w 608344"/>
              <a:gd name="connsiteY22" fmla="*/ 422358 h 548582"/>
              <a:gd name="connsiteX23" fmla="*/ 376635 w 608344"/>
              <a:gd name="connsiteY23" fmla="*/ 548088 h 548582"/>
              <a:gd name="connsiteX24" fmla="*/ 26855 w 608344"/>
              <a:gd name="connsiteY24" fmla="*/ 548088 h 548582"/>
              <a:gd name="connsiteX25" fmla="*/ 0 w 608344"/>
              <a:gd name="connsiteY25" fmla="*/ 521274 h 548582"/>
              <a:gd name="connsiteX26" fmla="*/ 0 w 608344"/>
              <a:gd name="connsiteY26" fmla="*/ 473806 h 548582"/>
              <a:gd name="connsiteX27" fmla="*/ 19453 w 608344"/>
              <a:gd name="connsiteY27" fmla="*/ 432969 h 548582"/>
              <a:gd name="connsiteX28" fmla="*/ 173751 w 608344"/>
              <a:gd name="connsiteY28" fmla="*/ 334242 h 548582"/>
              <a:gd name="connsiteX29" fmla="*/ 176408 w 608344"/>
              <a:gd name="connsiteY29" fmla="*/ 329884 h 548582"/>
              <a:gd name="connsiteX30" fmla="*/ 176408 w 608344"/>
              <a:gd name="connsiteY30" fmla="*/ 278720 h 548582"/>
              <a:gd name="connsiteX31" fmla="*/ 161320 w 608344"/>
              <a:gd name="connsiteY31" fmla="*/ 237694 h 548582"/>
              <a:gd name="connsiteX32" fmla="*/ 139969 w 608344"/>
              <a:gd name="connsiteY32" fmla="*/ 200458 h 548582"/>
              <a:gd name="connsiteX33" fmla="*/ 148320 w 608344"/>
              <a:gd name="connsiteY33" fmla="*/ 156211 h 548582"/>
              <a:gd name="connsiteX34" fmla="*/ 146042 w 608344"/>
              <a:gd name="connsiteY34" fmla="*/ 146736 h 548582"/>
              <a:gd name="connsiteX35" fmla="*/ 145758 w 608344"/>
              <a:gd name="connsiteY35" fmla="*/ 95099 h 548582"/>
              <a:gd name="connsiteX36" fmla="*/ 176029 w 608344"/>
              <a:gd name="connsiteY36" fmla="*/ 42135 h 548582"/>
              <a:gd name="connsiteX37" fmla="*/ 203928 w 608344"/>
              <a:gd name="connsiteY37" fmla="*/ 19017 h 548582"/>
              <a:gd name="connsiteX38" fmla="*/ 231162 w 608344"/>
              <a:gd name="connsiteY38" fmla="*/ 5089 h 548582"/>
              <a:gd name="connsiteX39" fmla="*/ 255835 w 608344"/>
              <a:gd name="connsiteY39" fmla="*/ 446 h 54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08344" h="548582">
                <a:moveTo>
                  <a:pt x="521432" y="370453"/>
                </a:moveTo>
                <a:lnTo>
                  <a:pt x="465737" y="425787"/>
                </a:lnTo>
                <a:lnTo>
                  <a:pt x="442491" y="402479"/>
                </a:lnTo>
                <a:lnTo>
                  <a:pt x="418201" y="426545"/>
                </a:lnTo>
                <a:lnTo>
                  <a:pt x="441447" y="449948"/>
                </a:lnTo>
                <a:lnTo>
                  <a:pt x="465642" y="474204"/>
                </a:lnTo>
                <a:lnTo>
                  <a:pt x="489932" y="450043"/>
                </a:lnTo>
                <a:lnTo>
                  <a:pt x="545532" y="394709"/>
                </a:lnTo>
                <a:close/>
                <a:moveTo>
                  <a:pt x="481962" y="296170"/>
                </a:moveTo>
                <a:cubicBezTo>
                  <a:pt x="551795" y="296170"/>
                  <a:pt x="608344" y="352641"/>
                  <a:pt x="608344" y="422376"/>
                </a:cubicBezTo>
                <a:cubicBezTo>
                  <a:pt x="608344" y="492111"/>
                  <a:pt x="551795" y="548582"/>
                  <a:pt x="481962" y="548582"/>
                </a:cubicBezTo>
                <a:cubicBezTo>
                  <a:pt x="412129" y="548582"/>
                  <a:pt x="355579" y="492111"/>
                  <a:pt x="355579" y="422376"/>
                </a:cubicBezTo>
                <a:cubicBezTo>
                  <a:pt x="355579" y="352641"/>
                  <a:pt x="412129" y="296170"/>
                  <a:pt x="481962" y="296170"/>
                </a:cubicBezTo>
                <a:close/>
                <a:moveTo>
                  <a:pt x="255835" y="446"/>
                </a:moveTo>
                <a:cubicBezTo>
                  <a:pt x="282785" y="-1828"/>
                  <a:pt x="303187" y="4899"/>
                  <a:pt x="317801" y="13616"/>
                </a:cubicBezTo>
                <a:cubicBezTo>
                  <a:pt x="339721" y="25744"/>
                  <a:pt x="348072" y="41661"/>
                  <a:pt x="348072" y="41661"/>
                </a:cubicBezTo>
                <a:cubicBezTo>
                  <a:pt x="348072" y="41661"/>
                  <a:pt x="398176" y="45167"/>
                  <a:pt x="381190" y="146831"/>
                </a:cubicBezTo>
                <a:cubicBezTo>
                  <a:pt x="380621" y="149863"/>
                  <a:pt x="379862" y="153085"/>
                  <a:pt x="378913" y="156211"/>
                </a:cubicBezTo>
                <a:cubicBezTo>
                  <a:pt x="388592" y="156211"/>
                  <a:pt x="398271" y="163507"/>
                  <a:pt x="387833" y="200458"/>
                </a:cubicBezTo>
                <a:cubicBezTo>
                  <a:pt x="379672" y="229262"/>
                  <a:pt x="372080" y="237221"/>
                  <a:pt x="366387" y="237694"/>
                </a:cubicBezTo>
                <a:cubicBezTo>
                  <a:pt x="364394" y="250675"/>
                  <a:pt x="359175" y="265076"/>
                  <a:pt x="351393" y="278720"/>
                </a:cubicBezTo>
                <a:lnTo>
                  <a:pt x="351393" y="322873"/>
                </a:lnTo>
                <a:cubicBezTo>
                  <a:pt x="330232" y="350539"/>
                  <a:pt x="317611" y="385027"/>
                  <a:pt x="317611" y="422358"/>
                </a:cubicBezTo>
                <a:cubicBezTo>
                  <a:pt x="317611" y="472764"/>
                  <a:pt x="340480" y="518053"/>
                  <a:pt x="376635" y="548088"/>
                </a:cubicBezTo>
                <a:lnTo>
                  <a:pt x="26855" y="548088"/>
                </a:lnTo>
                <a:cubicBezTo>
                  <a:pt x="12052" y="548088"/>
                  <a:pt x="0" y="536055"/>
                  <a:pt x="0" y="521274"/>
                </a:cubicBezTo>
                <a:lnTo>
                  <a:pt x="0" y="473806"/>
                </a:lnTo>
                <a:cubicBezTo>
                  <a:pt x="0" y="457983"/>
                  <a:pt x="7212" y="443013"/>
                  <a:pt x="19453" y="432969"/>
                </a:cubicBezTo>
                <a:cubicBezTo>
                  <a:pt x="86638" y="377921"/>
                  <a:pt x="159043" y="341443"/>
                  <a:pt x="173751" y="334242"/>
                </a:cubicBezTo>
                <a:cubicBezTo>
                  <a:pt x="175365" y="333484"/>
                  <a:pt x="176408" y="331779"/>
                  <a:pt x="176408" y="329884"/>
                </a:cubicBezTo>
                <a:lnTo>
                  <a:pt x="176408" y="278720"/>
                </a:lnTo>
                <a:cubicBezTo>
                  <a:pt x="168437" y="265076"/>
                  <a:pt x="163313" y="250675"/>
                  <a:pt x="161320" y="237694"/>
                </a:cubicBezTo>
                <a:cubicBezTo>
                  <a:pt x="155627" y="237221"/>
                  <a:pt x="148035" y="229072"/>
                  <a:pt x="139969" y="200458"/>
                </a:cubicBezTo>
                <a:cubicBezTo>
                  <a:pt x="129531" y="164170"/>
                  <a:pt x="138925" y="156496"/>
                  <a:pt x="148320" y="156211"/>
                </a:cubicBezTo>
                <a:cubicBezTo>
                  <a:pt x="147371" y="153085"/>
                  <a:pt x="146612" y="149863"/>
                  <a:pt x="146042" y="146736"/>
                </a:cubicBezTo>
                <a:cubicBezTo>
                  <a:pt x="142436" y="128450"/>
                  <a:pt x="141487" y="111396"/>
                  <a:pt x="145758" y="95099"/>
                </a:cubicBezTo>
                <a:cubicBezTo>
                  <a:pt x="150787" y="73212"/>
                  <a:pt x="162744" y="55684"/>
                  <a:pt x="176029" y="42135"/>
                </a:cubicBezTo>
                <a:cubicBezTo>
                  <a:pt x="184379" y="33134"/>
                  <a:pt x="193869" y="25459"/>
                  <a:pt x="203928" y="19017"/>
                </a:cubicBezTo>
                <a:cubicBezTo>
                  <a:pt x="212183" y="13332"/>
                  <a:pt x="221293" y="8405"/>
                  <a:pt x="231162" y="5089"/>
                </a:cubicBezTo>
                <a:cubicBezTo>
                  <a:pt x="238849" y="2625"/>
                  <a:pt x="247105" y="825"/>
                  <a:pt x="255835" y="446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D9F1F1B-C569-6D88-C686-EC3AF59AA0D4}"/>
              </a:ext>
            </a:extLst>
          </p:cNvPr>
          <p:cNvSpPr txBox="1"/>
          <p:nvPr/>
        </p:nvSpPr>
        <p:spPr>
          <a:xfrm>
            <a:off x="4993563" y="2858060"/>
            <a:ext cx="1901327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defRPr/>
            </a:pPr>
            <a:r>
              <a:rPr lang="en-US" altLang="zh-CN" sz="2000" kern="0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</a:t>
            </a:r>
            <a:endParaRPr lang="zh-CN" altLang="en-US" sz="2000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FE41729A-F364-98BD-A97D-5E3E0B9B5CCC}"/>
              </a:ext>
            </a:extLst>
          </p:cNvPr>
          <p:cNvSpPr/>
          <p:nvPr/>
        </p:nvSpPr>
        <p:spPr>
          <a:xfrm rot="21302020">
            <a:off x="3332262" y="2272525"/>
            <a:ext cx="5527479" cy="2483496"/>
          </a:xfrm>
          <a:prstGeom prst="ellipse">
            <a:avLst/>
          </a:prstGeom>
          <a:noFill/>
          <a:ln w="19050" cap="flat" cmpd="sng" algn="ctr">
            <a:gradFill>
              <a:gsLst>
                <a:gs pos="18000">
                  <a:schemeClr val="accent4">
                    <a:alpha val="0"/>
                  </a:schemeClr>
                </a:gs>
                <a:gs pos="100000">
                  <a:schemeClr val="accent4"/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>
              <a:defRPr/>
            </a:pPr>
            <a:endParaRPr lang="zh-CN" altLang="en-US" sz="1600" kern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65AB54F4-7E5D-749B-D85D-A90C2E15C0A5}"/>
              </a:ext>
            </a:extLst>
          </p:cNvPr>
          <p:cNvSpPr/>
          <p:nvPr/>
        </p:nvSpPr>
        <p:spPr>
          <a:xfrm>
            <a:off x="3492556" y="3167211"/>
            <a:ext cx="111069" cy="111069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>
              <a:defRPr/>
            </a:pPr>
            <a:endParaRPr lang="zh-CN" altLang="en-US" sz="1600" kern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D66FF152-0FCB-E6A0-1F42-2E9E957B86FF}"/>
              </a:ext>
            </a:extLst>
          </p:cNvPr>
          <p:cNvSpPr/>
          <p:nvPr/>
        </p:nvSpPr>
        <p:spPr>
          <a:xfrm>
            <a:off x="3782116" y="4340691"/>
            <a:ext cx="111069" cy="111069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>
              <a:defRPr/>
            </a:pPr>
            <a:endParaRPr lang="zh-CN" altLang="en-US" sz="1600" kern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4457E077-5740-26CA-2B34-B553FB3877B0}"/>
              </a:ext>
            </a:extLst>
          </p:cNvPr>
          <p:cNvSpPr/>
          <p:nvPr/>
        </p:nvSpPr>
        <p:spPr>
          <a:xfrm>
            <a:off x="5946196" y="4706451"/>
            <a:ext cx="111069" cy="111069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>
              <a:defRPr/>
            </a:pPr>
            <a:endParaRPr lang="zh-CN" altLang="en-US" sz="1600" kern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A6546412-3ADF-E873-6D8D-0FE652BE6978}"/>
              </a:ext>
            </a:extLst>
          </p:cNvPr>
          <p:cNvSpPr/>
          <p:nvPr/>
        </p:nvSpPr>
        <p:spPr>
          <a:xfrm>
            <a:off x="7973116" y="4211151"/>
            <a:ext cx="111069" cy="111069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>
              <a:defRPr/>
            </a:pPr>
            <a:endParaRPr lang="zh-CN" altLang="en-US" sz="1600" kern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BA97C6DF-F86F-D835-CC2D-A4F1E926FCE1}"/>
              </a:ext>
            </a:extLst>
          </p:cNvPr>
          <p:cNvSpPr/>
          <p:nvPr/>
        </p:nvSpPr>
        <p:spPr>
          <a:xfrm>
            <a:off x="8689396" y="2930991"/>
            <a:ext cx="111069" cy="111069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>
              <a:defRPr/>
            </a:pPr>
            <a:endParaRPr lang="zh-CN" altLang="en-US" sz="1600" kern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649FB41-3B4D-0D88-E65D-4113D8F06C9E}"/>
              </a:ext>
            </a:extLst>
          </p:cNvPr>
          <p:cNvSpPr txBox="1"/>
          <p:nvPr/>
        </p:nvSpPr>
        <p:spPr>
          <a:xfrm>
            <a:off x="839788" y="3438543"/>
            <a:ext cx="2312856" cy="45672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30000"/>
              </a:lnSpc>
              <a:defRPr/>
            </a:pPr>
            <a:r>
              <a:rPr lang="en-US" altLang="zh-CN" sz="12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sz="1200" kern="0" dirty="0">
              <a:solidFill>
                <a:prstClr val="black">
                  <a:lumMod val="75000"/>
                  <a:lumOff val="25000"/>
                </a:prst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372AB54-243B-B842-8D5F-01F3588B0810}"/>
              </a:ext>
            </a:extLst>
          </p:cNvPr>
          <p:cNvSpPr txBox="1"/>
          <p:nvPr/>
        </p:nvSpPr>
        <p:spPr>
          <a:xfrm>
            <a:off x="1549642" y="3061501"/>
            <a:ext cx="1603003" cy="3077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r">
              <a:defRPr/>
            </a:pPr>
            <a:r>
              <a:rPr lang="en-US" altLang="zh-CN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2000" kern="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802B2D3-7D8B-82A1-91D7-6C9F52106194}"/>
              </a:ext>
            </a:extLst>
          </p:cNvPr>
          <p:cNvSpPr txBox="1"/>
          <p:nvPr/>
        </p:nvSpPr>
        <p:spPr>
          <a:xfrm>
            <a:off x="1447668" y="4910278"/>
            <a:ext cx="2312856" cy="45672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30000"/>
              </a:lnSpc>
              <a:defRPr/>
            </a:pPr>
            <a:r>
              <a:rPr lang="en-US" altLang="zh-CN" sz="12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sz="1200" kern="0" dirty="0">
              <a:solidFill>
                <a:prstClr val="black">
                  <a:lumMod val="75000"/>
                  <a:lumOff val="25000"/>
                </a:prst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6D07E4C-446C-F350-6372-25F68B82A601}"/>
              </a:ext>
            </a:extLst>
          </p:cNvPr>
          <p:cNvSpPr txBox="1"/>
          <p:nvPr/>
        </p:nvSpPr>
        <p:spPr>
          <a:xfrm>
            <a:off x="2157521" y="4533236"/>
            <a:ext cx="1603003" cy="3077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r">
              <a:defRPr/>
            </a:pPr>
            <a:r>
              <a:rPr lang="en-US" altLang="zh-CN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2000" kern="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D903446-5773-08AF-6504-F84E93530784}"/>
              </a:ext>
            </a:extLst>
          </p:cNvPr>
          <p:cNvSpPr txBox="1"/>
          <p:nvPr/>
        </p:nvSpPr>
        <p:spPr>
          <a:xfrm>
            <a:off x="4601900" y="5323247"/>
            <a:ext cx="2583525" cy="45672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12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sz="1200" kern="0" dirty="0">
              <a:solidFill>
                <a:prstClr val="black">
                  <a:lumMod val="75000"/>
                  <a:lumOff val="25000"/>
                </a:prst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6794DD6-8BAC-85ED-FD41-753D05053719}"/>
              </a:ext>
            </a:extLst>
          </p:cNvPr>
          <p:cNvSpPr txBox="1"/>
          <p:nvPr/>
        </p:nvSpPr>
        <p:spPr>
          <a:xfrm>
            <a:off x="5092163" y="4946204"/>
            <a:ext cx="1603004" cy="3077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defRPr/>
            </a:pPr>
            <a:r>
              <a:rPr lang="en-US" altLang="zh-CN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2000" kern="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D5B49955-DAE6-A451-4C14-2A9703DF9385}"/>
              </a:ext>
            </a:extLst>
          </p:cNvPr>
          <p:cNvSpPr txBox="1"/>
          <p:nvPr/>
        </p:nvSpPr>
        <p:spPr>
          <a:xfrm>
            <a:off x="8136041" y="4707079"/>
            <a:ext cx="2395423" cy="45672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2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sz="1200" kern="0" dirty="0">
              <a:solidFill>
                <a:prstClr val="black">
                  <a:lumMod val="75000"/>
                  <a:lumOff val="25000"/>
                </a:prst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FD60621-F4B2-A49F-F037-FB15E73DA752}"/>
              </a:ext>
            </a:extLst>
          </p:cNvPr>
          <p:cNvSpPr txBox="1"/>
          <p:nvPr/>
        </p:nvSpPr>
        <p:spPr>
          <a:xfrm>
            <a:off x="8136039" y="4330036"/>
            <a:ext cx="1603003" cy="3077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defRPr/>
            </a:pPr>
            <a:r>
              <a:rPr lang="en-US" altLang="zh-CN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2000" kern="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222498F6-7BAF-9FD9-FAE2-CEE85C22E077}"/>
              </a:ext>
            </a:extLst>
          </p:cNvPr>
          <p:cNvSpPr txBox="1"/>
          <p:nvPr/>
        </p:nvSpPr>
        <p:spPr>
          <a:xfrm>
            <a:off x="9072678" y="3231658"/>
            <a:ext cx="2395423" cy="45672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2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sz="1200" kern="0" dirty="0">
              <a:solidFill>
                <a:prstClr val="black">
                  <a:lumMod val="75000"/>
                  <a:lumOff val="25000"/>
                </a:prst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DAC63091-24FA-BF5C-5C61-DCD4A21400A6}"/>
              </a:ext>
            </a:extLst>
          </p:cNvPr>
          <p:cNvSpPr txBox="1"/>
          <p:nvPr/>
        </p:nvSpPr>
        <p:spPr>
          <a:xfrm>
            <a:off x="9072677" y="2854616"/>
            <a:ext cx="1603003" cy="3077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defRPr/>
            </a:pPr>
            <a:r>
              <a:rPr lang="en-US" altLang="zh-CN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2000" kern="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3798157" y="525038"/>
            <a:ext cx="4581347" cy="815778"/>
            <a:chOff x="3798158" y="397135"/>
            <a:chExt cx="4581346" cy="815778"/>
          </a:xfrm>
        </p:grpSpPr>
        <p:sp>
          <p:nvSpPr>
            <p:cNvPr id="26" name="TextBox 55"/>
            <p:cNvSpPr txBox="1"/>
            <p:nvPr/>
          </p:nvSpPr>
          <p:spPr>
            <a:xfrm>
              <a:off x="4727242" y="397135"/>
              <a:ext cx="2723178" cy="561682"/>
            </a:xfrm>
            <a:prstGeom prst="rect">
              <a:avLst/>
            </a:prstGeom>
            <a:noFill/>
          </p:spPr>
          <p:txBody>
            <a:bodyPr wrap="square" lIns="68571" tIns="34285" rIns="68571" bIns="34285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思源黑体" panose="020B0500000000000000" pitchFamily="34" charset="-122"/>
                  <a:ea typeface="思源黑体" panose="020B0500000000000000" pitchFamily="34" charset="-122"/>
                  <a:cs typeface="Aparajita" panose="020B0604020202020204" pitchFamily="34" charset="0"/>
                </a:rPr>
                <a:t>Add title text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cs typeface="Aparajita" panose="020B0604020202020204" pitchFamily="34" charset="0"/>
              </a:endParaRPr>
            </a:p>
          </p:txBody>
        </p:sp>
        <p:sp>
          <p:nvSpPr>
            <p:cNvPr id="27" name="PA-文本框 50">
              <a:extLst>
                <a:ext uri="{FF2B5EF4-FFF2-40B4-BE49-F238E27FC236}">
                  <a16:creationId xmlns:a16="http://schemas.microsoft.com/office/drawing/2014/main" id="{46630D7B-4BA5-4989-8F72-A67D800FFF51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798158" y="889748"/>
              <a:ext cx="458134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tx1">
                      <a:lumMod val="85000"/>
                      <a:lumOff val="15000"/>
                      <a:alpha val="7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Introduction of atmospheric business stable company publicity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6012680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等腰三角形 29"/>
          <p:cNvSpPr/>
          <p:nvPr/>
        </p:nvSpPr>
        <p:spPr>
          <a:xfrm>
            <a:off x="5872544" y="3522471"/>
            <a:ext cx="2649893" cy="3335530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>
            <a:outerShdw blurRad="381000" dist="127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26" name="任意多边形 25"/>
          <p:cNvSpPr/>
          <p:nvPr/>
        </p:nvSpPr>
        <p:spPr>
          <a:xfrm rot="18495495">
            <a:off x="6817435" y="1302709"/>
            <a:ext cx="8039719" cy="5562761"/>
          </a:xfrm>
          <a:custGeom>
            <a:avLst/>
            <a:gdLst>
              <a:gd name="connsiteX0" fmla="*/ 7848476 w 8039719"/>
              <a:gd name="connsiteY0" fmla="*/ 271019 h 5562761"/>
              <a:gd name="connsiteX1" fmla="*/ 7905781 w 8039719"/>
              <a:gd name="connsiteY1" fmla="*/ 345772 h 5562761"/>
              <a:gd name="connsiteX2" fmla="*/ 8039719 w 8039719"/>
              <a:gd name="connsiteY2" fmla="*/ 784260 h 5562761"/>
              <a:gd name="connsiteX3" fmla="*/ 8039719 w 8039719"/>
              <a:gd name="connsiteY3" fmla="*/ 1336682 h 5562761"/>
              <a:gd name="connsiteX4" fmla="*/ 2680550 w 8039719"/>
              <a:gd name="connsiteY4" fmla="*/ 5562761 h 5562761"/>
              <a:gd name="connsiteX5" fmla="*/ 0 w 8039719"/>
              <a:gd name="connsiteY5" fmla="*/ 2163508 h 5562761"/>
              <a:gd name="connsiteX6" fmla="*/ 652860 w 8039719"/>
              <a:gd name="connsiteY6" fmla="*/ 526417 h 5562761"/>
              <a:gd name="connsiteX7" fmla="*/ 677122 w 8039719"/>
              <a:gd name="connsiteY7" fmla="*/ 479806 h 5562761"/>
              <a:gd name="connsiteX8" fmla="*/ 677375 w 8039719"/>
              <a:gd name="connsiteY8" fmla="*/ 478989 h 5562761"/>
              <a:gd name="connsiteX9" fmla="*/ 681559 w 8039719"/>
              <a:gd name="connsiteY9" fmla="*/ 471285 h 5562761"/>
              <a:gd name="connsiteX10" fmla="*/ 726208 w 8039719"/>
              <a:gd name="connsiteY10" fmla="*/ 385509 h 5562761"/>
              <a:gd name="connsiteX11" fmla="*/ 732000 w 8039719"/>
              <a:gd name="connsiteY11" fmla="*/ 378349 h 5562761"/>
              <a:gd name="connsiteX12" fmla="*/ 749684 w 8039719"/>
              <a:gd name="connsiteY12" fmla="*/ 345774 h 5562761"/>
              <a:gd name="connsiteX13" fmla="*/ 1400003 w 8039719"/>
              <a:gd name="connsiteY13" fmla="*/ 0 h 5562761"/>
              <a:gd name="connsiteX14" fmla="*/ 7255459 w 8039719"/>
              <a:gd name="connsiteY14" fmla="*/ 0 h 5562761"/>
              <a:gd name="connsiteX15" fmla="*/ 7848476 w 8039719"/>
              <a:gd name="connsiteY15" fmla="*/ 271019 h 556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039719" h="5562761">
                <a:moveTo>
                  <a:pt x="7848476" y="271019"/>
                </a:moveTo>
                <a:cubicBezTo>
                  <a:pt x="7869019" y="294735"/>
                  <a:pt x="7888164" y="319696"/>
                  <a:pt x="7905781" y="345772"/>
                </a:cubicBezTo>
                <a:cubicBezTo>
                  <a:pt x="7990343" y="470942"/>
                  <a:pt x="8039719" y="621834"/>
                  <a:pt x="8039719" y="784260"/>
                </a:cubicBezTo>
                <a:lnTo>
                  <a:pt x="8039719" y="1336682"/>
                </a:lnTo>
                <a:lnTo>
                  <a:pt x="2680550" y="5562761"/>
                </a:lnTo>
                <a:lnTo>
                  <a:pt x="0" y="2163508"/>
                </a:lnTo>
                <a:lnTo>
                  <a:pt x="652860" y="526417"/>
                </a:lnTo>
                <a:lnTo>
                  <a:pt x="677122" y="479806"/>
                </a:lnTo>
                <a:lnTo>
                  <a:pt x="677375" y="478989"/>
                </a:lnTo>
                <a:lnTo>
                  <a:pt x="681559" y="471285"/>
                </a:lnTo>
                <a:lnTo>
                  <a:pt x="726208" y="385509"/>
                </a:lnTo>
                <a:lnTo>
                  <a:pt x="732000" y="378349"/>
                </a:lnTo>
                <a:lnTo>
                  <a:pt x="749684" y="345774"/>
                </a:lnTo>
                <a:cubicBezTo>
                  <a:pt x="890619" y="137158"/>
                  <a:pt x="1129295" y="0"/>
                  <a:pt x="1400003" y="0"/>
                </a:cubicBezTo>
                <a:lnTo>
                  <a:pt x="7255459" y="0"/>
                </a:lnTo>
                <a:cubicBezTo>
                  <a:pt x="7492330" y="1"/>
                  <a:pt x="7704673" y="105011"/>
                  <a:pt x="7848476" y="27101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381000" dist="127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等腰三角形 28"/>
          <p:cNvSpPr/>
          <p:nvPr/>
        </p:nvSpPr>
        <p:spPr>
          <a:xfrm>
            <a:off x="7047288" y="3522471"/>
            <a:ext cx="2649893" cy="3335530"/>
          </a:xfrm>
          <a:prstGeom prst="triangle">
            <a:avLst>
              <a:gd name="adj" fmla="val 100000"/>
            </a:avLst>
          </a:prstGeom>
          <a:solidFill>
            <a:srgbClr val="F7C969"/>
          </a:solidFill>
          <a:ln>
            <a:noFill/>
          </a:ln>
          <a:effectLst>
            <a:outerShdw blurRad="381000" dist="127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 24"/>
          <p:cNvSpPr/>
          <p:nvPr/>
        </p:nvSpPr>
        <p:spPr>
          <a:xfrm rot="18495495">
            <a:off x="7654191" y="1617243"/>
            <a:ext cx="7762944" cy="4644851"/>
          </a:xfrm>
          <a:custGeom>
            <a:avLst/>
            <a:gdLst>
              <a:gd name="connsiteX0" fmla="*/ 7762944 w 7762944"/>
              <a:gd name="connsiteY0" fmla="*/ 97467 h 4644850"/>
              <a:gd name="connsiteX1" fmla="*/ 1996325 w 7762944"/>
              <a:gd name="connsiteY1" fmla="*/ 4644850 h 4644850"/>
              <a:gd name="connsiteX2" fmla="*/ 0 w 7762944"/>
              <a:gd name="connsiteY2" fmla="*/ 2113274 h 4644850"/>
              <a:gd name="connsiteX3" fmla="*/ 628093 w 7762944"/>
              <a:gd name="connsiteY3" fmla="*/ 538289 h 4644850"/>
              <a:gd name="connsiteX4" fmla="*/ 652902 w 7762944"/>
              <a:gd name="connsiteY4" fmla="*/ 490627 h 4644850"/>
              <a:gd name="connsiteX5" fmla="*/ 653161 w 7762944"/>
              <a:gd name="connsiteY5" fmla="*/ 489793 h 4644850"/>
              <a:gd name="connsiteX6" fmla="*/ 657440 w 7762944"/>
              <a:gd name="connsiteY6" fmla="*/ 481914 h 4644850"/>
              <a:gd name="connsiteX7" fmla="*/ 703095 w 7762944"/>
              <a:gd name="connsiteY7" fmla="*/ 394202 h 4644850"/>
              <a:gd name="connsiteX8" fmla="*/ 709019 w 7762944"/>
              <a:gd name="connsiteY8" fmla="*/ 386881 h 4644850"/>
              <a:gd name="connsiteX9" fmla="*/ 727101 w 7762944"/>
              <a:gd name="connsiteY9" fmla="*/ 353572 h 4644850"/>
              <a:gd name="connsiteX10" fmla="*/ 1392088 w 7762944"/>
              <a:gd name="connsiteY10" fmla="*/ 0 h 4644850"/>
              <a:gd name="connsiteX11" fmla="*/ 7379604 w 7762944"/>
              <a:gd name="connsiteY11" fmla="*/ 0 h 4644850"/>
              <a:gd name="connsiteX12" fmla="*/ 7761860 w 7762944"/>
              <a:gd name="connsiteY12" fmla="*/ 96791 h 464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62944" h="4644850">
                <a:moveTo>
                  <a:pt x="7762944" y="97467"/>
                </a:moveTo>
                <a:lnTo>
                  <a:pt x="1996325" y="4644850"/>
                </a:lnTo>
                <a:lnTo>
                  <a:pt x="0" y="2113274"/>
                </a:lnTo>
                <a:lnTo>
                  <a:pt x="628093" y="538289"/>
                </a:lnTo>
                <a:lnTo>
                  <a:pt x="652902" y="490627"/>
                </a:lnTo>
                <a:lnTo>
                  <a:pt x="653161" y="489793"/>
                </a:lnTo>
                <a:lnTo>
                  <a:pt x="657440" y="481914"/>
                </a:lnTo>
                <a:lnTo>
                  <a:pt x="703095" y="394202"/>
                </a:lnTo>
                <a:lnTo>
                  <a:pt x="709019" y="386881"/>
                </a:lnTo>
                <a:lnTo>
                  <a:pt x="727101" y="353572"/>
                </a:lnTo>
                <a:cubicBezTo>
                  <a:pt x="871215" y="140251"/>
                  <a:pt x="1115273" y="0"/>
                  <a:pt x="1392088" y="0"/>
                </a:cubicBezTo>
                <a:lnTo>
                  <a:pt x="7379604" y="0"/>
                </a:lnTo>
                <a:cubicBezTo>
                  <a:pt x="7518011" y="0"/>
                  <a:pt x="7648229" y="35063"/>
                  <a:pt x="7761860" y="967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381000" dist="127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等腰三角形 27"/>
          <p:cNvSpPr/>
          <p:nvPr/>
        </p:nvSpPr>
        <p:spPr>
          <a:xfrm>
            <a:off x="8187400" y="3522471"/>
            <a:ext cx="2649893" cy="333553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>
            <a:outerShdw blurRad="381000" dist="127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任意多边形 22"/>
          <p:cNvSpPr/>
          <p:nvPr/>
        </p:nvSpPr>
        <p:spPr>
          <a:xfrm rot="18495495">
            <a:off x="8827221" y="2567397"/>
            <a:ext cx="5934457" cy="3667156"/>
          </a:xfrm>
          <a:custGeom>
            <a:avLst/>
            <a:gdLst>
              <a:gd name="connsiteX0" fmla="*/ 5934457 w 5934457"/>
              <a:gd name="connsiteY0" fmla="*/ 0 h 3667156"/>
              <a:gd name="connsiteX1" fmla="*/ 1284072 w 5934457"/>
              <a:gd name="connsiteY1" fmla="*/ 3667156 h 3667156"/>
              <a:gd name="connsiteX2" fmla="*/ 0 w 5934457"/>
              <a:gd name="connsiteY2" fmla="*/ 2038801 h 3667156"/>
              <a:gd name="connsiteX3" fmla="*/ 626076 w 5934457"/>
              <a:gd name="connsiteY3" fmla="*/ 468871 h 3667156"/>
              <a:gd name="connsiteX4" fmla="*/ 647685 w 5934457"/>
              <a:gd name="connsiteY4" fmla="*/ 427355 h 3667156"/>
              <a:gd name="connsiteX5" fmla="*/ 647911 w 5934457"/>
              <a:gd name="connsiteY5" fmla="*/ 426629 h 3667156"/>
              <a:gd name="connsiteX6" fmla="*/ 651637 w 5934457"/>
              <a:gd name="connsiteY6" fmla="*/ 419766 h 3667156"/>
              <a:gd name="connsiteX7" fmla="*/ 691406 w 5934457"/>
              <a:gd name="connsiteY7" fmla="*/ 343366 h 3667156"/>
              <a:gd name="connsiteX8" fmla="*/ 696566 w 5934457"/>
              <a:gd name="connsiteY8" fmla="*/ 336989 h 3667156"/>
              <a:gd name="connsiteX9" fmla="*/ 712316 w 5934457"/>
              <a:gd name="connsiteY9" fmla="*/ 307975 h 3667156"/>
              <a:gd name="connsiteX10" fmla="*/ 1291545 w 5934457"/>
              <a:gd name="connsiteY10" fmla="*/ 0 h 366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34457" h="3667156">
                <a:moveTo>
                  <a:pt x="5934457" y="0"/>
                </a:moveTo>
                <a:lnTo>
                  <a:pt x="1284072" y="3667156"/>
                </a:lnTo>
                <a:lnTo>
                  <a:pt x="0" y="2038801"/>
                </a:lnTo>
                <a:lnTo>
                  <a:pt x="626076" y="468871"/>
                </a:lnTo>
                <a:lnTo>
                  <a:pt x="647685" y="427355"/>
                </a:lnTo>
                <a:lnTo>
                  <a:pt x="647911" y="426629"/>
                </a:lnTo>
                <a:lnTo>
                  <a:pt x="651637" y="419766"/>
                </a:lnTo>
                <a:lnTo>
                  <a:pt x="691406" y="343366"/>
                </a:lnTo>
                <a:lnTo>
                  <a:pt x="696566" y="336989"/>
                </a:lnTo>
                <a:lnTo>
                  <a:pt x="712316" y="307975"/>
                </a:lnTo>
                <a:cubicBezTo>
                  <a:pt x="837845" y="122164"/>
                  <a:pt x="1050429" y="0"/>
                  <a:pt x="129154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381000" dist="127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等腰三角形 26"/>
          <p:cNvSpPr/>
          <p:nvPr/>
        </p:nvSpPr>
        <p:spPr>
          <a:xfrm>
            <a:off x="9542108" y="3522471"/>
            <a:ext cx="2649893" cy="3335530"/>
          </a:xfrm>
          <a:prstGeom prst="triangle">
            <a:avLst>
              <a:gd name="adj" fmla="val 100000"/>
            </a:avLst>
          </a:prstGeom>
          <a:solidFill>
            <a:schemeClr val="accent5"/>
          </a:solidFill>
          <a:ln>
            <a:noFill/>
          </a:ln>
          <a:effectLst>
            <a:outerShdw blurRad="381000" dist="127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 rot="18495495">
            <a:off x="10079252" y="3678403"/>
            <a:ext cx="3872046" cy="2603251"/>
          </a:xfrm>
          <a:custGeom>
            <a:avLst/>
            <a:gdLst>
              <a:gd name="connsiteX0" fmla="*/ 3872046 w 3872046"/>
              <a:gd name="connsiteY0" fmla="*/ 0 h 2603250"/>
              <a:gd name="connsiteX1" fmla="*/ 570818 w 3872046"/>
              <a:gd name="connsiteY1" fmla="*/ 2603250 h 2603250"/>
              <a:gd name="connsiteX2" fmla="*/ 0 w 3872046"/>
              <a:gd name="connsiteY2" fmla="*/ 1879385 h 2603250"/>
              <a:gd name="connsiteX3" fmla="*/ 626566 w 3872046"/>
              <a:gd name="connsiteY3" fmla="*/ 308230 h 2603250"/>
              <a:gd name="connsiteX4" fmla="*/ 640772 w 3872046"/>
              <a:gd name="connsiteY4" fmla="*/ 280938 h 2603250"/>
              <a:gd name="connsiteX5" fmla="*/ 640920 w 3872046"/>
              <a:gd name="connsiteY5" fmla="*/ 280460 h 2603250"/>
              <a:gd name="connsiteX6" fmla="*/ 643370 w 3872046"/>
              <a:gd name="connsiteY6" fmla="*/ 275949 h 2603250"/>
              <a:gd name="connsiteX7" fmla="*/ 669513 w 3872046"/>
              <a:gd name="connsiteY7" fmla="*/ 225724 h 2603250"/>
              <a:gd name="connsiteX8" fmla="*/ 672905 w 3872046"/>
              <a:gd name="connsiteY8" fmla="*/ 221532 h 2603250"/>
              <a:gd name="connsiteX9" fmla="*/ 683259 w 3872046"/>
              <a:gd name="connsiteY9" fmla="*/ 202459 h 2603250"/>
              <a:gd name="connsiteX10" fmla="*/ 1064037 w 3872046"/>
              <a:gd name="connsiteY10" fmla="*/ 0 h 260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72046" h="2603250">
                <a:moveTo>
                  <a:pt x="3872046" y="0"/>
                </a:moveTo>
                <a:lnTo>
                  <a:pt x="570818" y="2603250"/>
                </a:lnTo>
                <a:lnTo>
                  <a:pt x="0" y="1879385"/>
                </a:lnTo>
                <a:lnTo>
                  <a:pt x="626566" y="308230"/>
                </a:lnTo>
                <a:lnTo>
                  <a:pt x="640772" y="280938"/>
                </a:lnTo>
                <a:lnTo>
                  <a:pt x="640920" y="280460"/>
                </a:lnTo>
                <a:lnTo>
                  <a:pt x="643370" y="275949"/>
                </a:lnTo>
                <a:lnTo>
                  <a:pt x="669513" y="225724"/>
                </a:lnTo>
                <a:lnTo>
                  <a:pt x="672905" y="221532"/>
                </a:lnTo>
                <a:lnTo>
                  <a:pt x="683259" y="202459"/>
                </a:lnTo>
                <a:cubicBezTo>
                  <a:pt x="765780" y="80309"/>
                  <a:pt x="905530" y="0"/>
                  <a:pt x="106403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381000" dist="127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558313" y="758538"/>
            <a:ext cx="5314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CONTENTS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872817" y="2342040"/>
            <a:ext cx="4205883" cy="761227"/>
            <a:chOff x="1419063" y="2245610"/>
            <a:chExt cx="4205883" cy="761227"/>
          </a:xfrm>
        </p:grpSpPr>
        <p:grpSp>
          <p:nvGrpSpPr>
            <p:cNvPr id="49" name="组合 48"/>
            <p:cNvGrpSpPr/>
            <p:nvPr/>
          </p:nvGrpSpPr>
          <p:grpSpPr>
            <a:xfrm>
              <a:off x="1419063" y="2245610"/>
              <a:ext cx="761227" cy="761227"/>
              <a:chOff x="1419063" y="2245610"/>
              <a:chExt cx="761227" cy="761227"/>
            </a:xfrm>
            <a:effectLst>
              <a:outerShdw blurRad="101600" dist="38100" dir="2700000" algn="tl" rotWithShape="0">
                <a:prstClr val="black">
                  <a:alpha val="25000"/>
                </a:prstClr>
              </a:outerShdw>
            </a:effectLst>
          </p:grpSpPr>
          <p:sp>
            <p:nvSpPr>
              <p:cNvPr id="53" name="菱形 52"/>
              <p:cNvSpPr/>
              <p:nvPr/>
            </p:nvSpPr>
            <p:spPr>
              <a:xfrm>
                <a:off x="1419063" y="2245610"/>
                <a:ext cx="761227" cy="761227"/>
              </a:xfrm>
              <a:prstGeom prst="diamond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  <p:sp>
            <p:nvSpPr>
              <p:cNvPr id="54" name="文本框 53"/>
              <p:cNvSpPr txBox="1"/>
              <p:nvPr/>
            </p:nvSpPr>
            <p:spPr>
              <a:xfrm>
                <a:off x="1565707" y="2426388"/>
                <a:ext cx="4956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effectLst>
                      <a:outerShdw blurRad="25400" dist="25400" dir="2700000" algn="tl">
                        <a:srgbClr val="000000">
                          <a:alpha val="25000"/>
                        </a:srgbClr>
                      </a:outerShdw>
                    </a:effectLst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2302312" y="2265165"/>
              <a:ext cx="3322634" cy="691543"/>
              <a:chOff x="2316167" y="2334440"/>
              <a:chExt cx="3322634" cy="691543"/>
            </a:xfrm>
          </p:grpSpPr>
          <p:sp>
            <p:nvSpPr>
              <p:cNvPr id="51" name="文本框 50"/>
              <p:cNvSpPr txBox="1"/>
              <p:nvPr/>
            </p:nvSpPr>
            <p:spPr>
              <a:xfrm>
                <a:off x="2316167" y="2334440"/>
                <a:ext cx="31389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25400" dist="25400" dir="2700000" algn="tl">
                        <a:srgbClr val="000000">
                          <a:alpha val="25000"/>
                        </a:srgbClr>
                      </a:outerShdw>
                    </a:effectLst>
                    <a:latin typeface="思源黑体" panose="020B0500000000000000" pitchFamily="34" charset="-122"/>
                    <a:ea typeface="思源黑体" panose="020B0500000000000000" pitchFamily="34" charset="-122"/>
                  </a:rPr>
                  <a:t>Add title text</a:t>
                </a:r>
                <a:endPara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  <p:sp>
            <p:nvSpPr>
              <p:cNvPr id="52" name="PA-文本框 50">
                <a:extLst>
                  <a:ext uri="{FF2B5EF4-FFF2-40B4-BE49-F238E27FC236}">
                    <a16:creationId xmlns:a16="http://schemas.microsoft.com/office/drawing/2014/main" id="{46630D7B-4BA5-4989-8F72-A67D800FFF51}"/>
                  </a:ext>
                </a:extLst>
              </p:cNvPr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2353780" y="2748984"/>
                <a:ext cx="328502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800" dirty="0">
                    <a:solidFill>
                      <a:schemeClr val="tx1">
                        <a:lumMod val="85000"/>
                        <a:lumOff val="15000"/>
                        <a:alpha val="70000"/>
                      </a:schemeClr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</a:rPr>
                  <a:t>Introduction of atmospheric business stable company publicity</a:t>
                </a: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872817" y="3393996"/>
            <a:ext cx="4205883" cy="761227"/>
            <a:chOff x="1419063" y="2245610"/>
            <a:chExt cx="4205883" cy="761227"/>
          </a:xfrm>
        </p:grpSpPr>
        <p:grpSp>
          <p:nvGrpSpPr>
            <p:cNvPr id="56" name="组合 55"/>
            <p:cNvGrpSpPr/>
            <p:nvPr/>
          </p:nvGrpSpPr>
          <p:grpSpPr>
            <a:xfrm>
              <a:off x="1419063" y="2245610"/>
              <a:ext cx="761227" cy="761227"/>
              <a:chOff x="1419063" y="2245610"/>
              <a:chExt cx="761227" cy="761227"/>
            </a:xfrm>
            <a:effectLst>
              <a:outerShdw blurRad="101600" dist="38100" dir="2700000" algn="tl" rotWithShape="0">
                <a:prstClr val="black">
                  <a:alpha val="25000"/>
                </a:prstClr>
              </a:outerShdw>
            </a:effectLst>
          </p:grpSpPr>
          <p:sp>
            <p:nvSpPr>
              <p:cNvPr id="60" name="菱形 59"/>
              <p:cNvSpPr/>
              <p:nvPr/>
            </p:nvSpPr>
            <p:spPr>
              <a:xfrm>
                <a:off x="1419063" y="2245610"/>
                <a:ext cx="761227" cy="761227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  <p:sp>
            <p:nvSpPr>
              <p:cNvPr id="61" name="文本框 60"/>
              <p:cNvSpPr txBox="1"/>
              <p:nvPr/>
            </p:nvSpPr>
            <p:spPr>
              <a:xfrm>
                <a:off x="1551852" y="2426388"/>
                <a:ext cx="4956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effectLst>
                      <a:outerShdw blurRad="25400" dist="25400" dir="2700000" algn="tl">
                        <a:srgbClr val="000000">
                          <a:alpha val="25000"/>
                        </a:srgbClr>
                      </a:outerShdw>
                    </a:effectLst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</p:grpSp>
        <p:grpSp>
          <p:nvGrpSpPr>
            <p:cNvPr id="57" name="组合 56"/>
            <p:cNvGrpSpPr/>
            <p:nvPr/>
          </p:nvGrpSpPr>
          <p:grpSpPr>
            <a:xfrm>
              <a:off x="2302312" y="2265165"/>
              <a:ext cx="3322634" cy="691543"/>
              <a:chOff x="2316167" y="2334440"/>
              <a:chExt cx="3322634" cy="691543"/>
            </a:xfrm>
          </p:grpSpPr>
          <p:sp>
            <p:nvSpPr>
              <p:cNvPr id="58" name="文本框 57"/>
              <p:cNvSpPr txBox="1"/>
              <p:nvPr/>
            </p:nvSpPr>
            <p:spPr>
              <a:xfrm>
                <a:off x="2316167" y="2334440"/>
                <a:ext cx="28597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28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25400" dist="25400" dir="2700000" algn="tl">
                        <a:srgbClr val="000000">
                          <a:alpha val="25000"/>
                        </a:srgbClr>
                      </a:outerShdw>
                    </a:effectLst>
                    <a:latin typeface="思源黑体" panose="020B0500000000000000" pitchFamily="34" charset="-122"/>
                    <a:ea typeface="思源黑体" panose="020B0500000000000000" pitchFamily="34" charset="-122"/>
                  </a:defRPr>
                </a:lvl1pPr>
              </a:lstStyle>
              <a:p>
                <a:r>
                  <a:rPr lang="en-US" altLang="zh-CN" dirty="0"/>
                  <a:t>Add title text</a:t>
                </a:r>
                <a:endParaRPr lang="zh-CN" altLang="en-US" dirty="0"/>
              </a:p>
            </p:txBody>
          </p:sp>
          <p:sp>
            <p:nvSpPr>
              <p:cNvPr id="59" name="PA-文本框 50">
                <a:extLst>
                  <a:ext uri="{FF2B5EF4-FFF2-40B4-BE49-F238E27FC236}">
                    <a16:creationId xmlns:a16="http://schemas.microsoft.com/office/drawing/2014/main" id="{46630D7B-4BA5-4989-8F72-A67D800FFF51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2353780" y="2748984"/>
                <a:ext cx="328502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800" dirty="0">
                    <a:solidFill>
                      <a:schemeClr val="tx1">
                        <a:lumMod val="85000"/>
                        <a:lumOff val="15000"/>
                        <a:alpha val="70000"/>
                      </a:schemeClr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</a:rPr>
                  <a:t>Introduction of atmospheric business stable company publicity</a:t>
                </a:r>
              </a:p>
            </p:txBody>
          </p:sp>
        </p:grpSp>
      </p:grpSp>
      <p:grpSp>
        <p:nvGrpSpPr>
          <p:cNvPr id="62" name="组合 61"/>
          <p:cNvGrpSpPr/>
          <p:nvPr/>
        </p:nvGrpSpPr>
        <p:grpSpPr>
          <a:xfrm>
            <a:off x="872817" y="4445952"/>
            <a:ext cx="4205883" cy="761227"/>
            <a:chOff x="1419063" y="2245610"/>
            <a:chExt cx="4205883" cy="761227"/>
          </a:xfrm>
        </p:grpSpPr>
        <p:grpSp>
          <p:nvGrpSpPr>
            <p:cNvPr id="63" name="组合 62"/>
            <p:cNvGrpSpPr/>
            <p:nvPr/>
          </p:nvGrpSpPr>
          <p:grpSpPr>
            <a:xfrm>
              <a:off x="1419063" y="2245610"/>
              <a:ext cx="761227" cy="761227"/>
              <a:chOff x="1419063" y="2245610"/>
              <a:chExt cx="761227" cy="761227"/>
            </a:xfrm>
            <a:effectLst>
              <a:outerShdw blurRad="101600" dist="38100" dir="2700000" algn="tl" rotWithShape="0">
                <a:prstClr val="black">
                  <a:alpha val="25000"/>
                </a:prstClr>
              </a:outerShdw>
            </a:effectLst>
          </p:grpSpPr>
          <p:sp>
            <p:nvSpPr>
              <p:cNvPr id="67" name="菱形 66"/>
              <p:cNvSpPr/>
              <p:nvPr/>
            </p:nvSpPr>
            <p:spPr>
              <a:xfrm>
                <a:off x="1419063" y="2245610"/>
                <a:ext cx="761227" cy="761227"/>
              </a:xfrm>
              <a:prstGeom prst="diamond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  <p:sp>
            <p:nvSpPr>
              <p:cNvPr id="68" name="文本框 67"/>
              <p:cNvSpPr txBox="1"/>
              <p:nvPr/>
            </p:nvSpPr>
            <p:spPr>
              <a:xfrm>
                <a:off x="1551852" y="2426388"/>
                <a:ext cx="4956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effectLst>
                      <a:outerShdw blurRad="25400" dist="25400" dir="2700000" algn="tl">
                        <a:srgbClr val="000000">
                          <a:alpha val="25000"/>
                        </a:srgbClr>
                      </a:outerShdw>
                    </a:effectLst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03</a:t>
                </a:r>
                <a:endParaRPr lang="zh-CN" altLang="en-US" sz="2000" dirty="0">
                  <a:solidFill>
                    <a:schemeClr val="bg1"/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>
              <a:off x="2302312" y="2265165"/>
              <a:ext cx="3322634" cy="691543"/>
              <a:chOff x="2316167" y="2334440"/>
              <a:chExt cx="3322634" cy="691543"/>
            </a:xfrm>
          </p:grpSpPr>
          <p:sp>
            <p:nvSpPr>
              <p:cNvPr id="65" name="文本框 64"/>
              <p:cNvSpPr txBox="1"/>
              <p:nvPr/>
            </p:nvSpPr>
            <p:spPr>
              <a:xfrm>
                <a:off x="2316167" y="2334440"/>
                <a:ext cx="29582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28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25400" dist="25400" dir="2700000" algn="tl">
                        <a:srgbClr val="000000">
                          <a:alpha val="25000"/>
                        </a:srgbClr>
                      </a:outerShdw>
                    </a:effectLst>
                    <a:latin typeface="思源黑体" panose="020B0500000000000000" pitchFamily="34" charset="-122"/>
                    <a:ea typeface="思源黑体" panose="020B0500000000000000" pitchFamily="34" charset="-122"/>
                  </a:defRPr>
                </a:lvl1pPr>
              </a:lstStyle>
              <a:p>
                <a:r>
                  <a:rPr lang="en-US" altLang="zh-CN" dirty="0"/>
                  <a:t>Add title text</a:t>
                </a:r>
                <a:endParaRPr lang="zh-CN" altLang="en-US" dirty="0"/>
              </a:p>
            </p:txBody>
          </p:sp>
          <p:sp>
            <p:nvSpPr>
              <p:cNvPr id="66" name="PA-文本框 50">
                <a:extLst>
                  <a:ext uri="{FF2B5EF4-FFF2-40B4-BE49-F238E27FC236}">
                    <a16:creationId xmlns:a16="http://schemas.microsoft.com/office/drawing/2014/main" id="{46630D7B-4BA5-4989-8F72-A67D800FFF51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2353780" y="2748984"/>
                <a:ext cx="328502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800" dirty="0">
                    <a:solidFill>
                      <a:schemeClr val="tx1">
                        <a:lumMod val="85000"/>
                        <a:lumOff val="15000"/>
                        <a:alpha val="70000"/>
                      </a:schemeClr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</a:rPr>
                  <a:t>Introduction of atmospheric business stable company publicity</a:t>
                </a:r>
              </a:p>
            </p:txBody>
          </p:sp>
        </p:grpSp>
      </p:grpSp>
      <p:grpSp>
        <p:nvGrpSpPr>
          <p:cNvPr id="69" name="组合 68"/>
          <p:cNvGrpSpPr/>
          <p:nvPr/>
        </p:nvGrpSpPr>
        <p:grpSpPr>
          <a:xfrm>
            <a:off x="872817" y="5497909"/>
            <a:ext cx="4205883" cy="761227"/>
            <a:chOff x="1419063" y="2245610"/>
            <a:chExt cx="4205883" cy="761227"/>
          </a:xfrm>
        </p:grpSpPr>
        <p:grpSp>
          <p:nvGrpSpPr>
            <p:cNvPr id="70" name="组合 69"/>
            <p:cNvGrpSpPr/>
            <p:nvPr/>
          </p:nvGrpSpPr>
          <p:grpSpPr>
            <a:xfrm>
              <a:off x="1419063" y="2245610"/>
              <a:ext cx="761227" cy="761227"/>
              <a:chOff x="1419063" y="2245610"/>
              <a:chExt cx="761227" cy="761227"/>
            </a:xfrm>
            <a:effectLst>
              <a:outerShdw blurRad="101600" dist="38100" dir="2700000" algn="tl" rotWithShape="0">
                <a:prstClr val="black">
                  <a:alpha val="25000"/>
                </a:prstClr>
              </a:outerShdw>
            </a:effectLst>
          </p:grpSpPr>
          <p:sp>
            <p:nvSpPr>
              <p:cNvPr id="74" name="菱形 73"/>
              <p:cNvSpPr/>
              <p:nvPr/>
            </p:nvSpPr>
            <p:spPr>
              <a:xfrm>
                <a:off x="1419063" y="2245610"/>
                <a:ext cx="761227" cy="761227"/>
              </a:xfrm>
              <a:prstGeom prst="diamond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  <p:sp>
            <p:nvSpPr>
              <p:cNvPr id="75" name="文本框 74"/>
              <p:cNvSpPr txBox="1"/>
              <p:nvPr/>
            </p:nvSpPr>
            <p:spPr>
              <a:xfrm>
                <a:off x="1551852" y="2426388"/>
                <a:ext cx="4956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effectLst>
                      <a:outerShdw blurRad="25400" dist="25400" dir="2700000" algn="tl">
                        <a:srgbClr val="000000">
                          <a:alpha val="25000"/>
                        </a:srgbClr>
                      </a:outerShdw>
                    </a:effectLst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04</a:t>
                </a:r>
                <a:endParaRPr lang="zh-CN" altLang="en-US" sz="2000" dirty="0">
                  <a:solidFill>
                    <a:schemeClr val="bg1"/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</p:grpSp>
        <p:grpSp>
          <p:nvGrpSpPr>
            <p:cNvPr id="71" name="组合 70"/>
            <p:cNvGrpSpPr/>
            <p:nvPr/>
          </p:nvGrpSpPr>
          <p:grpSpPr>
            <a:xfrm>
              <a:off x="2302312" y="2265165"/>
              <a:ext cx="3322634" cy="691543"/>
              <a:chOff x="2316167" y="2334440"/>
              <a:chExt cx="3322634" cy="691543"/>
            </a:xfrm>
          </p:grpSpPr>
          <p:sp>
            <p:nvSpPr>
              <p:cNvPr id="72" name="文本框 71"/>
              <p:cNvSpPr txBox="1"/>
              <p:nvPr/>
            </p:nvSpPr>
            <p:spPr>
              <a:xfrm>
                <a:off x="2316167" y="2334440"/>
                <a:ext cx="30533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28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25400" dist="25400" dir="2700000" algn="tl">
                        <a:srgbClr val="000000">
                          <a:alpha val="25000"/>
                        </a:srgbClr>
                      </a:outerShdw>
                    </a:effectLst>
                    <a:latin typeface="思源黑体" panose="020B0500000000000000" pitchFamily="34" charset="-122"/>
                    <a:ea typeface="思源黑体" panose="020B0500000000000000" pitchFamily="34" charset="-122"/>
                  </a:defRPr>
                </a:lvl1pPr>
              </a:lstStyle>
              <a:p>
                <a:r>
                  <a:rPr lang="en-US" altLang="zh-CN" dirty="0"/>
                  <a:t>Add title text</a:t>
                </a:r>
                <a:endParaRPr lang="zh-CN" altLang="en-US" dirty="0"/>
              </a:p>
            </p:txBody>
          </p:sp>
          <p:sp>
            <p:nvSpPr>
              <p:cNvPr id="73" name="PA-文本框 50">
                <a:extLst>
                  <a:ext uri="{FF2B5EF4-FFF2-40B4-BE49-F238E27FC236}">
                    <a16:creationId xmlns:a16="http://schemas.microsoft.com/office/drawing/2014/main" id="{46630D7B-4BA5-4989-8F72-A67D800FFF51}"/>
                  </a:ext>
                </a:extLst>
              </p:cNvPr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2353780" y="2748984"/>
                <a:ext cx="328502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800" dirty="0">
                    <a:solidFill>
                      <a:schemeClr val="tx1">
                        <a:lumMod val="85000"/>
                        <a:lumOff val="15000"/>
                        <a:alpha val="70000"/>
                      </a:schemeClr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</a:rPr>
                  <a:t>Introduction of atmospheric business stable company publicity</a:t>
                </a:r>
              </a:p>
            </p:txBody>
          </p:sp>
        </p:grpSp>
      </p:grpSp>
      <p:grpSp>
        <p:nvGrpSpPr>
          <p:cNvPr id="83" name="组合 82"/>
          <p:cNvGrpSpPr/>
          <p:nvPr/>
        </p:nvGrpSpPr>
        <p:grpSpPr>
          <a:xfrm>
            <a:off x="611417" y="1762927"/>
            <a:ext cx="6233175" cy="0"/>
            <a:chOff x="780724" y="1888393"/>
            <a:chExt cx="6233175" cy="0"/>
          </a:xfr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grpSpPr>
        <p:cxnSp>
          <p:nvCxnSpPr>
            <p:cNvPr id="76" name="直接连接符 75"/>
            <p:cNvCxnSpPr/>
            <p:nvPr/>
          </p:nvCxnSpPr>
          <p:spPr>
            <a:xfrm>
              <a:off x="829382" y="1888393"/>
              <a:ext cx="6184517" cy="0"/>
            </a:xfrm>
            <a:prstGeom prst="line">
              <a:avLst/>
            </a:prstGeom>
            <a:ln w="12700">
              <a:solidFill>
                <a:schemeClr val="bg1">
                  <a:lumMod val="65000"/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>
              <a:off x="780724" y="1888393"/>
              <a:ext cx="1429436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9">
            <a:extLst>
              <a:ext uri="{FF2B5EF4-FFF2-40B4-BE49-F238E27FC236}">
                <a16:creationId xmlns:a16="http://schemas.microsoft.com/office/drawing/2014/main" id="{FF11A90E-4E60-197F-DCE6-A43776017FDA}"/>
              </a:ext>
            </a:extLst>
          </p:cNvPr>
          <p:cNvSpPr txBox="1"/>
          <p:nvPr/>
        </p:nvSpPr>
        <p:spPr>
          <a:xfrm>
            <a:off x="0" y="0"/>
            <a:ext cx="453651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下载 </a:t>
            </a:r>
            <a:r>
              <a:rPr lang="en-US" altLang="zh-CN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227713607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5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5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6" grpId="0" animBg="1"/>
      <p:bldP spid="29" grpId="0" animBg="1"/>
      <p:bldP spid="25" grpId="0" animBg="1"/>
      <p:bldP spid="28" grpId="0" animBg="1"/>
      <p:bldP spid="23" grpId="0" animBg="1"/>
      <p:bldP spid="27" grpId="0" animBg="1"/>
      <p:bldP spid="21" grpId="0" animBg="1"/>
      <p:bldP spid="4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 30">
            <a:extLst>
              <a:ext uri="{FF2B5EF4-FFF2-40B4-BE49-F238E27FC236}">
                <a16:creationId xmlns:a16="http://schemas.microsoft.com/office/drawing/2014/main" id="{C3A50151-24DA-1847-618D-C14AD4E677AD}"/>
              </a:ext>
            </a:extLst>
          </p:cNvPr>
          <p:cNvSpPr/>
          <p:nvPr/>
        </p:nvSpPr>
        <p:spPr>
          <a:xfrm>
            <a:off x="6667997" y="1949542"/>
            <a:ext cx="4299809" cy="2182944"/>
          </a:xfrm>
          <a:custGeom>
            <a:avLst/>
            <a:gdLst>
              <a:gd name="connsiteX0" fmla="*/ 0 w 4538761"/>
              <a:gd name="connsiteY0" fmla="*/ 0 h 2304256"/>
              <a:gd name="connsiteX1" fmla="*/ 657225 w 4538761"/>
              <a:gd name="connsiteY1" fmla="*/ 0 h 2304256"/>
              <a:gd name="connsiteX2" fmla="*/ 3881536 w 4538761"/>
              <a:gd name="connsiteY2" fmla="*/ 0 h 2304256"/>
              <a:gd name="connsiteX3" fmla="*/ 4538761 w 4538761"/>
              <a:gd name="connsiteY3" fmla="*/ 0 h 2304256"/>
              <a:gd name="connsiteX4" fmla="*/ 4538761 w 4538761"/>
              <a:gd name="connsiteY4" fmla="*/ 2304256 h 2304256"/>
              <a:gd name="connsiteX5" fmla="*/ 3881536 w 4538761"/>
              <a:gd name="connsiteY5" fmla="*/ 2304256 h 2304256"/>
              <a:gd name="connsiteX6" fmla="*/ 2026478 w 4538761"/>
              <a:gd name="connsiteY6" fmla="*/ 2304256 h 2304256"/>
              <a:gd name="connsiteX7" fmla="*/ 1369253 w 4538761"/>
              <a:gd name="connsiteY7" fmla="*/ 2304256 h 2304256"/>
              <a:gd name="connsiteX8" fmla="*/ 1512168 w 4538761"/>
              <a:gd name="connsiteY8" fmla="*/ 1677363 h 2304256"/>
              <a:gd name="connsiteX9" fmla="*/ 0 w 4538761"/>
              <a:gd name="connsiteY9" fmla="*/ 2487 h 230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38761" h="2304256">
                <a:moveTo>
                  <a:pt x="0" y="0"/>
                </a:moveTo>
                <a:lnTo>
                  <a:pt x="657225" y="0"/>
                </a:lnTo>
                <a:lnTo>
                  <a:pt x="3881536" y="0"/>
                </a:lnTo>
                <a:lnTo>
                  <a:pt x="4538761" y="0"/>
                </a:lnTo>
                <a:lnTo>
                  <a:pt x="4538761" y="2304256"/>
                </a:lnTo>
                <a:lnTo>
                  <a:pt x="3881536" y="2304256"/>
                </a:lnTo>
                <a:lnTo>
                  <a:pt x="2026478" y="2304256"/>
                </a:lnTo>
                <a:lnTo>
                  <a:pt x="1369253" y="2304256"/>
                </a:lnTo>
                <a:cubicBezTo>
                  <a:pt x="1462281" y="2110321"/>
                  <a:pt x="1512168" y="1898640"/>
                  <a:pt x="1512168" y="1677363"/>
                </a:cubicBezTo>
                <a:cubicBezTo>
                  <a:pt x="1512168" y="886497"/>
                  <a:pt x="874903" y="218207"/>
                  <a:pt x="0" y="2487"/>
                </a:cubicBezTo>
                <a:close/>
              </a:path>
            </a:pathLst>
          </a:custGeom>
          <a:solidFill>
            <a:srgbClr val="FFFFFF"/>
          </a:solidFill>
          <a:ln w="12700" cap="flat" cmpd="sng" algn="ctr"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100000">
                  <a:schemeClr val="accent3"/>
                </a:gs>
              </a:gsLst>
              <a:lin ang="0" scaled="1"/>
              <a:tileRect/>
            </a:gradFill>
            <a:prstDash val="solid"/>
            <a:miter lim="800000"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04C5015E-1000-363E-70AC-05DD1A782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5841" y="2225803"/>
            <a:ext cx="2270563" cy="40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US" altLang="zh-CN" b="1" kern="0" dirty="0">
                <a:solidFill>
                  <a:schemeClr val="accent5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Add title text</a:t>
            </a:r>
            <a:endParaRPr lang="zh-CN" altLang="en-US" b="1" kern="0" dirty="0">
              <a:solidFill>
                <a:schemeClr val="accent5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FE0CF9AC-B181-A32E-9243-222D8562AC67}"/>
              </a:ext>
            </a:extLst>
          </p:cNvPr>
          <p:cNvSpPr txBox="1"/>
          <p:nvPr/>
        </p:nvSpPr>
        <p:spPr bwMode="auto">
          <a:xfrm>
            <a:off x="8195841" y="2635580"/>
            <a:ext cx="2698279" cy="1225977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Click here to add content, content to match the title. </a:t>
            </a:r>
            <a:endParaRPr lang="zh-CN" alt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34" name="任意多边形 33">
            <a:extLst>
              <a:ext uri="{FF2B5EF4-FFF2-40B4-BE49-F238E27FC236}">
                <a16:creationId xmlns:a16="http://schemas.microsoft.com/office/drawing/2014/main" id="{422371AE-50A3-71DA-EC70-654A7970B9D5}"/>
              </a:ext>
            </a:extLst>
          </p:cNvPr>
          <p:cNvSpPr>
            <a:spLocks/>
          </p:cNvSpPr>
          <p:nvPr/>
        </p:nvSpPr>
        <p:spPr bwMode="auto">
          <a:xfrm>
            <a:off x="1138003" y="3635474"/>
            <a:ext cx="3499135" cy="2387017"/>
          </a:xfrm>
          <a:custGeom>
            <a:avLst/>
            <a:gdLst>
              <a:gd name="connsiteX0" fmla="*/ 2359927 w 3499134"/>
              <a:gd name="connsiteY0" fmla="*/ 0 h 2387017"/>
              <a:gd name="connsiteX1" fmla="*/ 2359823 w 3499134"/>
              <a:gd name="connsiteY1" fmla="*/ 191 h 2387017"/>
              <a:gd name="connsiteX2" fmla="*/ 2440140 w 3499134"/>
              <a:gd name="connsiteY2" fmla="*/ 139 h 2387017"/>
              <a:gd name="connsiteX3" fmla="*/ 2657927 w 3499134"/>
              <a:gd name="connsiteY3" fmla="*/ 0 h 2387017"/>
              <a:gd name="connsiteX4" fmla="*/ 2657924 w 3499134"/>
              <a:gd name="connsiteY4" fmla="*/ 6 h 2387017"/>
              <a:gd name="connsiteX5" fmla="*/ 2660187 w 3499134"/>
              <a:gd name="connsiteY5" fmla="*/ 5 h 2387017"/>
              <a:gd name="connsiteX6" fmla="*/ 2666958 w 3499134"/>
              <a:gd name="connsiteY6" fmla="*/ 0 h 2387017"/>
              <a:gd name="connsiteX7" fmla="*/ 2666855 w 3499134"/>
              <a:gd name="connsiteY7" fmla="*/ 191 h 2387017"/>
              <a:gd name="connsiteX8" fmla="*/ 2747172 w 3499134"/>
              <a:gd name="connsiteY8" fmla="*/ 139 h 2387017"/>
              <a:gd name="connsiteX9" fmla="*/ 2838078 w 3499134"/>
              <a:gd name="connsiteY9" fmla="*/ 81 h 2387017"/>
              <a:gd name="connsiteX10" fmla="*/ 2906205 w 3499134"/>
              <a:gd name="connsiteY10" fmla="*/ 38 h 2387017"/>
              <a:gd name="connsiteX11" fmla="*/ 2859421 w 3499134"/>
              <a:gd name="connsiteY11" fmla="*/ 81608 h 2387017"/>
              <a:gd name="connsiteX12" fmla="*/ 3142258 w 3499134"/>
              <a:gd name="connsiteY12" fmla="*/ 2233611 h 2387017"/>
              <a:gd name="connsiteX13" fmla="*/ 3483494 w 3499134"/>
              <a:gd name="connsiteY13" fmla="*/ 2384148 h 2387017"/>
              <a:gd name="connsiteX14" fmla="*/ 3499134 w 3499134"/>
              <a:gd name="connsiteY14" fmla="*/ 2387017 h 2387017"/>
              <a:gd name="connsiteX15" fmla="*/ 3270484 w 3499134"/>
              <a:gd name="connsiteY15" fmla="*/ 2387017 h 2387017"/>
              <a:gd name="connsiteX16" fmla="*/ 3261454 w 3499134"/>
              <a:gd name="connsiteY16" fmla="*/ 2387017 h 2387017"/>
              <a:gd name="connsiteX17" fmla="*/ 2963453 w 3499134"/>
              <a:gd name="connsiteY17" fmla="*/ 2387017 h 2387017"/>
              <a:gd name="connsiteX18" fmla="*/ 609548 w 3499134"/>
              <a:gd name="connsiteY18" fmla="*/ 2387017 h 2387017"/>
              <a:gd name="connsiteX19" fmla="*/ 311547 w 3499134"/>
              <a:gd name="connsiteY19" fmla="*/ 2387017 h 2387017"/>
              <a:gd name="connsiteX20" fmla="*/ 302517 w 3499134"/>
              <a:gd name="connsiteY20" fmla="*/ 2387017 h 2387017"/>
              <a:gd name="connsiteX21" fmla="*/ 4516 w 3499134"/>
              <a:gd name="connsiteY21" fmla="*/ 2387017 h 2387017"/>
              <a:gd name="connsiteX22" fmla="*/ 0 w 3499134"/>
              <a:gd name="connsiteY22" fmla="*/ 1506 h 2387017"/>
              <a:gd name="connsiteX23" fmla="*/ 2359927 w 3499134"/>
              <a:gd name="connsiteY23" fmla="*/ 0 h 238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99134" h="2387017">
                <a:moveTo>
                  <a:pt x="2359927" y="0"/>
                </a:moveTo>
                <a:lnTo>
                  <a:pt x="2359823" y="191"/>
                </a:lnTo>
                <a:lnTo>
                  <a:pt x="2440140" y="139"/>
                </a:lnTo>
                <a:cubicBezTo>
                  <a:pt x="2574961" y="53"/>
                  <a:pt x="2657927" y="0"/>
                  <a:pt x="2657927" y="0"/>
                </a:cubicBezTo>
                <a:lnTo>
                  <a:pt x="2657924" y="6"/>
                </a:lnTo>
                <a:lnTo>
                  <a:pt x="2660187" y="5"/>
                </a:lnTo>
                <a:cubicBezTo>
                  <a:pt x="2664653" y="2"/>
                  <a:pt x="2666958" y="0"/>
                  <a:pt x="2666958" y="0"/>
                </a:cubicBezTo>
                <a:lnTo>
                  <a:pt x="2666855" y="191"/>
                </a:lnTo>
                <a:lnTo>
                  <a:pt x="2747172" y="139"/>
                </a:lnTo>
                <a:cubicBezTo>
                  <a:pt x="2780877" y="118"/>
                  <a:pt x="2811341" y="98"/>
                  <a:pt x="2838078" y="81"/>
                </a:cubicBezTo>
                <a:lnTo>
                  <a:pt x="2906205" y="38"/>
                </a:lnTo>
                <a:lnTo>
                  <a:pt x="2859421" y="81608"/>
                </a:lnTo>
                <a:cubicBezTo>
                  <a:pt x="2604583" y="551705"/>
                  <a:pt x="2226032" y="1631319"/>
                  <a:pt x="3142258" y="2233611"/>
                </a:cubicBezTo>
                <a:cubicBezTo>
                  <a:pt x="3244769" y="2302270"/>
                  <a:pt x="3359659" y="2351991"/>
                  <a:pt x="3483494" y="2384148"/>
                </a:cubicBezTo>
                <a:lnTo>
                  <a:pt x="3499134" y="2387017"/>
                </a:lnTo>
                <a:lnTo>
                  <a:pt x="3270484" y="2387017"/>
                </a:lnTo>
                <a:lnTo>
                  <a:pt x="3261454" y="2387017"/>
                </a:lnTo>
                <a:lnTo>
                  <a:pt x="2963453" y="2387017"/>
                </a:lnTo>
                <a:lnTo>
                  <a:pt x="609548" y="2387017"/>
                </a:lnTo>
                <a:lnTo>
                  <a:pt x="311547" y="2387017"/>
                </a:lnTo>
                <a:lnTo>
                  <a:pt x="302517" y="2387017"/>
                </a:lnTo>
                <a:lnTo>
                  <a:pt x="4516" y="2387017"/>
                </a:lnTo>
                <a:lnTo>
                  <a:pt x="0" y="1506"/>
                </a:lnTo>
                <a:cubicBezTo>
                  <a:pt x="0" y="1506"/>
                  <a:pt x="2359927" y="0"/>
                  <a:pt x="2359927" y="0"/>
                </a:cubicBezTo>
                <a:close/>
              </a:path>
            </a:pathLst>
          </a:custGeom>
          <a:solidFill>
            <a:srgbClr val="FFFFFF"/>
          </a:solidFill>
          <a:ln w="12700" cap="flat" cmpd="sng" algn="ctr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prstDash val="solid"/>
            <a:miter lim="800000"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43BBD1AB-6FC5-71CD-3A91-B50E1A7AD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71" y="3972570"/>
            <a:ext cx="2488223" cy="40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US" altLang="zh-CN" b="1" kern="0" dirty="0">
                <a:solidFill>
                  <a:schemeClr val="accent5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Add title text</a:t>
            </a:r>
            <a:endParaRPr lang="zh-CN" altLang="en-US" b="1" kern="0" dirty="0">
              <a:solidFill>
                <a:schemeClr val="accent5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F411E2D6-B9C9-029C-AE00-C9C894E48CB2}"/>
              </a:ext>
            </a:extLst>
          </p:cNvPr>
          <p:cNvSpPr txBox="1"/>
          <p:nvPr/>
        </p:nvSpPr>
        <p:spPr bwMode="auto">
          <a:xfrm>
            <a:off x="1238270" y="4500399"/>
            <a:ext cx="2488223" cy="1224887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Click here to add content, content to match the title. </a:t>
            </a:r>
            <a:endParaRPr lang="zh-CN" altLang="en-US" sz="1200" kern="0" dirty="0">
              <a:solidFill>
                <a:schemeClr val="tx1">
                  <a:lumMod val="65000"/>
                  <a:lumOff val="3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A8479957-8DFC-B91B-1E7F-94D99ECFF447}"/>
              </a:ext>
            </a:extLst>
          </p:cNvPr>
          <p:cNvGrpSpPr/>
          <p:nvPr/>
        </p:nvGrpSpPr>
        <p:grpSpPr>
          <a:xfrm>
            <a:off x="4593779" y="2942395"/>
            <a:ext cx="2224087" cy="1796390"/>
            <a:chOff x="4655924" y="2712951"/>
            <a:chExt cx="2224087" cy="1796390"/>
          </a:xfrm>
        </p:grpSpPr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D93B1C-0821-2212-0604-583E87F67A37}"/>
                </a:ext>
              </a:extLst>
            </p:cNvPr>
            <p:cNvGrpSpPr/>
            <p:nvPr/>
          </p:nvGrpSpPr>
          <p:grpSpPr>
            <a:xfrm>
              <a:off x="4655924" y="2712951"/>
              <a:ext cx="2224087" cy="1796390"/>
              <a:chOff x="4655924" y="2712951"/>
              <a:chExt cx="2224087" cy="1796390"/>
            </a:xfrm>
          </p:grpSpPr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A1333579-3E41-9D6A-30D1-A8F6193F71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804046">
                <a:off x="5067086" y="2696416"/>
                <a:ext cx="1401763" cy="2224087"/>
              </a:xfrm>
              <a:prstGeom prst="ellipse">
                <a:avLst/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legacyObliqueBottomRight"/>
                <a:lightRig rig="contrasting" dir="b"/>
              </a:scene3d>
              <a:sp3d extrusionH="430200">
                <a:bevelT w="13500" h="13500" prst="angle"/>
                <a:bevelB w="13500" h="13500" prst="angle"/>
                <a:extrusionClr>
                  <a:srgbClr val="C5C5C5"/>
                </a:extrusionClr>
              </a:sp3d>
            </p:spPr>
            <p:txBody>
              <a:bodyPr rot="10800000" vert="eaVert" wrap="none" anchor="ctr">
                <a:noAutofit/>
                <a:flatTx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1">
                  <a:ln>
                    <a:noFill/>
                  </a:ln>
                  <a:solidFill>
                    <a:srgbClr val="F6C07E"/>
                  </a:solidFill>
                  <a:effectLst/>
                  <a:uLnTx/>
                  <a:uFillTx/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  <p:sp>
            <p:nvSpPr>
              <p:cNvPr id="41" name="任意多边形 40">
                <a:extLst>
                  <a:ext uri="{FF2B5EF4-FFF2-40B4-BE49-F238E27FC236}">
                    <a16:creationId xmlns:a16="http://schemas.microsoft.com/office/drawing/2014/main" id="{DE370ACA-6C0A-622C-FF8A-28BB69B372AA}"/>
                  </a:ext>
                </a:extLst>
              </p:cNvPr>
              <p:cNvSpPr/>
              <p:nvPr/>
            </p:nvSpPr>
            <p:spPr>
              <a:xfrm rot="2604392">
                <a:off x="5273666" y="2712951"/>
                <a:ext cx="1265168" cy="1657947"/>
              </a:xfrm>
              <a:custGeom>
                <a:avLst/>
                <a:gdLst>
                  <a:gd name="connsiteX0" fmla="*/ 321548 w 1265168"/>
                  <a:gd name="connsiteY0" fmla="*/ 193867 h 1657947"/>
                  <a:gd name="connsiteX1" fmla="*/ 729314 w 1265168"/>
                  <a:gd name="connsiteY1" fmla="*/ 0 h 1657947"/>
                  <a:gd name="connsiteX2" fmla="*/ 1245017 w 1265168"/>
                  <a:gd name="connsiteY2" fmla="*/ 332480 h 1657947"/>
                  <a:gd name="connsiteX3" fmla="*/ 1265168 w 1265168"/>
                  <a:gd name="connsiteY3" fmla="*/ 370494 h 1657947"/>
                  <a:gd name="connsiteX4" fmla="*/ 1165395 w 1265168"/>
                  <a:gd name="connsiteY4" fmla="*/ 430525 h 1657947"/>
                  <a:gd name="connsiteX5" fmla="*/ 105786 w 1265168"/>
                  <a:gd name="connsiteY5" fmla="*/ 1601581 h 1657947"/>
                  <a:gd name="connsiteX6" fmla="*/ 85536 w 1265168"/>
                  <a:gd name="connsiteY6" fmla="*/ 1657947 h 1657947"/>
                  <a:gd name="connsiteX7" fmla="*/ 57313 w 1265168"/>
                  <a:gd name="connsiteY7" fmla="*/ 1577014 h 1657947"/>
                  <a:gd name="connsiteX8" fmla="*/ 0 w 1265168"/>
                  <a:gd name="connsiteY8" fmla="*/ 1135159 h 1657947"/>
                  <a:gd name="connsiteX9" fmla="*/ 321548 w 1265168"/>
                  <a:gd name="connsiteY9" fmla="*/ 193867 h 1657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65168" h="1657947">
                    <a:moveTo>
                      <a:pt x="321548" y="193867"/>
                    </a:moveTo>
                    <a:cubicBezTo>
                      <a:pt x="437947" y="71470"/>
                      <a:pt x="578268" y="0"/>
                      <a:pt x="729314" y="0"/>
                    </a:cubicBezTo>
                    <a:cubicBezTo>
                      <a:pt x="930709" y="0"/>
                      <a:pt x="1113037" y="127057"/>
                      <a:pt x="1245017" y="332480"/>
                    </a:cubicBezTo>
                    <a:lnTo>
                      <a:pt x="1265168" y="370494"/>
                    </a:lnTo>
                    <a:lnTo>
                      <a:pt x="1165395" y="430525"/>
                    </a:lnTo>
                    <a:cubicBezTo>
                      <a:pt x="648966" y="762029"/>
                      <a:pt x="274404" y="1193552"/>
                      <a:pt x="105786" y="1601581"/>
                    </a:cubicBezTo>
                    <a:lnTo>
                      <a:pt x="85536" y="1657947"/>
                    </a:lnTo>
                    <a:lnTo>
                      <a:pt x="57313" y="1577014"/>
                    </a:lnTo>
                    <a:cubicBezTo>
                      <a:pt x="20408" y="1441206"/>
                      <a:pt x="0" y="1291892"/>
                      <a:pt x="0" y="1135159"/>
                    </a:cubicBezTo>
                    <a:cubicBezTo>
                      <a:pt x="0" y="743327"/>
                      <a:pt x="127549" y="397864"/>
                      <a:pt x="321548" y="193867"/>
                    </a:cubicBezTo>
                    <a:close/>
                  </a:path>
                </a:pathLst>
              </a:custGeom>
              <a:solidFill>
                <a:srgbClr val="F0F0F0">
                  <a:alpha val="3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6C07E"/>
                  </a:solidFill>
                  <a:effectLst/>
                  <a:uLnTx/>
                  <a:uFillTx/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</p:grp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5F255B08-7CED-549B-89F6-CBEDDA176C4F}"/>
                </a:ext>
              </a:extLst>
            </p:cNvPr>
            <p:cNvSpPr txBox="1"/>
            <p:nvPr/>
          </p:nvSpPr>
          <p:spPr>
            <a:xfrm>
              <a:off x="4848481" y="3643700"/>
              <a:ext cx="1826141" cy="584775"/>
            </a:xfrm>
            <a:prstGeom prst="rect">
              <a:avLst/>
            </a:prstGeom>
            <a:noFill/>
            <a:scene3d>
              <a:camera prst="orthographicFront">
                <a:rot lat="20554272" lon="2009230" rev="20400000"/>
              </a:camera>
              <a:lightRig rig="threePt" dir="t"/>
            </a:scene3d>
          </p:spPr>
          <p:txBody>
            <a:bodyPr wrap="none" rtlCol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keyword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E2A0E3F9-8CA7-59C5-47E6-E8845BEBCE1D}"/>
              </a:ext>
            </a:extLst>
          </p:cNvPr>
          <p:cNvGrpSpPr/>
          <p:nvPr/>
        </p:nvGrpSpPr>
        <p:grpSpPr>
          <a:xfrm>
            <a:off x="3384103" y="2051147"/>
            <a:ext cx="4841883" cy="4367212"/>
            <a:chOff x="3446249" y="1821703"/>
            <a:chExt cx="4841882" cy="4367212"/>
          </a:xfrm>
        </p:grpSpPr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17AE7126-CACC-1D6D-C75F-7FA60AF154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97163" y="1821703"/>
              <a:ext cx="3890968" cy="2492375"/>
              <a:chOff x="606" y="1010"/>
              <a:chExt cx="2451" cy="1570"/>
            </a:xfrm>
          </p:grpSpPr>
          <p:sp>
            <p:nvSpPr>
              <p:cNvPr id="49" name="任意多边形 48">
                <a:extLst>
                  <a:ext uri="{FF2B5EF4-FFF2-40B4-BE49-F238E27FC236}">
                    <a16:creationId xmlns:a16="http://schemas.microsoft.com/office/drawing/2014/main" id="{BAC5ACE8-619A-3BEE-B2E4-9188448082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3" y="1564"/>
                <a:ext cx="261" cy="1016"/>
              </a:xfrm>
              <a:custGeom>
                <a:avLst/>
                <a:gdLst>
                  <a:gd name="T0" fmla="*/ 0 w 179"/>
                  <a:gd name="T1" fmla="*/ 2147483647 h 696"/>
                  <a:gd name="T2" fmla="*/ 2147483647 w 179"/>
                  <a:gd name="T3" fmla="*/ 2147483647 h 696"/>
                  <a:gd name="T4" fmla="*/ 2147483647 w 179"/>
                  <a:gd name="T5" fmla="*/ 2147483647 h 696"/>
                  <a:gd name="T6" fmla="*/ 2147483647 w 179"/>
                  <a:gd name="T7" fmla="*/ 2147483647 h 696"/>
                  <a:gd name="T8" fmla="*/ 2147483647 w 179"/>
                  <a:gd name="T9" fmla="*/ 0 h 696"/>
                  <a:gd name="T10" fmla="*/ 0 w 179"/>
                  <a:gd name="T11" fmla="*/ 2147483647 h 6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9"/>
                  <a:gd name="T19" fmla="*/ 0 h 696"/>
                  <a:gd name="T20" fmla="*/ 179 w 179"/>
                  <a:gd name="T21" fmla="*/ 696 h 6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9" h="696">
                    <a:moveTo>
                      <a:pt x="0" y="630"/>
                    </a:moveTo>
                    <a:cubicBezTo>
                      <a:pt x="19" y="659"/>
                      <a:pt x="42" y="696"/>
                      <a:pt x="42" y="696"/>
                    </a:cubicBezTo>
                    <a:cubicBezTo>
                      <a:pt x="42" y="696"/>
                      <a:pt x="134" y="518"/>
                      <a:pt x="139" y="315"/>
                    </a:cubicBezTo>
                    <a:cubicBezTo>
                      <a:pt x="146" y="172"/>
                      <a:pt x="91" y="63"/>
                      <a:pt x="91" y="63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4" y="0"/>
                      <a:pt x="179" y="245"/>
                      <a:pt x="0" y="6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  <p:grpSp>
            <p:nvGrpSpPr>
              <p:cNvPr id="50" name="组合 49">
                <a:extLst>
                  <a:ext uri="{FF2B5EF4-FFF2-40B4-BE49-F238E27FC236}">
                    <a16:creationId xmlns:a16="http://schemas.microsoft.com/office/drawing/2014/main" id="{95D42784-E1C3-F2E0-4CB0-1828503307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6" y="1010"/>
                <a:ext cx="2451" cy="1570"/>
                <a:chOff x="606" y="1010"/>
                <a:chExt cx="2451" cy="1570"/>
              </a:xfrm>
            </p:grpSpPr>
            <p:sp>
              <p:nvSpPr>
                <p:cNvPr id="51" name="任意多边形 50">
                  <a:extLst>
                    <a:ext uri="{FF2B5EF4-FFF2-40B4-BE49-F238E27FC236}">
                      <a16:creationId xmlns:a16="http://schemas.microsoft.com/office/drawing/2014/main" id="{38F738D9-E05F-1B97-E76A-8CF13FBB60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3" y="2376"/>
                  <a:ext cx="440" cy="204"/>
                </a:xfrm>
                <a:custGeom>
                  <a:avLst/>
                  <a:gdLst>
                    <a:gd name="T0" fmla="*/ 0 w 469"/>
                    <a:gd name="T1" fmla="*/ 0 h 218"/>
                    <a:gd name="T2" fmla="*/ 611008985 w 469"/>
                    <a:gd name="T3" fmla="*/ 170417413 h 218"/>
                    <a:gd name="T4" fmla="*/ 709314802 w 469"/>
                    <a:gd name="T5" fmla="*/ 323052716 h 218"/>
                    <a:gd name="T6" fmla="*/ 110405323 w 469"/>
                    <a:gd name="T7" fmla="*/ 148189279 h 218"/>
                    <a:gd name="T8" fmla="*/ 0 w 469"/>
                    <a:gd name="T9" fmla="*/ 0 h 2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69"/>
                    <a:gd name="T16" fmla="*/ 0 h 218"/>
                    <a:gd name="T17" fmla="*/ 469 w 469"/>
                    <a:gd name="T18" fmla="*/ 218 h 2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69" h="218">
                      <a:moveTo>
                        <a:pt x="0" y="0"/>
                      </a:moveTo>
                      <a:lnTo>
                        <a:pt x="404" y="115"/>
                      </a:lnTo>
                      <a:lnTo>
                        <a:pt x="469" y="218"/>
                      </a:lnTo>
                      <a:lnTo>
                        <a:pt x="73" y="1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思源黑体" panose="020B0500000000000000" pitchFamily="34" charset="-122"/>
                    <a:ea typeface="思源黑体" panose="020B0500000000000000" pitchFamily="34" charset="-122"/>
                  </a:endParaRPr>
                </a:p>
              </p:txBody>
            </p:sp>
            <p:grpSp>
              <p:nvGrpSpPr>
                <p:cNvPr id="52" name="组合 51">
                  <a:extLst>
                    <a:ext uri="{FF2B5EF4-FFF2-40B4-BE49-F238E27FC236}">
                      <a16:creationId xmlns:a16="http://schemas.microsoft.com/office/drawing/2014/main" id="{9B0D8EF9-A80A-12D9-2368-C7394ECE1DF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06" y="1010"/>
                  <a:ext cx="2451" cy="1473"/>
                  <a:chOff x="606" y="1010"/>
                  <a:chExt cx="2451" cy="1473"/>
                </a:xfrm>
              </p:grpSpPr>
              <p:sp>
                <p:nvSpPr>
                  <p:cNvPr id="53" name="任意多边形 52">
                    <a:extLst>
                      <a:ext uri="{FF2B5EF4-FFF2-40B4-BE49-F238E27FC236}">
                        <a16:creationId xmlns:a16="http://schemas.microsoft.com/office/drawing/2014/main" id="{60B9FCAA-E461-32A8-C7D5-4C396AB4B9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06" y="1010"/>
                    <a:ext cx="2451" cy="1473"/>
                  </a:xfrm>
                  <a:custGeom>
                    <a:avLst/>
                    <a:gdLst>
                      <a:gd name="T0" fmla="*/ 2147483647 w 1678"/>
                      <a:gd name="T1" fmla="*/ 2147483647 h 1010"/>
                      <a:gd name="T2" fmla="*/ 2147483647 w 1678"/>
                      <a:gd name="T3" fmla="*/ 2147483647 h 1010"/>
                      <a:gd name="T4" fmla="*/ 2147483647 w 1678"/>
                      <a:gd name="T5" fmla="*/ 2147483647 h 1010"/>
                      <a:gd name="T6" fmla="*/ 0 w 1678"/>
                      <a:gd name="T7" fmla="*/ 2147483647 h 1010"/>
                      <a:gd name="T8" fmla="*/ 2147483647 w 1678"/>
                      <a:gd name="T9" fmla="*/ 2147483647 h 1010"/>
                      <a:gd name="T10" fmla="*/ 2147483647 w 1678"/>
                      <a:gd name="T11" fmla="*/ 2147483647 h 1010"/>
                      <a:gd name="T12" fmla="*/ 2147483647 w 1678"/>
                      <a:gd name="T13" fmla="*/ 2147483647 h 101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678"/>
                      <a:gd name="T22" fmla="*/ 0 h 1010"/>
                      <a:gd name="T23" fmla="*/ 1678 w 1678"/>
                      <a:gd name="T24" fmla="*/ 1010 h 101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678" h="1010">
                        <a:moveTo>
                          <a:pt x="1162" y="936"/>
                        </a:moveTo>
                        <a:cubicBezTo>
                          <a:pt x="1222" y="836"/>
                          <a:pt x="1371" y="388"/>
                          <a:pt x="985" y="252"/>
                        </a:cubicBezTo>
                        <a:cubicBezTo>
                          <a:pt x="471" y="122"/>
                          <a:pt x="116" y="637"/>
                          <a:pt x="116" y="637"/>
                        </a:cubicBezTo>
                        <a:cubicBezTo>
                          <a:pt x="116" y="637"/>
                          <a:pt x="116" y="637"/>
                          <a:pt x="0" y="603"/>
                        </a:cubicBezTo>
                        <a:cubicBezTo>
                          <a:pt x="272" y="215"/>
                          <a:pt x="727" y="0"/>
                          <a:pt x="1077" y="63"/>
                        </a:cubicBezTo>
                        <a:cubicBezTo>
                          <a:pt x="1416" y="123"/>
                          <a:pt x="1678" y="452"/>
                          <a:pt x="1422" y="1010"/>
                        </a:cubicBezTo>
                        <a:cubicBezTo>
                          <a:pt x="1357" y="994"/>
                          <a:pt x="1209" y="950"/>
                          <a:pt x="1162" y="93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思源黑体" panose="020B0500000000000000" pitchFamily="34" charset="-122"/>
                      <a:ea typeface="思源黑体" panose="020B0500000000000000" pitchFamily="34" charset="-122"/>
                    </a:endParaRPr>
                  </a:p>
                </p:txBody>
              </p:sp>
              <p:sp>
                <p:nvSpPr>
                  <p:cNvPr id="54" name="任意多边形 53">
                    <a:extLst>
                      <a:ext uri="{FF2B5EF4-FFF2-40B4-BE49-F238E27FC236}">
                        <a16:creationId xmlns:a16="http://schemas.microsoft.com/office/drawing/2014/main" id="{BA7C4192-25B7-3162-46CF-9E4CBE9EDE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5" y="1187"/>
                    <a:ext cx="1606" cy="826"/>
                  </a:xfrm>
                  <a:custGeom>
                    <a:avLst/>
                    <a:gdLst>
                      <a:gd name="T0" fmla="*/ 2147483647 w 1100"/>
                      <a:gd name="T1" fmla="*/ 2147483647 h 565"/>
                      <a:gd name="T2" fmla="*/ 0 w 1100"/>
                      <a:gd name="T3" fmla="*/ 2147483647 h 565"/>
                      <a:gd name="T4" fmla="*/ 2147483647 w 1100"/>
                      <a:gd name="T5" fmla="*/ 2147483647 h 565"/>
                      <a:gd name="T6" fmla="*/ 2147483647 w 1100"/>
                      <a:gd name="T7" fmla="*/ 2147483647 h 565"/>
                      <a:gd name="T8" fmla="*/ 2147483647 w 1100"/>
                      <a:gd name="T9" fmla="*/ 2147483647 h 565"/>
                      <a:gd name="T10" fmla="*/ 2147483647 w 1100"/>
                      <a:gd name="T11" fmla="*/ 2147483647 h 56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100"/>
                      <a:gd name="T19" fmla="*/ 0 h 565"/>
                      <a:gd name="T20" fmla="*/ 1100 w 1100"/>
                      <a:gd name="T21" fmla="*/ 565 h 56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100" h="565">
                        <a:moveTo>
                          <a:pt x="869" y="130"/>
                        </a:moveTo>
                        <a:cubicBezTo>
                          <a:pt x="355" y="0"/>
                          <a:pt x="0" y="515"/>
                          <a:pt x="0" y="515"/>
                        </a:cubicBezTo>
                        <a:cubicBezTo>
                          <a:pt x="0" y="515"/>
                          <a:pt x="0" y="515"/>
                          <a:pt x="54" y="565"/>
                        </a:cubicBezTo>
                        <a:cubicBezTo>
                          <a:pt x="279" y="285"/>
                          <a:pt x="580" y="120"/>
                          <a:pt x="866" y="186"/>
                        </a:cubicBezTo>
                        <a:cubicBezTo>
                          <a:pt x="1050" y="226"/>
                          <a:pt x="1100" y="347"/>
                          <a:pt x="1100" y="347"/>
                        </a:cubicBezTo>
                        <a:cubicBezTo>
                          <a:pt x="1084" y="303"/>
                          <a:pt x="1043" y="192"/>
                          <a:pt x="869" y="13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思源黑体" panose="020B0500000000000000" pitchFamily="34" charset="-122"/>
                      <a:ea typeface="思源黑体" panose="020B0500000000000000" pitchFamily="34" charset="-122"/>
                    </a:endParaRPr>
                  </a:p>
                </p:txBody>
              </p:sp>
              <p:sp>
                <p:nvSpPr>
                  <p:cNvPr id="55" name="任意多边形 54">
                    <a:extLst>
                      <a:ext uri="{FF2B5EF4-FFF2-40B4-BE49-F238E27FC236}">
                        <a16:creationId xmlns:a16="http://schemas.microsoft.com/office/drawing/2014/main" id="{768137F1-81B5-028C-6FCA-9D22CB3756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06" y="1890"/>
                    <a:ext cx="249" cy="123"/>
                  </a:xfrm>
                  <a:custGeom>
                    <a:avLst/>
                    <a:gdLst>
                      <a:gd name="T0" fmla="*/ 284096031 w 264"/>
                      <a:gd name="T1" fmla="*/ 80682365 h 131"/>
                      <a:gd name="T2" fmla="*/ 416673414 w 264"/>
                      <a:gd name="T3" fmla="*/ 199421258 h 131"/>
                      <a:gd name="T4" fmla="*/ 130999428 w 264"/>
                      <a:gd name="T5" fmla="*/ 118738893 h 131"/>
                      <a:gd name="T6" fmla="*/ 0 w 264"/>
                      <a:gd name="T7" fmla="*/ 0 h 131"/>
                      <a:gd name="T8" fmla="*/ 284096031 w 264"/>
                      <a:gd name="T9" fmla="*/ 80682365 h 1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4"/>
                      <a:gd name="T16" fmla="*/ 0 h 131"/>
                      <a:gd name="T17" fmla="*/ 264 w 264"/>
                      <a:gd name="T18" fmla="*/ 131 h 1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4" h="131">
                        <a:moveTo>
                          <a:pt x="180" y="53"/>
                        </a:moveTo>
                        <a:lnTo>
                          <a:pt x="264" y="131"/>
                        </a:lnTo>
                        <a:lnTo>
                          <a:pt x="83" y="78"/>
                        </a:lnTo>
                        <a:lnTo>
                          <a:pt x="0" y="0"/>
                        </a:lnTo>
                        <a:lnTo>
                          <a:pt x="180" y="53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E6E6E6"/>
                      </a:gs>
                      <a:gs pos="100000">
                        <a:srgbClr val="949494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思源黑体" panose="020B0500000000000000" pitchFamily="34" charset="-122"/>
                      <a:ea typeface="思源黑体" panose="020B0500000000000000" pitchFamily="34" charset="-122"/>
                    </a:endParaRPr>
                  </a:p>
                </p:txBody>
              </p:sp>
            </p:grpSp>
          </p:grpSp>
        </p:grp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0A3A0383-EB63-A533-1D62-860045852021}"/>
                </a:ext>
              </a:extLst>
            </p:cNvPr>
            <p:cNvGrpSpPr/>
            <p:nvPr/>
          </p:nvGrpSpPr>
          <p:grpSpPr>
            <a:xfrm>
              <a:off x="3446249" y="3302840"/>
              <a:ext cx="4227513" cy="2886075"/>
              <a:chOff x="3446249" y="3302840"/>
              <a:chExt cx="4227513" cy="2886075"/>
            </a:xfrm>
          </p:grpSpPr>
          <p:sp>
            <p:nvSpPr>
              <p:cNvPr id="45" name="任意多边形 44">
                <a:extLst>
                  <a:ext uri="{FF2B5EF4-FFF2-40B4-BE49-F238E27FC236}">
                    <a16:creationId xmlns:a16="http://schemas.microsoft.com/office/drawing/2014/main" id="{CFEC10D1-F055-9738-50B6-B13F183C09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6249" y="3302840"/>
                <a:ext cx="4125913" cy="2862263"/>
              </a:xfrm>
              <a:custGeom>
                <a:avLst/>
                <a:gdLst>
                  <a:gd name="T0" fmla="*/ 2147483647 w 1781"/>
                  <a:gd name="T1" fmla="*/ 1872225255 h 1235"/>
                  <a:gd name="T2" fmla="*/ 2147483647 w 1781"/>
                  <a:gd name="T3" fmla="*/ 2147483647 h 1235"/>
                  <a:gd name="T4" fmla="*/ 2147483647 w 1781"/>
                  <a:gd name="T5" fmla="*/ 2147483647 h 1235"/>
                  <a:gd name="T6" fmla="*/ 2147483647 w 1781"/>
                  <a:gd name="T7" fmla="*/ 2147483647 h 1235"/>
                  <a:gd name="T8" fmla="*/ 2147483647 w 1781"/>
                  <a:gd name="T9" fmla="*/ 2147483647 h 1235"/>
                  <a:gd name="T10" fmla="*/ 2147483647 w 1781"/>
                  <a:gd name="T11" fmla="*/ 0 h 1235"/>
                  <a:gd name="T12" fmla="*/ 2147483647 w 1781"/>
                  <a:gd name="T13" fmla="*/ 1872225255 h 12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81"/>
                  <a:gd name="T22" fmla="*/ 0 h 1235"/>
                  <a:gd name="T23" fmla="*/ 1781 w 1781"/>
                  <a:gd name="T24" fmla="*/ 1235 h 12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81" h="1235">
                    <a:moveTo>
                      <a:pt x="487" y="36"/>
                    </a:moveTo>
                    <a:cubicBezTo>
                      <a:pt x="412" y="169"/>
                      <a:pt x="208" y="597"/>
                      <a:pt x="609" y="785"/>
                    </a:cubicBezTo>
                    <a:cubicBezTo>
                      <a:pt x="830" y="873"/>
                      <a:pt x="1204" y="807"/>
                      <a:pt x="1523" y="363"/>
                    </a:cubicBezTo>
                    <a:cubicBezTo>
                      <a:pt x="1586" y="379"/>
                      <a:pt x="1709" y="419"/>
                      <a:pt x="1781" y="444"/>
                    </a:cubicBezTo>
                    <a:cubicBezTo>
                      <a:pt x="1502" y="949"/>
                      <a:pt x="806" y="1235"/>
                      <a:pt x="452" y="998"/>
                    </a:cubicBezTo>
                    <a:cubicBezTo>
                      <a:pt x="0" y="701"/>
                      <a:pt x="278" y="135"/>
                      <a:pt x="372" y="0"/>
                    </a:cubicBezTo>
                    <a:cubicBezTo>
                      <a:pt x="430" y="17"/>
                      <a:pt x="411" y="11"/>
                      <a:pt x="487" y="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  <p:sp>
            <p:nvSpPr>
              <p:cNvPr id="46" name="任意多边形 45">
                <a:extLst>
                  <a:ext uri="{FF2B5EF4-FFF2-40B4-BE49-F238E27FC236}">
                    <a16:creationId xmlns:a16="http://schemas.microsoft.com/office/drawing/2014/main" id="{3B67B2BF-2374-4C40-43BF-FB2AA34C6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3699" y="4328365"/>
                <a:ext cx="3040063" cy="1860550"/>
              </a:xfrm>
              <a:custGeom>
                <a:avLst/>
                <a:gdLst>
                  <a:gd name="T0" fmla="*/ 0 w 1312"/>
                  <a:gd name="T1" fmla="*/ 2147483647 h 803"/>
                  <a:gd name="T2" fmla="*/ 2147483647 w 1312"/>
                  <a:gd name="T3" fmla="*/ 2147483647 h 803"/>
                  <a:gd name="T4" fmla="*/ 2147483647 w 1312"/>
                  <a:gd name="T5" fmla="*/ 0 h 803"/>
                  <a:gd name="T6" fmla="*/ 2147483647 w 1312"/>
                  <a:gd name="T7" fmla="*/ 2147483647 h 803"/>
                  <a:gd name="T8" fmla="*/ 2147483647 w 1312"/>
                  <a:gd name="T9" fmla="*/ 2147483647 h 803"/>
                  <a:gd name="T10" fmla="*/ 0 w 1312"/>
                  <a:gd name="T11" fmla="*/ 2147483647 h 8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12"/>
                  <a:gd name="T19" fmla="*/ 0 h 803"/>
                  <a:gd name="T20" fmla="*/ 1312 w 1312"/>
                  <a:gd name="T21" fmla="*/ 803 h 80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12" h="803">
                    <a:moveTo>
                      <a:pt x="0" y="589"/>
                    </a:moveTo>
                    <a:cubicBezTo>
                      <a:pt x="0" y="589"/>
                      <a:pt x="399" y="803"/>
                      <a:pt x="989" y="335"/>
                    </a:cubicBezTo>
                    <a:cubicBezTo>
                      <a:pt x="1163" y="189"/>
                      <a:pt x="1267" y="0"/>
                      <a:pt x="1267" y="0"/>
                    </a:cubicBezTo>
                    <a:cubicBezTo>
                      <a:pt x="1312" y="63"/>
                      <a:pt x="1312" y="63"/>
                      <a:pt x="1312" y="63"/>
                    </a:cubicBezTo>
                    <a:cubicBezTo>
                      <a:pt x="1312" y="63"/>
                      <a:pt x="999" y="633"/>
                      <a:pt x="400" y="678"/>
                    </a:cubicBezTo>
                    <a:cubicBezTo>
                      <a:pt x="148" y="694"/>
                      <a:pt x="0" y="589"/>
                      <a:pt x="0" y="58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778495">
                      <a:lumMod val="75000"/>
                    </a:srgbClr>
                  </a:gs>
                  <a:gs pos="50000">
                    <a:srgbClr val="7F7F7F"/>
                  </a:gs>
                  <a:gs pos="100000">
                    <a:srgbClr val="778495">
                      <a:lumMod val="7500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  <p:sp>
            <p:nvSpPr>
              <p:cNvPr id="47" name="任意多边形 46">
                <a:extLst>
                  <a:ext uri="{FF2B5EF4-FFF2-40B4-BE49-F238E27FC236}">
                    <a16:creationId xmlns:a16="http://schemas.microsoft.com/office/drawing/2014/main" id="{33CCC9BD-FCE4-EC28-49CA-0F8EEE90F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299" y="3386978"/>
                <a:ext cx="617538" cy="1654175"/>
              </a:xfrm>
              <a:custGeom>
                <a:avLst/>
                <a:gdLst>
                  <a:gd name="T0" fmla="*/ 2147483647 w 267"/>
                  <a:gd name="T1" fmla="*/ 0 h 714"/>
                  <a:gd name="T2" fmla="*/ 2147483647 w 267"/>
                  <a:gd name="T3" fmla="*/ 2147483647 h 714"/>
                  <a:gd name="T4" fmla="*/ 2147483647 w 267"/>
                  <a:gd name="T5" fmla="*/ 2147483647 h 714"/>
                  <a:gd name="T6" fmla="*/ 2147483647 w 267"/>
                  <a:gd name="T7" fmla="*/ 2147483647 h 714"/>
                  <a:gd name="T8" fmla="*/ 2147483647 w 267"/>
                  <a:gd name="T9" fmla="*/ 0 h 7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7"/>
                  <a:gd name="T16" fmla="*/ 0 h 714"/>
                  <a:gd name="T17" fmla="*/ 267 w 267"/>
                  <a:gd name="T18" fmla="*/ 714 h 7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7" h="714">
                    <a:moveTo>
                      <a:pt x="205" y="0"/>
                    </a:moveTo>
                    <a:cubicBezTo>
                      <a:pt x="205" y="0"/>
                      <a:pt x="254" y="45"/>
                      <a:pt x="261" y="50"/>
                    </a:cubicBezTo>
                    <a:cubicBezTo>
                      <a:pt x="267" y="61"/>
                      <a:pt x="0" y="424"/>
                      <a:pt x="264" y="714"/>
                    </a:cubicBezTo>
                    <a:cubicBezTo>
                      <a:pt x="69" y="593"/>
                      <a:pt x="85" y="409"/>
                      <a:pt x="87" y="363"/>
                    </a:cubicBezTo>
                    <a:cubicBezTo>
                      <a:pt x="88" y="197"/>
                      <a:pt x="205" y="0"/>
                      <a:pt x="205" y="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  <p:sp>
            <p:nvSpPr>
              <p:cNvPr id="48" name="任意多边形 47">
                <a:extLst>
                  <a:ext uri="{FF2B5EF4-FFF2-40B4-BE49-F238E27FC236}">
                    <a16:creationId xmlns:a16="http://schemas.microsoft.com/office/drawing/2014/main" id="{67731D5D-67B8-8AC8-ADCB-1726D6A261EB}"/>
                  </a:ext>
                </a:extLst>
              </p:cNvPr>
              <p:cNvSpPr/>
              <p:nvPr/>
            </p:nvSpPr>
            <p:spPr>
              <a:xfrm>
                <a:off x="6394450" y="4352925"/>
                <a:ext cx="1158875" cy="1106488"/>
              </a:xfrm>
              <a:custGeom>
                <a:avLst/>
                <a:gdLst>
                  <a:gd name="connsiteX0" fmla="*/ 1152525 w 1152525"/>
                  <a:gd name="connsiteY0" fmla="*/ 0 h 1123950"/>
                  <a:gd name="connsiteX1" fmla="*/ 0 w 1152525"/>
                  <a:gd name="connsiteY1" fmla="*/ 1123950 h 1123950"/>
                  <a:gd name="connsiteX0" fmla="*/ 1162050 w 1162050"/>
                  <a:gd name="connsiteY0" fmla="*/ 0 h 1104900"/>
                  <a:gd name="connsiteX1" fmla="*/ 0 w 1162050"/>
                  <a:gd name="connsiteY1" fmla="*/ 1104900 h 1104900"/>
                  <a:gd name="connsiteX0" fmla="*/ 1162050 w 1162050"/>
                  <a:gd name="connsiteY0" fmla="*/ 0 h 1104900"/>
                  <a:gd name="connsiteX1" fmla="*/ 0 w 1162050"/>
                  <a:gd name="connsiteY1" fmla="*/ 1104900 h 1104900"/>
                  <a:gd name="connsiteX0" fmla="*/ 1152525 w 1152525"/>
                  <a:gd name="connsiteY0" fmla="*/ 0 h 1109663"/>
                  <a:gd name="connsiteX1" fmla="*/ 0 w 1152525"/>
                  <a:gd name="connsiteY1" fmla="*/ 1109663 h 1109663"/>
                  <a:gd name="connsiteX0" fmla="*/ 1152525 w 1152525"/>
                  <a:gd name="connsiteY0" fmla="*/ 0 h 1109663"/>
                  <a:gd name="connsiteX1" fmla="*/ 0 w 1152525"/>
                  <a:gd name="connsiteY1" fmla="*/ 1109663 h 1109663"/>
                  <a:gd name="connsiteX0" fmla="*/ 1152525 w 1152525"/>
                  <a:gd name="connsiteY0" fmla="*/ 0 h 1109663"/>
                  <a:gd name="connsiteX1" fmla="*/ 0 w 1152525"/>
                  <a:gd name="connsiteY1" fmla="*/ 1109663 h 1109663"/>
                  <a:gd name="connsiteX0" fmla="*/ 1152525 w 1152525"/>
                  <a:gd name="connsiteY0" fmla="*/ 0 h 1109663"/>
                  <a:gd name="connsiteX1" fmla="*/ 0 w 1152525"/>
                  <a:gd name="connsiteY1" fmla="*/ 1109663 h 1109663"/>
                  <a:gd name="connsiteX0" fmla="*/ 1158875 w 1158875"/>
                  <a:gd name="connsiteY0" fmla="*/ 0 h 1106488"/>
                  <a:gd name="connsiteX1" fmla="*/ 0 w 1158875"/>
                  <a:gd name="connsiteY1" fmla="*/ 1106488 h 1106488"/>
                  <a:gd name="connsiteX0" fmla="*/ 1158875 w 1158875"/>
                  <a:gd name="connsiteY0" fmla="*/ 0 h 1106488"/>
                  <a:gd name="connsiteX1" fmla="*/ 0 w 1158875"/>
                  <a:gd name="connsiteY1" fmla="*/ 1106488 h 1106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58875" h="1106488">
                    <a:moveTo>
                      <a:pt x="1158875" y="0"/>
                    </a:moveTo>
                    <a:cubicBezTo>
                      <a:pt x="868362" y="484187"/>
                      <a:pt x="442118" y="861219"/>
                      <a:pt x="0" y="1106488"/>
                    </a:cubicBezTo>
                  </a:path>
                </a:pathLst>
              </a:custGeom>
              <a:noFill/>
              <a:ln w="12700" cap="flat" cmpd="sng" algn="ctr">
                <a:gradFill>
                  <a:gsLst>
                    <a:gs pos="0">
                      <a:srgbClr val="F0F0F0">
                        <a:alpha val="0"/>
                      </a:srgbClr>
                    </a:gs>
                    <a:gs pos="60000">
                      <a:srgbClr val="FFFFFF"/>
                    </a:gs>
                    <a:gs pos="40000">
                      <a:srgbClr val="F0F0F0"/>
                    </a:gs>
                    <a:gs pos="100000">
                      <a:srgbClr val="F0F0F0">
                        <a:alpha val="0"/>
                      </a:srgbClr>
                    </a:gs>
                  </a:gsLst>
                  <a:lin ang="8100000" scaled="0"/>
                </a:gradFill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</p:grpSp>
      </p:grpSp>
      <p:sp>
        <p:nvSpPr>
          <p:cNvPr id="56" name="文本框 55">
            <a:extLst>
              <a:ext uri="{FF2B5EF4-FFF2-40B4-BE49-F238E27FC236}">
                <a16:creationId xmlns:a16="http://schemas.microsoft.com/office/drawing/2014/main" id="{2D826833-8C53-9863-F2D4-DBFE48001808}"/>
              </a:ext>
            </a:extLst>
          </p:cNvPr>
          <p:cNvSpPr txBox="1"/>
          <p:nvPr/>
        </p:nvSpPr>
        <p:spPr>
          <a:xfrm>
            <a:off x="1000107" y="1721830"/>
            <a:ext cx="1351652" cy="1862048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r>
              <a:rPr lang="en-US" altLang="zh-CN" sz="11500" b="1" dirty="0">
                <a:gradFill>
                  <a:gsLst>
                    <a:gs pos="0">
                      <a:schemeClr val="accent3">
                        <a:alpha val="64000"/>
                      </a:schemeClr>
                    </a:gs>
                    <a:gs pos="100000">
                      <a:schemeClr val="accent3">
                        <a:alpha val="0"/>
                      </a:schemeClr>
                    </a:gs>
                  </a:gsLst>
                  <a:lin ang="2700000" scaled="0"/>
                </a:gradFill>
                <a:latin typeface="思源黑体" panose="020B0500000000000000" pitchFamily="34" charset="-122"/>
                <a:ea typeface="思源黑体" panose="020B0500000000000000" pitchFamily="34" charset="-122"/>
              </a:rPr>
              <a:t>ONE</a:t>
            </a:r>
            <a:endParaRPr lang="zh-CN" altLang="en-US" sz="11500" b="1" dirty="0">
              <a:gradFill>
                <a:gsLst>
                  <a:gs pos="0">
                    <a:schemeClr val="accent3">
                      <a:alpha val="64000"/>
                    </a:schemeClr>
                  </a:gs>
                  <a:gs pos="100000">
                    <a:schemeClr val="accent3">
                      <a:alpha val="0"/>
                    </a:schemeClr>
                  </a:gs>
                </a:gsLst>
                <a:lin ang="2700000" scaled="0"/>
              </a:gra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7ADB894C-CBA5-8AE5-37B1-3DDBFE8A9A52}"/>
              </a:ext>
            </a:extLst>
          </p:cNvPr>
          <p:cNvSpPr txBox="1"/>
          <p:nvPr/>
        </p:nvSpPr>
        <p:spPr>
          <a:xfrm>
            <a:off x="8272719" y="4328010"/>
            <a:ext cx="1269899" cy="1862048"/>
          </a:xfrm>
          <a:prstGeom prst="rect">
            <a:avLst/>
          </a:prstGeom>
          <a:noFill/>
        </p:spPr>
        <p:txBody>
          <a:bodyPr wrap="none">
            <a:noAutofit/>
          </a:bodyPr>
          <a:lstStyle>
            <a:defPPr>
              <a:defRPr lang="zh-CN"/>
            </a:defPPr>
            <a:lvl1pPr>
              <a:defRPr sz="11500" b="1">
                <a:gradFill>
                  <a:gsLst>
                    <a:gs pos="0">
                      <a:srgbClr val="223250">
                        <a:alpha val="28000"/>
                      </a:srgbClr>
                    </a:gs>
                    <a:gs pos="100000">
                      <a:srgbClr val="5074B4">
                        <a:alpha val="0"/>
                      </a:srgbClr>
                    </a:gs>
                  </a:gsLst>
                  <a:lin ang="27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r>
              <a:rPr lang="en-US" altLang="zh-CN" dirty="0">
                <a:gradFill>
                  <a:gsLst>
                    <a:gs pos="0">
                      <a:schemeClr val="accent1">
                        <a:alpha val="66000"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2700000" scaled="0"/>
                </a:gradFill>
                <a:latin typeface="思源黑体" panose="020B0500000000000000" pitchFamily="34" charset="-122"/>
                <a:ea typeface="思源黑体" panose="020B0500000000000000" pitchFamily="34" charset="-122"/>
              </a:rPr>
              <a:t>TWO</a:t>
            </a:r>
            <a:endParaRPr lang="zh-CN" altLang="en-US" dirty="0">
              <a:gradFill>
                <a:gsLst>
                  <a:gs pos="0">
                    <a:schemeClr val="accent1">
                      <a:alpha val="66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2700000" scaled="0"/>
              </a:gra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3798157" y="525038"/>
            <a:ext cx="4581347" cy="815778"/>
            <a:chOff x="3798158" y="397135"/>
            <a:chExt cx="4581346" cy="815778"/>
          </a:xfrm>
        </p:grpSpPr>
        <p:sp>
          <p:nvSpPr>
            <p:cNvPr id="59" name="TextBox 55"/>
            <p:cNvSpPr txBox="1"/>
            <p:nvPr/>
          </p:nvSpPr>
          <p:spPr>
            <a:xfrm>
              <a:off x="4727242" y="397135"/>
              <a:ext cx="2723178" cy="561682"/>
            </a:xfrm>
            <a:prstGeom prst="rect">
              <a:avLst/>
            </a:prstGeom>
            <a:noFill/>
          </p:spPr>
          <p:txBody>
            <a:bodyPr wrap="square" lIns="68571" tIns="34285" rIns="68571" bIns="34285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思源黑体" panose="020B0500000000000000" pitchFamily="34" charset="-122"/>
                  <a:ea typeface="思源黑体" panose="020B0500000000000000" pitchFamily="34" charset="-122"/>
                  <a:cs typeface="Aparajita" panose="020B0604020202020204" pitchFamily="34" charset="0"/>
                </a:rPr>
                <a:t>Add title text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cs typeface="Aparajita" panose="020B0604020202020204" pitchFamily="34" charset="0"/>
              </a:endParaRPr>
            </a:p>
          </p:txBody>
        </p:sp>
        <p:sp>
          <p:nvSpPr>
            <p:cNvPr id="60" name="PA-文本框 50">
              <a:extLst>
                <a:ext uri="{FF2B5EF4-FFF2-40B4-BE49-F238E27FC236}">
                  <a16:creationId xmlns:a16="http://schemas.microsoft.com/office/drawing/2014/main" id="{46630D7B-4BA5-4989-8F72-A67D800FFF51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798158" y="889748"/>
              <a:ext cx="458134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tx1">
                      <a:lumMod val="85000"/>
                      <a:lumOff val="15000"/>
                      <a:alpha val="7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Introduction of atmospheric business stable company publicity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9086586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  <p:bldP spid="34" grpId="0" animBg="1"/>
      <p:bldP spid="35" grpId="0"/>
      <p:bldP spid="36" grpId="0"/>
      <p:bldP spid="56" grpId="0"/>
      <p:bldP spid="5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2">
            <a:extLst>
              <a:ext uri="{FF2B5EF4-FFF2-40B4-BE49-F238E27FC236}">
                <a16:creationId xmlns:a16="http://schemas.microsoft.com/office/drawing/2014/main" id="{873F6C9C-2052-F2FB-EAAB-7C568CABFCAD}"/>
              </a:ext>
            </a:extLst>
          </p:cNvPr>
          <p:cNvSpPr/>
          <p:nvPr/>
        </p:nvSpPr>
        <p:spPr>
          <a:xfrm>
            <a:off x="-12699" y="3847073"/>
            <a:ext cx="12204700" cy="508861"/>
          </a:xfrm>
          <a:custGeom>
            <a:avLst/>
            <a:gdLst>
              <a:gd name="connsiteX0" fmla="*/ 0 w 12204700"/>
              <a:gd name="connsiteY0" fmla="*/ 343761 h 508861"/>
              <a:gd name="connsiteX1" fmla="*/ 2286000 w 12204700"/>
              <a:gd name="connsiteY1" fmla="*/ 861 h 508861"/>
              <a:gd name="connsiteX2" fmla="*/ 5588000 w 12204700"/>
              <a:gd name="connsiteY2" fmla="*/ 432661 h 508861"/>
              <a:gd name="connsiteX3" fmla="*/ 8788400 w 12204700"/>
              <a:gd name="connsiteY3" fmla="*/ 64361 h 508861"/>
              <a:gd name="connsiteX4" fmla="*/ 12204700 w 12204700"/>
              <a:gd name="connsiteY4" fmla="*/ 508861 h 508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508861">
                <a:moveTo>
                  <a:pt x="0" y="343761"/>
                </a:moveTo>
                <a:cubicBezTo>
                  <a:pt x="677333" y="164902"/>
                  <a:pt x="1354667" y="-13956"/>
                  <a:pt x="2286000" y="861"/>
                </a:cubicBezTo>
                <a:cubicBezTo>
                  <a:pt x="3217333" y="15678"/>
                  <a:pt x="4504267" y="422078"/>
                  <a:pt x="5588000" y="432661"/>
                </a:cubicBezTo>
                <a:cubicBezTo>
                  <a:pt x="6671733" y="443244"/>
                  <a:pt x="7685617" y="51661"/>
                  <a:pt x="8788400" y="64361"/>
                </a:cubicBezTo>
                <a:cubicBezTo>
                  <a:pt x="9891183" y="77061"/>
                  <a:pt x="11047941" y="292961"/>
                  <a:pt x="12204700" y="508861"/>
                </a:cubicBezTo>
              </a:path>
            </a:pathLst>
          </a:custGeom>
          <a:noFill/>
          <a:ln w="19050" cap="flat" cmpd="sng" algn="ctr">
            <a:solidFill>
              <a:schemeClr val="accent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3" name="任意多边形: 形状 3">
            <a:extLst>
              <a:ext uri="{FF2B5EF4-FFF2-40B4-BE49-F238E27FC236}">
                <a16:creationId xmlns:a16="http://schemas.microsoft.com/office/drawing/2014/main" id="{F43BF650-0DE9-F1CA-9C3A-F4523D6ADC48}"/>
              </a:ext>
            </a:extLst>
          </p:cNvPr>
          <p:cNvSpPr/>
          <p:nvPr/>
        </p:nvSpPr>
        <p:spPr>
          <a:xfrm>
            <a:off x="-50800" y="3822532"/>
            <a:ext cx="12268200" cy="457200"/>
          </a:xfrm>
          <a:custGeom>
            <a:avLst/>
            <a:gdLst>
              <a:gd name="connsiteX0" fmla="*/ 0 w 12268200"/>
              <a:gd name="connsiteY0" fmla="*/ 0 h 457200"/>
              <a:gd name="connsiteX1" fmla="*/ 2260600 w 12268200"/>
              <a:gd name="connsiteY1" fmla="*/ 342900 h 457200"/>
              <a:gd name="connsiteX2" fmla="*/ 6210300 w 12268200"/>
              <a:gd name="connsiteY2" fmla="*/ 177800 h 457200"/>
              <a:gd name="connsiteX3" fmla="*/ 9639300 w 12268200"/>
              <a:gd name="connsiteY3" fmla="*/ 457200 h 457200"/>
              <a:gd name="connsiteX4" fmla="*/ 12268200 w 12268200"/>
              <a:gd name="connsiteY4" fmla="*/ 1778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8200" h="457200">
                <a:moveTo>
                  <a:pt x="0" y="0"/>
                </a:moveTo>
                <a:cubicBezTo>
                  <a:pt x="612775" y="156633"/>
                  <a:pt x="1225550" y="313267"/>
                  <a:pt x="2260600" y="342900"/>
                </a:cubicBezTo>
                <a:cubicBezTo>
                  <a:pt x="3295650" y="372533"/>
                  <a:pt x="4980517" y="158750"/>
                  <a:pt x="6210300" y="177800"/>
                </a:cubicBezTo>
                <a:cubicBezTo>
                  <a:pt x="7440083" y="196850"/>
                  <a:pt x="8629650" y="457200"/>
                  <a:pt x="9639300" y="457200"/>
                </a:cubicBezTo>
                <a:cubicBezTo>
                  <a:pt x="10648950" y="457200"/>
                  <a:pt x="11458575" y="317500"/>
                  <a:pt x="12268200" y="177800"/>
                </a:cubicBezTo>
              </a:path>
            </a:pathLst>
          </a:custGeom>
          <a:noFill/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4" name="任意多边形: 形状 4">
            <a:extLst>
              <a:ext uri="{FF2B5EF4-FFF2-40B4-BE49-F238E27FC236}">
                <a16:creationId xmlns:a16="http://schemas.microsoft.com/office/drawing/2014/main" id="{444DB7E4-39CC-5B09-FE0D-26D6B7A3594A}"/>
              </a:ext>
            </a:extLst>
          </p:cNvPr>
          <p:cNvSpPr/>
          <p:nvPr/>
        </p:nvSpPr>
        <p:spPr>
          <a:xfrm>
            <a:off x="-25399" y="3555834"/>
            <a:ext cx="12230100" cy="927595"/>
          </a:xfrm>
          <a:custGeom>
            <a:avLst/>
            <a:gdLst>
              <a:gd name="connsiteX0" fmla="*/ 0 w 12230100"/>
              <a:gd name="connsiteY0" fmla="*/ 0 h 927595"/>
              <a:gd name="connsiteX1" fmla="*/ 2489200 w 12230100"/>
              <a:gd name="connsiteY1" fmla="*/ 927100 h 927595"/>
              <a:gd name="connsiteX2" fmla="*/ 5842000 w 12230100"/>
              <a:gd name="connsiteY2" fmla="*/ 139700 h 927595"/>
              <a:gd name="connsiteX3" fmla="*/ 9258300 w 12230100"/>
              <a:gd name="connsiteY3" fmla="*/ 889000 h 927595"/>
              <a:gd name="connsiteX4" fmla="*/ 12230100 w 12230100"/>
              <a:gd name="connsiteY4" fmla="*/ 127000 h 92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0100" h="927595">
                <a:moveTo>
                  <a:pt x="0" y="0"/>
                </a:moveTo>
                <a:cubicBezTo>
                  <a:pt x="757766" y="451908"/>
                  <a:pt x="1515533" y="903817"/>
                  <a:pt x="2489200" y="927100"/>
                </a:cubicBezTo>
                <a:cubicBezTo>
                  <a:pt x="3462867" y="950383"/>
                  <a:pt x="4713817" y="146050"/>
                  <a:pt x="5842000" y="139700"/>
                </a:cubicBezTo>
                <a:cubicBezTo>
                  <a:pt x="6970183" y="133350"/>
                  <a:pt x="8193617" y="891117"/>
                  <a:pt x="9258300" y="889000"/>
                </a:cubicBezTo>
                <a:cubicBezTo>
                  <a:pt x="10322983" y="886883"/>
                  <a:pt x="11276541" y="506941"/>
                  <a:pt x="12230100" y="127000"/>
                </a:cubicBezTo>
              </a:path>
            </a:pathLst>
          </a:custGeom>
          <a:noFill/>
          <a:ln w="1270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FDBB29F5-92E6-0FD5-CB4B-803267B6C71D}"/>
              </a:ext>
            </a:extLst>
          </p:cNvPr>
          <p:cNvSpPr/>
          <p:nvPr/>
        </p:nvSpPr>
        <p:spPr>
          <a:xfrm>
            <a:off x="1521192" y="3779164"/>
            <a:ext cx="135813" cy="135813"/>
          </a:xfrm>
          <a:prstGeom prst="ellipse">
            <a:avLst/>
          </a:prstGeom>
          <a:solidFill>
            <a:schemeClr val="accent4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152400" dist="76200" dir="2700000" algn="tl" rotWithShape="0">
              <a:schemeClr val="tx1">
                <a:lumMod val="75000"/>
                <a:lumOff val="25000"/>
                <a:alpha val="30000"/>
              </a:scheme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B74D820-CEC8-C1C9-D9D3-4346DA6D176A}"/>
              </a:ext>
            </a:extLst>
          </p:cNvPr>
          <p:cNvSpPr/>
          <p:nvPr/>
        </p:nvSpPr>
        <p:spPr>
          <a:xfrm>
            <a:off x="3234284" y="4280558"/>
            <a:ext cx="135813" cy="135813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152400" dist="76200" dir="2700000" algn="tl" rotWithShape="0">
              <a:schemeClr val="tx1">
                <a:lumMod val="75000"/>
                <a:lumOff val="25000"/>
                <a:alpha val="30000"/>
              </a:scheme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BBECC830-EF8E-FFB8-A699-4B5A48717CCC}"/>
              </a:ext>
            </a:extLst>
          </p:cNvPr>
          <p:cNvSpPr/>
          <p:nvPr/>
        </p:nvSpPr>
        <p:spPr>
          <a:xfrm>
            <a:off x="8645192" y="3855925"/>
            <a:ext cx="135813" cy="135813"/>
          </a:xfrm>
          <a:prstGeom prst="ellipse">
            <a:avLst/>
          </a:prstGeom>
          <a:solidFill>
            <a:schemeClr val="accent3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152400" dist="76200" dir="2700000" algn="tl" rotWithShape="0">
              <a:schemeClr val="tx1">
                <a:lumMod val="75000"/>
                <a:lumOff val="25000"/>
                <a:alpha val="30000"/>
              </a:scheme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686297F1-BCE1-5562-6E9C-BB24F8007CF7}"/>
              </a:ext>
            </a:extLst>
          </p:cNvPr>
          <p:cNvSpPr/>
          <p:nvPr/>
        </p:nvSpPr>
        <p:spPr>
          <a:xfrm>
            <a:off x="10426194" y="4226537"/>
            <a:ext cx="135813" cy="135813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152400" dist="76200" dir="2700000" algn="tl" rotWithShape="0">
              <a:schemeClr val="tx1">
                <a:lumMod val="75000"/>
                <a:lumOff val="25000"/>
                <a:alpha val="30000"/>
              </a:scheme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D3649B2-A857-8917-6F29-734522AEEA5E}"/>
              </a:ext>
            </a:extLst>
          </p:cNvPr>
          <p:cNvSpPr txBox="1"/>
          <p:nvPr/>
        </p:nvSpPr>
        <p:spPr>
          <a:xfrm>
            <a:off x="586523" y="2129193"/>
            <a:ext cx="20051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908B24E-658C-2365-C07E-E99E4098D00D}"/>
              </a:ext>
            </a:extLst>
          </p:cNvPr>
          <p:cNvSpPr txBox="1"/>
          <p:nvPr/>
        </p:nvSpPr>
        <p:spPr>
          <a:xfrm>
            <a:off x="627034" y="2618161"/>
            <a:ext cx="1924127" cy="9325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621B8DA6-1DA3-4FA6-C538-3FD89F00F778}"/>
              </a:ext>
            </a:extLst>
          </p:cNvPr>
          <p:cNvSpPr/>
          <p:nvPr/>
        </p:nvSpPr>
        <p:spPr>
          <a:xfrm>
            <a:off x="5081770" y="3714441"/>
            <a:ext cx="135813" cy="135813"/>
          </a:xfrm>
          <a:prstGeom prst="ellipse">
            <a:avLst/>
          </a:prstGeom>
          <a:solidFill>
            <a:schemeClr val="accent3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152400" dist="76200" dir="2700000" algn="tl" rotWithShape="0">
              <a:schemeClr val="tx1">
                <a:lumMod val="75000"/>
                <a:lumOff val="25000"/>
                <a:alpha val="30000"/>
              </a:scheme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FDF2B41E-89E6-094B-E7FA-B317D72C67CC}"/>
              </a:ext>
            </a:extLst>
          </p:cNvPr>
          <p:cNvSpPr/>
          <p:nvPr/>
        </p:nvSpPr>
        <p:spPr>
          <a:xfrm>
            <a:off x="6864192" y="4107511"/>
            <a:ext cx="135813" cy="135813"/>
          </a:xfrm>
          <a:prstGeom prst="ellipse">
            <a:avLst/>
          </a:prstGeom>
          <a:solidFill>
            <a:schemeClr val="accent4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152400" dist="76200" dir="2700000" algn="tl" rotWithShape="0">
              <a:schemeClr val="tx1">
                <a:lumMod val="75000"/>
                <a:lumOff val="25000"/>
                <a:alpha val="30000"/>
              </a:scheme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D84940B-2E80-C666-A05C-81FE04734A04}"/>
              </a:ext>
            </a:extLst>
          </p:cNvPr>
          <p:cNvSpPr txBox="1"/>
          <p:nvPr/>
        </p:nvSpPr>
        <p:spPr>
          <a:xfrm>
            <a:off x="4147101" y="2129193"/>
            <a:ext cx="20051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22688EE-7437-8F61-384B-A49E6802D06A}"/>
              </a:ext>
            </a:extLst>
          </p:cNvPr>
          <p:cNvSpPr txBox="1"/>
          <p:nvPr/>
        </p:nvSpPr>
        <p:spPr>
          <a:xfrm>
            <a:off x="4187611" y="2618161"/>
            <a:ext cx="1924127" cy="9325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8650862-DC0B-9FAC-36F8-984D2CD154AF}"/>
              </a:ext>
            </a:extLst>
          </p:cNvPr>
          <p:cNvSpPr txBox="1"/>
          <p:nvPr/>
        </p:nvSpPr>
        <p:spPr>
          <a:xfrm>
            <a:off x="7642618" y="2129193"/>
            <a:ext cx="20051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0C4766C-F3B1-3A1B-EDE6-E7320A896140}"/>
              </a:ext>
            </a:extLst>
          </p:cNvPr>
          <p:cNvSpPr txBox="1"/>
          <p:nvPr/>
        </p:nvSpPr>
        <p:spPr>
          <a:xfrm>
            <a:off x="7683129" y="2618161"/>
            <a:ext cx="1924127" cy="9325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4394407-5BDC-B29C-B9C0-A81308655D9D}"/>
              </a:ext>
            </a:extLst>
          </p:cNvPr>
          <p:cNvSpPr txBox="1"/>
          <p:nvPr/>
        </p:nvSpPr>
        <p:spPr>
          <a:xfrm>
            <a:off x="2286497" y="4624292"/>
            <a:ext cx="20051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6A4908F-41B2-43A8-670F-B78829BDA28C}"/>
              </a:ext>
            </a:extLst>
          </p:cNvPr>
          <p:cNvSpPr txBox="1"/>
          <p:nvPr/>
        </p:nvSpPr>
        <p:spPr>
          <a:xfrm>
            <a:off x="2327007" y="5113260"/>
            <a:ext cx="1924127" cy="9325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E93620E-49DB-C87F-F2EB-4340B55EE223}"/>
              </a:ext>
            </a:extLst>
          </p:cNvPr>
          <p:cNvSpPr txBox="1"/>
          <p:nvPr/>
        </p:nvSpPr>
        <p:spPr>
          <a:xfrm>
            <a:off x="5929522" y="4624292"/>
            <a:ext cx="20051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323449F-9709-BBB4-62FA-0D1B7F274447}"/>
              </a:ext>
            </a:extLst>
          </p:cNvPr>
          <p:cNvSpPr txBox="1"/>
          <p:nvPr/>
        </p:nvSpPr>
        <p:spPr>
          <a:xfrm>
            <a:off x="5970034" y="5113260"/>
            <a:ext cx="1924127" cy="9325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C1A2C2A-EA46-B69A-7FAE-FF2CF3FD2E0C}"/>
              </a:ext>
            </a:extLst>
          </p:cNvPr>
          <p:cNvSpPr txBox="1"/>
          <p:nvPr/>
        </p:nvSpPr>
        <p:spPr>
          <a:xfrm>
            <a:off x="9491525" y="4624292"/>
            <a:ext cx="20051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D5C1BF5-4924-F76B-A3A0-9F9FB2E61A63}"/>
              </a:ext>
            </a:extLst>
          </p:cNvPr>
          <p:cNvSpPr txBox="1"/>
          <p:nvPr/>
        </p:nvSpPr>
        <p:spPr>
          <a:xfrm>
            <a:off x="9532035" y="5113260"/>
            <a:ext cx="1924127" cy="9325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798157" y="525038"/>
            <a:ext cx="4581347" cy="815778"/>
            <a:chOff x="3798158" y="397135"/>
            <a:chExt cx="4581346" cy="815778"/>
          </a:xfrm>
        </p:grpSpPr>
        <p:sp>
          <p:nvSpPr>
            <p:cNvPr id="24" name="TextBox 55"/>
            <p:cNvSpPr txBox="1"/>
            <p:nvPr/>
          </p:nvSpPr>
          <p:spPr>
            <a:xfrm>
              <a:off x="4727242" y="397135"/>
              <a:ext cx="2723178" cy="561682"/>
            </a:xfrm>
            <a:prstGeom prst="rect">
              <a:avLst/>
            </a:prstGeom>
            <a:noFill/>
          </p:spPr>
          <p:txBody>
            <a:bodyPr wrap="square" lIns="68571" tIns="34285" rIns="68571" bIns="34285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思源黑体" panose="020B0500000000000000" pitchFamily="34" charset="-122"/>
                  <a:ea typeface="思源黑体" panose="020B0500000000000000" pitchFamily="34" charset="-122"/>
                  <a:cs typeface="Aparajita" panose="020B0604020202020204" pitchFamily="34" charset="0"/>
                </a:rPr>
                <a:t>Add title text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cs typeface="Aparajita" panose="020B0604020202020204" pitchFamily="34" charset="0"/>
              </a:endParaRPr>
            </a:p>
          </p:txBody>
        </p:sp>
        <p:sp>
          <p:nvSpPr>
            <p:cNvPr id="25" name="PA-文本框 50">
              <a:extLst>
                <a:ext uri="{FF2B5EF4-FFF2-40B4-BE49-F238E27FC236}">
                  <a16:creationId xmlns:a16="http://schemas.microsoft.com/office/drawing/2014/main" id="{46630D7B-4BA5-4989-8F72-A67D800FFF51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798158" y="889748"/>
              <a:ext cx="458134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tx1">
                      <a:lumMod val="85000"/>
                      <a:lumOff val="15000"/>
                      <a:alpha val="7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Introduction of atmospheric business stable company publicity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6970338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196844" y="3954004"/>
            <a:ext cx="5264791" cy="4090275"/>
            <a:chOff x="-227840" y="3311236"/>
            <a:chExt cx="6402504" cy="4974178"/>
          </a:xfrm>
        </p:grpSpPr>
        <p:sp>
          <p:nvSpPr>
            <p:cNvPr id="11" name="等腰三角形 10"/>
            <p:cNvSpPr/>
            <p:nvPr/>
          </p:nvSpPr>
          <p:spPr>
            <a:xfrm>
              <a:off x="-1" y="3311236"/>
              <a:ext cx="4904510" cy="3546764"/>
            </a:xfrm>
            <a:prstGeom prst="triangle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blurRad="381000" dist="1270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2221907">
              <a:off x="-227840" y="4898050"/>
              <a:ext cx="5374235" cy="3387364"/>
            </a:xfrm>
            <a:custGeom>
              <a:avLst/>
              <a:gdLst>
                <a:gd name="connsiteX0" fmla="*/ 842366 w 5374235"/>
                <a:gd name="connsiteY0" fmla="*/ 80989 h 3387364"/>
                <a:gd name="connsiteX1" fmla="*/ 864180 w 5374235"/>
                <a:gd name="connsiteY1" fmla="*/ 68174 h 3387364"/>
                <a:gd name="connsiteX2" fmla="*/ 874153 w 5374235"/>
                <a:gd name="connsiteY2" fmla="*/ 59946 h 3387364"/>
                <a:gd name="connsiteX3" fmla="*/ 999662 w 5374235"/>
                <a:gd name="connsiteY3" fmla="*/ 7131 h 3387364"/>
                <a:gd name="connsiteX4" fmla="*/ 1070401 w 5374235"/>
                <a:gd name="connsiteY4" fmla="*/ 0 h 3387364"/>
                <a:gd name="connsiteX5" fmla="*/ 5374235 w 5374235"/>
                <a:gd name="connsiteY5" fmla="*/ 0 h 3387364"/>
                <a:gd name="connsiteX6" fmla="*/ 884235 w 5374235"/>
                <a:gd name="connsiteY6" fmla="*/ 3387364 h 3387364"/>
                <a:gd name="connsiteX7" fmla="*/ 0 w 5374235"/>
                <a:gd name="connsiteY7" fmla="*/ 2215298 h 3387364"/>
                <a:gd name="connsiteX8" fmla="*/ 718797 w 5374235"/>
                <a:gd name="connsiteY8" fmla="*/ 244811 h 3387364"/>
                <a:gd name="connsiteX9" fmla="*/ 842366 w 5374235"/>
                <a:gd name="connsiteY9" fmla="*/ 80989 h 3387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74235" h="3387364">
                  <a:moveTo>
                    <a:pt x="842366" y="80989"/>
                  </a:moveTo>
                  <a:lnTo>
                    <a:pt x="864180" y="68174"/>
                  </a:lnTo>
                  <a:lnTo>
                    <a:pt x="874153" y="59946"/>
                  </a:lnTo>
                  <a:cubicBezTo>
                    <a:pt x="911500" y="34715"/>
                    <a:pt x="953963" y="16482"/>
                    <a:pt x="999662" y="7131"/>
                  </a:cubicBezTo>
                  <a:cubicBezTo>
                    <a:pt x="1022511" y="2456"/>
                    <a:pt x="1046170" y="0"/>
                    <a:pt x="1070401" y="0"/>
                  </a:cubicBezTo>
                  <a:lnTo>
                    <a:pt x="5374235" y="0"/>
                  </a:lnTo>
                  <a:lnTo>
                    <a:pt x="884235" y="3387364"/>
                  </a:lnTo>
                  <a:lnTo>
                    <a:pt x="0" y="2215298"/>
                  </a:lnTo>
                  <a:lnTo>
                    <a:pt x="718797" y="244811"/>
                  </a:lnTo>
                  <a:cubicBezTo>
                    <a:pt x="743709" y="176518"/>
                    <a:pt x="787613" y="120648"/>
                    <a:pt x="842366" y="80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381000" dist="1270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>
              <a:off x="-1" y="5557316"/>
              <a:ext cx="4405745" cy="1300264"/>
            </a:xfrm>
            <a:prstGeom prst="triangle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blurRad="381000" dist="1270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 rot="987242">
              <a:off x="415740" y="6007576"/>
              <a:ext cx="5758924" cy="1700846"/>
            </a:xfrm>
            <a:custGeom>
              <a:avLst/>
              <a:gdLst>
                <a:gd name="connsiteX0" fmla="*/ 812000 w 5758924"/>
                <a:gd name="connsiteY0" fmla="*/ 7131 h 1700846"/>
                <a:gd name="connsiteX1" fmla="*/ 882739 w 5758924"/>
                <a:gd name="connsiteY1" fmla="*/ 0 h 1700846"/>
                <a:gd name="connsiteX2" fmla="*/ 5758924 w 5758924"/>
                <a:gd name="connsiteY2" fmla="*/ 0 h 1700846"/>
                <a:gd name="connsiteX3" fmla="*/ 0 w 5758924"/>
                <a:gd name="connsiteY3" fmla="*/ 1700846 h 1700846"/>
                <a:gd name="connsiteX4" fmla="*/ 531135 w 5758924"/>
                <a:gd name="connsiteY4" fmla="*/ 244811 h 1700846"/>
                <a:gd name="connsiteX5" fmla="*/ 654704 w 5758924"/>
                <a:gd name="connsiteY5" fmla="*/ 80989 h 1700846"/>
                <a:gd name="connsiteX6" fmla="*/ 676518 w 5758924"/>
                <a:gd name="connsiteY6" fmla="*/ 68174 h 1700846"/>
                <a:gd name="connsiteX7" fmla="*/ 686491 w 5758924"/>
                <a:gd name="connsiteY7" fmla="*/ 59946 h 1700846"/>
                <a:gd name="connsiteX8" fmla="*/ 812000 w 5758924"/>
                <a:gd name="connsiteY8" fmla="*/ 7131 h 1700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58924" h="1700846">
                  <a:moveTo>
                    <a:pt x="812000" y="7131"/>
                  </a:moveTo>
                  <a:cubicBezTo>
                    <a:pt x="834849" y="2456"/>
                    <a:pt x="858508" y="0"/>
                    <a:pt x="882739" y="0"/>
                  </a:cubicBezTo>
                  <a:lnTo>
                    <a:pt x="5758924" y="0"/>
                  </a:lnTo>
                  <a:lnTo>
                    <a:pt x="0" y="1700846"/>
                  </a:lnTo>
                  <a:lnTo>
                    <a:pt x="531135" y="244811"/>
                  </a:lnTo>
                  <a:cubicBezTo>
                    <a:pt x="556047" y="176518"/>
                    <a:pt x="599951" y="120648"/>
                    <a:pt x="654704" y="80989"/>
                  </a:cubicBezTo>
                  <a:lnTo>
                    <a:pt x="676518" y="68174"/>
                  </a:lnTo>
                  <a:lnTo>
                    <a:pt x="686491" y="59946"/>
                  </a:lnTo>
                  <a:cubicBezTo>
                    <a:pt x="723838" y="34715"/>
                    <a:pt x="766301" y="16482"/>
                    <a:pt x="812000" y="7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381000" dist="1270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 flipH="1" flipV="1">
            <a:off x="7120698" y="-1190352"/>
            <a:ext cx="5264791" cy="4090275"/>
            <a:chOff x="-227840" y="3311236"/>
            <a:chExt cx="6402504" cy="4974178"/>
          </a:xfrm>
        </p:grpSpPr>
        <p:sp>
          <p:nvSpPr>
            <p:cNvPr id="20" name="等腰三角形 19"/>
            <p:cNvSpPr/>
            <p:nvPr/>
          </p:nvSpPr>
          <p:spPr>
            <a:xfrm>
              <a:off x="-1" y="3311236"/>
              <a:ext cx="4904510" cy="3546764"/>
            </a:xfrm>
            <a:prstGeom prst="triangle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blurRad="381000" dist="127000" dir="2154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 20"/>
            <p:cNvSpPr/>
            <p:nvPr/>
          </p:nvSpPr>
          <p:spPr>
            <a:xfrm rot="2221907">
              <a:off x="-227840" y="4898050"/>
              <a:ext cx="5374235" cy="3387364"/>
            </a:xfrm>
            <a:custGeom>
              <a:avLst/>
              <a:gdLst>
                <a:gd name="connsiteX0" fmla="*/ 842366 w 5374235"/>
                <a:gd name="connsiteY0" fmla="*/ 80989 h 3387364"/>
                <a:gd name="connsiteX1" fmla="*/ 864180 w 5374235"/>
                <a:gd name="connsiteY1" fmla="*/ 68174 h 3387364"/>
                <a:gd name="connsiteX2" fmla="*/ 874153 w 5374235"/>
                <a:gd name="connsiteY2" fmla="*/ 59946 h 3387364"/>
                <a:gd name="connsiteX3" fmla="*/ 999662 w 5374235"/>
                <a:gd name="connsiteY3" fmla="*/ 7131 h 3387364"/>
                <a:gd name="connsiteX4" fmla="*/ 1070401 w 5374235"/>
                <a:gd name="connsiteY4" fmla="*/ 0 h 3387364"/>
                <a:gd name="connsiteX5" fmla="*/ 5374235 w 5374235"/>
                <a:gd name="connsiteY5" fmla="*/ 0 h 3387364"/>
                <a:gd name="connsiteX6" fmla="*/ 884235 w 5374235"/>
                <a:gd name="connsiteY6" fmla="*/ 3387364 h 3387364"/>
                <a:gd name="connsiteX7" fmla="*/ 0 w 5374235"/>
                <a:gd name="connsiteY7" fmla="*/ 2215298 h 3387364"/>
                <a:gd name="connsiteX8" fmla="*/ 718797 w 5374235"/>
                <a:gd name="connsiteY8" fmla="*/ 244811 h 3387364"/>
                <a:gd name="connsiteX9" fmla="*/ 842366 w 5374235"/>
                <a:gd name="connsiteY9" fmla="*/ 80989 h 3387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74235" h="3387364">
                  <a:moveTo>
                    <a:pt x="842366" y="80989"/>
                  </a:moveTo>
                  <a:lnTo>
                    <a:pt x="864180" y="68174"/>
                  </a:lnTo>
                  <a:lnTo>
                    <a:pt x="874153" y="59946"/>
                  </a:lnTo>
                  <a:cubicBezTo>
                    <a:pt x="911500" y="34715"/>
                    <a:pt x="953963" y="16482"/>
                    <a:pt x="999662" y="7131"/>
                  </a:cubicBezTo>
                  <a:cubicBezTo>
                    <a:pt x="1022511" y="2456"/>
                    <a:pt x="1046170" y="0"/>
                    <a:pt x="1070401" y="0"/>
                  </a:cubicBezTo>
                  <a:lnTo>
                    <a:pt x="5374235" y="0"/>
                  </a:lnTo>
                  <a:lnTo>
                    <a:pt x="884235" y="3387364"/>
                  </a:lnTo>
                  <a:lnTo>
                    <a:pt x="0" y="2215298"/>
                  </a:lnTo>
                  <a:lnTo>
                    <a:pt x="718797" y="244811"/>
                  </a:lnTo>
                  <a:cubicBezTo>
                    <a:pt x="743709" y="176518"/>
                    <a:pt x="787613" y="120648"/>
                    <a:pt x="842366" y="80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381000" dist="127000" dir="2154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等腰三角形 21"/>
            <p:cNvSpPr/>
            <p:nvPr/>
          </p:nvSpPr>
          <p:spPr>
            <a:xfrm>
              <a:off x="-1" y="5557316"/>
              <a:ext cx="4405745" cy="1300264"/>
            </a:xfrm>
            <a:prstGeom prst="triangle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blurRad="381000" dist="127000" dir="2154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987242">
              <a:off x="415740" y="6007576"/>
              <a:ext cx="5758924" cy="1700846"/>
            </a:xfrm>
            <a:custGeom>
              <a:avLst/>
              <a:gdLst>
                <a:gd name="connsiteX0" fmla="*/ 812000 w 5758924"/>
                <a:gd name="connsiteY0" fmla="*/ 7131 h 1700846"/>
                <a:gd name="connsiteX1" fmla="*/ 882739 w 5758924"/>
                <a:gd name="connsiteY1" fmla="*/ 0 h 1700846"/>
                <a:gd name="connsiteX2" fmla="*/ 5758924 w 5758924"/>
                <a:gd name="connsiteY2" fmla="*/ 0 h 1700846"/>
                <a:gd name="connsiteX3" fmla="*/ 0 w 5758924"/>
                <a:gd name="connsiteY3" fmla="*/ 1700846 h 1700846"/>
                <a:gd name="connsiteX4" fmla="*/ 531135 w 5758924"/>
                <a:gd name="connsiteY4" fmla="*/ 244811 h 1700846"/>
                <a:gd name="connsiteX5" fmla="*/ 654704 w 5758924"/>
                <a:gd name="connsiteY5" fmla="*/ 80989 h 1700846"/>
                <a:gd name="connsiteX6" fmla="*/ 676518 w 5758924"/>
                <a:gd name="connsiteY6" fmla="*/ 68174 h 1700846"/>
                <a:gd name="connsiteX7" fmla="*/ 686491 w 5758924"/>
                <a:gd name="connsiteY7" fmla="*/ 59946 h 1700846"/>
                <a:gd name="connsiteX8" fmla="*/ 812000 w 5758924"/>
                <a:gd name="connsiteY8" fmla="*/ 7131 h 1700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58924" h="1700846">
                  <a:moveTo>
                    <a:pt x="812000" y="7131"/>
                  </a:moveTo>
                  <a:cubicBezTo>
                    <a:pt x="834849" y="2456"/>
                    <a:pt x="858508" y="0"/>
                    <a:pt x="882739" y="0"/>
                  </a:cubicBezTo>
                  <a:lnTo>
                    <a:pt x="5758924" y="0"/>
                  </a:lnTo>
                  <a:lnTo>
                    <a:pt x="0" y="1700846"/>
                  </a:lnTo>
                  <a:lnTo>
                    <a:pt x="531135" y="244811"/>
                  </a:lnTo>
                  <a:cubicBezTo>
                    <a:pt x="556047" y="176518"/>
                    <a:pt x="599951" y="120648"/>
                    <a:pt x="654704" y="80989"/>
                  </a:cubicBezTo>
                  <a:lnTo>
                    <a:pt x="676518" y="68174"/>
                  </a:lnTo>
                  <a:lnTo>
                    <a:pt x="686491" y="59946"/>
                  </a:lnTo>
                  <a:cubicBezTo>
                    <a:pt x="723838" y="34715"/>
                    <a:pt x="766301" y="16482"/>
                    <a:pt x="812000" y="7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381000" dist="127000" dir="2154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PA-文本框 50">
            <a:extLst>
              <a:ext uri="{FF2B5EF4-FFF2-40B4-BE49-F238E27FC236}">
                <a16:creationId xmlns:a16="http://schemas.microsoft.com/office/drawing/2014/main" id="{46630D7B-4BA5-4989-8F72-A67D800FFF5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838573" y="4093485"/>
            <a:ext cx="64859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Introduction of atmospheric business stable company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consectetuer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dipiscing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elit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,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sed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diam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nonummy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nibheuismod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tincidunt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ut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laoreet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dolore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 magna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aliquam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erat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volutpat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. </a:t>
            </a:r>
            <a:endParaRPr lang="zh-CN" altLang="en-US" sz="1000" dirty="0">
              <a:solidFill>
                <a:schemeClr val="tx1">
                  <a:lumMod val="65000"/>
                  <a:lumOff val="35000"/>
                  <a:alpha val="7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283527" y="3036214"/>
            <a:ext cx="5486400" cy="1067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54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r>
              <a:rPr lang="en-US" altLang="zh-CN" dirty="0"/>
              <a:t>Add title text</a:t>
            </a: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5830057" y="4990223"/>
            <a:ext cx="502931" cy="54384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041560" y="1045447"/>
            <a:ext cx="38828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dirty="0">
                <a:solidFill>
                  <a:schemeClr val="accent3"/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cs typeface="Aparajita" panose="020B0604020202020204" pitchFamily="34" charset="0"/>
              </a:rPr>
              <a:t>04</a:t>
            </a:r>
            <a:endParaRPr lang="zh-CN" altLang="en-US" sz="5400" dirty="0">
              <a:solidFill>
                <a:schemeClr val="accent3"/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思源宋体 CN Heavy" panose="02020900000000000000" pitchFamily="18" charset="-122"/>
              <a:ea typeface="思源宋体 CN Heavy" panose="02020900000000000000" pitchFamily="18" charset="-122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943620"/>
      </p:ext>
    </p:extLst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 animBg="1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íşḷiḑê"/>
          <p:cNvSpPr/>
          <p:nvPr/>
        </p:nvSpPr>
        <p:spPr>
          <a:xfrm flipH="1">
            <a:off x="4712555" y="3168188"/>
            <a:ext cx="1636549" cy="724986"/>
          </a:xfrm>
          <a:prstGeom prst="chevron">
            <a:avLst>
              <a:gd name="adj" fmla="val 41391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algn="ctr"/>
            <a:endParaRPr sz="1400" kern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POSans H" panose="00020600040101010101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3" name="îṧľïḑê"/>
          <p:cNvSpPr/>
          <p:nvPr/>
        </p:nvSpPr>
        <p:spPr>
          <a:xfrm flipH="1">
            <a:off x="6041146" y="3168188"/>
            <a:ext cx="4490591" cy="72498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algn="ctr"/>
            <a:endParaRPr sz="1400" kern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POSans H" panose="00020600040101010101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4" name="iS1iďe"/>
          <p:cNvSpPr/>
          <p:nvPr/>
        </p:nvSpPr>
        <p:spPr>
          <a:xfrm>
            <a:off x="6164197" y="3345327"/>
            <a:ext cx="370712" cy="370713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blurRad="279400" dist="228600" dir="3900000" sx="88000" sy="88000" algn="t" rotWithShape="0">
              <a:schemeClr val="bg1">
                <a:lumMod val="50000"/>
                <a:alpha val="42000"/>
              </a:schemeClr>
            </a:outerShdw>
          </a:effectLst>
        </p:spPr>
        <p:txBody>
          <a:bodyPr rtlCol="0" anchor="ctr"/>
          <a:lstStyle/>
          <a:p>
            <a:pPr algn="ctr"/>
            <a:r>
              <a:rPr lang="en-US" altLang="zh-CN" sz="1400" kern="0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POSans H" panose="00020600040101010101" pitchFamily="18" charset="-122"/>
                <a:sym typeface="思源黑体 CN Normal" panose="020B0400000000000000" pitchFamily="34" charset="-122"/>
              </a:rPr>
              <a:t>2</a:t>
            </a:r>
          </a:p>
        </p:txBody>
      </p:sp>
      <p:sp>
        <p:nvSpPr>
          <p:cNvPr id="5" name="ïş1ïḓé"/>
          <p:cNvSpPr>
            <a:spLocks/>
          </p:cNvSpPr>
          <p:nvPr/>
        </p:nvSpPr>
        <p:spPr bwMode="auto">
          <a:xfrm>
            <a:off x="5358967" y="3362173"/>
            <a:ext cx="343724" cy="337021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686535" y="3223480"/>
            <a:ext cx="3720024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171450" indent="-171450">
              <a:lnSpc>
                <a:spcPct val="150000"/>
              </a:lnSpc>
              <a:buClr>
                <a:srgbClr val="1E5EB4"/>
              </a:buClr>
              <a:buFont typeface="Wingdings" panose="05000000000000000000" pitchFamily="2" charset="2"/>
              <a:buChar char="Ø"/>
              <a:defRPr sz="120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5EB4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427148" y="3362171"/>
            <a:ext cx="2133781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8" name="iśļîdé"/>
          <p:cNvSpPr/>
          <p:nvPr/>
        </p:nvSpPr>
        <p:spPr>
          <a:xfrm flipH="1">
            <a:off x="4712555" y="5299311"/>
            <a:ext cx="1636549" cy="724986"/>
          </a:xfrm>
          <a:prstGeom prst="chevron">
            <a:avLst>
              <a:gd name="adj" fmla="val 41391"/>
            </a:avLst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algn="ctr"/>
            <a:endParaRPr sz="1400" kern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POSans H" panose="00020600040101010101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9" name="í$1îdè"/>
          <p:cNvSpPr/>
          <p:nvPr/>
        </p:nvSpPr>
        <p:spPr>
          <a:xfrm flipH="1">
            <a:off x="6041146" y="5299311"/>
            <a:ext cx="4490591" cy="72498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algn="ctr"/>
            <a:endParaRPr sz="1400" kern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POSans H" panose="00020600040101010101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0" name="ïṣľïḓè"/>
          <p:cNvSpPr/>
          <p:nvPr/>
        </p:nvSpPr>
        <p:spPr>
          <a:xfrm>
            <a:off x="6164197" y="5476450"/>
            <a:ext cx="370712" cy="370713"/>
          </a:xfrm>
          <a:prstGeom prst="ellipse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>
            <a:outerShdw blurRad="279400" dist="228600" dir="3900000" sx="88000" sy="88000" algn="t" rotWithShape="0">
              <a:schemeClr val="bg1">
                <a:lumMod val="50000"/>
                <a:alpha val="42000"/>
              </a:schemeClr>
            </a:outerShdw>
          </a:effectLst>
        </p:spPr>
        <p:txBody>
          <a:bodyPr rtlCol="0" anchor="ctr"/>
          <a:lstStyle/>
          <a:p>
            <a:pPr algn="ctr"/>
            <a:r>
              <a:rPr lang="en-US" altLang="zh-CN" sz="1400" kern="0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POSans H" panose="00020600040101010101" pitchFamily="18" charset="-122"/>
                <a:sym typeface="思源黑体 CN Normal" panose="020B0400000000000000" pitchFamily="34" charset="-122"/>
              </a:rPr>
              <a:t>4</a:t>
            </a:r>
          </a:p>
        </p:txBody>
      </p:sp>
      <p:sp>
        <p:nvSpPr>
          <p:cNvPr id="11" name="ïşļïdé"/>
          <p:cNvSpPr>
            <a:spLocks/>
          </p:cNvSpPr>
          <p:nvPr/>
        </p:nvSpPr>
        <p:spPr bwMode="auto">
          <a:xfrm>
            <a:off x="5474607" y="5494802"/>
            <a:ext cx="212695" cy="334007"/>
          </a:xfrm>
          <a:custGeom>
            <a:avLst/>
            <a:gdLst>
              <a:gd name="connsiteX0" fmla="*/ 107157 w 214313"/>
              <a:gd name="connsiteY0" fmla="*/ 288925 h 336550"/>
              <a:gd name="connsiteX1" fmla="*/ 92075 w 214313"/>
              <a:gd name="connsiteY1" fmla="*/ 303213 h 336550"/>
              <a:gd name="connsiteX2" fmla="*/ 107157 w 214313"/>
              <a:gd name="connsiteY2" fmla="*/ 317501 h 336550"/>
              <a:gd name="connsiteX3" fmla="*/ 122239 w 214313"/>
              <a:gd name="connsiteY3" fmla="*/ 303213 h 336550"/>
              <a:gd name="connsiteX4" fmla="*/ 107157 w 214313"/>
              <a:gd name="connsiteY4" fmla="*/ 288925 h 336550"/>
              <a:gd name="connsiteX5" fmla="*/ 30187 w 214313"/>
              <a:gd name="connsiteY5" fmla="*/ 41275 h 336550"/>
              <a:gd name="connsiteX6" fmla="*/ 22225 w 214313"/>
              <a:gd name="connsiteY6" fmla="*/ 50461 h 336550"/>
              <a:gd name="connsiteX7" fmla="*/ 22225 w 214313"/>
              <a:gd name="connsiteY7" fmla="*/ 259103 h 336550"/>
              <a:gd name="connsiteX8" fmla="*/ 30187 w 214313"/>
              <a:gd name="connsiteY8" fmla="*/ 268288 h 336550"/>
              <a:gd name="connsiteX9" fmla="*/ 184126 w 214313"/>
              <a:gd name="connsiteY9" fmla="*/ 268288 h 336550"/>
              <a:gd name="connsiteX10" fmla="*/ 192088 w 214313"/>
              <a:gd name="connsiteY10" fmla="*/ 259103 h 336550"/>
              <a:gd name="connsiteX11" fmla="*/ 192088 w 214313"/>
              <a:gd name="connsiteY11" fmla="*/ 50461 h 336550"/>
              <a:gd name="connsiteX12" fmla="*/ 184126 w 214313"/>
              <a:gd name="connsiteY12" fmla="*/ 41275 h 336550"/>
              <a:gd name="connsiteX13" fmla="*/ 30187 w 214313"/>
              <a:gd name="connsiteY13" fmla="*/ 41275 h 336550"/>
              <a:gd name="connsiteX14" fmla="*/ 92812 w 214313"/>
              <a:gd name="connsiteY14" fmla="*/ 15875 h 336550"/>
              <a:gd name="connsiteX15" fmla="*/ 88900 w 214313"/>
              <a:gd name="connsiteY15" fmla="*/ 21318 h 336550"/>
              <a:gd name="connsiteX16" fmla="*/ 92812 w 214313"/>
              <a:gd name="connsiteY16" fmla="*/ 25400 h 336550"/>
              <a:gd name="connsiteX17" fmla="*/ 121501 w 214313"/>
              <a:gd name="connsiteY17" fmla="*/ 25400 h 336550"/>
              <a:gd name="connsiteX18" fmla="*/ 125413 w 214313"/>
              <a:gd name="connsiteY18" fmla="*/ 21318 h 336550"/>
              <a:gd name="connsiteX19" fmla="*/ 121501 w 214313"/>
              <a:gd name="connsiteY19" fmla="*/ 15875 h 336550"/>
              <a:gd name="connsiteX20" fmla="*/ 92812 w 214313"/>
              <a:gd name="connsiteY20" fmla="*/ 15875 h 336550"/>
              <a:gd name="connsiteX21" fmla="*/ 48948 w 214313"/>
              <a:gd name="connsiteY21" fmla="*/ 0 h 336550"/>
              <a:gd name="connsiteX22" fmla="*/ 165365 w 214313"/>
              <a:gd name="connsiteY22" fmla="*/ 0 h 336550"/>
              <a:gd name="connsiteX23" fmla="*/ 214313 w 214313"/>
              <a:gd name="connsiteY23" fmla="*/ 48642 h 336550"/>
              <a:gd name="connsiteX24" fmla="*/ 214313 w 214313"/>
              <a:gd name="connsiteY24" fmla="*/ 287908 h 336550"/>
              <a:gd name="connsiteX25" fmla="*/ 165365 w 214313"/>
              <a:gd name="connsiteY25" fmla="*/ 336550 h 336550"/>
              <a:gd name="connsiteX26" fmla="*/ 48948 w 214313"/>
              <a:gd name="connsiteY26" fmla="*/ 336550 h 336550"/>
              <a:gd name="connsiteX27" fmla="*/ 0 w 214313"/>
              <a:gd name="connsiteY27" fmla="*/ 287908 h 336550"/>
              <a:gd name="connsiteX28" fmla="*/ 0 w 214313"/>
              <a:gd name="connsiteY28" fmla="*/ 48642 h 336550"/>
              <a:gd name="connsiteX29" fmla="*/ 48948 w 214313"/>
              <a:gd name="connsiteY29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14313" h="336550">
                <a:moveTo>
                  <a:pt x="107157" y="288925"/>
                </a:moveTo>
                <a:cubicBezTo>
                  <a:pt x="98827" y="288925"/>
                  <a:pt x="92075" y="295322"/>
                  <a:pt x="92075" y="303213"/>
                </a:cubicBezTo>
                <a:cubicBezTo>
                  <a:pt x="92075" y="311104"/>
                  <a:pt x="98827" y="317501"/>
                  <a:pt x="107157" y="317501"/>
                </a:cubicBezTo>
                <a:cubicBezTo>
                  <a:pt x="115487" y="317501"/>
                  <a:pt x="122239" y="311104"/>
                  <a:pt x="122239" y="303213"/>
                </a:cubicBezTo>
                <a:cubicBezTo>
                  <a:pt x="122239" y="295322"/>
                  <a:pt x="115487" y="288925"/>
                  <a:pt x="107157" y="288925"/>
                </a:cubicBezTo>
                <a:close/>
                <a:moveTo>
                  <a:pt x="30187" y="41275"/>
                </a:moveTo>
                <a:cubicBezTo>
                  <a:pt x="26206" y="41275"/>
                  <a:pt x="22225" y="45212"/>
                  <a:pt x="22225" y="50461"/>
                </a:cubicBezTo>
                <a:cubicBezTo>
                  <a:pt x="22225" y="50461"/>
                  <a:pt x="22225" y="50461"/>
                  <a:pt x="22225" y="259103"/>
                </a:cubicBezTo>
                <a:cubicBezTo>
                  <a:pt x="22225" y="264352"/>
                  <a:pt x="26206" y="268288"/>
                  <a:pt x="30187" y="268288"/>
                </a:cubicBezTo>
                <a:cubicBezTo>
                  <a:pt x="30187" y="268288"/>
                  <a:pt x="30187" y="268288"/>
                  <a:pt x="184126" y="268288"/>
                </a:cubicBezTo>
                <a:cubicBezTo>
                  <a:pt x="188107" y="268288"/>
                  <a:pt x="192088" y="264352"/>
                  <a:pt x="192088" y="259103"/>
                </a:cubicBezTo>
                <a:lnTo>
                  <a:pt x="192088" y="50461"/>
                </a:lnTo>
                <a:cubicBezTo>
                  <a:pt x="192088" y="45212"/>
                  <a:pt x="188107" y="41275"/>
                  <a:pt x="184126" y="41275"/>
                </a:cubicBezTo>
                <a:cubicBezTo>
                  <a:pt x="184126" y="41275"/>
                  <a:pt x="184126" y="41275"/>
                  <a:pt x="30187" y="41275"/>
                </a:cubicBezTo>
                <a:close/>
                <a:moveTo>
                  <a:pt x="92812" y="15875"/>
                </a:moveTo>
                <a:cubicBezTo>
                  <a:pt x="90204" y="15875"/>
                  <a:pt x="88900" y="18596"/>
                  <a:pt x="88900" y="21318"/>
                </a:cubicBezTo>
                <a:cubicBezTo>
                  <a:pt x="88900" y="24039"/>
                  <a:pt x="90204" y="25400"/>
                  <a:pt x="92812" y="25400"/>
                </a:cubicBezTo>
                <a:cubicBezTo>
                  <a:pt x="92812" y="25400"/>
                  <a:pt x="92812" y="25400"/>
                  <a:pt x="121501" y="25400"/>
                </a:cubicBezTo>
                <a:cubicBezTo>
                  <a:pt x="124109" y="25400"/>
                  <a:pt x="125413" y="24039"/>
                  <a:pt x="125413" y="21318"/>
                </a:cubicBezTo>
                <a:cubicBezTo>
                  <a:pt x="125413" y="18596"/>
                  <a:pt x="124109" y="15875"/>
                  <a:pt x="121501" y="15875"/>
                </a:cubicBezTo>
                <a:cubicBezTo>
                  <a:pt x="121501" y="15875"/>
                  <a:pt x="121501" y="15875"/>
                  <a:pt x="92812" y="15875"/>
                </a:cubicBezTo>
                <a:close/>
                <a:moveTo>
                  <a:pt x="48948" y="0"/>
                </a:moveTo>
                <a:cubicBezTo>
                  <a:pt x="48948" y="0"/>
                  <a:pt x="48948" y="0"/>
                  <a:pt x="165365" y="0"/>
                </a:cubicBezTo>
                <a:cubicBezTo>
                  <a:pt x="193146" y="0"/>
                  <a:pt x="214313" y="22349"/>
                  <a:pt x="214313" y="48642"/>
                </a:cubicBezTo>
                <a:cubicBezTo>
                  <a:pt x="214313" y="48642"/>
                  <a:pt x="214313" y="48642"/>
                  <a:pt x="214313" y="287908"/>
                </a:cubicBezTo>
                <a:cubicBezTo>
                  <a:pt x="214313" y="314201"/>
                  <a:pt x="193146" y="336550"/>
                  <a:pt x="165365" y="336550"/>
                </a:cubicBezTo>
                <a:cubicBezTo>
                  <a:pt x="165365" y="336550"/>
                  <a:pt x="165365" y="336550"/>
                  <a:pt x="48948" y="336550"/>
                </a:cubicBezTo>
                <a:cubicBezTo>
                  <a:pt x="21167" y="336550"/>
                  <a:pt x="0" y="314201"/>
                  <a:pt x="0" y="287908"/>
                </a:cubicBezTo>
                <a:cubicBezTo>
                  <a:pt x="0" y="287908"/>
                  <a:pt x="0" y="287908"/>
                  <a:pt x="0" y="48642"/>
                </a:cubicBezTo>
                <a:cubicBezTo>
                  <a:pt x="0" y="22349"/>
                  <a:pt x="21167" y="0"/>
                  <a:pt x="48948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686535" y="5359557"/>
            <a:ext cx="3720024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171450" indent="-171450">
              <a:lnSpc>
                <a:spcPct val="150000"/>
              </a:lnSpc>
              <a:buClr>
                <a:srgbClr val="1E5EB4"/>
              </a:buClr>
              <a:buFont typeface="Wingdings" panose="05000000000000000000" pitchFamily="2" charset="2"/>
              <a:buChar char="Ø"/>
              <a:defRPr sz="120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5EB4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427148" y="5477829"/>
            <a:ext cx="2133781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4" name="ïśḷîďè"/>
          <p:cNvSpPr/>
          <p:nvPr/>
        </p:nvSpPr>
        <p:spPr>
          <a:xfrm>
            <a:off x="5842469" y="2112708"/>
            <a:ext cx="1636548" cy="724986"/>
          </a:xfrm>
          <a:prstGeom prst="chevron">
            <a:avLst>
              <a:gd name="adj" fmla="val 41391"/>
            </a:avLst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algn="ctr"/>
            <a:endParaRPr sz="1400" kern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POSans H" panose="00020600040101010101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5" name="íṧľïďè"/>
          <p:cNvSpPr/>
          <p:nvPr/>
        </p:nvSpPr>
        <p:spPr>
          <a:xfrm>
            <a:off x="1660264" y="2112708"/>
            <a:ext cx="4487288" cy="72498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algn="ctr"/>
            <a:endParaRPr sz="1400" kern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POSans H" panose="00020600040101010101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6" name="îşľïďê"/>
          <p:cNvSpPr/>
          <p:nvPr/>
        </p:nvSpPr>
        <p:spPr>
          <a:xfrm>
            <a:off x="5657563" y="2289847"/>
            <a:ext cx="370712" cy="370713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>
            <a:outerShdw blurRad="279400" dist="228600" dir="3900000" sx="88000" sy="88000" algn="t" rotWithShape="0">
              <a:schemeClr val="bg1">
                <a:lumMod val="50000"/>
                <a:alpha val="42000"/>
              </a:schemeClr>
            </a:outerShdw>
          </a:effectLst>
        </p:spPr>
        <p:txBody>
          <a:bodyPr rtlCol="0" anchor="ctr"/>
          <a:lstStyle/>
          <a:p>
            <a:pPr algn="ctr"/>
            <a:r>
              <a:rPr lang="en-US" altLang="zh-CN" sz="1400" kern="0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POSans H" panose="00020600040101010101" pitchFamily="18" charset="-122"/>
                <a:sym typeface="思源黑体 CN Normal" panose="020B0400000000000000" pitchFamily="34" charset="-122"/>
              </a:rPr>
              <a:t>1</a:t>
            </a:r>
          </a:p>
        </p:txBody>
      </p:sp>
      <p:sp>
        <p:nvSpPr>
          <p:cNvPr id="17" name="iṩ1îḓê"/>
          <p:cNvSpPr>
            <a:spLocks/>
          </p:cNvSpPr>
          <p:nvPr/>
        </p:nvSpPr>
        <p:spPr bwMode="auto">
          <a:xfrm>
            <a:off x="6459201" y="2341310"/>
            <a:ext cx="330835" cy="267780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8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8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754583" y="2163923"/>
            <a:ext cx="3720024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171450" indent="-171450">
              <a:lnSpc>
                <a:spcPct val="150000"/>
              </a:lnSpc>
              <a:buClr>
                <a:srgbClr val="1E5EB4"/>
              </a:buClr>
              <a:buFont typeface="Wingdings" panose="05000000000000000000" pitchFamily="2" charset="2"/>
              <a:buChar char="Ø"/>
              <a:defRPr sz="120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5EB4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790664" y="2289845"/>
            <a:ext cx="2133781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0" name="íṧļîḑê"/>
          <p:cNvSpPr/>
          <p:nvPr/>
        </p:nvSpPr>
        <p:spPr>
          <a:xfrm>
            <a:off x="5842469" y="4243226"/>
            <a:ext cx="1636548" cy="724986"/>
          </a:xfrm>
          <a:prstGeom prst="chevron">
            <a:avLst>
              <a:gd name="adj" fmla="val 41391"/>
            </a:avLst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algn="ctr"/>
            <a:endParaRPr sz="1400" kern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POSans H" panose="00020600040101010101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1" name="ïŝľíḋe"/>
          <p:cNvSpPr/>
          <p:nvPr/>
        </p:nvSpPr>
        <p:spPr>
          <a:xfrm>
            <a:off x="1660264" y="4243226"/>
            <a:ext cx="4487288" cy="72498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algn="ctr"/>
            <a:endParaRPr sz="1400" kern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POSans H" panose="00020600040101010101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2" name="îŝļidé"/>
          <p:cNvSpPr/>
          <p:nvPr/>
        </p:nvSpPr>
        <p:spPr>
          <a:xfrm>
            <a:off x="5657563" y="4420365"/>
            <a:ext cx="370712" cy="370713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>
            <a:outerShdw blurRad="279400" dist="228600" dir="3900000" sx="88000" sy="88000" algn="t" rotWithShape="0">
              <a:schemeClr val="bg1">
                <a:lumMod val="50000"/>
                <a:alpha val="42000"/>
              </a:schemeClr>
            </a:outerShdw>
          </a:effectLst>
        </p:spPr>
        <p:txBody>
          <a:bodyPr rtlCol="0" anchor="ctr"/>
          <a:lstStyle/>
          <a:p>
            <a:pPr algn="ctr"/>
            <a:r>
              <a:rPr lang="en-US" altLang="zh-CN" sz="1400" kern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POSans H" panose="00020600040101010101" pitchFamily="18" charset="-122"/>
                <a:sym typeface="思源黑体 CN Normal" panose="020B0400000000000000" pitchFamily="34" charset="-122"/>
              </a:rPr>
              <a:t>3</a:t>
            </a:r>
          </a:p>
        </p:txBody>
      </p:sp>
      <p:sp>
        <p:nvSpPr>
          <p:cNvPr id="23" name="íṡḷïďé"/>
          <p:cNvSpPr>
            <a:spLocks/>
          </p:cNvSpPr>
          <p:nvPr/>
        </p:nvSpPr>
        <p:spPr bwMode="auto">
          <a:xfrm>
            <a:off x="6502254" y="4462045"/>
            <a:ext cx="287783" cy="287348"/>
          </a:xfrm>
          <a:custGeom>
            <a:avLst/>
            <a:gdLst>
              <a:gd name="connsiteX0" fmla="*/ 278498 w 607639"/>
              <a:gd name="connsiteY0" fmla="*/ 505578 h 606722"/>
              <a:gd name="connsiteX1" fmla="*/ 253131 w 607639"/>
              <a:gd name="connsiteY1" fmla="*/ 530820 h 606722"/>
              <a:gd name="connsiteX2" fmla="*/ 278498 w 607639"/>
              <a:gd name="connsiteY2" fmla="*/ 556150 h 606722"/>
              <a:gd name="connsiteX3" fmla="*/ 506351 w 607639"/>
              <a:gd name="connsiteY3" fmla="*/ 556150 h 606722"/>
              <a:gd name="connsiteX4" fmla="*/ 531629 w 607639"/>
              <a:gd name="connsiteY4" fmla="*/ 530820 h 606722"/>
              <a:gd name="connsiteX5" fmla="*/ 506351 w 607639"/>
              <a:gd name="connsiteY5" fmla="*/ 505578 h 606722"/>
              <a:gd name="connsiteX6" fmla="*/ 126566 w 607639"/>
              <a:gd name="connsiteY6" fmla="*/ 505578 h 606722"/>
              <a:gd name="connsiteX7" fmla="*/ 101288 w 607639"/>
              <a:gd name="connsiteY7" fmla="*/ 530820 h 606722"/>
              <a:gd name="connsiteX8" fmla="*/ 126566 w 607639"/>
              <a:gd name="connsiteY8" fmla="*/ 556150 h 606722"/>
              <a:gd name="connsiteX9" fmla="*/ 177210 w 607639"/>
              <a:gd name="connsiteY9" fmla="*/ 556150 h 606722"/>
              <a:gd name="connsiteX10" fmla="*/ 202576 w 607639"/>
              <a:gd name="connsiteY10" fmla="*/ 530820 h 606722"/>
              <a:gd name="connsiteX11" fmla="*/ 177210 w 607639"/>
              <a:gd name="connsiteY11" fmla="*/ 505578 h 606722"/>
              <a:gd name="connsiteX12" fmla="*/ 0 w 607639"/>
              <a:gd name="connsiteY12" fmla="*/ 455006 h 606722"/>
              <a:gd name="connsiteX13" fmla="*/ 607639 w 607639"/>
              <a:gd name="connsiteY13" fmla="*/ 455006 h 606722"/>
              <a:gd name="connsiteX14" fmla="*/ 607639 w 607639"/>
              <a:gd name="connsiteY14" fmla="*/ 581392 h 606722"/>
              <a:gd name="connsiteX15" fmla="*/ 582273 w 607639"/>
              <a:gd name="connsiteY15" fmla="*/ 606722 h 606722"/>
              <a:gd name="connsiteX16" fmla="*/ 25278 w 607639"/>
              <a:gd name="connsiteY16" fmla="*/ 606722 h 606722"/>
              <a:gd name="connsiteX17" fmla="*/ 0 w 607639"/>
              <a:gd name="connsiteY17" fmla="*/ 581392 h 606722"/>
              <a:gd name="connsiteX18" fmla="*/ 253118 w 607639"/>
              <a:gd name="connsiteY18" fmla="*/ 173662 h 606722"/>
              <a:gd name="connsiteX19" fmla="*/ 334127 w 607639"/>
              <a:gd name="connsiteY19" fmla="*/ 227503 h 606722"/>
              <a:gd name="connsiteX20" fmla="*/ 253118 w 607639"/>
              <a:gd name="connsiteY20" fmla="*/ 281345 h 606722"/>
              <a:gd name="connsiteX21" fmla="*/ 215927 w 607639"/>
              <a:gd name="connsiteY21" fmla="*/ 104075 h 606722"/>
              <a:gd name="connsiteX22" fmla="*/ 202576 w 607639"/>
              <a:gd name="connsiteY22" fmla="*/ 126384 h 606722"/>
              <a:gd name="connsiteX23" fmla="*/ 202576 w 607639"/>
              <a:gd name="connsiteY23" fmla="*/ 328669 h 606722"/>
              <a:gd name="connsiteX24" fmla="*/ 215927 w 607639"/>
              <a:gd name="connsiteY24" fmla="*/ 350977 h 606722"/>
              <a:gd name="connsiteX25" fmla="*/ 227854 w 607639"/>
              <a:gd name="connsiteY25" fmla="*/ 353910 h 606722"/>
              <a:gd name="connsiteX26" fmla="*/ 241917 w 607639"/>
              <a:gd name="connsiteY26" fmla="*/ 349644 h 606722"/>
              <a:gd name="connsiteX27" fmla="*/ 393849 w 607639"/>
              <a:gd name="connsiteY27" fmla="*/ 248590 h 606722"/>
              <a:gd name="connsiteX28" fmla="*/ 405063 w 607639"/>
              <a:gd name="connsiteY28" fmla="*/ 227526 h 606722"/>
              <a:gd name="connsiteX29" fmla="*/ 393849 w 607639"/>
              <a:gd name="connsiteY29" fmla="*/ 206462 h 606722"/>
              <a:gd name="connsiteX30" fmla="*/ 241917 w 607639"/>
              <a:gd name="connsiteY30" fmla="*/ 105409 h 606722"/>
              <a:gd name="connsiteX31" fmla="*/ 215927 w 607639"/>
              <a:gd name="connsiteY31" fmla="*/ 104075 h 606722"/>
              <a:gd name="connsiteX32" fmla="*/ 25278 w 607639"/>
              <a:gd name="connsiteY32" fmla="*/ 0 h 606722"/>
              <a:gd name="connsiteX33" fmla="*/ 582273 w 607639"/>
              <a:gd name="connsiteY33" fmla="*/ 0 h 606722"/>
              <a:gd name="connsiteX34" fmla="*/ 607639 w 607639"/>
              <a:gd name="connsiteY34" fmla="*/ 25241 h 606722"/>
              <a:gd name="connsiteX35" fmla="*/ 607639 w 607639"/>
              <a:gd name="connsiteY35" fmla="*/ 404481 h 606722"/>
              <a:gd name="connsiteX36" fmla="*/ 0 w 607639"/>
              <a:gd name="connsiteY36" fmla="*/ 404481 h 606722"/>
              <a:gd name="connsiteX37" fmla="*/ 0 w 607639"/>
              <a:gd name="connsiteY37" fmla="*/ 25241 h 606722"/>
              <a:gd name="connsiteX38" fmla="*/ 25278 w 607639"/>
              <a:gd name="connsiteY38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07639" h="606722">
                <a:moveTo>
                  <a:pt x="278498" y="505578"/>
                </a:moveTo>
                <a:cubicBezTo>
                  <a:pt x="264524" y="505578"/>
                  <a:pt x="253131" y="516866"/>
                  <a:pt x="253131" y="530820"/>
                </a:cubicBezTo>
                <a:cubicBezTo>
                  <a:pt x="253131" y="544774"/>
                  <a:pt x="264524" y="556150"/>
                  <a:pt x="278498" y="556150"/>
                </a:cubicBezTo>
                <a:lnTo>
                  <a:pt x="506351" y="556150"/>
                </a:lnTo>
                <a:cubicBezTo>
                  <a:pt x="520325" y="556150"/>
                  <a:pt x="531629" y="544774"/>
                  <a:pt x="531629" y="530820"/>
                </a:cubicBezTo>
                <a:cubicBezTo>
                  <a:pt x="531629" y="516866"/>
                  <a:pt x="520325" y="505578"/>
                  <a:pt x="506351" y="505578"/>
                </a:cubicBezTo>
                <a:close/>
                <a:moveTo>
                  <a:pt x="126566" y="505578"/>
                </a:moveTo>
                <a:cubicBezTo>
                  <a:pt x="112592" y="505578"/>
                  <a:pt x="101288" y="516866"/>
                  <a:pt x="101288" y="530820"/>
                </a:cubicBezTo>
                <a:cubicBezTo>
                  <a:pt x="101288" y="544774"/>
                  <a:pt x="112592" y="556150"/>
                  <a:pt x="126566" y="556150"/>
                </a:cubicBezTo>
                <a:lnTo>
                  <a:pt x="177210" y="556150"/>
                </a:lnTo>
                <a:cubicBezTo>
                  <a:pt x="191184" y="556150"/>
                  <a:pt x="202576" y="544774"/>
                  <a:pt x="202576" y="530820"/>
                </a:cubicBezTo>
                <a:cubicBezTo>
                  <a:pt x="202576" y="516866"/>
                  <a:pt x="191184" y="505578"/>
                  <a:pt x="177210" y="505578"/>
                </a:cubicBezTo>
                <a:close/>
                <a:moveTo>
                  <a:pt x="0" y="455006"/>
                </a:moveTo>
                <a:lnTo>
                  <a:pt x="607639" y="455006"/>
                </a:lnTo>
                <a:lnTo>
                  <a:pt x="607639" y="581392"/>
                </a:lnTo>
                <a:cubicBezTo>
                  <a:pt x="607639" y="595346"/>
                  <a:pt x="596336" y="606722"/>
                  <a:pt x="582273" y="606722"/>
                </a:cubicBezTo>
                <a:lnTo>
                  <a:pt x="25278" y="606722"/>
                </a:lnTo>
                <a:cubicBezTo>
                  <a:pt x="11304" y="606722"/>
                  <a:pt x="0" y="595346"/>
                  <a:pt x="0" y="581392"/>
                </a:cubicBezTo>
                <a:close/>
                <a:moveTo>
                  <a:pt x="253118" y="173662"/>
                </a:moveTo>
                <a:lnTo>
                  <a:pt x="334127" y="227503"/>
                </a:lnTo>
                <a:lnTo>
                  <a:pt x="253118" y="281345"/>
                </a:lnTo>
                <a:close/>
                <a:moveTo>
                  <a:pt x="215927" y="104075"/>
                </a:moveTo>
                <a:cubicBezTo>
                  <a:pt x="207650" y="108519"/>
                  <a:pt x="202576" y="117052"/>
                  <a:pt x="202576" y="126384"/>
                </a:cubicBezTo>
                <a:lnTo>
                  <a:pt x="202576" y="328669"/>
                </a:lnTo>
                <a:cubicBezTo>
                  <a:pt x="202576" y="338001"/>
                  <a:pt x="207650" y="346533"/>
                  <a:pt x="215927" y="350977"/>
                </a:cubicBezTo>
                <a:cubicBezTo>
                  <a:pt x="219665" y="352932"/>
                  <a:pt x="223759" y="353910"/>
                  <a:pt x="227854" y="353910"/>
                </a:cubicBezTo>
                <a:cubicBezTo>
                  <a:pt x="232749" y="353910"/>
                  <a:pt x="237644" y="352488"/>
                  <a:pt x="241917" y="349644"/>
                </a:cubicBezTo>
                <a:lnTo>
                  <a:pt x="393849" y="248590"/>
                </a:lnTo>
                <a:cubicBezTo>
                  <a:pt x="400880" y="243880"/>
                  <a:pt x="405063" y="235969"/>
                  <a:pt x="405063" y="227526"/>
                </a:cubicBezTo>
                <a:cubicBezTo>
                  <a:pt x="405063" y="219083"/>
                  <a:pt x="400880" y="211173"/>
                  <a:pt x="393849" y="206462"/>
                </a:cubicBezTo>
                <a:lnTo>
                  <a:pt x="241917" y="105409"/>
                </a:lnTo>
                <a:cubicBezTo>
                  <a:pt x="234173" y="100165"/>
                  <a:pt x="224116" y="99720"/>
                  <a:pt x="215927" y="104075"/>
                </a:cubicBezTo>
                <a:close/>
                <a:moveTo>
                  <a:pt x="25278" y="0"/>
                </a:moveTo>
                <a:lnTo>
                  <a:pt x="582273" y="0"/>
                </a:lnTo>
                <a:cubicBezTo>
                  <a:pt x="596336" y="0"/>
                  <a:pt x="607639" y="11287"/>
                  <a:pt x="607639" y="25241"/>
                </a:cubicBezTo>
                <a:lnTo>
                  <a:pt x="607639" y="404481"/>
                </a:lnTo>
                <a:lnTo>
                  <a:pt x="0" y="404481"/>
                </a:lnTo>
                <a:lnTo>
                  <a:pt x="0" y="25241"/>
                </a:lnTo>
                <a:cubicBezTo>
                  <a:pt x="0" y="11287"/>
                  <a:pt x="11304" y="0"/>
                  <a:pt x="25278" y="0"/>
                </a:cubicBez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  <a:headEnd/>
            <a:tailEnd/>
          </a:ln>
        </p:spPr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754583" y="4298452"/>
            <a:ext cx="3720024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171450" indent="-171450">
              <a:lnSpc>
                <a:spcPct val="150000"/>
              </a:lnSpc>
              <a:buClr>
                <a:srgbClr val="1E5EB4"/>
              </a:buClr>
              <a:buFont typeface="Wingdings" panose="05000000000000000000" pitchFamily="2" charset="2"/>
              <a:buChar char="Ø"/>
              <a:defRPr sz="120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5EB4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790664" y="4418206"/>
            <a:ext cx="2133781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798157" y="525038"/>
            <a:ext cx="4581347" cy="815778"/>
            <a:chOff x="3798158" y="397135"/>
            <a:chExt cx="4581346" cy="815778"/>
          </a:xfrm>
        </p:grpSpPr>
        <p:sp>
          <p:nvSpPr>
            <p:cNvPr id="27" name="TextBox 55"/>
            <p:cNvSpPr txBox="1"/>
            <p:nvPr/>
          </p:nvSpPr>
          <p:spPr>
            <a:xfrm>
              <a:off x="4727242" y="397135"/>
              <a:ext cx="2723178" cy="561682"/>
            </a:xfrm>
            <a:prstGeom prst="rect">
              <a:avLst/>
            </a:prstGeom>
            <a:noFill/>
          </p:spPr>
          <p:txBody>
            <a:bodyPr wrap="square" lIns="68571" tIns="34285" rIns="68571" bIns="34285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思源黑体" panose="020B0500000000000000" pitchFamily="34" charset="-122"/>
                  <a:ea typeface="思源黑体" panose="020B0500000000000000" pitchFamily="34" charset="-122"/>
                  <a:cs typeface="Aparajita" panose="020B0604020202020204" pitchFamily="34" charset="0"/>
                </a:rPr>
                <a:t>Add title text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cs typeface="Aparajita" panose="020B0604020202020204" pitchFamily="34" charset="0"/>
              </a:endParaRPr>
            </a:p>
          </p:txBody>
        </p:sp>
        <p:sp>
          <p:nvSpPr>
            <p:cNvPr id="28" name="PA-文本框 50">
              <a:extLst>
                <a:ext uri="{FF2B5EF4-FFF2-40B4-BE49-F238E27FC236}">
                  <a16:creationId xmlns:a16="http://schemas.microsoft.com/office/drawing/2014/main" id="{46630D7B-4BA5-4989-8F72-A67D800FFF51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798158" y="889748"/>
              <a:ext cx="458134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tx1">
                      <a:lumMod val="85000"/>
                      <a:lumOff val="15000"/>
                      <a:alpha val="7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Introduction of atmospheric business stable company publicity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427453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42-mask">
            <a:extLst>
              <a:ext uri="{FF2B5EF4-FFF2-40B4-BE49-F238E27FC236}">
                <a16:creationId xmlns:a16="http://schemas.microsoft.com/office/drawing/2014/main" id="{84D7CFBF-3F38-9F6A-89D7-9D3523416B61}"/>
              </a:ext>
            </a:extLst>
          </p:cNvPr>
          <p:cNvSpPr/>
          <p:nvPr/>
        </p:nvSpPr>
        <p:spPr>
          <a:xfrm>
            <a:off x="1001027" y="2137863"/>
            <a:ext cx="10423791" cy="1555028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5D77BE7F-A258-8EC8-5902-789F385A9312}"/>
              </a:ext>
            </a:extLst>
          </p:cNvPr>
          <p:cNvCxnSpPr/>
          <p:nvPr/>
        </p:nvCxnSpPr>
        <p:spPr>
          <a:xfrm>
            <a:off x="768362" y="5056232"/>
            <a:ext cx="10406063" cy="0"/>
          </a:xfrm>
          <a:prstGeom prst="line">
            <a:avLst/>
          </a:prstGeom>
          <a:noFill/>
          <a:ln w="6350" cap="flat" cmpd="sng" algn="ctr">
            <a:solidFill>
              <a:schemeClr val="accent2"/>
            </a:solidFill>
            <a:prstDash val="sysDash"/>
            <a:miter lim="800000"/>
          </a:ln>
          <a:effectLst/>
        </p:spPr>
      </p:cxnSp>
      <p:sp>
        <p:nvSpPr>
          <p:cNvPr id="4" name="菱形 3">
            <a:extLst>
              <a:ext uri="{FF2B5EF4-FFF2-40B4-BE49-F238E27FC236}">
                <a16:creationId xmlns:a16="http://schemas.microsoft.com/office/drawing/2014/main" id="{2C8BD67B-853F-2D0A-4BC2-EC2880EBDF40}"/>
              </a:ext>
            </a:extLst>
          </p:cNvPr>
          <p:cNvSpPr/>
          <p:nvPr/>
        </p:nvSpPr>
        <p:spPr>
          <a:xfrm flipH="1">
            <a:off x="1193178" y="5033374"/>
            <a:ext cx="45719" cy="45719"/>
          </a:xfrm>
          <a:prstGeom prst="diamond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blurRad="279400" dist="228600" dir="3900000" sx="88000" sy="88000" algn="t" rotWithShape="0">
              <a:schemeClr val="bg1">
                <a:lumMod val="50000"/>
                <a:alpha val="42000"/>
              </a:schemeClr>
            </a:outerShdw>
          </a:effectLst>
        </p:spPr>
        <p:txBody>
          <a:bodyPr rtlCol="0" anchor="ctr"/>
          <a:lstStyle/>
          <a:p>
            <a:pPr algn="ctr"/>
            <a:endParaRPr lang="zh-CN" altLang="en-US" sz="1400" kern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POSans H" panose="00020600040101010101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5" name="菱形 4">
            <a:extLst>
              <a:ext uri="{FF2B5EF4-FFF2-40B4-BE49-F238E27FC236}">
                <a16:creationId xmlns:a16="http://schemas.microsoft.com/office/drawing/2014/main" id="{CD993685-4CA7-F542-5B87-C254260BAA6D}"/>
              </a:ext>
            </a:extLst>
          </p:cNvPr>
          <p:cNvSpPr/>
          <p:nvPr/>
        </p:nvSpPr>
        <p:spPr>
          <a:xfrm flipH="1">
            <a:off x="3125887" y="5033374"/>
            <a:ext cx="45719" cy="45719"/>
          </a:xfrm>
          <a:prstGeom prst="diamond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blurRad="279400" dist="228600" dir="3900000" sx="88000" sy="88000" algn="t" rotWithShape="0">
              <a:schemeClr val="bg1">
                <a:lumMod val="50000"/>
                <a:alpha val="42000"/>
              </a:schemeClr>
            </a:outerShdw>
          </a:effectLst>
        </p:spPr>
        <p:txBody>
          <a:bodyPr rtlCol="0" anchor="ctr"/>
          <a:lstStyle/>
          <a:p>
            <a:pPr algn="ctr"/>
            <a:endParaRPr lang="zh-CN" altLang="en-US" sz="1400" kern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POSans H" panose="00020600040101010101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6" name="菱形 5">
            <a:extLst>
              <a:ext uri="{FF2B5EF4-FFF2-40B4-BE49-F238E27FC236}">
                <a16:creationId xmlns:a16="http://schemas.microsoft.com/office/drawing/2014/main" id="{35FD91D7-63DE-4179-E68C-BE2F45E8E342}"/>
              </a:ext>
            </a:extLst>
          </p:cNvPr>
          <p:cNvSpPr/>
          <p:nvPr/>
        </p:nvSpPr>
        <p:spPr>
          <a:xfrm flipH="1">
            <a:off x="5058597" y="5033374"/>
            <a:ext cx="45719" cy="45719"/>
          </a:xfrm>
          <a:prstGeom prst="diamond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blurRad="279400" dist="228600" dir="3900000" sx="88000" sy="88000" algn="t" rotWithShape="0">
              <a:schemeClr val="bg1">
                <a:lumMod val="50000"/>
                <a:alpha val="42000"/>
              </a:schemeClr>
            </a:outerShdw>
          </a:effectLst>
        </p:spPr>
        <p:txBody>
          <a:bodyPr rtlCol="0" anchor="ctr"/>
          <a:lstStyle/>
          <a:p>
            <a:pPr algn="ctr"/>
            <a:endParaRPr lang="zh-CN" altLang="en-US" sz="1400" kern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POSans H" panose="00020600040101010101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7" name="菱形 6">
            <a:extLst>
              <a:ext uri="{FF2B5EF4-FFF2-40B4-BE49-F238E27FC236}">
                <a16:creationId xmlns:a16="http://schemas.microsoft.com/office/drawing/2014/main" id="{A22AB1F9-E687-B4DA-59B8-10857F03D0E3}"/>
              </a:ext>
            </a:extLst>
          </p:cNvPr>
          <p:cNvSpPr/>
          <p:nvPr/>
        </p:nvSpPr>
        <p:spPr>
          <a:xfrm flipH="1">
            <a:off x="6991306" y="5033374"/>
            <a:ext cx="45719" cy="45719"/>
          </a:xfrm>
          <a:prstGeom prst="diamond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blurRad="279400" dist="228600" dir="3900000" sx="88000" sy="88000" algn="t" rotWithShape="0">
              <a:schemeClr val="bg1">
                <a:lumMod val="50000"/>
                <a:alpha val="42000"/>
              </a:schemeClr>
            </a:outerShdw>
          </a:effectLst>
        </p:spPr>
        <p:txBody>
          <a:bodyPr rtlCol="0" anchor="ctr"/>
          <a:lstStyle/>
          <a:p>
            <a:pPr algn="ctr"/>
            <a:endParaRPr lang="zh-CN" altLang="en-US" sz="1400" kern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POSans H" panose="00020600040101010101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8" name="菱形 7">
            <a:extLst>
              <a:ext uri="{FF2B5EF4-FFF2-40B4-BE49-F238E27FC236}">
                <a16:creationId xmlns:a16="http://schemas.microsoft.com/office/drawing/2014/main" id="{2AC156A0-066A-3DB2-35E7-226DD8D07E89}"/>
              </a:ext>
            </a:extLst>
          </p:cNvPr>
          <p:cNvSpPr/>
          <p:nvPr/>
        </p:nvSpPr>
        <p:spPr>
          <a:xfrm flipH="1">
            <a:off x="8924014" y="5033374"/>
            <a:ext cx="45719" cy="45719"/>
          </a:xfrm>
          <a:prstGeom prst="diamond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blurRad="279400" dist="228600" dir="3900000" sx="88000" sy="88000" algn="t" rotWithShape="0">
              <a:schemeClr val="bg1">
                <a:lumMod val="50000"/>
                <a:alpha val="42000"/>
              </a:schemeClr>
            </a:outerShdw>
          </a:effectLst>
        </p:spPr>
        <p:txBody>
          <a:bodyPr rtlCol="0" anchor="ctr"/>
          <a:lstStyle/>
          <a:p>
            <a:pPr algn="ctr"/>
            <a:endParaRPr lang="zh-CN" altLang="en-US" sz="1400" kern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POSans H" panose="00020600040101010101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9" name="菱形 8">
            <a:extLst>
              <a:ext uri="{FF2B5EF4-FFF2-40B4-BE49-F238E27FC236}">
                <a16:creationId xmlns:a16="http://schemas.microsoft.com/office/drawing/2014/main" id="{56E5690B-E8FF-206A-6D5D-042ECB1DA874}"/>
              </a:ext>
            </a:extLst>
          </p:cNvPr>
          <p:cNvSpPr/>
          <p:nvPr/>
        </p:nvSpPr>
        <p:spPr>
          <a:xfrm flipH="1">
            <a:off x="10856723" y="5033374"/>
            <a:ext cx="45719" cy="45719"/>
          </a:xfrm>
          <a:prstGeom prst="diamond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blurRad="279400" dist="228600" dir="3900000" sx="88000" sy="88000" algn="t" rotWithShape="0">
              <a:schemeClr val="bg1">
                <a:lumMod val="50000"/>
                <a:alpha val="42000"/>
              </a:schemeClr>
            </a:outerShdw>
          </a:effectLst>
        </p:spPr>
        <p:txBody>
          <a:bodyPr rtlCol="0" anchor="ctr"/>
          <a:lstStyle/>
          <a:p>
            <a:pPr algn="ctr"/>
            <a:endParaRPr lang="zh-CN" altLang="en-US" sz="1400" kern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POSans H" panose="00020600040101010101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AC6C29A-E949-9034-6AF4-E76D1355C8D5}"/>
              </a:ext>
            </a:extLst>
          </p:cNvPr>
          <p:cNvSpPr txBox="1"/>
          <p:nvPr/>
        </p:nvSpPr>
        <p:spPr>
          <a:xfrm>
            <a:off x="387202" y="5806759"/>
            <a:ext cx="17033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1" name="矩形: 圆角 17">
            <a:extLst>
              <a:ext uri="{FF2B5EF4-FFF2-40B4-BE49-F238E27FC236}">
                <a16:creationId xmlns:a16="http://schemas.microsoft.com/office/drawing/2014/main" id="{5B6177CD-9675-2A2A-5A05-2F1E4CC5444C}"/>
              </a:ext>
            </a:extLst>
          </p:cNvPr>
          <p:cNvSpPr/>
          <p:nvPr/>
        </p:nvSpPr>
        <p:spPr>
          <a:xfrm flipH="1">
            <a:off x="670803" y="5322945"/>
            <a:ext cx="1136189" cy="32083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US" altLang="zh-CN" sz="1400" kern="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POSans H" panose="00020600040101010101" pitchFamily="18" charset="-122"/>
                <a:sym typeface="思源黑体 CN Normal" panose="020B0400000000000000" pitchFamily="34" charset="-122"/>
              </a:rPr>
              <a:t>01</a:t>
            </a:r>
            <a:endParaRPr lang="zh-CN" altLang="en-US" sz="1400" kern="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POSans H" panose="00020600040101010101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6115F96-93D6-10AC-DDAD-C9EE237A365B}"/>
              </a:ext>
            </a:extLst>
          </p:cNvPr>
          <p:cNvSpPr txBox="1"/>
          <p:nvPr/>
        </p:nvSpPr>
        <p:spPr>
          <a:xfrm>
            <a:off x="2319911" y="4565569"/>
            <a:ext cx="17033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3" name="矩形: 圆角 24">
            <a:extLst>
              <a:ext uri="{FF2B5EF4-FFF2-40B4-BE49-F238E27FC236}">
                <a16:creationId xmlns:a16="http://schemas.microsoft.com/office/drawing/2014/main" id="{74F85854-E6CE-0531-2F9E-A40993B4E046}"/>
              </a:ext>
            </a:extLst>
          </p:cNvPr>
          <p:cNvSpPr/>
          <p:nvPr/>
        </p:nvSpPr>
        <p:spPr>
          <a:xfrm flipH="1">
            <a:off x="2603512" y="4081755"/>
            <a:ext cx="1136189" cy="32083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US" altLang="zh-CN" sz="1400" kern="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POSans H" panose="00020600040101010101" pitchFamily="18" charset="-122"/>
                <a:sym typeface="思源黑体 CN Normal" panose="020B0400000000000000" pitchFamily="34" charset="-122"/>
              </a:rPr>
              <a:t>02</a:t>
            </a:r>
            <a:endParaRPr lang="zh-CN" altLang="en-US" sz="1400" kern="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POSans H" panose="00020600040101010101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3A3AA7F-C977-8D62-7896-80E7E1C62411}"/>
              </a:ext>
            </a:extLst>
          </p:cNvPr>
          <p:cNvSpPr txBox="1"/>
          <p:nvPr/>
        </p:nvSpPr>
        <p:spPr>
          <a:xfrm>
            <a:off x="4252620" y="5806759"/>
            <a:ext cx="17033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5" name="矩形: 圆角 28">
            <a:extLst>
              <a:ext uri="{FF2B5EF4-FFF2-40B4-BE49-F238E27FC236}">
                <a16:creationId xmlns:a16="http://schemas.microsoft.com/office/drawing/2014/main" id="{AFC41612-55DF-530E-769C-16FF57DF10B2}"/>
              </a:ext>
            </a:extLst>
          </p:cNvPr>
          <p:cNvSpPr/>
          <p:nvPr/>
        </p:nvSpPr>
        <p:spPr>
          <a:xfrm flipH="1">
            <a:off x="4536220" y="5322945"/>
            <a:ext cx="1136189" cy="32083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US" altLang="zh-CN" sz="1400" kern="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POSans H" panose="00020600040101010101" pitchFamily="18" charset="-122"/>
                <a:sym typeface="思源黑体 CN Normal" panose="020B0400000000000000" pitchFamily="34" charset="-122"/>
              </a:rPr>
              <a:t>03</a:t>
            </a:r>
            <a:endParaRPr lang="zh-CN" altLang="en-US" sz="1400" kern="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POSans H" panose="00020600040101010101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3697A10-E308-E00A-81B8-8669C1B7E646}"/>
              </a:ext>
            </a:extLst>
          </p:cNvPr>
          <p:cNvSpPr txBox="1"/>
          <p:nvPr/>
        </p:nvSpPr>
        <p:spPr>
          <a:xfrm>
            <a:off x="6139610" y="4565569"/>
            <a:ext cx="17033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7" name="矩形: 圆角 32">
            <a:extLst>
              <a:ext uri="{FF2B5EF4-FFF2-40B4-BE49-F238E27FC236}">
                <a16:creationId xmlns:a16="http://schemas.microsoft.com/office/drawing/2014/main" id="{BBF7E35E-145D-1A79-D10E-404EB155C4F3}"/>
              </a:ext>
            </a:extLst>
          </p:cNvPr>
          <p:cNvSpPr/>
          <p:nvPr/>
        </p:nvSpPr>
        <p:spPr>
          <a:xfrm flipH="1">
            <a:off x="6423211" y="4081755"/>
            <a:ext cx="1136189" cy="32083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US" altLang="zh-CN" sz="1400" kern="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POSans H" panose="00020600040101010101" pitchFamily="18" charset="-122"/>
                <a:sym typeface="思源黑体 CN Normal" panose="020B0400000000000000" pitchFamily="34" charset="-122"/>
              </a:rPr>
              <a:t>04</a:t>
            </a:r>
            <a:endParaRPr lang="zh-CN" altLang="en-US" sz="1400" kern="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POSans H" panose="00020600040101010101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BFBBC75-FF2B-1AE6-CFB0-F4B6C06989EA}"/>
              </a:ext>
            </a:extLst>
          </p:cNvPr>
          <p:cNvSpPr txBox="1"/>
          <p:nvPr/>
        </p:nvSpPr>
        <p:spPr>
          <a:xfrm>
            <a:off x="8072319" y="5806759"/>
            <a:ext cx="17033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9" name="矩形: 圆角 36">
            <a:extLst>
              <a:ext uri="{FF2B5EF4-FFF2-40B4-BE49-F238E27FC236}">
                <a16:creationId xmlns:a16="http://schemas.microsoft.com/office/drawing/2014/main" id="{6AD06928-2A84-1CCA-8B74-EE3D5C566DC6}"/>
              </a:ext>
            </a:extLst>
          </p:cNvPr>
          <p:cNvSpPr/>
          <p:nvPr/>
        </p:nvSpPr>
        <p:spPr>
          <a:xfrm flipH="1">
            <a:off x="8355920" y="5322945"/>
            <a:ext cx="1136189" cy="32083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US" altLang="zh-CN" sz="1400" kern="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POSans H" panose="00020600040101010101" pitchFamily="18" charset="-122"/>
                <a:sym typeface="思源黑体 CN Normal" panose="020B0400000000000000" pitchFamily="34" charset="-122"/>
              </a:rPr>
              <a:t>05</a:t>
            </a:r>
            <a:endParaRPr lang="zh-CN" altLang="en-US" sz="1400" kern="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POSans H" panose="00020600040101010101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994DBB5-6520-B124-8919-03F473D429F8}"/>
              </a:ext>
            </a:extLst>
          </p:cNvPr>
          <p:cNvSpPr txBox="1"/>
          <p:nvPr/>
        </p:nvSpPr>
        <p:spPr>
          <a:xfrm>
            <a:off x="10005028" y="4565569"/>
            <a:ext cx="17033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1" name="矩形: 圆角 40">
            <a:extLst>
              <a:ext uri="{FF2B5EF4-FFF2-40B4-BE49-F238E27FC236}">
                <a16:creationId xmlns:a16="http://schemas.microsoft.com/office/drawing/2014/main" id="{2BF49B66-0253-EBAC-C7ED-C7F4F2648C8D}"/>
              </a:ext>
            </a:extLst>
          </p:cNvPr>
          <p:cNvSpPr/>
          <p:nvPr/>
        </p:nvSpPr>
        <p:spPr>
          <a:xfrm flipH="1">
            <a:off x="10288628" y="4081755"/>
            <a:ext cx="1136189" cy="32083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US" altLang="zh-CN" sz="1400" kern="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POSans H" panose="00020600040101010101" pitchFamily="18" charset="-122"/>
                <a:sym typeface="思源黑体 CN Normal" panose="020B0400000000000000" pitchFamily="34" charset="-122"/>
              </a:rPr>
              <a:t>06</a:t>
            </a:r>
            <a:endParaRPr lang="zh-CN" altLang="en-US" sz="1400" kern="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POSans H" panose="00020600040101010101" pitchFamily="18" charset="-122"/>
              <a:sym typeface="思源黑体 CN Normal" panose="020B0400000000000000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17" b="28911"/>
          <a:stretch/>
        </p:blipFill>
        <p:spPr>
          <a:xfrm>
            <a:off x="780866" y="1954002"/>
            <a:ext cx="10484543" cy="1555028"/>
          </a:xfrm>
          <a:custGeom>
            <a:avLst/>
            <a:gdLst>
              <a:gd name="connsiteX0" fmla="*/ 0 w 10423791"/>
              <a:gd name="connsiteY0" fmla="*/ 0 h 1555028"/>
              <a:gd name="connsiteX1" fmla="*/ 10423791 w 10423791"/>
              <a:gd name="connsiteY1" fmla="*/ 0 h 1555028"/>
              <a:gd name="connsiteX2" fmla="*/ 10423791 w 10423791"/>
              <a:gd name="connsiteY2" fmla="*/ 1555028 h 1555028"/>
              <a:gd name="connsiteX3" fmla="*/ 0 w 10423791"/>
              <a:gd name="connsiteY3" fmla="*/ 1555028 h 155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23791" h="1555028">
                <a:moveTo>
                  <a:pt x="0" y="0"/>
                </a:moveTo>
                <a:lnTo>
                  <a:pt x="10423791" y="0"/>
                </a:lnTo>
                <a:lnTo>
                  <a:pt x="10423791" y="1555028"/>
                </a:lnTo>
                <a:lnTo>
                  <a:pt x="0" y="1555028"/>
                </a:lnTo>
                <a:close/>
              </a:path>
            </a:pathLst>
          </a:custGeom>
        </p:spPr>
      </p:pic>
      <p:grpSp>
        <p:nvGrpSpPr>
          <p:cNvPr id="23" name="组合 22"/>
          <p:cNvGrpSpPr/>
          <p:nvPr/>
        </p:nvGrpSpPr>
        <p:grpSpPr>
          <a:xfrm>
            <a:off x="3798157" y="525038"/>
            <a:ext cx="4581347" cy="815778"/>
            <a:chOff x="3798158" y="397135"/>
            <a:chExt cx="4581346" cy="815778"/>
          </a:xfrm>
        </p:grpSpPr>
        <p:sp>
          <p:nvSpPr>
            <p:cNvPr id="24" name="TextBox 55"/>
            <p:cNvSpPr txBox="1"/>
            <p:nvPr/>
          </p:nvSpPr>
          <p:spPr>
            <a:xfrm>
              <a:off x="4727242" y="397135"/>
              <a:ext cx="2723178" cy="561682"/>
            </a:xfrm>
            <a:prstGeom prst="rect">
              <a:avLst/>
            </a:prstGeom>
            <a:noFill/>
          </p:spPr>
          <p:txBody>
            <a:bodyPr wrap="square" lIns="68571" tIns="34285" rIns="68571" bIns="34285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思源黑体" panose="020B0500000000000000" pitchFamily="34" charset="-122"/>
                  <a:ea typeface="思源黑体" panose="020B0500000000000000" pitchFamily="34" charset="-122"/>
                  <a:cs typeface="Aparajita" panose="020B0604020202020204" pitchFamily="34" charset="0"/>
                </a:rPr>
                <a:t>Add title text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cs typeface="Aparajita" panose="020B0604020202020204" pitchFamily="34" charset="0"/>
              </a:endParaRPr>
            </a:p>
          </p:txBody>
        </p:sp>
        <p:sp>
          <p:nvSpPr>
            <p:cNvPr id="25" name="PA-文本框 50">
              <a:extLst>
                <a:ext uri="{FF2B5EF4-FFF2-40B4-BE49-F238E27FC236}">
                  <a16:creationId xmlns:a16="http://schemas.microsoft.com/office/drawing/2014/main" id="{46630D7B-4BA5-4989-8F72-A67D800FFF51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798158" y="889748"/>
              <a:ext cx="458134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tx1">
                      <a:lumMod val="85000"/>
                      <a:lumOff val="15000"/>
                      <a:alpha val="7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Introduction of atmospheric business stable company publicity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4147398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540" y="1833428"/>
            <a:ext cx="3374257" cy="2247064"/>
          </a:xfrm>
          <a:custGeom>
            <a:avLst/>
            <a:gdLst>
              <a:gd name="connsiteX0" fmla="*/ 374925 w 3747911"/>
              <a:gd name="connsiteY0" fmla="*/ 0 h 2249505"/>
              <a:gd name="connsiteX1" fmla="*/ 3372986 w 3747911"/>
              <a:gd name="connsiteY1" fmla="*/ 0 h 2249505"/>
              <a:gd name="connsiteX2" fmla="*/ 3747911 w 3747911"/>
              <a:gd name="connsiteY2" fmla="*/ 374925 h 2249505"/>
              <a:gd name="connsiteX3" fmla="*/ 3747911 w 3747911"/>
              <a:gd name="connsiteY3" fmla="*/ 1874580 h 2249505"/>
              <a:gd name="connsiteX4" fmla="*/ 3372986 w 3747911"/>
              <a:gd name="connsiteY4" fmla="*/ 2249505 h 2249505"/>
              <a:gd name="connsiteX5" fmla="*/ 374925 w 3747911"/>
              <a:gd name="connsiteY5" fmla="*/ 2249505 h 2249505"/>
              <a:gd name="connsiteX6" fmla="*/ 0 w 3747911"/>
              <a:gd name="connsiteY6" fmla="*/ 1874580 h 2249505"/>
              <a:gd name="connsiteX7" fmla="*/ 0 w 3747911"/>
              <a:gd name="connsiteY7" fmla="*/ 374925 h 2249505"/>
              <a:gd name="connsiteX8" fmla="*/ 374925 w 3747911"/>
              <a:gd name="connsiteY8" fmla="*/ 0 h 2249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47911" h="2249505">
                <a:moveTo>
                  <a:pt x="374925" y="0"/>
                </a:moveTo>
                <a:lnTo>
                  <a:pt x="3372986" y="0"/>
                </a:lnTo>
                <a:cubicBezTo>
                  <a:pt x="3580051" y="0"/>
                  <a:pt x="3747911" y="167860"/>
                  <a:pt x="3747911" y="374925"/>
                </a:cubicBezTo>
                <a:lnTo>
                  <a:pt x="3747911" y="1874580"/>
                </a:lnTo>
                <a:cubicBezTo>
                  <a:pt x="3747911" y="2081645"/>
                  <a:pt x="3580051" y="2249505"/>
                  <a:pt x="3372986" y="2249505"/>
                </a:cubicBezTo>
                <a:lnTo>
                  <a:pt x="374925" y="2249505"/>
                </a:lnTo>
                <a:cubicBezTo>
                  <a:pt x="167860" y="2249505"/>
                  <a:pt x="0" y="2081645"/>
                  <a:pt x="0" y="1874580"/>
                </a:cubicBezTo>
                <a:lnTo>
                  <a:pt x="0" y="374925"/>
                </a:lnTo>
                <a:cubicBezTo>
                  <a:pt x="0" y="167860"/>
                  <a:pt x="167860" y="0"/>
                  <a:pt x="374925" y="0"/>
                </a:cubicBezTo>
                <a:close/>
              </a:path>
            </a:pathLst>
          </a:custGeom>
          <a:gradFill flip="none" rotWithShape="1">
            <a:gsLst>
              <a:gs pos="50000">
                <a:srgbClr val="1E5EB4"/>
              </a:gs>
              <a:gs pos="0">
                <a:srgbClr val="174A8D"/>
              </a:gs>
              <a:gs pos="100000">
                <a:srgbClr val="1F8AE2"/>
              </a:gs>
            </a:gsLst>
            <a:path path="circle">
              <a:fillToRect t="100000" r="100000"/>
            </a:path>
            <a:tileRect l="-100000" b="-100000"/>
          </a:gradFill>
          <a:ln w="76200"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385" y="1884736"/>
            <a:ext cx="3220167" cy="2144448"/>
          </a:xfrm>
          <a:custGeom>
            <a:avLst/>
            <a:gdLst>
              <a:gd name="connsiteX0" fmla="*/ 374925 w 3747911"/>
              <a:gd name="connsiteY0" fmla="*/ 0 h 2249505"/>
              <a:gd name="connsiteX1" fmla="*/ 3372986 w 3747911"/>
              <a:gd name="connsiteY1" fmla="*/ 0 h 2249505"/>
              <a:gd name="connsiteX2" fmla="*/ 3747911 w 3747911"/>
              <a:gd name="connsiteY2" fmla="*/ 374925 h 2249505"/>
              <a:gd name="connsiteX3" fmla="*/ 3747911 w 3747911"/>
              <a:gd name="connsiteY3" fmla="*/ 1874580 h 2249505"/>
              <a:gd name="connsiteX4" fmla="*/ 3372986 w 3747911"/>
              <a:gd name="connsiteY4" fmla="*/ 2249505 h 2249505"/>
              <a:gd name="connsiteX5" fmla="*/ 374925 w 3747911"/>
              <a:gd name="connsiteY5" fmla="*/ 2249505 h 2249505"/>
              <a:gd name="connsiteX6" fmla="*/ 0 w 3747911"/>
              <a:gd name="connsiteY6" fmla="*/ 1874580 h 2249505"/>
              <a:gd name="connsiteX7" fmla="*/ 0 w 3747911"/>
              <a:gd name="connsiteY7" fmla="*/ 374925 h 2249505"/>
              <a:gd name="connsiteX8" fmla="*/ 374925 w 3747911"/>
              <a:gd name="connsiteY8" fmla="*/ 0 h 2249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47911" h="2249505">
                <a:moveTo>
                  <a:pt x="374925" y="0"/>
                </a:moveTo>
                <a:lnTo>
                  <a:pt x="3372986" y="0"/>
                </a:lnTo>
                <a:cubicBezTo>
                  <a:pt x="3580051" y="0"/>
                  <a:pt x="3747911" y="167860"/>
                  <a:pt x="3747911" y="374925"/>
                </a:cubicBezTo>
                <a:lnTo>
                  <a:pt x="3747911" y="1874580"/>
                </a:lnTo>
                <a:cubicBezTo>
                  <a:pt x="3747911" y="2081645"/>
                  <a:pt x="3580051" y="2249505"/>
                  <a:pt x="3372986" y="2249505"/>
                </a:cubicBezTo>
                <a:lnTo>
                  <a:pt x="374925" y="2249505"/>
                </a:lnTo>
                <a:cubicBezTo>
                  <a:pt x="167860" y="2249505"/>
                  <a:pt x="0" y="2081645"/>
                  <a:pt x="0" y="1874580"/>
                </a:cubicBezTo>
                <a:lnTo>
                  <a:pt x="0" y="374925"/>
                </a:lnTo>
                <a:cubicBezTo>
                  <a:pt x="0" y="167860"/>
                  <a:pt x="167860" y="0"/>
                  <a:pt x="374925" y="0"/>
                </a:cubicBezTo>
                <a:close/>
              </a:path>
            </a:pathLst>
          </a:custGeom>
          <a:gradFill flip="none" rotWithShape="1">
            <a:gsLst>
              <a:gs pos="50000">
                <a:srgbClr val="1E5EB4"/>
              </a:gs>
              <a:gs pos="0">
                <a:srgbClr val="174A8D"/>
              </a:gs>
              <a:gs pos="100000">
                <a:srgbClr val="1F8AE2"/>
              </a:gs>
            </a:gsLst>
            <a:path path="circle">
              <a:fillToRect t="100000" r="100000"/>
            </a:path>
            <a:tileRect l="-100000" b="-100000"/>
          </a:gradFill>
          <a:ln w="76200"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E563DC5A-23EA-4298-B5C7-441A43A199D4}"/>
              </a:ext>
            </a:extLst>
          </p:cNvPr>
          <p:cNvCxnSpPr>
            <a:cxnSpLocks/>
          </p:cNvCxnSpPr>
          <p:nvPr/>
        </p:nvCxnSpPr>
        <p:spPr>
          <a:xfrm>
            <a:off x="6096000" y="4273855"/>
            <a:ext cx="0" cy="2062214"/>
          </a:xfrm>
          <a:prstGeom prst="line">
            <a:avLst/>
          </a:prstGeom>
          <a:noFill/>
          <a:ln w="3175" cap="rnd" cmpd="sng" algn="ctr">
            <a:solidFill>
              <a:schemeClr val="accent4"/>
            </a:solidFill>
            <a:prstDash val="solid"/>
            <a:round/>
            <a:headEnd type="none"/>
            <a:tailEnd type="none" w="med" len="med"/>
          </a:ln>
          <a:effectLst/>
        </p:spPr>
      </p:cxnSp>
      <p:sp>
        <p:nvSpPr>
          <p:cNvPr id="5" name="îSļiḓê">
            <a:extLst>
              <a:ext uri="{FF2B5EF4-FFF2-40B4-BE49-F238E27FC236}">
                <a16:creationId xmlns:a16="http://schemas.microsoft.com/office/drawing/2014/main" id="{84D434A5-2853-48D5-BA52-07470B464D41}"/>
              </a:ext>
            </a:extLst>
          </p:cNvPr>
          <p:cNvSpPr/>
          <p:nvPr/>
        </p:nvSpPr>
        <p:spPr>
          <a:xfrm>
            <a:off x="2887671" y="3560981"/>
            <a:ext cx="897600" cy="897606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400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POSans H" panose="00020600040101010101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6" name="ïṧḷïďé">
            <a:extLst>
              <a:ext uri="{FF2B5EF4-FFF2-40B4-BE49-F238E27FC236}">
                <a16:creationId xmlns:a16="http://schemas.microsoft.com/office/drawing/2014/main" id="{7DECCF2C-7C1C-4423-9AE4-D3075CA43B2A}"/>
              </a:ext>
            </a:extLst>
          </p:cNvPr>
          <p:cNvSpPr>
            <a:spLocks/>
          </p:cNvSpPr>
          <p:nvPr/>
        </p:nvSpPr>
        <p:spPr bwMode="auto">
          <a:xfrm>
            <a:off x="3107625" y="3785402"/>
            <a:ext cx="457689" cy="448765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1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cxnSp>
        <p:nvCxnSpPr>
          <p:cNvPr id="7" name="肘形连接符 6">
            <a:extLst>
              <a:ext uri="{FF2B5EF4-FFF2-40B4-BE49-F238E27FC236}">
                <a16:creationId xmlns:a16="http://schemas.microsoft.com/office/drawing/2014/main" id="{3678831C-9FDC-4E11-B8BF-96C0A8CD8331}"/>
              </a:ext>
            </a:extLst>
          </p:cNvPr>
          <p:cNvCxnSpPr>
            <a:stCxn id="5" idx="4"/>
          </p:cNvCxnSpPr>
          <p:nvPr/>
        </p:nvCxnSpPr>
        <p:spPr>
          <a:xfrm rot="5400000">
            <a:off x="2543861" y="4107328"/>
            <a:ext cx="441351" cy="1143873"/>
          </a:xfrm>
          <a:prstGeom prst="bentConnector3">
            <a:avLst/>
          </a:prstGeom>
          <a:noFill/>
          <a:ln w="9525" cap="rnd" cmpd="sng" algn="ctr">
            <a:solidFill>
              <a:schemeClr val="accent3"/>
            </a:solidFill>
            <a:prstDash val="dash"/>
            <a:round/>
            <a:headEnd type="none"/>
            <a:tailEnd type="none" w="med" len="med"/>
          </a:ln>
          <a:effectLst/>
        </p:spPr>
      </p:cxnSp>
      <p:cxnSp>
        <p:nvCxnSpPr>
          <p:cNvPr id="8" name="肘形连接符 7">
            <a:extLst>
              <a:ext uri="{FF2B5EF4-FFF2-40B4-BE49-F238E27FC236}">
                <a16:creationId xmlns:a16="http://schemas.microsoft.com/office/drawing/2014/main" id="{CEEEAE98-7FA2-4C62-8F6B-CD6CDF4B8D04}"/>
              </a:ext>
            </a:extLst>
          </p:cNvPr>
          <p:cNvCxnSpPr>
            <a:stCxn id="5" idx="4"/>
          </p:cNvCxnSpPr>
          <p:nvPr/>
        </p:nvCxnSpPr>
        <p:spPr>
          <a:xfrm rot="16200000" flipH="1">
            <a:off x="3796218" y="3998839"/>
            <a:ext cx="441732" cy="1361229"/>
          </a:xfrm>
          <a:prstGeom prst="bentConnector3">
            <a:avLst/>
          </a:prstGeom>
          <a:noFill/>
          <a:ln w="9525" cap="rnd" cmpd="sng" algn="ctr">
            <a:solidFill>
              <a:schemeClr val="accent3"/>
            </a:solidFill>
            <a:prstDash val="dash"/>
            <a:round/>
            <a:headEnd type="none"/>
            <a:tailEnd type="none" w="med" len="med"/>
          </a:ln>
          <a:effectLst/>
        </p:spPr>
      </p:cxnSp>
      <p:sp>
        <p:nvSpPr>
          <p:cNvPr id="9" name="文本框 8"/>
          <p:cNvSpPr txBox="1"/>
          <p:nvPr/>
        </p:nvSpPr>
        <p:spPr>
          <a:xfrm>
            <a:off x="1138908" y="5037188"/>
            <a:ext cx="213378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38909" y="5375744"/>
            <a:ext cx="2133783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636112" y="5037188"/>
            <a:ext cx="213378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636111" y="5375743"/>
            <a:ext cx="2133783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20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</a:p>
        </p:txBody>
      </p:sp>
      <p:sp>
        <p:nvSpPr>
          <p:cNvPr id="13" name="îSļiḓê">
            <a:extLst>
              <a:ext uri="{FF2B5EF4-FFF2-40B4-BE49-F238E27FC236}">
                <a16:creationId xmlns:a16="http://schemas.microsoft.com/office/drawing/2014/main" id="{84D434A5-2853-48D5-BA52-07470B464D41}"/>
              </a:ext>
            </a:extLst>
          </p:cNvPr>
          <p:cNvSpPr/>
          <p:nvPr/>
        </p:nvSpPr>
        <p:spPr>
          <a:xfrm>
            <a:off x="8170871" y="3560981"/>
            <a:ext cx="897600" cy="897606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400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POSans H" panose="00020600040101010101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4" name="ïṧḷïďé">
            <a:extLst>
              <a:ext uri="{FF2B5EF4-FFF2-40B4-BE49-F238E27FC236}">
                <a16:creationId xmlns:a16="http://schemas.microsoft.com/office/drawing/2014/main" id="{7DECCF2C-7C1C-4423-9AE4-D3075CA43B2A}"/>
              </a:ext>
            </a:extLst>
          </p:cNvPr>
          <p:cNvSpPr>
            <a:spLocks/>
          </p:cNvSpPr>
          <p:nvPr/>
        </p:nvSpPr>
        <p:spPr bwMode="auto">
          <a:xfrm>
            <a:off x="8390886" y="3780940"/>
            <a:ext cx="457567" cy="457689"/>
          </a:xfrm>
          <a:custGeom>
            <a:avLst/>
            <a:gdLst>
              <a:gd name="T0" fmla="*/ 7771 w 7777"/>
              <a:gd name="T1" fmla="*/ 330 h 7778"/>
              <a:gd name="T2" fmla="*/ 7495 w 7777"/>
              <a:gd name="T3" fmla="*/ 23 h 7778"/>
              <a:gd name="T4" fmla="*/ 7388 w 7777"/>
              <a:gd name="T5" fmla="*/ 9 h 7778"/>
              <a:gd name="T6" fmla="*/ 7387 w 7777"/>
              <a:gd name="T7" fmla="*/ 9 h 7778"/>
              <a:gd name="T8" fmla="*/ 88 w 7777"/>
              <a:gd name="T9" fmla="*/ 3432 h 7778"/>
              <a:gd name="T10" fmla="*/ 47 w 7777"/>
              <a:gd name="T11" fmla="*/ 3499 h 7778"/>
              <a:gd name="T12" fmla="*/ 15 w 7777"/>
              <a:gd name="T13" fmla="*/ 3798 h 7778"/>
              <a:gd name="T14" fmla="*/ 44 w 7777"/>
              <a:gd name="T15" fmla="*/ 3905 h 7778"/>
              <a:gd name="T16" fmla="*/ 80 w 7777"/>
              <a:gd name="T17" fmla="*/ 3954 h 7778"/>
              <a:gd name="T18" fmla="*/ 2584 w 7777"/>
              <a:gd name="T19" fmla="*/ 5208 h 7778"/>
              <a:gd name="T20" fmla="*/ 3837 w 7777"/>
              <a:gd name="T21" fmla="*/ 7719 h 7778"/>
              <a:gd name="T22" fmla="*/ 3945 w 7777"/>
              <a:gd name="T23" fmla="*/ 7759 h 7778"/>
              <a:gd name="T24" fmla="*/ 4262 w 7777"/>
              <a:gd name="T25" fmla="*/ 7753 h 7778"/>
              <a:gd name="T26" fmla="*/ 4358 w 7777"/>
              <a:gd name="T27" fmla="*/ 7712 h 7778"/>
              <a:gd name="T28" fmla="*/ 7772 w 7777"/>
              <a:gd name="T29" fmla="*/ 394 h 7778"/>
              <a:gd name="T30" fmla="*/ 7771 w 7777"/>
              <a:gd name="T31" fmla="*/ 330 h 7778"/>
              <a:gd name="T32" fmla="*/ 2685 w 7777"/>
              <a:gd name="T33" fmla="*/ 4551 h 7778"/>
              <a:gd name="T34" fmla="*/ 1204 w 7777"/>
              <a:gd name="T35" fmla="*/ 3809 h 7778"/>
              <a:gd name="T36" fmla="*/ 1151 w 7777"/>
              <a:gd name="T37" fmla="*/ 3662 h 7778"/>
              <a:gd name="T38" fmla="*/ 1207 w 7777"/>
              <a:gd name="T39" fmla="*/ 3605 h 7778"/>
              <a:gd name="T40" fmla="*/ 5962 w 7777"/>
              <a:gd name="T41" fmla="*/ 1375 h 7778"/>
              <a:gd name="T42" fmla="*/ 2815 w 7777"/>
              <a:gd name="T43" fmla="*/ 4530 h 7778"/>
              <a:gd name="T44" fmla="*/ 2685 w 7777"/>
              <a:gd name="T45" fmla="*/ 4551 h 7778"/>
              <a:gd name="T46" fmla="*/ 6409 w 7777"/>
              <a:gd name="T47" fmla="*/ 1822 h 7778"/>
              <a:gd name="T48" fmla="*/ 4184 w 7777"/>
              <a:gd name="T49" fmla="*/ 6591 h 7778"/>
              <a:gd name="T50" fmla="*/ 3980 w 7777"/>
              <a:gd name="T51" fmla="*/ 6593 h 7778"/>
              <a:gd name="T52" fmla="*/ 3240 w 7777"/>
              <a:gd name="T53" fmla="*/ 5108 h 7778"/>
              <a:gd name="T54" fmla="*/ 3239 w 7777"/>
              <a:gd name="T55" fmla="*/ 5010 h 7778"/>
              <a:gd name="T56" fmla="*/ 3257 w 7777"/>
              <a:gd name="T57" fmla="*/ 4982 h 7778"/>
              <a:gd name="T58" fmla="*/ 3261 w 7777"/>
              <a:gd name="T59" fmla="*/ 4978 h 7778"/>
              <a:gd name="T60" fmla="*/ 6409 w 7777"/>
              <a:gd name="T61" fmla="*/ 1822 h 77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777" h="7778">
                <a:moveTo>
                  <a:pt x="7771" y="330"/>
                </a:moveTo>
                <a:cubicBezTo>
                  <a:pt x="7745" y="184"/>
                  <a:pt x="7636" y="68"/>
                  <a:pt x="7495" y="23"/>
                </a:cubicBezTo>
                <a:cubicBezTo>
                  <a:pt x="7448" y="9"/>
                  <a:pt x="7406" y="0"/>
                  <a:pt x="7388" y="9"/>
                </a:cubicBezTo>
                <a:lnTo>
                  <a:pt x="7387" y="9"/>
                </a:lnTo>
                <a:lnTo>
                  <a:pt x="88" y="3432"/>
                </a:lnTo>
                <a:cubicBezTo>
                  <a:pt x="74" y="3438"/>
                  <a:pt x="59" y="3466"/>
                  <a:pt x="47" y="3499"/>
                </a:cubicBezTo>
                <a:cubicBezTo>
                  <a:pt x="10" y="3594"/>
                  <a:pt x="0" y="3697"/>
                  <a:pt x="15" y="3798"/>
                </a:cubicBezTo>
                <a:cubicBezTo>
                  <a:pt x="20" y="3838"/>
                  <a:pt x="29" y="3878"/>
                  <a:pt x="44" y="3905"/>
                </a:cubicBezTo>
                <a:cubicBezTo>
                  <a:pt x="56" y="3929"/>
                  <a:pt x="69" y="3948"/>
                  <a:pt x="80" y="3954"/>
                </a:cubicBezTo>
                <a:lnTo>
                  <a:pt x="2584" y="5208"/>
                </a:lnTo>
                <a:lnTo>
                  <a:pt x="3837" y="7719"/>
                </a:lnTo>
                <a:cubicBezTo>
                  <a:pt x="3845" y="7736"/>
                  <a:pt x="3893" y="7749"/>
                  <a:pt x="3945" y="7759"/>
                </a:cubicBezTo>
                <a:cubicBezTo>
                  <a:pt x="4050" y="7778"/>
                  <a:pt x="4158" y="7777"/>
                  <a:pt x="4262" y="7753"/>
                </a:cubicBezTo>
                <a:cubicBezTo>
                  <a:pt x="4310" y="7743"/>
                  <a:pt x="4350" y="7728"/>
                  <a:pt x="4358" y="7712"/>
                </a:cubicBezTo>
                <a:lnTo>
                  <a:pt x="7772" y="394"/>
                </a:lnTo>
                <a:cubicBezTo>
                  <a:pt x="7777" y="381"/>
                  <a:pt x="7777" y="358"/>
                  <a:pt x="7771" y="330"/>
                </a:cubicBezTo>
                <a:close/>
                <a:moveTo>
                  <a:pt x="2685" y="4551"/>
                </a:moveTo>
                <a:lnTo>
                  <a:pt x="1204" y="3809"/>
                </a:lnTo>
                <a:cubicBezTo>
                  <a:pt x="1146" y="3780"/>
                  <a:pt x="1128" y="3713"/>
                  <a:pt x="1151" y="3662"/>
                </a:cubicBezTo>
                <a:cubicBezTo>
                  <a:pt x="1161" y="3638"/>
                  <a:pt x="1180" y="3618"/>
                  <a:pt x="1207" y="3605"/>
                </a:cubicBezTo>
                <a:lnTo>
                  <a:pt x="5962" y="1375"/>
                </a:lnTo>
                <a:lnTo>
                  <a:pt x="2815" y="4530"/>
                </a:lnTo>
                <a:cubicBezTo>
                  <a:pt x="2781" y="4565"/>
                  <a:pt x="2728" y="4573"/>
                  <a:pt x="2685" y="4551"/>
                </a:cubicBezTo>
                <a:close/>
                <a:moveTo>
                  <a:pt x="6409" y="1822"/>
                </a:moveTo>
                <a:lnTo>
                  <a:pt x="4184" y="6591"/>
                </a:lnTo>
                <a:cubicBezTo>
                  <a:pt x="4144" y="6676"/>
                  <a:pt x="4023" y="6678"/>
                  <a:pt x="3980" y="6593"/>
                </a:cubicBezTo>
                <a:lnTo>
                  <a:pt x="3240" y="5108"/>
                </a:lnTo>
                <a:cubicBezTo>
                  <a:pt x="3224" y="5077"/>
                  <a:pt x="3225" y="5041"/>
                  <a:pt x="3239" y="5010"/>
                </a:cubicBezTo>
                <a:cubicBezTo>
                  <a:pt x="3243" y="5000"/>
                  <a:pt x="3250" y="4991"/>
                  <a:pt x="3257" y="4982"/>
                </a:cubicBezTo>
                <a:cubicBezTo>
                  <a:pt x="3258" y="4981"/>
                  <a:pt x="3260" y="4979"/>
                  <a:pt x="3261" y="4978"/>
                </a:cubicBezTo>
                <a:lnTo>
                  <a:pt x="6409" y="1822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1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cxnSp>
        <p:nvCxnSpPr>
          <p:cNvPr id="15" name="肘形连接符 14">
            <a:extLst>
              <a:ext uri="{FF2B5EF4-FFF2-40B4-BE49-F238E27FC236}">
                <a16:creationId xmlns:a16="http://schemas.microsoft.com/office/drawing/2014/main" id="{3678831C-9FDC-4E11-B8BF-96C0A8CD8331}"/>
              </a:ext>
            </a:extLst>
          </p:cNvPr>
          <p:cNvCxnSpPr>
            <a:stCxn id="13" idx="4"/>
          </p:cNvCxnSpPr>
          <p:nvPr/>
        </p:nvCxnSpPr>
        <p:spPr>
          <a:xfrm rot="5400000">
            <a:off x="7827061" y="4107328"/>
            <a:ext cx="441351" cy="1143873"/>
          </a:xfrm>
          <a:prstGeom prst="bentConnector3">
            <a:avLst/>
          </a:prstGeom>
          <a:noFill/>
          <a:ln w="9525" cap="rnd" cmpd="sng" algn="ctr">
            <a:solidFill>
              <a:schemeClr val="accent1"/>
            </a:solidFill>
            <a:prstDash val="dash"/>
            <a:round/>
            <a:headEnd type="none"/>
            <a:tailEnd type="none" w="med" len="med"/>
          </a:ln>
          <a:effectLst/>
        </p:spPr>
      </p:cxnSp>
      <p:cxnSp>
        <p:nvCxnSpPr>
          <p:cNvPr id="16" name="肘形连接符 15">
            <a:extLst>
              <a:ext uri="{FF2B5EF4-FFF2-40B4-BE49-F238E27FC236}">
                <a16:creationId xmlns:a16="http://schemas.microsoft.com/office/drawing/2014/main" id="{CEEEAE98-7FA2-4C62-8F6B-CD6CDF4B8D04}"/>
              </a:ext>
            </a:extLst>
          </p:cNvPr>
          <p:cNvCxnSpPr>
            <a:stCxn id="13" idx="4"/>
          </p:cNvCxnSpPr>
          <p:nvPr/>
        </p:nvCxnSpPr>
        <p:spPr>
          <a:xfrm rot="16200000" flipH="1">
            <a:off x="9079418" y="3998839"/>
            <a:ext cx="441732" cy="1361229"/>
          </a:xfrm>
          <a:prstGeom prst="bentConnector3">
            <a:avLst/>
          </a:prstGeom>
          <a:noFill/>
          <a:ln w="9525" cap="rnd" cmpd="sng" algn="ctr">
            <a:solidFill>
              <a:schemeClr val="accent1"/>
            </a:solidFill>
            <a:prstDash val="dash"/>
            <a:round/>
            <a:headEnd type="none"/>
            <a:tailEnd type="none" w="med" len="med"/>
          </a:ln>
          <a:effectLst/>
        </p:spPr>
      </p:cxnSp>
      <p:sp>
        <p:nvSpPr>
          <p:cNvPr id="17" name="文本框 16"/>
          <p:cNvSpPr txBox="1"/>
          <p:nvPr/>
        </p:nvSpPr>
        <p:spPr>
          <a:xfrm>
            <a:off x="6422108" y="5037188"/>
            <a:ext cx="213378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422109" y="5375744"/>
            <a:ext cx="2133783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20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919312" y="5037188"/>
            <a:ext cx="213378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919311" y="5375744"/>
            <a:ext cx="2133783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20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3798157" y="525038"/>
            <a:ext cx="4581347" cy="815778"/>
            <a:chOff x="3798158" y="397135"/>
            <a:chExt cx="4581346" cy="815778"/>
          </a:xfrm>
        </p:grpSpPr>
        <p:sp>
          <p:nvSpPr>
            <p:cNvPr id="22" name="TextBox 55"/>
            <p:cNvSpPr txBox="1"/>
            <p:nvPr/>
          </p:nvSpPr>
          <p:spPr>
            <a:xfrm>
              <a:off x="4727242" y="397135"/>
              <a:ext cx="2723178" cy="561682"/>
            </a:xfrm>
            <a:prstGeom prst="rect">
              <a:avLst/>
            </a:prstGeom>
            <a:noFill/>
          </p:spPr>
          <p:txBody>
            <a:bodyPr wrap="square" lIns="68571" tIns="34285" rIns="68571" bIns="34285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思源黑体" panose="020B0500000000000000" pitchFamily="34" charset="-122"/>
                  <a:ea typeface="思源黑体" panose="020B0500000000000000" pitchFamily="34" charset="-122"/>
                  <a:cs typeface="Aparajita" panose="020B0604020202020204" pitchFamily="34" charset="0"/>
                </a:rPr>
                <a:t>Add title text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cs typeface="Aparajita" panose="020B0604020202020204" pitchFamily="34" charset="0"/>
              </a:endParaRPr>
            </a:p>
          </p:txBody>
        </p:sp>
        <p:sp>
          <p:nvSpPr>
            <p:cNvPr id="23" name="PA-文本框 50">
              <a:extLst>
                <a:ext uri="{FF2B5EF4-FFF2-40B4-BE49-F238E27FC236}">
                  <a16:creationId xmlns:a16="http://schemas.microsoft.com/office/drawing/2014/main" id="{46630D7B-4BA5-4989-8F72-A67D800FFF51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798158" y="889748"/>
              <a:ext cx="458134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tx1">
                      <a:lumMod val="85000"/>
                      <a:lumOff val="15000"/>
                      <a:alpha val="7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Introduction of atmospheric business stable company publicity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8179713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  <p:bldP spid="10" grpId="0"/>
      <p:bldP spid="11" grpId="0"/>
      <p:bldP spid="12" grpId="0"/>
      <p:bldP spid="13" grpId="0" animBg="1"/>
      <p:bldP spid="14" grpId="0" animBg="1"/>
      <p:bldP spid="17" grpId="0"/>
      <p:bldP spid="18" grpId="0"/>
      <p:bldP spid="19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箭头: 五边形">
            <a:extLst>
              <a:ext uri="{FF2B5EF4-FFF2-40B4-BE49-F238E27FC236}">
                <a16:creationId xmlns:a16="http://schemas.microsoft.com/office/drawing/2014/main" id="{EFE4C742-76FF-41FA-BCEC-FC242773C6A0}"/>
              </a:ext>
            </a:extLst>
          </p:cNvPr>
          <p:cNvSpPr/>
          <p:nvPr/>
        </p:nvSpPr>
        <p:spPr>
          <a:xfrm>
            <a:off x="688863" y="2115895"/>
            <a:ext cx="3277172" cy="351449"/>
          </a:xfrm>
          <a:prstGeom prst="homePlate">
            <a:avLst>
              <a:gd name="adj" fmla="val 36274"/>
            </a:avLst>
          </a:prstGeom>
          <a:solidFill>
            <a:schemeClr val="accent1"/>
          </a:solidFill>
          <a:ln w="38100" cap="flat" cmpd="sng" algn="ctr">
            <a:noFill/>
            <a:prstDash val="solid"/>
            <a:miter lim="800000"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kumimoji="1" lang="en-US" sz="2400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6" name="文本框">
            <a:extLst>
              <a:ext uri="{FF2B5EF4-FFF2-40B4-BE49-F238E27FC236}">
                <a16:creationId xmlns:a16="http://schemas.microsoft.com/office/drawing/2014/main" id="{40295FAB-4B79-41D9-BEBE-1F6CDA7AD6E5}"/>
              </a:ext>
            </a:extLst>
          </p:cNvPr>
          <p:cNvSpPr/>
          <p:nvPr/>
        </p:nvSpPr>
        <p:spPr>
          <a:xfrm>
            <a:off x="1041099" y="2079587"/>
            <a:ext cx="1449756" cy="728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 CN Normal" panose="020B0400000000000000" pitchFamily="34" charset="-122"/>
              </a:rPr>
              <a:t>Add title text</a:t>
            </a:r>
            <a:endParaRPr lang="zh-CN" altLang="en-US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27" name="文本框">
            <a:extLst>
              <a:ext uri="{FF2B5EF4-FFF2-40B4-BE49-F238E27FC236}">
                <a16:creationId xmlns:a16="http://schemas.microsoft.com/office/drawing/2014/main" id="{54C7F139-B334-4C95-AC1F-06F0635DEA1D}"/>
              </a:ext>
            </a:extLst>
          </p:cNvPr>
          <p:cNvSpPr txBox="1"/>
          <p:nvPr/>
        </p:nvSpPr>
        <p:spPr>
          <a:xfrm>
            <a:off x="688344" y="2065247"/>
            <a:ext cx="327333" cy="4247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b="1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 CN Normal" panose="020B0400000000000000" pitchFamily="34" charset="-122"/>
              </a:rPr>
              <a:t>1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D77BC6B5-36DF-4DD4-BEE8-C4860B357630}"/>
              </a:ext>
            </a:extLst>
          </p:cNvPr>
          <p:cNvSpPr/>
          <p:nvPr/>
        </p:nvSpPr>
        <p:spPr>
          <a:xfrm>
            <a:off x="688345" y="2589328"/>
            <a:ext cx="3277172" cy="110770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444500" dist="317500" dir="5400000" sx="92000" sy="92000" algn="t" rotWithShape="0">
              <a:schemeClr val="tx1">
                <a:lumMod val="65000"/>
                <a:lumOff val="35000"/>
                <a:alpha val="43000"/>
              </a:schemeClr>
            </a:outerShdw>
          </a:effectLst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9" name="文本框">
            <a:extLst>
              <a:ext uri="{FF2B5EF4-FFF2-40B4-BE49-F238E27FC236}">
                <a16:creationId xmlns:a16="http://schemas.microsoft.com/office/drawing/2014/main" id="{24A6C276-988D-4D2B-944E-08AAB5918BB2}"/>
              </a:ext>
            </a:extLst>
          </p:cNvPr>
          <p:cNvSpPr txBox="1"/>
          <p:nvPr/>
        </p:nvSpPr>
        <p:spPr>
          <a:xfrm>
            <a:off x="851985" y="2818336"/>
            <a:ext cx="3113531" cy="7005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 ker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30" name="箭头: 五边形">
            <a:extLst>
              <a:ext uri="{FF2B5EF4-FFF2-40B4-BE49-F238E27FC236}">
                <a16:creationId xmlns:a16="http://schemas.microsoft.com/office/drawing/2014/main" id="{51166FE9-3ED3-4D2C-99B9-10242B69DB7D}"/>
              </a:ext>
            </a:extLst>
          </p:cNvPr>
          <p:cNvSpPr/>
          <p:nvPr/>
        </p:nvSpPr>
        <p:spPr>
          <a:xfrm>
            <a:off x="688863" y="4366602"/>
            <a:ext cx="3277172" cy="351449"/>
          </a:xfrm>
          <a:prstGeom prst="homePlate">
            <a:avLst>
              <a:gd name="adj" fmla="val 36274"/>
            </a:avLst>
          </a:prstGeom>
          <a:solidFill>
            <a:schemeClr val="accent5"/>
          </a:solidFill>
          <a:ln w="38100" cap="flat" cmpd="sng" algn="ctr">
            <a:noFill/>
            <a:prstDash val="solid"/>
            <a:miter lim="800000"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kumimoji="1" lang="en-US" sz="2400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31" name="文本框">
            <a:extLst>
              <a:ext uri="{FF2B5EF4-FFF2-40B4-BE49-F238E27FC236}">
                <a16:creationId xmlns:a16="http://schemas.microsoft.com/office/drawing/2014/main" id="{503F168C-4DF3-4019-87F0-D7CECCA5F8B6}"/>
              </a:ext>
            </a:extLst>
          </p:cNvPr>
          <p:cNvSpPr/>
          <p:nvPr/>
        </p:nvSpPr>
        <p:spPr>
          <a:xfrm>
            <a:off x="1041099" y="4330294"/>
            <a:ext cx="1449756" cy="728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 CN Normal" panose="020B0400000000000000" pitchFamily="34" charset="-122"/>
              </a:rPr>
              <a:t>Add title text</a:t>
            </a:r>
            <a:endParaRPr lang="zh-CN" altLang="en-US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32" name="文本框">
            <a:extLst>
              <a:ext uri="{FF2B5EF4-FFF2-40B4-BE49-F238E27FC236}">
                <a16:creationId xmlns:a16="http://schemas.microsoft.com/office/drawing/2014/main" id="{D0188395-F541-4563-8C55-DF83BEACFAB5}"/>
              </a:ext>
            </a:extLst>
          </p:cNvPr>
          <p:cNvSpPr txBox="1"/>
          <p:nvPr/>
        </p:nvSpPr>
        <p:spPr>
          <a:xfrm>
            <a:off x="688344" y="4315954"/>
            <a:ext cx="327333" cy="4247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b="1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 CN Normal" panose="020B0400000000000000" pitchFamily="34" charset="-122"/>
              </a:rPr>
              <a:t>4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2B7582D5-AC11-4D07-80A0-3EB83B7CEE7A}"/>
              </a:ext>
            </a:extLst>
          </p:cNvPr>
          <p:cNvSpPr/>
          <p:nvPr/>
        </p:nvSpPr>
        <p:spPr>
          <a:xfrm>
            <a:off x="688345" y="4840035"/>
            <a:ext cx="3277172" cy="110770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444500" dist="317500" dir="5400000" sx="92000" sy="92000" algn="t" rotWithShape="0">
              <a:schemeClr val="tx1">
                <a:lumMod val="65000"/>
                <a:lumOff val="35000"/>
                <a:alpha val="43000"/>
              </a:schemeClr>
            </a:outerShdw>
          </a:effectLst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34" name="文本框">
            <a:extLst>
              <a:ext uri="{FF2B5EF4-FFF2-40B4-BE49-F238E27FC236}">
                <a16:creationId xmlns:a16="http://schemas.microsoft.com/office/drawing/2014/main" id="{591876BD-44B5-47D1-9924-603C553DBC39}"/>
              </a:ext>
            </a:extLst>
          </p:cNvPr>
          <p:cNvSpPr txBox="1"/>
          <p:nvPr/>
        </p:nvSpPr>
        <p:spPr>
          <a:xfrm>
            <a:off x="851985" y="5069042"/>
            <a:ext cx="3113531" cy="7005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 ker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35" name="箭头: 五边形">
            <a:extLst>
              <a:ext uri="{FF2B5EF4-FFF2-40B4-BE49-F238E27FC236}">
                <a16:creationId xmlns:a16="http://schemas.microsoft.com/office/drawing/2014/main" id="{FA78F079-D6C7-409A-A648-AD9405BF9D5C}"/>
              </a:ext>
            </a:extLst>
          </p:cNvPr>
          <p:cNvSpPr/>
          <p:nvPr/>
        </p:nvSpPr>
        <p:spPr>
          <a:xfrm>
            <a:off x="4375853" y="2115895"/>
            <a:ext cx="3277172" cy="351449"/>
          </a:xfrm>
          <a:prstGeom prst="homePlate">
            <a:avLst>
              <a:gd name="adj" fmla="val 36274"/>
            </a:avLst>
          </a:prstGeom>
          <a:solidFill>
            <a:schemeClr val="accent3"/>
          </a:solidFill>
          <a:ln w="38100" cap="flat" cmpd="sng" algn="ctr">
            <a:noFill/>
            <a:prstDash val="solid"/>
            <a:miter lim="800000"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kumimoji="1" lang="en-US" sz="2400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36" name="文本框">
            <a:extLst>
              <a:ext uri="{FF2B5EF4-FFF2-40B4-BE49-F238E27FC236}">
                <a16:creationId xmlns:a16="http://schemas.microsoft.com/office/drawing/2014/main" id="{CE465ED6-763B-455B-96FE-980A9468F481}"/>
              </a:ext>
            </a:extLst>
          </p:cNvPr>
          <p:cNvSpPr/>
          <p:nvPr/>
        </p:nvSpPr>
        <p:spPr>
          <a:xfrm>
            <a:off x="4728090" y="2079587"/>
            <a:ext cx="1449756" cy="728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 CN Normal" panose="020B0400000000000000" pitchFamily="34" charset="-122"/>
              </a:rPr>
              <a:t>Add title text</a:t>
            </a:r>
            <a:endParaRPr lang="zh-CN" altLang="en-US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37" name="文本框">
            <a:extLst>
              <a:ext uri="{FF2B5EF4-FFF2-40B4-BE49-F238E27FC236}">
                <a16:creationId xmlns:a16="http://schemas.microsoft.com/office/drawing/2014/main" id="{529ABCF0-8BD4-41B1-BEBD-0781DF027773}"/>
              </a:ext>
            </a:extLst>
          </p:cNvPr>
          <p:cNvSpPr txBox="1"/>
          <p:nvPr/>
        </p:nvSpPr>
        <p:spPr>
          <a:xfrm>
            <a:off x="4375332" y="2065247"/>
            <a:ext cx="327333" cy="4247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b="1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 CN Normal" panose="020B0400000000000000" pitchFamily="34" charset="-122"/>
              </a:rPr>
              <a:t>2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89CA4CCF-F36B-4D1E-80F4-9F7B2D995024}"/>
              </a:ext>
            </a:extLst>
          </p:cNvPr>
          <p:cNvSpPr/>
          <p:nvPr/>
        </p:nvSpPr>
        <p:spPr>
          <a:xfrm>
            <a:off x="4375335" y="2589328"/>
            <a:ext cx="3277172" cy="110770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444500" dist="317500" dir="5400000" sx="92000" sy="92000" algn="t" rotWithShape="0">
              <a:schemeClr val="tx1">
                <a:lumMod val="65000"/>
                <a:lumOff val="35000"/>
                <a:alpha val="43000"/>
              </a:schemeClr>
            </a:outerShdw>
          </a:effectLst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39" name="文本框">
            <a:extLst>
              <a:ext uri="{FF2B5EF4-FFF2-40B4-BE49-F238E27FC236}">
                <a16:creationId xmlns:a16="http://schemas.microsoft.com/office/drawing/2014/main" id="{2A56E5EA-87F8-4F06-800E-8ED81595AD92}"/>
              </a:ext>
            </a:extLst>
          </p:cNvPr>
          <p:cNvSpPr txBox="1"/>
          <p:nvPr/>
        </p:nvSpPr>
        <p:spPr>
          <a:xfrm>
            <a:off x="4538976" y="2818336"/>
            <a:ext cx="3113531" cy="7005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 ker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40" name="箭头: 五边形">
            <a:extLst>
              <a:ext uri="{FF2B5EF4-FFF2-40B4-BE49-F238E27FC236}">
                <a16:creationId xmlns:a16="http://schemas.microsoft.com/office/drawing/2014/main" id="{84F4EF68-CBD2-4EE2-9953-BFAA044BC17D}"/>
              </a:ext>
            </a:extLst>
          </p:cNvPr>
          <p:cNvSpPr/>
          <p:nvPr/>
        </p:nvSpPr>
        <p:spPr>
          <a:xfrm>
            <a:off x="4375853" y="4366602"/>
            <a:ext cx="3277172" cy="351449"/>
          </a:xfrm>
          <a:prstGeom prst="homePlate">
            <a:avLst>
              <a:gd name="adj" fmla="val 36274"/>
            </a:avLst>
          </a:prstGeom>
          <a:solidFill>
            <a:schemeClr val="accent1"/>
          </a:solidFill>
          <a:ln w="38100" cap="flat" cmpd="sng" algn="ctr">
            <a:noFill/>
            <a:prstDash val="solid"/>
            <a:miter lim="800000"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kumimoji="1" lang="en-US" sz="2400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41" name="文本框">
            <a:extLst>
              <a:ext uri="{FF2B5EF4-FFF2-40B4-BE49-F238E27FC236}">
                <a16:creationId xmlns:a16="http://schemas.microsoft.com/office/drawing/2014/main" id="{D2FE7E53-F82E-4934-B0D5-E932E6E10BF9}"/>
              </a:ext>
            </a:extLst>
          </p:cNvPr>
          <p:cNvSpPr/>
          <p:nvPr/>
        </p:nvSpPr>
        <p:spPr>
          <a:xfrm>
            <a:off x="4728090" y="4330294"/>
            <a:ext cx="1449756" cy="728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 CN Normal" panose="020B0400000000000000" pitchFamily="34" charset="-122"/>
              </a:rPr>
              <a:t>Add title text</a:t>
            </a:r>
            <a:endParaRPr lang="zh-CN" altLang="en-US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42" name="文本框">
            <a:extLst>
              <a:ext uri="{FF2B5EF4-FFF2-40B4-BE49-F238E27FC236}">
                <a16:creationId xmlns:a16="http://schemas.microsoft.com/office/drawing/2014/main" id="{83C3F3A8-614C-4C0D-A867-47666291A4A2}"/>
              </a:ext>
            </a:extLst>
          </p:cNvPr>
          <p:cNvSpPr txBox="1"/>
          <p:nvPr/>
        </p:nvSpPr>
        <p:spPr>
          <a:xfrm>
            <a:off x="4375334" y="4315954"/>
            <a:ext cx="327333" cy="4247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b="1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 CN Normal" panose="020B0400000000000000" pitchFamily="34" charset="-122"/>
              </a:rPr>
              <a:t>5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B38893C5-303E-4E95-B0B8-7E46D228FCA2}"/>
              </a:ext>
            </a:extLst>
          </p:cNvPr>
          <p:cNvSpPr/>
          <p:nvPr/>
        </p:nvSpPr>
        <p:spPr>
          <a:xfrm>
            <a:off x="4375335" y="4840035"/>
            <a:ext cx="3277172" cy="110770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444500" dist="317500" dir="5400000" sx="92000" sy="92000" algn="t" rotWithShape="0">
              <a:schemeClr val="tx1">
                <a:lumMod val="65000"/>
                <a:lumOff val="35000"/>
                <a:alpha val="43000"/>
              </a:schemeClr>
            </a:outerShdw>
          </a:effectLst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44" name="文本框">
            <a:extLst>
              <a:ext uri="{FF2B5EF4-FFF2-40B4-BE49-F238E27FC236}">
                <a16:creationId xmlns:a16="http://schemas.microsoft.com/office/drawing/2014/main" id="{97EF6BF0-EA3C-4693-87F7-291A5C5A004C}"/>
              </a:ext>
            </a:extLst>
          </p:cNvPr>
          <p:cNvSpPr txBox="1"/>
          <p:nvPr/>
        </p:nvSpPr>
        <p:spPr>
          <a:xfrm>
            <a:off x="4538976" y="5069043"/>
            <a:ext cx="3113531" cy="7005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 ker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45" name="箭头: 五边形">
            <a:extLst>
              <a:ext uri="{FF2B5EF4-FFF2-40B4-BE49-F238E27FC236}">
                <a16:creationId xmlns:a16="http://schemas.microsoft.com/office/drawing/2014/main" id="{FB73AAB3-D259-4D18-830E-B2F2A2DB2902}"/>
              </a:ext>
            </a:extLst>
          </p:cNvPr>
          <p:cNvSpPr/>
          <p:nvPr/>
        </p:nvSpPr>
        <p:spPr>
          <a:xfrm>
            <a:off x="8062843" y="2115895"/>
            <a:ext cx="3277172" cy="351449"/>
          </a:xfrm>
          <a:prstGeom prst="homePlate">
            <a:avLst>
              <a:gd name="adj" fmla="val 36274"/>
            </a:avLst>
          </a:prstGeom>
          <a:solidFill>
            <a:schemeClr val="accent4"/>
          </a:solidFill>
          <a:ln w="38100" cap="flat" cmpd="sng" algn="ctr">
            <a:noFill/>
            <a:prstDash val="solid"/>
            <a:miter lim="800000"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kumimoji="1" lang="en-US" sz="2400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46" name="文本框">
            <a:extLst>
              <a:ext uri="{FF2B5EF4-FFF2-40B4-BE49-F238E27FC236}">
                <a16:creationId xmlns:a16="http://schemas.microsoft.com/office/drawing/2014/main" id="{3C9D4B34-9761-4639-A40C-C8626C9FAF84}"/>
              </a:ext>
            </a:extLst>
          </p:cNvPr>
          <p:cNvSpPr/>
          <p:nvPr/>
        </p:nvSpPr>
        <p:spPr>
          <a:xfrm>
            <a:off x="8415081" y="2079587"/>
            <a:ext cx="1449756" cy="728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 CN Normal" panose="020B0400000000000000" pitchFamily="34" charset="-122"/>
              </a:rPr>
              <a:t>Add title text</a:t>
            </a:r>
            <a:endParaRPr lang="zh-CN" altLang="en-US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47" name="文本框">
            <a:extLst>
              <a:ext uri="{FF2B5EF4-FFF2-40B4-BE49-F238E27FC236}">
                <a16:creationId xmlns:a16="http://schemas.microsoft.com/office/drawing/2014/main" id="{15C5CF8E-9FD6-423D-BCC0-A3DF36954D61}"/>
              </a:ext>
            </a:extLst>
          </p:cNvPr>
          <p:cNvSpPr txBox="1"/>
          <p:nvPr/>
        </p:nvSpPr>
        <p:spPr>
          <a:xfrm>
            <a:off x="8062324" y="2065247"/>
            <a:ext cx="327333" cy="4247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b="1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 CN Normal" panose="020B0400000000000000" pitchFamily="34" charset="-122"/>
              </a:rPr>
              <a:t>3</a:t>
            </a: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173B6667-D29B-455D-9C06-BD7358F613C6}"/>
              </a:ext>
            </a:extLst>
          </p:cNvPr>
          <p:cNvSpPr/>
          <p:nvPr/>
        </p:nvSpPr>
        <p:spPr>
          <a:xfrm>
            <a:off x="8062326" y="2589328"/>
            <a:ext cx="3277172" cy="110770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444500" dist="317500" dir="5400000" sx="92000" sy="92000" algn="t" rotWithShape="0">
              <a:schemeClr val="tx1">
                <a:lumMod val="65000"/>
                <a:lumOff val="35000"/>
                <a:alpha val="43000"/>
              </a:schemeClr>
            </a:outerShdw>
          </a:effectLst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49" name="文本框">
            <a:extLst>
              <a:ext uri="{FF2B5EF4-FFF2-40B4-BE49-F238E27FC236}">
                <a16:creationId xmlns:a16="http://schemas.microsoft.com/office/drawing/2014/main" id="{D71138C0-576D-47C9-952B-8B3808056280}"/>
              </a:ext>
            </a:extLst>
          </p:cNvPr>
          <p:cNvSpPr txBox="1"/>
          <p:nvPr/>
        </p:nvSpPr>
        <p:spPr>
          <a:xfrm>
            <a:off x="8225967" y="2818336"/>
            <a:ext cx="3113531" cy="7005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 ker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50" name="箭头: 五边形">
            <a:extLst>
              <a:ext uri="{FF2B5EF4-FFF2-40B4-BE49-F238E27FC236}">
                <a16:creationId xmlns:a16="http://schemas.microsoft.com/office/drawing/2014/main" id="{CE66C4DE-8BFC-46C2-B0E7-9252CE7CF962}"/>
              </a:ext>
            </a:extLst>
          </p:cNvPr>
          <p:cNvSpPr/>
          <p:nvPr/>
        </p:nvSpPr>
        <p:spPr>
          <a:xfrm>
            <a:off x="8062843" y="4366602"/>
            <a:ext cx="3277172" cy="351449"/>
          </a:xfrm>
          <a:prstGeom prst="homePlate">
            <a:avLst>
              <a:gd name="adj" fmla="val 36274"/>
            </a:avLst>
          </a:prstGeom>
          <a:solidFill>
            <a:schemeClr val="accent2"/>
          </a:solidFill>
          <a:ln w="38100" cap="flat" cmpd="sng" algn="ctr">
            <a:noFill/>
            <a:prstDash val="solid"/>
            <a:miter lim="800000"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kumimoji="1" lang="en-US" sz="2400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51" name="文本框">
            <a:extLst>
              <a:ext uri="{FF2B5EF4-FFF2-40B4-BE49-F238E27FC236}">
                <a16:creationId xmlns:a16="http://schemas.microsoft.com/office/drawing/2014/main" id="{01A2BD3B-43E2-45DA-ADD0-B427B0F3F926}"/>
              </a:ext>
            </a:extLst>
          </p:cNvPr>
          <p:cNvSpPr/>
          <p:nvPr/>
        </p:nvSpPr>
        <p:spPr>
          <a:xfrm>
            <a:off x="8415081" y="4330294"/>
            <a:ext cx="1449756" cy="728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 CN Normal" panose="020B0400000000000000" pitchFamily="34" charset="-122"/>
              </a:rPr>
              <a:t>Add title text</a:t>
            </a:r>
            <a:endParaRPr lang="zh-CN" altLang="en-US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52" name="文本框">
            <a:extLst>
              <a:ext uri="{FF2B5EF4-FFF2-40B4-BE49-F238E27FC236}">
                <a16:creationId xmlns:a16="http://schemas.microsoft.com/office/drawing/2014/main" id="{E5066E00-3E47-4EBB-B1C6-2D268B82C4C8}"/>
              </a:ext>
            </a:extLst>
          </p:cNvPr>
          <p:cNvSpPr txBox="1"/>
          <p:nvPr/>
        </p:nvSpPr>
        <p:spPr>
          <a:xfrm>
            <a:off x="8062324" y="4315954"/>
            <a:ext cx="327333" cy="4247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b="1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 CN Normal" panose="020B0400000000000000" pitchFamily="34" charset="-122"/>
              </a:rPr>
              <a:t>6</a:t>
            </a: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35413C45-0726-43C5-A50F-5426942D6501}"/>
              </a:ext>
            </a:extLst>
          </p:cNvPr>
          <p:cNvSpPr/>
          <p:nvPr/>
        </p:nvSpPr>
        <p:spPr>
          <a:xfrm>
            <a:off x="8062326" y="4840035"/>
            <a:ext cx="3277172" cy="110770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444500" dist="317500" dir="5400000" sx="92000" sy="92000" algn="t" rotWithShape="0">
              <a:schemeClr val="tx1">
                <a:lumMod val="65000"/>
                <a:lumOff val="35000"/>
                <a:alpha val="43000"/>
              </a:schemeClr>
            </a:outerShdw>
          </a:effectLst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54" name="文本框">
            <a:extLst>
              <a:ext uri="{FF2B5EF4-FFF2-40B4-BE49-F238E27FC236}">
                <a16:creationId xmlns:a16="http://schemas.microsoft.com/office/drawing/2014/main" id="{B1D3A94F-338E-470A-A43D-D31968C1AE1B}"/>
              </a:ext>
            </a:extLst>
          </p:cNvPr>
          <p:cNvSpPr txBox="1"/>
          <p:nvPr/>
        </p:nvSpPr>
        <p:spPr>
          <a:xfrm>
            <a:off x="8225967" y="5069043"/>
            <a:ext cx="3113531" cy="7005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 ker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3798157" y="525038"/>
            <a:ext cx="4581347" cy="815778"/>
            <a:chOff x="3798158" y="397135"/>
            <a:chExt cx="4581346" cy="815778"/>
          </a:xfrm>
        </p:grpSpPr>
        <p:sp>
          <p:nvSpPr>
            <p:cNvPr id="56" name="TextBox 55"/>
            <p:cNvSpPr txBox="1"/>
            <p:nvPr/>
          </p:nvSpPr>
          <p:spPr>
            <a:xfrm>
              <a:off x="4727242" y="397135"/>
              <a:ext cx="2723178" cy="561682"/>
            </a:xfrm>
            <a:prstGeom prst="rect">
              <a:avLst/>
            </a:prstGeom>
            <a:noFill/>
          </p:spPr>
          <p:txBody>
            <a:bodyPr wrap="square" lIns="68571" tIns="34285" rIns="68571" bIns="34285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思源黑体" panose="020B0500000000000000" pitchFamily="34" charset="-122"/>
                  <a:ea typeface="思源黑体" panose="020B0500000000000000" pitchFamily="34" charset="-122"/>
                  <a:cs typeface="Aparajita" panose="020B0604020202020204" pitchFamily="34" charset="0"/>
                </a:rPr>
                <a:t>Add title text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cs typeface="Aparajita" panose="020B0604020202020204" pitchFamily="34" charset="0"/>
              </a:endParaRPr>
            </a:p>
          </p:txBody>
        </p:sp>
        <p:sp>
          <p:nvSpPr>
            <p:cNvPr id="57" name="PA-文本框 50">
              <a:extLst>
                <a:ext uri="{FF2B5EF4-FFF2-40B4-BE49-F238E27FC236}">
                  <a16:creationId xmlns:a16="http://schemas.microsoft.com/office/drawing/2014/main" id="{46630D7B-4BA5-4989-8F72-A67D800FFF51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798158" y="889748"/>
              <a:ext cx="458134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tx1">
                      <a:lumMod val="85000"/>
                      <a:lumOff val="15000"/>
                      <a:alpha val="7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Introduction of atmospheric business stable company publicity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842853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28" grpId="0" animBg="1"/>
      <p:bldP spid="29" grpId="0"/>
      <p:bldP spid="30" grpId="0" animBg="1"/>
      <p:bldP spid="31" grpId="0"/>
      <p:bldP spid="32" grpId="0"/>
      <p:bldP spid="33" grpId="0" animBg="1"/>
      <p:bldP spid="34" grpId="0"/>
      <p:bldP spid="35" grpId="0" animBg="1"/>
      <p:bldP spid="36" grpId="0"/>
      <p:bldP spid="37" grpId="0"/>
      <p:bldP spid="38" grpId="0" animBg="1"/>
      <p:bldP spid="39" grpId="0"/>
      <p:bldP spid="40" grpId="0" animBg="1"/>
      <p:bldP spid="41" grpId="0"/>
      <p:bldP spid="42" grpId="0"/>
      <p:bldP spid="43" grpId="0" animBg="1"/>
      <p:bldP spid="44" grpId="0"/>
      <p:bldP spid="45" grpId="0" animBg="1"/>
      <p:bldP spid="46" grpId="0"/>
      <p:bldP spid="47" grpId="0"/>
      <p:bldP spid="48" grpId="0" animBg="1"/>
      <p:bldP spid="49" grpId="0"/>
      <p:bldP spid="50" grpId="0" animBg="1"/>
      <p:bldP spid="51" grpId="0"/>
      <p:bldP spid="52" grpId="0"/>
      <p:bldP spid="53" grpId="0" animBg="1"/>
      <p:bldP spid="5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EF49E359-C2C8-5061-DA88-29EC53E538CC}"/>
              </a:ext>
            </a:extLst>
          </p:cNvPr>
          <p:cNvCxnSpPr>
            <a:cxnSpLocks/>
          </p:cNvCxnSpPr>
          <p:nvPr/>
        </p:nvCxnSpPr>
        <p:spPr>
          <a:xfrm flipV="1">
            <a:off x="971094" y="3707789"/>
            <a:ext cx="1" cy="2506447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dash"/>
            <a:miter lim="800000"/>
          </a:ln>
          <a:effectLst/>
        </p:spPr>
      </p:cxn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92197FB8-0D6F-B40E-BCA5-626FA3902AB5}"/>
              </a:ext>
            </a:extLst>
          </p:cNvPr>
          <p:cNvCxnSpPr>
            <a:cxnSpLocks/>
          </p:cNvCxnSpPr>
          <p:nvPr/>
        </p:nvCxnSpPr>
        <p:spPr>
          <a:xfrm flipV="1">
            <a:off x="4685197" y="3747931"/>
            <a:ext cx="1" cy="2506447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dash"/>
            <a:miter lim="800000"/>
          </a:ln>
          <a:effectLst/>
        </p:spPr>
      </p:cxn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16F7FF4E-41BB-7094-3F1B-10F13BE6BAF4}"/>
              </a:ext>
            </a:extLst>
          </p:cNvPr>
          <p:cNvCxnSpPr>
            <a:cxnSpLocks/>
          </p:cNvCxnSpPr>
          <p:nvPr/>
        </p:nvCxnSpPr>
        <p:spPr>
          <a:xfrm flipV="1">
            <a:off x="8326554" y="3747931"/>
            <a:ext cx="1" cy="2506447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dash"/>
            <a:miter lim="800000"/>
          </a:ln>
          <a:effectLst/>
        </p:spPr>
      </p:cxnSp>
      <p:sp>
        <p:nvSpPr>
          <p:cNvPr id="5" name="任意多边形: 形状 5">
            <a:extLst>
              <a:ext uri="{FF2B5EF4-FFF2-40B4-BE49-F238E27FC236}">
                <a16:creationId xmlns:a16="http://schemas.microsoft.com/office/drawing/2014/main" id="{399138A4-EDF3-50A3-99EB-FD57730A42A2}"/>
              </a:ext>
            </a:extLst>
          </p:cNvPr>
          <p:cNvSpPr/>
          <p:nvPr/>
        </p:nvSpPr>
        <p:spPr>
          <a:xfrm>
            <a:off x="0" y="5999243"/>
            <a:ext cx="12192000" cy="461666"/>
          </a:xfrm>
          <a:custGeom>
            <a:avLst/>
            <a:gdLst>
              <a:gd name="connsiteX0" fmla="*/ 11096625 w 12192000"/>
              <a:gd name="connsiteY0" fmla="*/ 0 h 1104900"/>
              <a:gd name="connsiteX1" fmla="*/ 12192000 w 12192000"/>
              <a:gd name="connsiteY1" fmla="*/ 1095375 h 1104900"/>
              <a:gd name="connsiteX2" fmla="*/ 12182475 w 12192000"/>
              <a:gd name="connsiteY2" fmla="*/ 1104900 h 1104900"/>
              <a:gd name="connsiteX3" fmla="*/ 0 w 12192000"/>
              <a:gd name="connsiteY3" fmla="*/ 1104900 h 1104900"/>
              <a:gd name="connsiteX4" fmla="*/ 0 w 12192000"/>
              <a:gd name="connsiteY4" fmla="*/ 547688 h 1104900"/>
              <a:gd name="connsiteX5" fmla="*/ 11096625 w 12192000"/>
              <a:gd name="connsiteY5" fmla="*/ 547688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1104900">
                <a:moveTo>
                  <a:pt x="11096625" y="0"/>
                </a:moveTo>
                <a:lnTo>
                  <a:pt x="12192000" y="1095375"/>
                </a:lnTo>
                <a:lnTo>
                  <a:pt x="12182475" y="1104900"/>
                </a:lnTo>
                <a:lnTo>
                  <a:pt x="0" y="1104900"/>
                </a:lnTo>
                <a:lnTo>
                  <a:pt x="0" y="547688"/>
                </a:lnTo>
                <a:lnTo>
                  <a:pt x="11096625" y="547688"/>
                </a:ln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1DEE5E29-9BFB-E5D6-26A8-C14A93772B55}"/>
              </a:ext>
            </a:extLst>
          </p:cNvPr>
          <p:cNvSpPr/>
          <p:nvPr/>
        </p:nvSpPr>
        <p:spPr>
          <a:xfrm>
            <a:off x="881093" y="6214234"/>
            <a:ext cx="180000" cy="180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FD915270-EDFF-F0C7-D448-D583E2E3E499}"/>
              </a:ext>
            </a:extLst>
          </p:cNvPr>
          <p:cNvGrpSpPr/>
          <p:nvPr/>
        </p:nvGrpSpPr>
        <p:grpSpPr>
          <a:xfrm>
            <a:off x="1025794" y="1557892"/>
            <a:ext cx="388479" cy="466448"/>
            <a:chOff x="6401441" y="658759"/>
            <a:chExt cx="1307437" cy="1569845"/>
          </a:xfrm>
          <a:solidFill>
            <a:schemeClr val="accent4"/>
          </a:solidFill>
          <a:effectLst/>
        </p:grpSpPr>
        <p:sp>
          <p:nvSpPr>
            <p:cNvPr id="8" name="任意多边形: 形状 85">
              <a:extLst>
                <a:ext uri="{FF2B5EF4-FFF2-40B4-BE49-F238E27FC236}">
                  <a16:creationId xmlns:a16="http://schemas.microsoft.com/office/drawing/2014/main" id="{8F2A0BF4-E2EB-6651-E783-E4E972DE5550}"/>
                </a:ext>
              </a:extLst>
            </p:cNvPr>
            <p:cNvSpPr/>
            <p:nvPr/>
          </p:nvSpPr>
          <p:spPr>
            <a:xfrm>
              <a:off x="6616278" y="658759"/>
              <a:ext cx="876228" cy="1355008"/>
            </a:xfrm>
            <a:custGeom>
              <a:avLst/>
              <a:gdLst>
                <a:gd name="connsiteX0" fmla="*/ 665995 w 876228"/>
                <a:gd name="connsiteY0" fmla="*/ 122764 h 1355008"/>
                <a:gd name="connsiteX1" fmla="*/ 665995 w 876228"/>
                <a:gd name="connsiteY1" fmla="*/ 283892 h 1355008"/>
                <a:gd name="connsiteX2" fmla="*/ 211768 w 876228"/>
                <a:gd name="connsiteY2" fmla="*/ 283892 h 1355008"/>
                <a:gd name="connsiteX3" fmla="*/ 211768 w 876228"/>
                <a:gd name="connsiteY3" fmla="*/ 122764 h 1355008"/>
                <a:gd name="connsiteX4" fmla="*/ 665995 w 876228"/>
                <a:gd name="connsiteY4" fmla="*/ 122764 h 1355008"/>
                <a:gd name="connsiteX5" fmla="*/ 696686 w 876228"/>
                <a:gd name="connsiteY5" fmla="*/ 0 h 1355008"/>
                <a:gd name="connsiteX6" fmla="*/ 181077 w 876228"/>
                <a:gd name="connsiteY6" fmla="*/ 0 h 1355008"/>
                <a:gd name="connsiteX7" fmla="*/ 89004 w 876228"/>
                <a:gd name="connsiteY7" fmla="*/ 92073 h 1355008"/>
                <a:gd name="connsiteX8" fmla="*/ 89004 w 876228"/>
                <a:gd name="connsiteY8" fmla="*/ 314583 h 1355008"/>
                <a:gd name="connsiteX9" fmla="*/ 181077 w 876228"/>
                <a:gd name="connsiteY9" fmla="*/ 406656 h 1355008"/>
                <a:gd name="connsiteX10" fmla="*/ 696686 w 876228"/>
                <a:gd name="connsiteY10" fmla="*/ 406656 h 1355008"/>
                <a:gd name="connsiteX11" fmla="*/ 788759 w 876228"/>
                <a:gd name="connsiteY11" fmla="*/ 314583 h 1355008"/>
                <a:gd name="connsiteX12" fmla="*/ 788759 w 876228"/>
                <a:gd name="connsiteY12" fmla="*/ 92073 h 1355008"/>
                <a:gd name="connsiteX13" fmla="*/ 696686 w 876228"/>
                <a:gd name="connsiteY13" fmla="*/ 0 h 1355008"/>
                <a:gd name="connsiteX14" fmla="*/ 103582 w 876228"/>
                <a:gd name="connsiteY14" fmla="*/ 1055771 h 1355008"/>
                <a:gd name="connsiteX15" fmla="*/ 0 w 876228"/>
                <a:gd name="connsiteY15" fmla="*/ 952189 h 1355008"/>
                <a:gd name="connsiteX16" fmla="*/ 103582 w 876228"/>
                <a:gd name="connsiteY16" fmla="*/ 848607 h 1355008"/>
                <a:gd name="connsiteX17" fmla="*/ 207164 w 876228"/>
                <a:gd name="connsiteY17" fmla="*/ 952189 h 1355008"/>
                <a:gd name="connsiteX18" fmla="*/ 103582 w 876228"/>
                <a:gd name="connsiteY18" fmla="*/ 1055771 h 1355008"/>
                <a:gd name="connsiteX19" fmla="*/ 103582 w 876228"/>
                <a:gd name="connsiteY19" fmla="*/ 933007 h 1355008"/>
                <a:gd name="connsiteX20" fmla="*/ 84400 w 876228"/>
                <a:gd name="connsiteY20" fmla="*/ 952189 h 1355008"/>
                <a:gd name="connsiteX21" fmla="*/ 103582 w 876228"/>
                <a:gd name="connsiteY21" fmla="*/ 971371 h 1355008"/>
                <a:gd name="connsiteX22" fmla="*/ 122764 w 876228"/>
                <a:gd name="connsiteY22" fmla="*/ 952189 h 1355008"/>
                <a:gd name="connsiteX23" fmla="*/ 103582 w 876228"/>
                <a:gd name="connsiteY23" fmla="*/ 933007 h 1355008"/>
                <a:gd name="connsiteX24" fmla="*/ 103582 w 876228"/>
                <a:gd name="connsiteY24" fmla="*/ 1355008 h 1355008"/>
                <a:gd name="connsiteX25" fmla="*/ 0 w 876228"/>
                <a:gd name="connsiteY25" fmla="*/ 1251426 h 1355008"/>
                <a:gd name="connsiteX26" fmla="*/ 103582 w 876228"/>
                <a:gd name="connsiteY26" fmla="*/ 1147844 h 1355008"/>
                <a:gd name="connsiteX27" fmla="*/ 207164 w 876228"/>
                <a:gd name="connsiteY27" fmla="*/ 1251426 h 1355008"/>
                <a:gd name="connsiteX28" fmla="*/ 103582 w 876228"/>
                <a:gd name="connsiteY28" fmla="*/ 1355008 h 1355008"/>
                <a:gd name="connsiteX29" fmla="*/ 103582 w 876228"/>
                <a:gd name="connsiteY29" fmla="*/ 1232244 h 1355008"/>
                <a:gd name="connsiteX30" fmla="*/ 84400 w 876228"/>
                <a:gd name="connsiteY30" fmla="*/ 1251426 h 1355008"/>
                <a:gd name="connsiteX31" fmla="*/ 103582 w 876228"/>
                <a:gd name="connsiteY31" fmla="*/ 1270608 h 1355008"/>
                <a:gd name="connsiteX32" fmla="*/ 122764 w 876228"/>
                <a:gd name="connsiteY32" fmla="*/ 1251426 h 1355008"/>
                <a:gd name="connsiteX33" fmla="*/ 103582 w 876228"/>
                <a:gd name="connsiteY33" fmla="*/ 1232244 h 1355008"/>
                <a:gd name="connsiteX34" fmla="*/ 630700 w 876228"/>
                <a:gd name="connsiteY34" fmla="*/ 1012804 h 1355008"/>
                <a:gd name="connsiteX35" fmla="*/ 377500 w 876228"/>
                <a:gd name="connsiteY35" fmla="*/ 1012804 h 1355008"/>
                <a:gd name="connsiteX36" fmla="*/ 316117 w 876228"/>
                <a:gd name="connsiteY36" fmla="*/ 951422 h 1355008"/>
                <a:gd name="connsiteX37" fmla="*/ 377500 w 876228"/>
                <a:gd name="connsiteY37" fmla="*/ 890039 h 1355008"/>
                <a:gd name="connsiteX38" fmla="*/ 630700 w 876228"/>
                <a:gd name="connsiteY38" fmla="*/ 890039 h 1355008"/>
                <a:gd name="connsiteX39" fmla="*/ 692082 w 876228"/>
                <a:gd name="connsiteY39" fmla="*/ 951422 h 1355008"/>
                <a:gd name="connsiteX40" fmla="*/ 630700 w 876228"/>
                <a:gd name="connsiteY40" fmla="*/ 1012804 h 1355008"/>
                <a:gd name="connsiteX41" fmla="*/ 814846 w 876228"/>
                <a:gd name="connsiteY41" fmla="*/ 1316645 h 1355008"/>
                <a:gd name="connsiteX42" fmla="*/ 377500 w 876228"/>
                <a:gd name="connsiteY42" fmla="*/ 1316645 h 1355008"/>
                <a:gd name="connsiteX43" fmla="*/ 316117 w 876228"/>
                <a:gd name="connsiteY43" fmla="*/ 1255263 h 1355008"/>
                <a:gd name="connsiteX44" fmla="*/ 377500 w 876228"/>
                <a:gd name="connsiteY44" fmla="*/ 1193881 h 1355008"/>
                <a:gd name="connsiteX45" fmla="*/ 814846 w 876228"/>
                <a:gd name="connsiteY45" fmla="*/ 1193881 h 1355008"/>
                <a:gd name="connsiteX46" fmla="*/ 876229 w 876228"/>
                <a:gd name="connsiteY46" fmla="*/ 1255263 h 1355008"/>
                <a:gd name="connsiteX47" fmla="*/ 814846 w 876228"/>
                <a:gd name="connsiteY47" fmla="*/ 1316645 h 1355008"/>
                <a:gd name="connsiteX48" fmla="*/ 814846 w 876228"/>
                <a:gd name="connsiteY48" fmla="*/ 718170 h 1355008"/>
                <a:gd name="connsiteX49" fmla="*/ 377500 w 876228"/>
                <a:gd name="connsiteY49" fmla="*/ 718170 h 1355008"/>
                <a:gd name="connsiteX50" fmla="*/ 316117 w 876228"/>
                <a:gd name="connsiteY50" fmla="*/ 656788 h 1355008"/>
                <a:gd name="connsiteX51" fmla="*/ 377500 w 876228"/>
                <a:gd name="connsiteY51" fmla="*/ 595406 h 1355008"/>
                <a:gd name="connsiteX52" fmla="*/ 814846 w 876228"/>
                <a:gd name="connsiteY52" fmla="*/ 595406 h 1355008"/>
                <a:gd name="connsiteX53" fmla="*/ 876229 w 876228"/>
                <a:gd name="connsiteY53" fmla="*/ 656788 h 1355008"/>
                <a:gd name="connsiteX54" fmla="*/ 814846 w 876228"/>
                <a:gd name="connsiteY54" fmla="*/ 718170 h 135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876228" h="1355008">
                  <a:moveTo>
                    <a:pt x="665995" y="122764"/>
                  </a:moveTo>
                  <a:lnTo>
                    <a:pt x="665995" y="283892"/>
                  </a:lnTo>
                  <a:lnTo>
                    <a:pt x="211768" y="283892"/>
                  </a:lnTo>
                  <a:lnTo>
                    <a:pt x="211768" y="122764"/>
                  </a:lnTo>
                  <a:lnTo>
                    <a:pt x="665995" y="122764"/>
                  </a:lnTo>
                  <a:moveTo>
                    <a:pt x="696686" y="0"/>
                  </a:moveTo>
                  <a:lnTo>
                    <a:pt x="181077" y="0"/>
                  </a:lnTo>
                  <a:cubicBezTo>
                    <a:pt x="130283" y="0"/>
                    <a:pt x="89004" y="41279"/>
                    <a:pt x="89004" y="92073"/>
                  </a:cubicBezTo>
                  <a:lnTo>
                    <a:pt x="89004" y="314583"/>
                  </a:lnTo>
                  <a:cubicBezTo>
                    <a:pt x="89004" y="365377"/>
                    <a:pt x="130283" y="406656"/>
                    <a:pt x="181077" y="406656"/>
                  </a:cubicBezTo>
                  <a:lnTo>
                    <a:pt x="696686" y="406656"/>
                  </a:lnTo>
                  <a:cubicBezTo>
                    <a:pt x="747480" y="406656"/>
                    <a:pt x="788759" y="365377"/>
                    <a:pt x="788759" y="314583"/>
                  </a:cubicBezTo>
                  <a:lnTo>
                    <a:pt x="788759" y="92073"/>
                  </a:lnTo>
                  <a:cubicBezTo>
                    <a:pt x="788759" y="41279"/>
                    <a:pt x="747480" y="0"/>
                    <a:pt x="696686" y="0"/>
                  </a:cubicBezTo>
                  <a:close/>
                  <a:moveTo>
                    <a:pt x="103582" y="1055771"/>
                  </a:moveTo>
                  <a:cubicBezTo>
                    <a:pt x="46497" y="1055771"/>
                    <a:pt x="0" y="1009274"/>
                    <a:pt x="0" y="952189"/>
                  </a:cubicBezTo>
                  <a:cubicBezTo>
                    <a:pt x="0" y="895103"/>
                    <a:pt x="46497" y="848607"/>
                    <a:pt x="103582" y="848607"/>
                  </a:cubicBezTo>
                  <a:cubicBezTo>
                    <a:pt x="160667" y="848607"/>
                    <a:pt x="207164" y="895103"/>
                    <a:pt x="207164" y="952189"/>
                  </a:cubicBezTo>
                  <a:cubicBezTo>
                    <a:pt x="207164" y="1009274"/>
                    <a:pt x="160667" y="1055771"/>
                    <a:pt x="103582" y="1055771"/>
                  </a:cubicBezTo>
                  <a:close/>
                  <a:moveTo>
                    <a:pt x="103582" y="933007"/>
                  </a:moveTo>
                  <a:cubicBezTo>
                    <a:pt x="92994" y="933007"/>
                    <a:pt x="84400" y="941600"/>
                    <a:pt x="84400" y="952189"/>
                  </a:cubicBezTo>
                  <a:cubicBezTo>
                    <a:pt x="84400" y="962777"/>
                    <a:pt x="92994" y="971371"/>
                    <a:pt x="103582" y="971371"/>
                  </a:cubicBezTo>
                  <a:cubicBezTo>
                    <a:pt x="114171" y="971371"/>
                    <a:pt x="122764" y="962777"/>
                    <a:pt x="122764" y="952189"/>
                  </a:cubicBezTo>
                  <a:cubicBezTo>
                    <a:pt x="122764" y="941600"/>
                    <a:pt x="114171" y="933007"/>
                    <a:pt x="103582" y="933007"/>
                  </a:cubicBezTo>
                  <a:close/>
                  <a:moveTo>
                    <a:pt x="103582" y="1355008"/>
                  </a:moveTo>
                  <a:cubicBezTo>
                    <a:pt x="46497" y="1355008"/>
                    <a:pt x="0" y="1308512"/>
                    <a:pt x="0" y="1251426"/>
                  </a:cubicBezTo>
                  <a:cubicBezTo>
                    <a:pt x="0" y="1194341"/>
                    <a:pt x="46497" y="1147844"/>
                    <a:pt x="103582" y="1147844"/>
                  </a:cubicBezTo>
                  <a:cubicBezTo>
                    <a:pt x="160667" y="1147844"/>
                    <a:pt x="207164" y="1194341"/>
                    <a:pt x="207164" y="1251426"/>
                  </a:cubicBezTo>
                  <a:cubicBezTo>
                    <a:pt x="207164" y="1308512"/>
                    <a:pt x="160667" y="1355008"/>
                    <a:pt x="103582" y="1355008"/>
                  </a:cubicBezTo>
                  <a:close/>
                  <a:moveTo>
                    <a:pt x="103582" y="1232244"/>
                  </a:moveTo>
                  <a:cubicBezTo>
                    <a:pt x="92994" y="1232244"/>
                    <a:pt x="84400" y="1240838"/>
                    <a:pt x="84400" y="1251426"/>
                  </a:cubicBezTo>
                  <a:cubicBezTo>
                    <a:pt x="84400" y="1262015"/>
                    <a:pt x="92994" y="1270608"/>
                    <a:pt x="103582" y="1270608"/>
                  </a:cubicBezTo>
                  <a:cubicBezTo>
                    <a:pt x="114171" y="1270608"/>
                    <a:pt x="122764" y="1262015"/>
                    <a:pt x="122764" y="1251426"/>
                  </a:cubicBezTo>
                  <a:cubicBezTo>
                    <a:pt x="122764" y="1240838"/>
                    <a:pt x="114171" y="1232244"/>
                    <a:pt x="103582" y="1232244"/>
                  </a:cubicBezTo>
                  <a:close/>
                  <a:moveTo>
                    <a:pt x="630700" y="1012804"/>
                  </a:moveTo>
                  <a:lnTo>
                    <a:pt x="377500" y="1012804"/>
                  </a:lnTo>
                  <a:cubicBezTo>
                    <a:pt x="343586" y="1012804"/>
                    <a:pt x="316117" y="985335"/>
                    <a:pt x="316117" y="951422"/>
                  </a:cubicBezTo>
                  <a:cubicBezTo>
                    <a:pt x="316117" y="917508"/>
                    <a:pt x="343586" y="890039"/>
                    <a:pt x="377500" y="890039"/>
                  </a:cubicBezTo>
                  <a:lnTo>
                    <a:pt x="630700" y="890039"/>
                  </a:lnTo>
                  <a:cubicBezTo>
                    <a:pt x="664614" y="890039"/>
                    <a:pt x="692082" y="917508"/>
                    <a:pt x="692082" y="951422"/>
                  </a:cubicBezTo>
                  <a:cubicBezTo>
                    <a:pt x="692082" y="985335"/>
                    <a:pt x="664614" y="1012804"/>
                    <a:pt x="630700" y="1012804"/>
                  </a:cubicBezTo>
                  <a:close/>
                  <a:moveTo>
                    <a:pt x="814846" y="1316645"/>
                  </a:moveTo>
                  <a:lnTo>
                    <a:pt x="377500" y="1316645"/>
                  </a:lnTo>
                  <a:cubicBezTo>
                    <a:pt x="343586" y="1316645"/>
                    <a:pt x="316117" y="1289176"/>
                    <a:pt x="316117" y="1255263"/>
                  </a:cubicBezTo>
                  <a:cubicBezTo>
                    <a:pt x="316117" y="1221349"/>
                    <a:pt x="343586" y="1193881"/>
                    <a:pt x="377500" y="1193881"/>
                  </a:cubicBezTo>
                  <a:lnTo>
                    <a:pt x="814846" y="1193881"/>
                  </a:lnTo>
                  <a:cubicBezTo>
                    <a:pt x="848760" y="1193881"/>
                    <a:pt x="876229" y="1221349"/>
                    <a:pt x="876229" y="1255263"/>
                  </a:cubicBezTo>
                  <a:cubicBezTo>
                    <a:pt x="876229" y="1289176"/>
                    <a:pt x="848760" y="1316645"/>
                    <a:pt x="814846" y="1316645"/>
                  </a:cubicBezTo>
                  <a:close/>
                  <a:moveTo>
                    <a:pt x="814846" y="718170"/>
                  </a:moveTo>
                  <a:lnTo>
                    <a:pt x="377500" y="718170"/>
                  </a:lnTo>
                  <a:cubicBezTo>
                    <a:pt x="343586" y="718170"/>
                    <a:pt x="316117" y="690701"/>
                    <a:pt x="316117" y="656788"/>
                  </a:cubicBezTo>
                  <a:cubicBezTo>
                    <a:pt x="316117" y="622874"/>
                    <a:pt x="343586" y="595406"/>
                    <a:pt x="377500" y="595406"/>
                  </a:cubicBezTo>
                  <a:lnTo>
                    <a:pt x="814846" y="595406"/>
                  </a:lnTo>
                  <a:cubicBezTo>
                    <a:pt x="848760" y="595406"/>
                    <a:pt x="876229" y="622874"/>
                    <a:pt x="876229" y="656788"/>
                  </a:cubicBezTo>
                  <a:cubicBezTo>
                    <a:pt x="876229" y="690701"/>
                    <a:pt x="848760" y="718170"/>
                    <a:pt x="814846" y="71817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254000" dist="215900" dir="2700000" sx="96000" sy="96000" algn="tl" rotWithShape="0">
                <a:srgbClr val="927141">
                  <a:alpha val="30000"/>
                </a:srgb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9" name="任意多边形: 形状 86">
              <a:extLst>
                <a:ext uri="{FF2B5EF4-FFF2-40B4-BE49-F238E27FC236}">
                  <a16:creationId xmlns:a16="http://schemas.microsoft.com/office/drawing/2014/main" id="{78970A4C-2981-6208-3475-E20F8656FC64}"/>
                </a:ext>
              </a:extLst>
            </p:cNvPr>
            <p:cNvSpPr/>
            <p:nvPr/>
          </p:nvSpPr>
          <p:spPr>
            <a:xfrm>
              <a:off x="6401441" y="806076"/>
              <a:ext cx="1307437" cy="1422528"/>
            </a:xfrm>
            <a:custGeom>
              <a:avLst/>
              <a:gdLst>
                <a:gd name="connsiteX0" fmla="*/ 1184673 w 1307437"/>
                <a:gd name="connsiteY0" fmla="*/ 122764 h 1422528"/>
                <a:gd name="connsiteX1" fmla="*/ 1184673 w 1307437"/>
                <a:gd name="connsiteY1" fmla="*/ 1299765 h 1422528"/>
                <a:gd name="connsiteX2" fmla="*/ 122764 w 1307437"/>
                <a:gd name="connsiteY2" fmla="*/ 1299765 h 1422528"/>
                <a:gd name="connsiteX3" fmla="*/ 122764 w 1307437"/>
                <a:gd name="connsiteY3" fmla="*/ 122764 h 1422528"/>
                <a:gd name="connsiteX4" fmla="*/ 303841 w 1307437"/>
                <a:gd name="connsiteY4" fmla="*/ 122764 h 1422528"/>
                <a:gd name="connsiteX5" fmla="*/ 303841 w 1307437"/>
                <a:gd name="connsiteY5" fmla="*/ 136575 h 1422528"/>
                <a:gd name="connsiteX6" fmla="*/ 426605 w 1307437"/>
                <a:gd name="connsiteY6" fmla="*/ 259339 h 1422528"/>
                <a:gd name="connsiteX7" fmla="*/ 880832 w 1307437"/>
                <a:gd name="connsiteY7" fmla="*/ 259339 h 1422528"/>
                <a:gd name="connsiteX8" fmla="*/ 1003596 w 1307437"/>
                <a:gd name="connsiteY8" fmla="*/ 136575 h 1422528"/>
                <a:gd name="connsiteX9" fmla="*/ 1003596 w 1307437"/>
                <a:gd name="connsiteY9" fmla="*/ 122764 h 1422528"/>
                <a:gd name="connsiteX10" fmla="*/ 1184673 w 1307437"/>
                <a:gd name="connsiteY10" fmla="*/ 122764 h 1422528"/>
                <a:gd name="connsiteX11" fmla="*/ 1215364 w 1307437"/>
                <a:gd name="connsiteY11" fmla="*/ 0 h 1422528"/>
                <a:gd name="connsiteX12" fmla="*/ 880832 w 1307437"/>
                <a:gd name="connsiteY12" fmla="*/ 0 h 1422528"/>
                <a:gd name="connsiteX13" fmla="*/ 880832 w 1307437"/>
                <a:gd name="connsiteY13" fmla="*/ 136575 h 1422528"/>
                <a:gd name="connsiteX14" fmla="*/ 426605 w 1307437"/>
                <a:gd name="connsiteY14" fmla="*/ 136575 h 1422528"/>
                <a:gd name="connsiteX15" fmla="*/ 426605 w 1307437"/>
                <a:gd name="connsiteY15" fmla="*/ 0 h 1422528"/>
                <a:gd name="connsiteX16" fmla="*/ 92073 w 1307437"/>
                <a:gd name="connsiteY16" fmla="*/ 0 h 1422528"/>
                <a:gd name="connsiteX17" fmla="*/ 0 w 1307437"/>
                <a:gd name="connsiteY17" fmla="*/ 92073 h 1422528"/>
                <a:gd name="connsiteX18" fmla="*/ 0 w 1307437"/>
                <a:gd name="connsiteY18" fmla="*/ 1330456 h 1422528"/>
                <a:gd name="connsiteX19" fmla="*/ 92073 w 1307437"/>
                <a:gd name="connsiteY19" fmla="*/ 1422529 h 1422528"/>
                <a:gd name="connsiteX20" fmla="*/ 1215364 w 1307437"/>
                <a:gd name="connsiteY20" fmla="*/ 1422529 h 1422528"/>
                <a:gd name="connsiteX21" fmla="*/ 1307437 w 1307437"/>
                <a:gd name="connsiteY21" fmla="*/ 1330456 h 1422528"/>
                <a:gd name="connsiteX22" fmla="*/ 1307437 w 1307437"/>
                <a:gd name="connsiteY22" fmla="*/ 92073 h 1422528"/>
                <a:gd name="connsiteX23" fmla="*/ 1215364 w 1307437"/>
                <a:gd name="connsiteY23" fmla="*/ 0 h 1422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07437" h="1422528">
                  <a:moveTo>
                    <a:pt x="1184673" y="122764"/>
                  </a:moveTo>
                  <a:lnTo>
                    <a:pt x="1184673" y="1299765"/>
                  </a:lnTo>
                  <a:lnTo>
                    <a:pt x="122764" y="1299765"/>
                  </a:lnTo>
                  <a:lnTo>
                    <a:pt x="122764" y="122764"/>
                  </a:lnTo>
                  <a:lnTo>
                    <a:pt x="303841" y="122764"/>
                  </a:lnTo>
                  <a:lnTo>
                    <a:pt x="303841" y="136575"/>
                  </a:lnTo>
                  <a:cubicBezTo>
                    <a:pt x="303841" y="204402"/>
                    <a:pt x="358778" y="259339"/>
                    <a:pt x="426605" y="259339"/>
                  </a:cubicBezTo>
                  <a:lnTo>
                    <a:pt x="880832" y="259339"/>
                  </a:lnTo>
                  <a:cubicBezTo>
                    <a:pt x="948659" y="259339"/>
                    <a:pt x="1003596" y="204402"/>
                    <a:pt x="1003596" y="136575"/>
                  </a:cubicBezTo>
                  <a:lnTo>
                    <a:pt x="1003596" y="122764"/>
                  </a:lnTo>
                  <a:lnTo>
                    <a:pt x="1184673" y="122764"/>
                  </a:lnTo>
                  <a:moveTo>
                    <a:pt x="1215364" y="0"/>
                  </a:moveTo>
                  <a:lnTo>
                    <a:pt x="880832" y="0"/>
                  </a:lnTo>
                  <a:lnTo>
                    <a:pt x="880832" y="136575"/>
                  </a:lnTo>
                  <a:lnTo>
                    <a:pt x="426605" y="136575"/>
                  </a:lnTo>
                  <a:lnTo>
                    <a:pt x="426605" y="0"/>
                  </a:lnTo>
                  <a:lnTo>
                    <a:pt x="92073" y="0"/>
                  </a:lnTo>
                  <a:cubicBezTo>
                    <a:pt x="41279" y="0"/>
                    <a:pt x="0" y="41279"/>
                    <a:pt x="0" y="92073"/>
                  </a:cubicBezTo>
                  <a:lnTo>
                    <a:pt x="0" y="1330456"/>
                  </a:lnTo>
                  <a:cubicBezTo>
                    <a:pt x="0" y="1381249"/>
                    <a:pt x="41279" y="1422529"/>
                    <a:pt x="92073" y="1422529"/>
                  </a:cubicBezTo>
                  <a:lnTo>
                    <a:pt x="1215364" y="1422529"/>
                  </a:lnTo>
                  <a:cubicBezTo>
                    <a:pt x="1266158" y="1422529"/>
                    <a:pt x="1307437" y="1381249"/>
                    <a:pt x="1307437" y="1330456"/>
                  </a:cubicBezTo>
                  <a:lnTo>
                    <a:pt x="1307437" y="92073"/>
                  </a:lnTo>
                  <a:cubicBezTo>
                    <a:pt x="1307437" y="41279"/>
                    <a:pt x="1266158" y="0"/>
                    <a:pt x="1215364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254000" dist="215900" dir="2700000" sx="96000" sy="96000" algn="tl" rotWithShape="0">
                <a:srgbClr val="927141">
                  <a:alpha val="30000"/>
                </a:srgb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10" name="任意多边形: 形状 87">
              <a:extLst>
                <a:ext uri="{FF2B5EF4-FFF2-40B4-BE49-F238E27FC236}">
                  <a16:creationId xmlns:a16="http://schemas.microsoft.com/office/drawing/2014/main" id="{952D186F-9755-C268-09CD-8C056784E6D1}"/>
                </a:ext>
              </a:extLst>
            </p:cNvPr>
            <p:cNvSpPr/>
            <p:nvPr/>
          </p:nvSpPr>
          <p:spPr>
            <a:xfrm>
              <a:off x="6603943" y="1169707"/>
              <a:ext cx="300887" cy="244972"/>
            </a:xfrm>
            <a:custGeom>
              <a:avLst/>
              <a:gdLst>
                <a:gd name="connsiteX0" fmla="*/ 116377 w 300887"/>
                <a:gd name="connsiteY0" fmla="*/ 244972 h 244972"/>
                <a:gd name="connsiteX1" fmla="*/ 73103 w 300887"/>
                <a:gd name="connsiteY1" fmla="*/ 227171 h 244972"/>
                <a:gd name="connsiteX2" fmla="*/ 18166 w 300887"/>
                <a:gd name="connsiteY2" fmla="*/ 172541 h 244972"/>
                <a:gd name="connsiteX3" fmla="*/ 17859 w 300887"/>
                <a:gd name="connsiteY3" fmla="*/ 85686 h 244972"/>
                <a:gd name="connsiteX4" fmla="*/ 104714 w 300887"/>
                <a:gd name="connsiteY4" fmla="*/ 85379 h 244972"/>
                <a:gd name="connsiteX5" fmla="*/ 116377 w 300887"/>
                <a:gd name="connsiteY5" fmla="*/ 97042 h 244972"/>
                <a:gd name="connsiteX6" fmla="*/ 196174 w 300887"/>
                <a:gd name="connsiteY6" fmla="*/ 17859 h 244972"/>
                <a:gd name="connsiteX7" fmla="*/ 283029 w 300887"/>
                <a:gd name="connsiteY7" fmla="*/ 18166 h 244972"/>
                <a:gd name="connsiteX8" fmla="*/ 282722 w 300887"/>
                <a:gd name="connsiteY8" fmla="*/ 105021 h 244972"/>
                <a:gd name="connsiteX9" fmla="*/ 159651 w 300887"/>
                <a:gd name="connsiteY9" fmla="*/ 227171 h 244972"/>
                <a:gd name="connsiteX10" fmla="*/ 116377 w 300887"/>
                <a:gd name="connsiteY10" fmla="*/ 244972 h 244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0887" h="244972">
                  <a:moveTo>
                    <a:pt x="116377" y="244972"/>
                  </a:moveTo>
                  <a:cubicBezTo>
                    <a:pt x="100724" y="244972"/>
                    <a:pt x="85072" y="238988"/>
                    <a:pt x="73103" y="227171"/>
                  </a:cubicBezTo>
                  <a:lnTo>
                    <a:pt x="18166" y="172541"/>
                  </a:lnTo>
                  <a:cubicBezTo>
                    <a:pt x="-5927" y="148602"/>
                    <a:pt x="-6080" y="109778"/>
                    <a:pt x="17859" y="85686"/>
                  </a:cubicBezTo>
                  <a:cubicBezTo>
                    <a:pt x="41798" y="61593"/>
                    <a:pt x="80622" y="61440"/>
                    <a:pt x="104714" y="85379"/>
                  </a:cubicBezTo>
                  <a:lnTo>
                    <a:pt x="116377" y="97042"/>
                  </a:lnTo>
                  <a:lnTo>
                    <a:pt x="196174" y="17859"/>
                  </a:lnTo>
                  <a:cubicBezTo>
                    <a:pt x="220266" y="-6080"/>
                    <a:pt x="259090" y="-5927"/>
                    <a:pt x="283029" y="18166"/>
                  </a:cubicBezTo>
                  <a:cubicBezTo>
                    <a:pt x="306968" y="42258"/>
                    <a:pt x="306815" y="81082"/>
                    <a:pt x="282722" y="105021"/>
                  </a:cubicBezTo>
                  <a:lnTo>
                    <a:pt x="159651" y="227171"/>
                  </a:lnTo>
                  <a:cubicBezTo>
                    <a:pt x="147682" y="238988"/>
                    <a:pt x="132029" y="244972"/>
                    <a:pt x="116377" y="244972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254000" dist="215900" dir="2700000" sx="96000" sy="96000" algn="tl" rotWithShape="0">
                <a:srgbClr val="927141">
                  <a:alpha val="30000"/>
                </a:srgb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endParaRPr>
            </a:p>
          </p:txBody>
        </p:sp>
      </p:grpSp>
      <p:sp>
        <p:nvSpPr>
          <p:cNvPr id="11" name="矩形: 圆角 45">
            <a:extLst>
              <a:ext uri="{FF2B5EF4-FFF2-40B4-BE49-F238E27FC236}">
                <a16:creationId xmlns:a16="http://schemas.microsoft.com/office/drawing/2014/main" id="{48A05985-2106-BBC9-1B9D-D2E752416372}"/>
              </a:ext>
            </a:extLst>
          </p:cNvPr>
          <p:cNvSpPr/>
          <p:nvPr/>
        </p:nvSpPr>
        <p:spPr>
          <a:xfrm>
            <a:off x="930034" y="2223059"/>
            <a:ext cx="2812215" cy="1929544"/>
          </a:xfrm>
          <a:prstGeom prst="roundRect">
            <a:avLst>
              <a:gd name="adj" fmla="val 6988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sng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3412133-2FA7-0E23-B5BF-76B0F020D1F8}"/>
              </a:ext>
            </a:extLst>
          </p:cNvPr>
          <p:cNvSpPr txBox="1"/>
          <p:nvPr/>
        </p:nvSpPr>
        <p:spPr>
          <a:xfrm>
            <a:off x="1035982" y="2432056"/>
            <a:ext cx="1787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2000" kern="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0624C91-26C3-8A98-300B-7EFDD1B8CBCD}"/>
              </a:ext>
            </a:extLst>
          </p:cNvPr>
          <p:cNvSpPr txBox="1"/>
          <p:nvPr/>
        </p:nvSpPr>
        <p:spPr>
          <a:xfrm>
            <a:off x="1035981" y="2823881"/>
            <a:ext cx="2558599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4" name="图形 81">
            <a:extLst>
              <a:ext uri="{FF2B5EF4-FFF2-40B4-BE49-F238E27FC236}">
                <a16:creationId xmlns:a16="http://schemas.microsoft.com/office/drawing/2014/main" id="{D46C5D33-0F2F-F9E3-CFF3-E87B2D864BB6}"/>
              </a:ext>
            </a:extLst>
          </p:cNvPr>
          <p:cNvSpPr/>
          <p:nvPr/>
        </p:nvSpPr>
        <p:spPr>
          <a:xfrm>
            <a:off x="4631570" y="2301609"/>
            <a:ext cx="482837" cy="579920"/>
          </a:xfrm>
          <a:custGeom>
            <a:avLst/>
            <a:gdLst>
              <a:gd name="connsiteX0" fmla="*/ 461351 w 640512"/>
              <a:gd name="connsiteY0" fmla="*/ 459133 h 769299"/>
              <a:gd name="connsiteX1" fmla="*/ 126194 w 640512"/>
              <a:gd name="connsiteY1" fmla="*/ 459133 h 769299"/>
              <a:gd name="connsiteX2" fmla="*/ 104014 w 640512"/>
              <a:gd name="connsiteY2" fmla="*/ 481311 h 769299"/>
              <a:gd name="connsiteX3" fmla="*/ 126194 w 640512"/>
              <a:gd name="connsiteY3" fmla="*/ 503492 h 769299"/>
              <a:gd name="connsiteX4" fmla="*/ 461351 w 640512"/>
              <a:gd name="connsiteY4" fmla="*/ 503492 h 769299"/>
              <a:gd name="connsiteX5" fmla="*/ 483533 w 640512"/>
              <a:gd name="connsiteY5" fmla="*/ 481311 h 769299"/>
              <a:gd name="connsiteX6" fmla="*/ 461351 w 640512"/>
              <a:gd name="connsiteY6" fmla="*/ 459133 h 769299"/>
              <a:gd name="connsiteX7" fmla="*/ 565368 w 640512"/>
              <a:gd name="connsiteY7" fmla="*/ 274216 h 769299"/>
              <a:gd name="connsiteX8" fmla="*/ 543186 w 640512"/>
              <a:gd name="connsiteY8" fmla="*/ 296397 h 769299"/>
              <a:gd name="connsiteX9" fmla="*/ 543186 w 640512"/>
              <a:gd name="connsiteY9" fmla="*/ 724008 h 769299"/>
              <a:gd name="connsiteX10" fmla="*/ 543185 w 640512"/>
              <a:gd name="connsiteY10" fmla="*/ 724383 h 769299"/>
              <a:gd name="connsiteX11" fmla="*/ 538198 w 640512"/>
              <a:gd name="connsiteY11" fmla="*/ 724941 h 769299"/>
              <a:gd name="connsiteX12" fmla="*/ 50903 w 640512"/>
              <a:gd name="connsiteY12" fmla="*/ 724941 h 769299"/>
              <a:gd name="connsiteX13" fmla="*/ 44360 w 640512"/>
              <a:gd name="connsiteY13" fmla="*/ 718960 h 769299"/>
              <a:gd name="connsiteX14" fmla="*/ 44360 w 640512"/>
              <a:gd name="connsiteY14" fmla="*/ 107487 h 769299"/>
              <a:gd name="connsiteX15" fmla="*/ 45927 w 640512"/>
              <a:gd name="connsiteY15" fmla="*/ 98991 h 769299"/>
              <a:gd name="connsiteX16" fmla="*/ 368895 w 640512"/>
              <a:gd name="connsiteY16" fmla="*/ 98991 h 769299"/>
              <a:gd name="connsiteX17" fmla="*/ 391076 w 640512"/>
              <a:gd name="connsiteY17" fmla="*/ 76810 h 769299"/>
              <a:gd name="connsiteX18" fmla="*/ 368895 w 640512"/>
              <a:gd name="connsiteY18" fmla="*/ 54630 h 769299"/>
              <a:gd name="connsiteX19" fmla="*/ 45294 w 640512"/>
              <a:gd name="connsiteY19" fmla="*/ 54630 h 769299"/>
              <a:gd name="connsiteX20" fmla="*/ 0 w 640512"/>
              <a:gd name="connsiteY20" fmla="*/ 107487 h 769299"/>
              <a:gd name="connsiteX21" fmla="*/ 0 w 640512"/>
              <a:gd name="connsiteY21" fmla="*/ 718959 h 769299"/>
              <a:gd name="connsiteX22" fmla="*/ 50903 w 640512"/>
              <a:gd name="connsiteY22" fmla="*/ 769300 h 769299"/>
              <a:gd name="connsiteX23" fmla="*/ 538198 w 640512"/>
              <a:gd name="connsiteY23" fmla="*/ 769300 h 769299"/>
              <a:gd name="connsiteX24" fmla="*/ 587545 w 640512"/>
              <a:gd name="connsiteY24" fmla="*/ 724007 h 769299"/>
              <a:gd name="connsiteX25" fmla="*/ 587545 w 640512"/>
              <a:gd name="connsiteY25" fmla="*/ 296398 h 769299"/>
              <a:gd name="connsiteX26" fmla="*/ 565368 w 640512"/>
              <a:gd name="connsiteY26" fmla="*/ 274216 h 769299"/>
              <a:gd name="connsiteX27" fmla="*/ 461351 w 640512"/>
              <a:gd name="connsiteY27" fmla="*/ 586263 h 769299"/>
              <a:gd name="connsiteX28" fmla="*/ 126194 w 640512"/>
              <a:gd name="connsiteY28" fmla="*/ 586263 h 769299"/>
              <a:gd name="connsiteX29" fmla="*/ 104014 w 640512"/>
              <a:gd name="connsiteY29" fmla="*/ 608441 h 769299"/>
              <a:gd name="connsiteX30" fmla="*/ 126194 w 640512"/>
              <a:gd name="connsiteY30" fmla="*/ 630623 h 769299"/>
              <a:gd name="connsiteX31" fmla="*/ 461351 w 640512"/>
              <a:gd name="connsiteY31" fmla="*/ 630623 h 769299"/>
              <a:gd name="connsiteX32" fmla="*/ 483533 w 640512"/>
              <a:gd name="connsiteY32" fmla="*/ 608441 h 769299"/>
              <a:gd name="connsiteX33" fmla="*/ 461351 w 640512"/>
              <a:gd name="connsiteY33" fmla="*/ 586263 h 769299"/>
              <a:gd name="connsiteX34" fmla="*/ 638770 w 640512"/>
              <a:gd name="connsiteY34" fmla="*/ 77431 h 769299"/>
              <a:gd name="connsiteX35" fmla="*/ 617173 w 640512"/>
              <a:gd name="connsiteY35" fmla="*/ 44578 h 769299"/>
              <a:gd name="connsiteX36" fmla="*/ 579259 w 640512"/>
              <a:gd name="connsiteY36" fmla="*/ 14092 h 769299"/>
              <a:gd name="connsiteX37" fmla="*/ 540342 w 640512"/>
              <a:gd name="connsiteY37" fmla="*/ 0 h 769299"/>
              <a:gd name="connsiteX38" fmla="*/ 504493 w 640512"/>
              <a:gd name="connsiteY38" fmla="*/ 16433 h 769299"/>
              <a:gd name="connsiteX39" fmla="*/ 487515 w 640512"/>
              <a:gd name="connsiteY39" fmla="*/ 37525 h 769299"/>
              <a:gd name="connsiteX40" fmla="*/ 482997 w 640512"/>
              <a:gd name="connsiteY40" fmla="*/ 60809 h 769299"/>
              <a:gd name="connsiteX41" fmla="*/ 384168 w 640512"/>
              <a:gd name="connsiteY41" fmla="*/ 183706 h 769299"/>
              <a:gd name="connsiteX42" fmla="*/ 382017 w 640512"/>
              <a:gd name="connsiteY42" fmla="*/ 186380 h 769299"/>
              <a:gd name="connsiteX43" fmla="*/ 362282 w 640512"/>
              <a:gd name="connsiteY43" fmla="*/ 260175 h 769299"/>
              <a:gd name="connsiteX44" fmla="*/ 374226 w 640512"/>
              <a:gd name="connsiteY44" fmla="*/ 308281 h 769299"/>
              <a:gd name="connsiteX45" fmla="*/ 393995 w 640512"/>
              <a:gd name="connsiteY45" fmla="*/ 316719 h 769299"/>
              <a:gd name="connsiteX46" fmla="*/ 396971 w 640512"/>
              <a:gd name="connsiteY46" fmla="*/ 317266 h 769299"/>
              <a:gd name="connsiteX47" fmla="*/ 399668 w 640512"/>
              <a:gd name="connsiteY47" fmla="*/ 317411 h 769299"/>
              <a:gd name="connsiteX48" fmla="*/ 399681 w 640512"/>
              <a:gd name="connsiteY48" fmla="*/ 317411 h 769299"/>
              <a:gd name="connsiteX49" fmla="*/ 414543 w 640512"/>
              <a:gd name="connsiteY49" fmla="*/ 314699 h 769299"/>
              <a:gd name="connsiteX50" fmla="*/ 417032 w 640512"/>
              <a:gd name="connsiteY50" fmla="*/ 313777 h 769299"/>
              <a:gd name="connsiteX51" fmla="*/ 489182 w 640512"/>
              <a:gd name="connsiteY51" fmla="*/ 277533 h 769299"/>
              <a:gd name="connsiteX52" fmla="*/ 592884 w 640512"/>
              <a:gd name="connsiteY52" fmla="*/ 148566 h 769299"/>
              <a:gd name="connsiteX53" fmla="*/ 594026 w 640512"/>
              <a:gd name="connsiteY53" fmla="*/ 148595 h 769299"/>
              <a:gd name="connsiteX54" fmla="*/ 613990 w 640512"/>
              <a:gd name="connsiteY54" fmla="*/ 139172 h 769299"/>
              <a:gd name="connsiteX55" fmla="*/ 630913 w 640512"/>
              <a:gd name="connsiteY55" fmla="*/ 118114 h 769299"/>
              <a:gd name="connsiteX56" fmla="*/ 638770 w 640512"/>
              <a:gd name="connsiteY56" fmla="*/ 77431 h 769299"/>
              <a:gd name="connsiteX57" fmla="*/ 461318 w 640512"/>
              <a:gd name="connsiteY57" fmla="*/ 243058 h 769299"/>
              <a:gd name="connsiteX58" fmla="*/ 412235 w 640512"/>
              <a:gd name="connsiteY58" fmla="*/ 267745 h 769299"/>
              <a:gd name="connsiteX59" fmla="*/ 405074 w 640512"/>
              <a:gd name="connsiteY59" fmla="*/ 270597 h 769299"/>
              <a:gd name="connsiteX60" fmla="*/ 404291 w 640512"/>
              <a:gd name="connsiteY60" fmla="*/ 271084 h 769299"/>
              <a:gd name="connsiteX61" fmla="*/ 404631 w 640512"/>
              <a:gd name="connsiteY61" fmla="*/ 270243 h 769299"/>
              <a:gd name="connsiteX62" fmla="*/ 406148 w 640512"/>
              <a:gd name="connsiteY62" fmla="*/ 263580 h 769299"/>
              <a:gd name="connsiteX63" fmla="*/ 421489 w 640512"/>
              <a:gd name="connsiteY63" fmla="*/ 206416 h 769299"/>
              <a:gd name="connsiteX64" fmla="*/ 512956 w 640512"/>
              <a:gd name="connsiteY64" fmla="*/ 92668 h 769299"/>
              <a:gd name="connsiteX65" fmla="*/ 555040 w 640512"/>
              <a:gd name="connsiteY65" fmla="*/ 126504 h 769299"/>
              <a:gd name="connsiteX66" fmla="*/ 461318 w 640512"/>
              <a:gd name="connsiteY66" fmla="*/ 243058 h 769299"/>
              <a:gd name="connsiteX67" fmla="*/ 597064 w 640512"/>
              <a:gd name="connsiteY67" fmla="*/ 91110 h 769299"/>
              <a:gd name="connsiteX68" fmla="*/ 590420 w 640512"/>
              <a:gd name="connsiteY68" fmla="*/ 99371 h 769299"/>
              <a:gd name="connsiteX69" fmla="*/ 531473 w 640512"/>
              <a:gd name="connsiteY69" fmla="*/ 51983 h 769299"/>
              <a:gd name="connsiteX70" fmla="*/ 538123 w 640512"/>
              <a:gd name="connsiteY70" fmla="*/ 43709 h 769299"/>
              <a:gd name="connsiteX71" fmla="*/ 540376 w 640512"/>
              <a:gd name="connsiteY71" fmla="*/ 43377 h 769299"/>
              <a:gd name="connsiteX72" fmla="*/ 552115 w 640512"/>
              <a:gd name="connsiteY72" fmla="*/ 47838 h 769299"/>
              <a:gd name="connsiteX73" fmla="*/ 590034 w 640512"/>
              <a:gd name="connsiteY73" fmla="*/ 78328 h 769299"/>
              <a:gd name="connsiteX74" fmla="*/ 596645 w 640512"/>
              <a:gd name="connsiteY74" fmla="*/ 87839 h 769299"/>
              <a:gd name="connsiteX75" fmla="*/ 597064 w 640512"/>
              <a:gd name="connsiteY75" fmla="*/ 91110 h 769299"/>
              <a:gd name="connsiteX76" fmla="*/ 299552 w 640512"/>
              <a:gd name="connsiteY76" fmla="*/ 193317 h 769299"/>
              <a:gd name="connsiteX77" fmla="*/ 126194 w 640512"/>
              <a:gd name="connsiteY77" fmla="*/ 193317 h 769299"/>
              <a:gd name="connsiteX78" fmla="*/ 104015 w 640512"/>
              <a:gd name="connsiteY78" fmla="*/ 215498 h 769299"/>
              <a:gd name="connsiteX79" fmla="*/ 126194 w 640512"/>
              <a:gd name="connsiteY79" fmla="*/ 237677 h 769299"/>
              <a:gd name="connsiteX80" fmla="*/ 299552 w 640512"/>
              <a:gd name="connsiteY80" fmla="*/ 237677 h 769299"/>
              <a:gd name="connsiteX81" fmla="*/ 321733 w 640512"/>
              <a:gd name="connsiteY81" fmla="*/ 215498 h 769299"/>
              <a:gd name="connsiteX82" fmla="*/ 299552 w 640512"/>
              <a:gd name="connsiteY82" fmla="*/ 193317 h 769299"/>
              <a:gd name="connsiteX83" fmla="*/ 461351 w 640512"/>
              <a:gd name="connsiteY83" fmla="*/ 320447 h 769299"/>
              <a:gd name="connsiteX84" fmla="*/ 126194 w 640512"/>
              <a:gd name="connsiteY84" fmla="*/ 320447 h 769299"/>
              <a:gd name="connsiteX85" fmla="*/ 104014 w 640512"/>
              <a:gd name="connsiteY85" fmla="*/ 342626 h 769299"/>
              <a:gd name="connsiteX86" fmla="*/ 126194 w 640512"/>
              <a:gd name="connsiteY86" fmla="*/ 364806 h 769299"/>
              <a:gd name="connsiteX87" fmla="*/ 461351 w 640512"/>
              <a:gd name="connsiteY87" fmla="*/ 364806 h 769299"/>
              <a:gd name="connsiteX88" fmla="*/ 483533 w 640512"/>
              <a:gd name="connsiteY88" fmla="*/ 342626 h 769299"/>
              <a:gd name="connsiteX89" fmla="*/ 461351 w 640512"/>
              <a:gd name="connsiteY89" fmla="*/ 320447 h 76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640512" h="769299">
                <a:moveTo>
                  <a:pt x="461351" y="459133"/>
                </a:moveTo>
                <a:lnTo>
                  <a:pt x="126194" y="459133"/>
                </a:lnTo>
                <a:cubicBezTo>
                  <a:pt x="113964" y="459133"/>
                  <a:pt x="104014" y="469081"/>
                  <a:pt x="104014" y="481311"/>
                </a:cubicBezTo>
                <a:cubicBezTo>
                  <a:pt x="104014" y="493541"/>
                  <a:pt x="113964" y="503492"/>
                  <a:pt x="126194" y="503492"/>
                </a:cubicBezTo>
                <a:lnTo>
                  <a:pt x="461351" y="503492"/>
                </a:lnTo>
                <a:cubicBezTo>
                  <a:pt x="473582" y="503492"/>
                  <a:pt x="483533" y="493542"/>
                  <a:pt x="483533" y="481311"/>
                </a:cubicBezTo>
                <a:cubicBezTo>
                  <a:pt x="483533" y="469081"/>
                  <a:pt x="473583" y="459133"/>
                  <a:pt x="461351" y="459133"/>
                </a:cubicBezTo>
                <a:close/>
                <a:moveTo>
                  <a:pt x="565368" y="274216"/>
                </a:moveTo>
                <a:cubicBezTo>
                  <a:pt x="553137" y="274216"/>
                  <a:pt x="543186" y="284167"/>
                  <a:pt x="543186" y="296397"/>
                </a:cubicBezTo>
                <a:lnTo>
                  <a:pt x="543186" y="724008"/>
                </a:lnTo>
                <a:cubicBezTo>
                  <a:pt x="543186" y="724121"/>
                  <a:pt x="543186" y="724251"/>
                  <a:pt x="543185" y="724383"/>
                </a:cubicBezTo>
                <a:cubicBezTo>
                  <a:pt x="542407" y="724625"/>
                  <a:pt x="540879" y="724941"/>
                  <a:pt x="538198" y="724941"/>
                </a:cubicBezTo>
                <a:lnTo>
                  <a:pt x="50903" y="724941"/>
                </a:lnTo>
                <a:cubicBezTo>
                  <a:pt x="47173" y="724941"/>
                  <a:pt x="44360" y="722370"/>
                  <a:pt x="44360" y="718960"/>
                </a:cubicBezTo>
                <a:lnTo>
                  <a:pt x="44360" y="107487"/>
                </a:lnTo>
                <a:cubicBezTo>
                  <a:pt x="44360" y="103600"/>
                  <a:pt x="45202" y="100317"/>
                  <a:pt x="45927" y="98991"/>
                </a:cubicBezTo>
                <a:lnTo>
                  <a:pt x="368895" y="98991"/>
                </a:lnTo>
                <a:cubicBezTo>
                  <a:pt x="381125" y="98991"/>
                  <a:pt x="391076" y="89041"/>
                  <a:pt x="391076" y="76810"/>
                </a:cubicBezTo>
                <a:cubicBezTo>
                  <a:pt x="391076" y="64580"/>
                  <a:pt x="381126" y="54630"/>
                  <a:pt x="368895" y="54630"/>
                </a:cubicBezTo>
                <a:lnTo>
                  <a:pt x="45294" y="54630"/>
                </a:lnTo>
                <a:cubicBezTo>
                  <a:pt x="19050" y="54630"/>
                  <a:pt x="0" y="76860"/>
                  <a:pt x="0" y="107487"/>
                </a:cubicBezTo>
                <a:lnTo>
                  <a:pt x="0" y="718959"/>
                </a:lnTo>
                <a:cubicBezTo>
                  <a:pt x="0" y="746717"/>
                  <a:pt x="22835" y="769300"/>
                  <a:pt x="50903" y="769300"/>
                </a:cubicBezTo>
                <a:lnTo>
                  <a:pt x="538198" y="769300"/>
                </a:lnTo>
                <a:cubicBezTo>
                  <a:pt x="567714" y="769300"/>
                  <a:pt x="587545" y="751097"/>
                  <a:pt x="587545" y="724007"/>
                </a:cubicBezTo>
                <a:lnTo>
                  <a:pt x="587545" y="296398"/>
                </a:lnTo>
                <a:cubicBezTo>
                  <a:pt x="587546" y="284167"/>
                  <a:pt x="577597" y="274216"/>
                  <a:pt x="565368" y="274216"/>
                </a:cubicBezTo>
                <a:close/>
                <a:moveTo>
                  <a:pt x="461351" y="586263"/>
                </a:moveTo>
                <a:lnTo>
                  <a:pt x="126194" y="586263"/>
                </a:lnTo>
                <a:cubicBezTo>
                  <a:pt x="113964" y="586263"/>
                  <a:pt x="104014" y="596211"/>
                  <a:pt x="104014" y="608441"/>
                </a:cubicBezTo>
                <a:cubicBezTo>
                  <a:pt x="104014" y="620672"/>
                  <a:pt x="113964" y="630623"/>
                  <a:pt x="126194" y="630623"/>
                </a:cubicBezTo>
                <a:lnTo>
                  <a:pt x="461351" y="630623"/>
                </a:lnTo>
                <a:cubicBezTo>
                  <a:pt x="473582" y="630623"/>
                  <a:pt x="483533" y="620672"/>
                  <a:pt x="483533" y="608441"/>
                </a:cubicBezTo>
                <a:cubicBezTo>
                  <a:pt x="483533" y="596211"/>
                  <a:pt x="473583" y="586263"/>
                  <a:pt x="461351" y="586263"/>
                </a:cubicBezTo>
                <a:close/>
                <a:moveTo>
                  <a:pt x="638770" y="77431"/>
                </a:moveTo>
                <a:cubicBezTo>
                  <a:pt x="635506" y="64966"/>
                  <a:pt x="627635" y="52992"/>
                  <a:pt x="617173" y="44578"/>
                </a:cubicBezTo>
                <a:lnTo>
                  <a:pt x="579259" y="14092"/>
                </a:lnTo>
                <a:cubicBezTo>
                  <a:pt x="568116" y="5136"/>
                  <a:pt x="553932" y="0"/>
                  <a:pt x="540342" y="0"/>
                </a:cubicBezTo>
                <a:cubicBezTo>
                  <a:pt x="525742" y="0"/>
                  <a:pt x="513010" y="5837"/>
                  <a:pt x="504493" y="16433"/>
                </a:cubicBezTo>
                <a:lnTo>
                  <a:pt x="487515" y="37525"/>
                </a:lnTo>
                <a:cubicBezTo>
                  <a:pt x="481996" y="44418"/>
                  <a:pt x="480605" y="52731"/>
                  <a:pt x="482997" y="60809"/>
                </a:cubicBezTo>
                <a:lnTo>
                  <a:pt x="384168" y="183706"/>
                </a:lnTo>
                <a:lnTo>
                  <a:pt x="382017" y="186380"/>
                </a:lnTo>
                <a:lnTo>
                  <a:pt x="362282" y="260175"/>
                </a:lnTo>
                <a:cubicBezTo>
                  <a:pt x="353849" y="286871"/>
                  <a:pt x="366131" y="301764"/>
                  <a:pt x="374226" y="308281"/>
                </a:cubicBezTo>
                <a:cubicBezTo>
                  <a:pt x="380094" y="312995"/>
                  <a:pt x="386743" y="315832"/>
                  <a:pt x="393995" y="316719"/>
                </a:cubicBezTo>
                <a:cubicBezTo>
                  <a:pt x="394846" y="316932"/>
                  <a:pt x="395833" y="317141"/>
                  <a:pt x="396971" y="317266"/>
                </a:cubicBezTo>
                <a:cubicBezTo>
                  <a:pt x="397839" y="317362"/>
                  <a:pt x="398747" y="317411"/>
                  <a:pt x="399668" y="317411"/>
                </a:cubicBezTo>
                <a:lnTo>
                  <a:pt x="399681" y="317411"/>
                </a:lnTo>
                <a:cubicBezTo>
                  <a:pt x="403650" y="317411"/>
                  <a:pt x="408373" y="316549"/>
                  <a:pt x="414543" y="314699"/>
                </a:cubicBezTo>
                <a:lnTo>
                  <a:pt x="417032" y="313777"/>
                </a:lnTo>
                <a:lnTo>
                  <a:pt x="489182" y="277533"/>
                </a:lnTo>
                <a:lnTo>
                  <a:pt x="592884" y="148566"/>
                </a:lnTo>
                <a:cubicBezTo>
                  <a:pt x="593264" y="148581"/>
                  <a:pt x="593645" y="148595"/>
                  <a:pt x="594026" y="148595"/>
                </a:cubicBezTo>
                <a:cubicBezTo>
                  <a:pt x="602001" y="148595"/>
                  <a:pt x="609088" y="145253"/>
                  <a:pt x="613990" y="139172"/>
                </a:cubicBezTo>
                <a:lnTo>
                  <a:pt x="630913" y="118114"/>
                </a:lnTo>
                <a:cubicBezTo>
                  <a:pt x="639919" y="106922"/>
                  <a:pt x="642710" y="92473"/>
                  <a:pt x="638770" y="77431"/>
                </a:cubicBezTo>
                <a:close/>
                <a:moveTo>
                  <a:pt x="461318" y="243058"/>
                </a:moveTo>
                <a:lnTo>
                  <a:pt x="412235" y="267745"/>
                </a:lnTo>
                <a:cubicBezTo>
                  <a:pt x="409676" y="268246"/>
                  <a:pt x="407274" y="269202"/>
                  <a:pt x="405074" y="270597"/>
                </a:cubicBezTo>
                <a:cubicBezTo>
                  <a:pt x="404803" y="270768"/>
                  <a:pt x="404542" y="270930"/>
                  <a:pt x="404291" y="271084"/>
                </a:cubicBezTo>
                <a:cubicBezTo>
                  <a:pt x="404398" y="270808"/>
                  <a:pt x="404510" y="270530"/>
                  <a:pt x="404631" y="270243"/>
                </a:cubicBezTo>
                <a:cubicBezTo>
                  <a:pt x="405496" y="268135"/>
                  <a:pt x="406005" y="265899"/>
                  <a:pt x="406148" y="263580"/>
                </a:cubicBezTo>
                <a:lnTo>
                  <a:pt x="421489" y="206416"/>
                </a:lnTo>
                <a:lnTo>
                  <a:pt x="512956" y="92668"/>
                </a:lnTo>
                <a:lnTo>
                  <a:pt x="555040" y="126504"/>
                </a:lnTo>
                <a:lnTo>
                  <a:pt x="461318" y="243058"/>
                </a:lnTo>
                <a:close/>
                <a:moveTo>
                  <a:pt x="597064" y="91110"/>
                </a:moveTo>
                <a:lnTo>
                  <a:pt x="590420" y="99371"/>
                </a:lnTo>
                <a:lnTo>
                  <a:pt x="531473" y="51983"/>
                </a:lnTo>
                <a:lnTo>
                  <a:pt x="538123" y="43709"/>
                </a:lnTo>
                <a:cubicBezTo>
                  <a:pt x="538376" y="43595"/>
                  <a:pt x="539113" y="43377"/>
                  <a:pt x="540376" y="43377"/>
                </a:cubicBezTo>
                <a:cubicBezTo>
                  <a:pt x="544082" y="43377"/>
                  <a:pt x="548798" y="45169"/>
                  <a:pt x="552115" y="47838"/>
                </a:cubicBezTo>
                <a:lnTo>
                  <a:pt x="590034" y="78328"/>
                </a:lnTo>
                <a:cubicBezTo>
                  <a:pt x="593056" y="80756"/>
                  <a:pt x="595589" y="84400"/>
                  <a:pt x="596645" y="87839"/>
                </a:cubicBezTo>
                <a:cubicBezTo>
                  <a:pt x="597160" y="89520"/>
                  <a:pt x="597156" y="90701"/>
                  <a:pt x="597064" y="91110"/>
                </a:cubicBezTo>
                <a:close/>
                <a:moveTo>
                  <a:pt x="299552" y="193317"/>
                </a:moveTo>
                <a:lnTo>
                  <a:pt x="126194" y="193317"/>
                </a:lnTo>
                <a:cubicBezTo>
                  <a:pt x="113965" y="193317"/>
                  <a:pt x="104015" y="203267"/>
                  <a:pt x="104015" y="215498"/>
                </a:cubicBezTo>
                <a:cubicBezTo>
                  <a:pt x="104015" y="227728"/>
                  <a:pt x="113965" y="237677"/>
                  <a:pt x="126194" y="237677"/>
                </a:cubicBezTo>
                <a:lnTo>
                  <a:pt x="299552" y="237677"/>
                </a:lnTo>
                <a:cubicBezTo>
                  <a:pt x="311783" y="237677"/>
                  <a:pt x="321733" y="227728"/>
                  <a:pt x="321733" y="215498"/>
                </a:cubicBezTo>
                <a:cubicBezTo>
                  <a:pt x="321733" y="203267"/>
                  <a:pt x="311782" y="193317"/>
                  <a:pt x="299552" y="193317"/>
                </a:cubicBezTo>
                <a:close/>
                <a:moveTo>
                  <a:pt x="461351" y="320447"/>
                </a:moveTo>
                <a:lnTo>
                  <a:pt x="126194" y="320447"/>
                </a:lnTo>
                <a:cubicBezTo>
                  <a:pt x="113964" y="320447"/>
                  <a:pt x="104014" y="330396"/>
                  <a:pt x="104014" y="342626"/>
                </a:cubicBezTo>
                <a:cubicBezTo>
                  <a:pt x="104014" y="354857"/>
                  <a:pt x="113964" y="364806"/>
                  <a:pt x="126194" y="364806"/>
                </a:cubicBezTo>
                <a:lnTo>
                  <a:pt x="461351" y="364806"/>
                </a:lnTo>
                <a:cubicBezTo>
                  <a:pt x="473582" y="364806"/>
                  <a:pt x="483533" y="354856"/>
                  <a:pt x="483533" y="342626"/>
                </a:cubicBezTo>
                <a:cubicBezTo>
                  <a:pt x="483533" y="330397"/>
                  <a:pt x="473583" y="320447"/>
                  <a:pt x="461351" y="320447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blurRad="254000" dist="215900" dir="2700000" sx="96000" sy="96000" algn="tl" rotWithShape="0">
              <a:srgbClr val="927141">
                <a:alpha val="30000"/>
              </a:srgb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5" name="矩形: 圆角 62">
            <a:extLst>
              <a:ext uri="{FF2B5EF4-FFF2-40B4-BE49-F238E27FC236}">
                <a16:creationId xmlns:a16="http://schemas.microsoft.com/office/drawing/2014/main" id="{271A9F31-1935-FA3E-5B9E-71F086632BA3}"/>
              </a:ext>
            </a:extLst>
          </p:cNvPr>
          <p:cNvSpPr/>
          <p:nvPr/>
        </p:nvSpPr>
        <p:spPr>
          <a:xfrm>
            <a:off x="4583294" y="3083915"/>
            <a:ext cx="2812215" cy="1929544"/>
          </a:xfrm>
          <a:prstGeom prst="roundRect">
            <a:avLst>
              <a:gd name="adj" fmla="val 6988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1C7C83F-CC00-3F77-1D8F-2D391F9E4E13}"/>
              </a:ext>
            </a:extLst>
          </p:cNvPr>
          <p:cNvSpPr txBox="1"/>
          <p:nvPr/>
        </p:nvSpPr>
        <p:spPr>
          <a:xfrm>
            <a:off x="4689241" y="3258314"/>
            <a:ext cx="1787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2000" kern="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2000" kern="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63A5439-FF69-C4EE-7319-EE4053ECB1E1}"/>
              </a:ext>
            </a:extLst>
          </p:cNvPr>
          <p:cNvSpPr txBox="1"/>
          <p:nvPr/>
        </p:nvSpPr>
        <p:spPr>
          <a:xfrm>
            <a:off x="4689239" y="3684737"/>
            <a:ext cx="2558599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sz="140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DE130693-0991-CB71-CD34-42D06B44AFA5}"/>
              </a:ext>
            </a:extLst>
          </p:cNvPr>
          <p:cNvSpPr/>
          <p:nvPr/>
        </p:nvSpPr>
        <p:spPr>
          <a:xfrm>
            <a:off x="4595196" y="6254376"/>
            <a:ext cx="180000" cy="180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9" name="矩形: 圆角 66">
            <a:extLst>
              <a:ext uri="{FF2B5EF4-FFF2-40B4-BE49-F238E27FC236}">
                <a16:creationId xmlns:a16="http://schemas.microsoft.com/office/drawing/2014/main" id="{E17EFBAC-97ED-A102-D75F-6472E008C4C0}"/>
              </a:ext>
            </a:extLst>
          </p:cNvPr>
          <p:cNvSpPr/>
          <p:nvPr/>
        </p:nvSpPr>
        <p:spPr>
          <a:xfrm>
            <a:off x="8292047" y="2240312"/>
            <a:ext cx="2812215" cy="1929544"/>
          </a:xfrm>
          <a:prstGeom prst="roundRect">
            <a:avLst>
              <a:gd name="adj" fmla="val 6988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sng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87817C7-FCD5-B2A6-D8E7-44463AE5C71D}"/>
              </a:ext>
            </a:extLst>
          </p:cNvPr>
          <p:cNvSpPr txBox="1"/>
          <p:nvPr/>
        </p:nvSpPr>
        <p:spPr>
          <a:xfrm>
            <a:off x="8397994" y="2449309"/>
            <a:ext cx="1787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2000" kern="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FD458D5-F28C-50C1-5D0F-252A2CF208DE}"/>
              </a:ext>
            </a:extLst>
          </p:cNvPr>
          <p:cNvSpPr txBox="1"/>
          <p:nvPr/>
        </p:nvSpPr>
        <p:spPr>
          <a:xfrm>
            <a:off x="8397994" y="2841134"/>
            <a:ext cx="2558599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32976E9D-15A8-F776-22B2-B5F0659F8F24}"/>
              </a:ext>
            </a:extLst>
          </p:cNvPr>
          <p:cNvSpPr/>
          <p:nvPr/>
        </p:nvSpPr>
        <p:spPr>
          <a:xfrm>
            <a:off x="8236553" y="6254376"/>
            <a:ext cx="180000" cy="180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3" name="图形 91">
            <a:extLst>
              <a:ext uri="{FF2B5EF4-FFF2-40B4-BE49-F238E27FC236}">
                <a16:creationId xmlns:a16="http://schemas.microsoft.com/office/drawing/2014/main" id="{829589EF-325C-B4E0-180C-67FBE9B0E4BC}"/>
              </a:ext>
            </a:extLst>
          </p:cNvPr>
          <p:cNvSpPr/>
          <p:nvPr/>
        </p:nvSpPr>
        <p:spPr>
          <a:xfrm>
            <a:off x="8326553" y="1507811"/>
            <a:ext cx="476840" cy="422676"/>
          </a:xfrm>
          <a:custGeom>
            <a:avLst/>
            <a:gdLst>
              <a:gd name="connsiteX0" fmla="*/ 80160 w 868559"/>
              <a:gd name="connsiteY0" fmla="*/ 769901 h 769900"/>
              <a:gd name="connsiteX1" fmla="*/ 23990 w 868559"/>
              <a:gd name="connsiteY1" fmla="*/ 746392 h 769900"/>
              <a:gd name="connsiteX2" fmla="*/ 0 w 868559"/>
              <a:gd name="connsiteY2" fmla="*/ 691090 h 769900"/>
              <a:gd name="connsiteX3" fmla="*/ 0 w 868559"/>
              <a:gd name="connsiteY3" fmla="*/ 208782 h 769900"/>
              <a:gd name="connsiteX4" fmla="*/ 24376 w 868559"/>
              <a:gd name="connsiteY4" fmla="*/ 155406 h 769900"/>
              <a:gd name="connsiteX5" fmla="*/ 80256 w 868559"/>
              <a:gd name="connsiteY5" fmla="*/ 134499 h 769900"/>
              <a:gd name="connsiteX6" fmla="*/ 217260 w 868559"/>
              <a:gd name="connsiteY6" fmla="*/ 134499 h 769900"/>
              <a:gd name="connsiteX7" fmla="*/ 217260 w 868559"/>
              <a:gd name="connsiteY7" fmla="*/ 78907 h 769900"/>
              <a:gd name="connsiteX8" fmla="*/ 302141 w 868559"/>
              <a:gd name="connsiteY8" fmla="*/ 0 h 769900"/>
              <a:gd name="connsiteX9" fmla="*/ 566804 w 868559"/>
              <a:gd name="connsiteY9" fmla="*/ 0 h 769900"/>
              <a:gd name="connsiteX10" fmla="*/ 626923 w 868559"/>
              <a:gd name="connsiteY10" fmla="*/ 23412 h 769900"/>
              <a:gd name="connsiteX11" fmla="*/ 651684 w 868559"/>
              <a:gd name="connsiteY11" fmla="*/ 78907 h 769900"/>
              <a:gd name="connsiteX12" fmla="*/ 651684 w 868559"/>
              <a:gd name="connsiteY12" fmla="*/ 134499 h 769900"/>
              <a:gd name="connsiteX13" fmla="*/ 788399 w 868559"/>
              <a:gd name="connsiteY13" fmla="*/ 134499 h 769900"/>
              <a:gd name="connsiteX14" fmla="*/ 844473 w 868559"/>
              <a:gd name="connsiteY14" fmla="*/ 158007 h 769900"/>
              <a:gd name="connsiteX15" fmla="*/ 868559 w 868559"/>
              <a:gd name="connsiteY15" fmla="*/ 213406 h 769900"/>
              <a:gd name="connsiteX16" fmla="*/ 868559 w 868559"/>
              <a:gd name="connsiteY16" fmla="*/ 690994 h 769900"/>
              <a:gd name="connsiteX17" fmla="*/ 846400 w 868559"/>
              <a:gd name="connsiteY17" fmla="*/ 746200 h 769900"/>
              <a:gd name="connsiteX18" fmla="*/ 788303 w 868559"/>
              <a:gd name="connsiteY18" fmla="*/ 769901 h 769900"/>
              <a:gd name="connsiteX19" fmla="*/ 80160 w 868559"/>
              <a:gd name="connsiteY19" fmla="*/ 769901 h 769900"/>
              <a:gd name="connsiteX20" fmla="*/ 65901 w 868559"/>
              <a:gd name="connsiteY20" fmla="*/ 690801 h 769900"/>
              <a:gd name="connsiteX21" fmla="*/ 80160 w 868559"/>
              <a:gd name="connsiteY21" fmla="*/ 704482 h 769900"/>
              <a:gd name="connsiteX22" fmla="*/ 788399 w 868559"/>
              <a:gd name="connsiteY22" fmla="*/ 704482 h 769900"/>
              <a:gd name="connsiteX23" fmla="*/ 802562 w 868559"/>
              <a:gd name="connsiteY23" fmla="*/ 690897 h 769900"/>
              <a:gd name="connsiteX24" fmla="*/ 802562 w 868559"/>
              <a:gd name="connsiteY24" fmla="*/ 373341 h 769900"/>
              <a:gd name="connsiteX25" fmla="*/ 787147 w 868559"/>
              <a:gd name="connsiteY25" fmla="*/ 379989 h 769900"/>
              <a:gd name="connsiteX26" fmla="*/ 786954 w 868559"/>
              <a:gd name="connsiteY26" fmla="*/ 380085 h 769900"/>
              <a:gd name="connsiteX27" fmla="*/ 509767 w 868559"/>
              <a:gd name="connsiteY27" fmla="*/ 473541 h 769900"/>
              <a:gd name="connsiteX28" fmla="*/ 509767 w 868559"/>
              <a:gd name="connsiteY28" fmla="*/ 494640 h 769900"/>
              <a:gd name="connsiteX29" fmla="*/ 457836 w 868559"/>
              <a:gd name="connsiteY29" fmla="*/ 545800 h 769900"/>
              <a:gd name="connsiteX30" fmla="*/ 410530 w 868559"/>
              <a:gd name="connsiteY30" fmla="*/ 545800 h 769900"/>
              <a:gd name="connsiteX31" fmla="*/ 373822 w 868559"/>
              <a:gd name="connsiteY31" fmla="*/ 530866 h 769900"/>
              <a:gd name="connsiteX32" fmla="*/ 358600 w 868559"/>
              <a:gd name="connsiteY32" fmla="*/ 494640 h 769900"/>
              <a:gd name="connsiteX33" fmla="*/ 358600 w 868559"/>
              <a:gd name="connsiteY33" fmla="*/ 477780 h 769900"/>
              <a:gd name="connsiteX34" fmla="*/ 81701 w 868559"/>
              <a:gd name="connsiteY34" fmla="*/ 375268 h 769900"/>
              <a:gd name="connsiteX35" fmla="*/ 65901 w 868559"/>
              <a:gd name="connsiteY35" fmla="*/ 369487 h 769900"/>
              <a:gd name="connsiteX36" fmla="*/ 65901 w 868559"/>
              <a:gd name="connsiteY36" fmla="*/ 690801 h 769900"/>
              <a:gd name="connsiteX37" fmla="*/ 453212 w 868559"/>
              <a:gd name="connsiteY37" fmla="*/ 489727 h 769900"/>
              <a:gd name="connsiteX38" fmla="*/ 453212 w 868559"/>
              <a:gd name="connsiteY38" fmla="*/ 411205 h 769900"/>
              <a:gd name="connsiteX39" fmla="*/ 415348 w 868559"/>
              <a:gd name="connsiteY39" fmla="*/ 411205 h 769900"/>
              <a:gd name="connsiteX40" fmla="*/ 415348 w 868559"/>
              <a:gd name="connsiteY40" fmla="*/ 489727 h 769900"/>
              <a:gd name="connsiteX41" fmla="*/ 453212 w 868559"/>
              <a:gd name="connsiteY41" fmla="*/ 489727 h 769900"/>
              <a:gd name="connsiteX42" fmla="*/ 358792 w 868559"/>
              <a:gd name="connsiteY42" fmla="*/ 411205 h 769900"/>
              <a:gd name="connsiteX43" fmla="*/ 358792 w 868559"/>
              <a:gd name="connsiteY43" fmla="*/ 406580 h 769900"/>
              <a:gd name="connsiteX44" fmla="*/ 374015 w 868559"/>
              <a:gd name="connsiteY44" fmla="*/ 370258 h 769900"/>
              <a:gd name="connsiteX45" fmla="*/ 410723 w 868559"/>
              <a:gd name="connsiteY45" fmla="*/ 355420 h 769900"/>
              <a:gd name="connsiteX46" fmla="*/ 458029 w 868559"/>
              <a:gd name="connsiteY46" fmla="*/ 355420 h 769900"/>
              <a:gd name="connsiteX47" fmla="*/ 494640 w 868559"/>
              <a:gd name="connsiteY47" fmla="*/ 370354 h 769900"/>
              <a:gd name="connsiteX48" fmla="*/ 509767 w 868559"/>
              <a:gd name="connsiteY48" fmla="*/ 406484 h 769900"/>
              <a:gd name="connsiteX49" fmla="*/ 766432 w 868559"/>
              <a:gd name="connsiteY49" fmla="*/ 315919 h 769900"/>
              <a:gd name="connsiteX50" fmla="*/ 798323 w 868559"/>
              <a:gd name="connsiteY50" fmla="*/ 296842 h 769900"/>
              <a:gd name="connsiteX51" fmla="*/ 801984 w 868559"/>
              <a:gd name="connsiteY51" fmla="*/ 267167 h 769900"/>
              <a:gd name="connsiteX52" fmla="*/ 801984 w 868559"/>
              <a:gd name="connsiteY52" fmla="*/ 213503 h 769900"/>
              <a:gd name="connsiteX53" fmla="*/ 787821 w 868559"/>
              <a:gd name="connsiteY53" fmla="*/ 199822 h 769900"/>
              <a:gd name="connsiteX54" fmla="*/ 77944 w 868559"/>
              <a:gd name="connsiteY54" fmla="*/ 199822 h 769900"/>
              <a:gd name="connsiteX55" fmla="*/ 65997 w 868559"/>
              <a:gd name="connsiteY55" fmla="*/ 213503 h 769900"/>
              <a:gd name="connsiteX56" fmla="*/ 65997 w 868559"/>
              <a:gd name="connsiteY56" fmla="*/ 264470 h 769900"/>
              <a:gd name="connsiteX57" fmla="*/ 70140 w 868559"/>
              <a:gd name="connsiteY57" fmla="*/ 297613 h 769900"/>
              <a:gd name="connsiteX58" fmla="*/ 102416 w 868559"/>
              <a:gd name="connsiteY58" fmla="*/ 320639 h 769900"/>
              <a:gd name="connsiteX59" fmla="*/ 358792 w 868559"/>
              <a:gd name="connsiteY59" fmla="*/ 411205 h 769900"/>
              <a:gd name="connsiteX60" fmla="*/ 585302 w 868559"/>
              <a:gd name="connsiteY60" fmla="*/ 134499 h 769900"/>
              <a:gd name="connsiteX61" fmla="*/ 585302 w 868559"/>
              <a:gd name="connsiteY61" fmla="*/ 78907 h 769900"/>
              <a:gd name="connsiteX62" fmla="*/ 566322 w 868559"/>
              <a:gd name="connsiteY62" fmla="*/ 65226 h 769900"/>
              <a:gd name="connsiteX63" fmla="*/ 302045 w 868559"/>
              <a:gd name="connsiteY63" fmla="*/ 65226 h 769900"/>
              <a:gd name="connsiteX64" fmla="*/ 283161 w 868559"/>
              <a:gd name="connsiteY64" fmla="*/ 78907 h 769900"/>
              <a:gd name="connsiteX65" fmla="*/ 283161 w 868559"/>
              <a:gd name="connsiteY65" fmla="*/ 134499 h 769900"/>
              <a:gd name="connsiteX66" fmla="*/ 585302 w 868559"/>
              <a:gd name="connsiteY66" fmla="*/ 134499 h 76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868559" h="769900">
                <a:moveTo>
                  <a:pt x="80160" y="769901"/>
                </a:moveTo>
                <a:cubicBezTo>
                  <a:pt x="59638" y="769901"/>
                  <a:pt x="39213" y="761326"/>
                  <a:pt x="23990" y="746392"/>
                </a:cubicBezTo>
                <a:cubicBezTo>
                  <a:pt x="8767" y="731362"/>
                  <a:pt x="0" y="711226"/>
                  <a:pt x="0" y="691090"/>
                </a:cubicBezTo>
                <a:lnTo>
                  <a:pt x="0" y="208782"/>
                </a:lnTo>
                <a:cubicBezTo>
                  <a:pt x="0" y="188356"/>
                  <a:pt x="8671" y="169376"/>
                  <a:pt x="24376" y="155406"/>
                </a:cubicBezTo>
                <a:cubicBezTo>
                  <a:pt x="39502" y="141918"/>
                  <a:pt x="59349" y="134499"/>
                  <a:pt x="80256" y="134499"/>
                </a:cubicBezTo>
                <a:lnTo>
                  <a:pt x="217260" y="134499"/>
                </a:lnTo>
                <a:lnTo>
                  <a:pt x="217260" y="78907"/>
                </a:lnTo>
                <a:cubicBezTo>
                  <a:pt x="217260" y="35455"/>
                  <a:pt x="255317" y="0"/>
                  <a:pt x="302141" y="0"/>
                </a:cubicBezTo>
                <a:lnTo>
                  <a:pt x="566804" y="0"/>
                </a:lnTo>
                <a:cubicBezTo>
                  <a:pt x="589541" y="0"/>
                  <a:pt x="610930" y="8286"/>
                  <a:pt x="626923" y="23412"/>
                </a:cubicBezTo>
                <a:cubicBezTo>
                  <a:pt x="642628" y="38153"/>
                  <a:pt x="651684" y="58386"/>
                  <a:pt x="651684" y="78907"/>
                </a:cubicBezTo>
                <a:lnTo>
                  <a:pt x="651684" y="134499"/>
                </a:lnTo>
                <a:lnTo>
                  <a:pt x="788399" y="134499"/>
                </a:lnTo>
                <a:cubicBezTo>
                  <a:pt x="808825" y="134499"/>
                  <a:pt x="829250" y="143074"/>
                  <a:pt x="844473" y="158007"/>
                </a:cubicBezTo>
                <a:cubicBezTo>
                  <a:pt x="859792" y="173037"/>
                  <a:pt x="868559" y="193174"/>
                  <a:pt x="868559" y="213406"/>
                </a:cubicBezTo>
                <a:lnTo>
                  <a:pt x="868559" y="690994"/>
                </a:lnTo>
                <a:cubicBezTo>
                  <a:pt x="868559" y="711901"/>
                  <a:pt x="860659" y="731555"/>
                  <a:pt x="846400" y="746200"/>
                </a:cubicBezTo>
                <a:cubicBezTo>
                  <a:pt x="831562" y="761422"/>
                  <a:pt x="810944" y="769901"/>
                  <a:pt x="788303" y="769901"/>
                </a:cubicBezTo>
                <a:lnTo>
                  <a:pt x="80160" y="769901"/>
                </a:lnTo>
                <a:close/>
                <a:moveTo>
                  <a:pt x="65901" y="690801"/>
                </a:moveTo>
                <a:cubicBezTo>
                  <a:pt x="65901" y="699376"/>
                  <a:pt x="71200" y="704482"/>
                  <a:pt x="80160" y="704482"/>
                </a:cubicBezTo>
                <a:lnTo>
                  <a:pt x="788399" y="704482"/>
                </a:lnTo>
                <a:cubicBezTo>
                  <a:pt x="797263" y="704482"/>
                  <a:pt x="802562" y="699376"/>
                  <a:pt x="802562" y="690897"/>
                </a:cubicBezTo>
                <a:lnTo>
                  <a:pt x="802562" y="373341"/>
                </a:lnTo>
                <a:cubicBezTo>
                  <a:pt x="797745" y="375653"/>
                  <a:pt x="792639" y="377869"/>
                  <a:pt x="787147" y="379989"/>
                </a:cubicBezTo>
                <a:lnTo>
                  <a:pt x="786954" y="380085"/>
                </a:lnTo>
                <a:lnTo>
                  <a:pt x="509767" y="473541"/>
                </a:lnTo>
                <a:lnTo>
                  <a:pt x="509767" y="494640"/>
                </a:lnTo>
                <a:cubicBezTo>
                  <a:pt x="509767" y="522870"/>
                  <a:pt x="486451" y="545800"/>
                  <a:pt x="457836" y="545800"/>
                </a:cubicBezTo>
                <a:lnTo>
                  <a:pt x="410530" y="545800"/>
                </a:lnTo>
                <a:cubicBezTo>
                  <a:pt x="396656" y="545800"/>
                  <a:pt x="383553" y="540501"/>
                  <a:pt x="373822" y="530866"/>
                </a:cubicBezTo>
                <a:cubicBezTo>
                  <a:pt x="363995" y="521232"/>
                  <a:pt x="358600" y="508321"/>
                  <a:pt x="358600" y="494640"/>
                </a:cubicBezTo>
                <a:lnTo>
                  <a:pt x="358600" y="477780"/>
                </a:lnTo>
                <a:lnTo>
                  <a:pt x="81701" y="375268"/>
                </a:lnTo>
                <a:cubicBezTo>
                  <a:pt x="76113" y="373437"/>
                  <a:pt x="70814" y="371510"/>
                  <a:pt x="65901" y="369487"/>
                </a:cubicBezTo>
                <a:lnTo>
                  <a:pt x="65901" y="690801"/>
                </a:lnTo>
                <a:close/>
                <a:moveTo>
                  <a:pt x="453212" y="489727"/>
                </a:moveTo>
                <a:lnTo>
                  <a:pt x="453212" y="411205"/>
                </a:lnTo>
                <a:lnTo>
                  <a:pt x="415348" y="411205"/>
                </a:lnTo>
                <a:lnTo>
                  <a:pt x="415348" y="489727"/>
                </a:lnTo>
                <a:lnTo>
                  <a:pt x="453212" y="489727"/>
                </a:lnTo>
                <a:close/>
                <a:moveTo>
                  <a:pt x="358792" y="411205"/>
                </a:moveTo>
                <a:lnTo>
                  <a:pt x="358792" y="406580"/>
                </a:lnTo>
                <a:cubicBezTo>
                  <a:pt x="358792" y="392803"/>
                  <a:pt x="364188" y="379892"/>
                  <a:pt x="374015" y="370258"/>
                </a:cubicBezTo>
                <a:cubicBezTo>
                  <a:pt x="383746" y="360719"/>
                  <a:pt x="396849" y="355420"/>
                  <a:pt x="410723" y="355420"/>
                </a:cubicBezTo>
                <a:lnTo>
                  <a:pt x="458029" y="355420"/>
                </a:lnTo>
                <a:cubicBezTo>
                  <a:pt x="471903" y="355420"/>
                  <a:pt x="484909" y="360719"/>
                  <a:pt x="494640" y="370354"/>
                </a:cubicBezTo>
                <a:cubicBezTo>
                  <a:pt x="504371" y="379989"/>
                  <a:pt x="509670" y="392803"/>
                  <a:pt x="509767" y="406484"/>
                </a:cubicBezTo>
                <a:lnTo>
                  <a:pt x="766432" y="315919"/>
                </a:lnTo>
                <a:cubicBezTo>
                  <a:pt x="784835" y="308885"/>
                  <a:pt x="794469" y="303201"/>
                  <a:pt x="798323" y="296842"/>
                </a:cubicBezTo>
                <a:cubicBezTo>
                  <a:pt x="802080" y="290676"/>
                  <a:pt x="802080" y="281330"/>
                  <a:pt x="801984" y="267167"/>
                </a:cubicBezTo>
                <a:lnTo>
                  <a:pt x="801984" y="213503"/>
                </a:lnTo>
                <a:cubicBezTo>
                  <a:pt x="801984" y="212925"/>
                  <a:pt x="801791" y="199822"/>
                  <a:pt x="787821" y="199822"/>
                </a:cubicBezTo>
                <a:lnTo>
                  <a:pt x="77944" y="199822"/>
                </a:lnTo>
                <a:cubicBezTo>
                  <a:pt x="70429" y="200689"/>
                  <a:pt x="65997" y="205602"/>
                  <a:pt x="65997" y="213503"/>
                </a:cubicBezTo>
                <a:lnTo>
                  <a:pt x="65997" y="264470"/>
                </a:lnTo>
                <a:cubicBezTo>
                  <a:pt x="65997" y="279692"/>
                  <a:pt x="65997" y="289809"/>
                  <a:pt x="70140" y="297613"/>
                </a:cubicBezTo>
                <a:cubicBezTo>
                  <a:pt x="74475" y="305706"/>
                  <a:pt x="84110" y="312546"/>
                  <a:pt x="102416" y="320639"/>
                </a:cubicBezTo>
                <a:lnTo>
                  <a:pt x="358792" y="411205"/>
                </a:lnTo>
                <a:close/>
                <a:moveTo>
                  <a:pt x="585302" y="134499"/>
                </a:moveTo>
                <a:lnTo>
                  <a:pt x="585302" y="78907"/>
                </a:lnTo>
                <a:cubicBezTo>
                  <a:pt x="585302" y="75535"/>
                  <a:pt x="585302" y="65226"/>
                  <a:pt x="566322" y="65226"/>
                </a:cubicBezTo>
                <a:lnTo>
                  <a:pt x="302045" y="65226"/>
                </a:lnTo>
                <a:cubicBezTo>
                  <a:pt x="292892" y="65226"/>
                  <a:pt x="283161" y="70718"/>
                  <a:pt x="283161" y="78907"/>
                </a:cubicBezTo>
                <a:lnTo>
                  <a:pt x="283161" y="134499"/>
                </a:lnTo>
                <a:lnTo>
                  <a:pt x="585302" y="134499"/>
                </a:lnTo>
                <a:close/>
              </a:path>
            </a:pathLst>
          </a:cu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>
            <a:outerShdw blurRad="254000" dist="215900" dir="2700000" sx="96000" sy="96000" algn="tl" rotWithShape="0">
              <a:srgbClr val="927141">
                <a:alpha val="30000"/>
              </a:srgb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798157" y="525038"/>
            <a:ext cx="4581347" cy="815778"/>
            <a:chOff x="3798158" y="397135"/>
            <a:chExt cx="4581346" cy="815778"/>
          </a:xfrm>
        </p:grpSpPr>
        <p:sp>
          <p:nvSpPr>
            <p:cNvPr id="25" name="TextBox 55"/>
            <p:cNvSpPr txBox="1"/>
            <p:nvPr/>
          </p:nvSpPr>
          <p:spPr>
            <a:xfrm>
              <a:off x="4727242" y="397135"/>
              <a:ext cx="2723178" cy="561682"/>
            </a:xfrm>
            <a:prstGeom prst="rect">
              <a:avLst/>
            </a:prstGeom>
            <a:noFill/>
          </p:spPr>
          <p:txBody>
            <a:bodyPr wrap="square" lIns="68571" tIns="34285" rIns="68571" bIns="34285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思源黑体" panose="020B0500000000000000" pitchFamily="34" charset="-122"/>
                  <a:ea typeface="思源黑体" panose="020B0500000000000000" pitchFamily="34" charset="-122"/>
                  <a:cs typeface="Aparajita" panose="020B0604020202020204" pitchFamily="34" charset="0"/>
                </a:rPr>
                <a:t>Add title text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cs typeface="Aparajita" panose="020B0604020202020204" pitchFamily="34" charset="0"/>
              </a:endParaRPr>
            </a:p>
          </p:txBody>
        </p:sp>
        <p:sp>
          <p:nvSpPr>
            <p:cNvPr id="26" name="PA-文本框 50">
              <a:extLst>
                <a:ext uri="{FF2B5EF4-FFF2-40B4-BE49-F238E27FC236}">
                  <a16:creationId xmlns:a16="http://schemas.microsoft.com/office/drawing/2014/main" id="{46630D7B-4BA5-4989-8F72-A67D800FFF51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798158" y="889748"/>
              <a:ext cx="458134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tx1">
                      <a:lumMod val="85000"/>
                      <a:lumOff val="15000"/>
                      <a:alpha val="7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Introduction of atmospheric business stable company publicity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029323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2" grpId="0"/>
      <p:bldP spid="13" grpId="0"/>
      <p:bldP spid="14" grpId="0" animBg="1"/>
      <p:bldP spid="15" grpId="0" animBg="1"/>
      <p:bldP spid="16" grpId="0"/>
      <p:bldP spid="17" grpId="0"/>
      <p:bldP spid="18" grpId="0" animBg="1"/>
      <p:bldP spid="19" grpId="0" animBg="1"/>
      <p:bldP spid="20" grpId="0"/>
      <p:bldP spid="21" grpId="0"/>
      <p:bldP spid="22" grpId="0" animBg="1"/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任意多边形 34"/>
          <p:cNvSpPr/>
          <p:nvPr/>
        </p:nvSpPr>
        <p:spPr>
          <a:xfrm rot="994891" flipH="1">
            <a:off x="1475001" y="-510738"/>
            <a:ext cx="2652915" cy="6357717"/>
          </a:xfrm>
          <a:custGeom>
            <a:avLst/>
            <a:gdLst>
              <a:gd name="connsiteX0" fmla="*/ 2652914 w 2652914"/>
              <a:gd name="connsiteY0" fmla="*/ 789936 h 6357717"/>
              <a:gd name="connsiteX1" fmla="*/ 0 w 2652914"/>
              <a:gd name="connsiteY1" fmla="*/ 0 h 6357717"/>
              <a:gd name="connsiteX2" fmla="*/ 0 w 2652914"/>
              <a:gd name="connsiteY2" fmla="*/ 6357717 h 6357717"/>
              <a:gd name="connsiteX3" fmla="*/ 2652914 w 2652914"/>
              <a:gd name="connsiteY3" fmla="*/ 6357717 h 6357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2914" h="6357717">
                <a:moveTo>
                  <a:pt x="2652914" y="789936"/>
                </a:moveTo>
                <a:lnTo>
                  <a:pt x="0" y="0"/>
                </a:lnTo>
                <a:lnTo>
                  <a:pt x="0" y="6357717"/>
                </a:lnTo>
                <a:lnTo>
                  <a:pt x="2652914" y="635771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3810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1" name="任意多边形 30"/>
          <p:cNvSpPr/>
          <p:nvPr/>
        </p:nvSpPr>
        <p:spPr>
          <a:xfrm rot="20605109">
            <a:off x="726915" y="668391"/>
            <a:ext cx="2652915" cy="6707623"/>
          </a:xfrm>
          <a:custGeom>
            <a:avLst/>
            <a:gdLst>
              <a:gd name="connsiteX0" fmla="*/ 2652914 w 2652914"/>
              <a:gd name="connsiteY0" fmla="*/ 0 h 6707623"/>
              <a:gd name="connsiteX1" fmla="*/ 2652914 w 2652914"/>
              <a:gd name="connsiteY1" fmla="*/ 6707623 h 6707623"/>
              <a:gd name="connsiteX2" fmla="*/ 0 w 2652914"/>
              <a:gd name="connsiteY2" fmla="*/ 5917687 h 6707623"/>
              <a:gd name="connsiteX3" fmla="*/ 0 w 2652914"/>
              <a:gd name="connsiteY3" fmla="*/ 613330 h 6707623"/>
              <a:gd name="connsiteX4" fmla="*/ 182626 w 2652914"/>
              <a:gd name="connsiteY4" fmla="*/ 0 h 6707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2914" h="6707623">
                <a:moveTo>
                  <a:pt x="2652914" y="0"/>
                </a:moveTo>
                <a:lnTo>
                  <a:pt x="2652914" y="6707623"/>
                </a:lnTo>
                <a:lnTo>
                  <a:pt x="0" y="5917687"/>
                </a:lnTo>
                <a:lnTo>
                  <a:pt x="0" y="613330"/>
                </a:lnTo>
                <a:lnTo>
                  <a:pt x="18262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3810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 rot="994891" flipH="1">
            <a:off x="-121027" y="-510738"/>
            <a:ext cx="2652915" cy="6357717"/>
          </a:xfrm>
          <a:custGeom>
            <a:avLst/>
            <a:gdLst>
              <a:gd name="connsiteX0" fmla="*/ 2652914 w 2652914"/>
              <a:gd name="connsiteY0" fmla="*/ 789936 h 6357717"/>
              <a:gd name="connsiteX1" fmla="*/ 0 w 2652914"/>
              <a:gd name="connsiteY1" fmla="*/ 0 h 6357717"/>
              <a:gd name="connsiteX2" fmla="*/ 0 w 2652914"/>
              <a:gd name="connsiteY2" fmla="*/ 6357717 h 6357717"/>
              <a:gd name="connsiteX3" fmla="*/ 1637648 w 2652914"/>
              <a:gd name="connsiteY3" fmla="*/ 6357717 h 6357717"/>
              <a:gd name="connsiteX4" fmla="*/ 2652914 w 2652914"/>
              <a:gd name="connsiteY4" fmla="*/ 2948058 h 6357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2914" h="6357717">
                <a:moveTo>
                  <a:pt x="2652914" y="789936"/>
                </a:moveTo>
                <a:lnTo>
                  <a:pt x="0" y="0"/>
                </a:lnTo>
                <a:lnTo>
                  <a:pt x="0" y="6357717"/>
                </a:lnTo>
                <a:lnTo>
                  <a:pt x="1637648" y="6357717"/>
                </a:lnTo>
                <a:lnTo>
                  <a:pt x="2652914" y="294805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3810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2" name="任意多边形 31"/>
          <p:cNvSpPr/>
          <p:nvPr/>
        </p:nvSpPr>
        <p:spPr>
          <a:xfrm rot="20605109">
            <a:off x="-791898" y="657138"/>
            <a:ext cx="2574060" cy="6707624"/>
          </a:xfrm>
          <a:custGeom>
            <a:avLst/>
            <a:gdLst>
              <a:gd name="connsiteX0" fmla="*/ 2574060 w 2574060"/>
              <a:gd name="connsiteY0" fmla="*/ 0 h 6707624"/>
              <a:gd name="connsiteX1" fmla="*/ 2574060 w 2574060"/>
              <a:gd name="connsiteY1" fmla="*/ 6707624 h 6707624"/>
              <a:gd name="connsiteX2" fmla="*/ 0 w 2574060"/>
              <a:gd name="connsiteY2" fmla="*/ 5941167 h 6707624"/>
              <a:gd name="connsiteX3" fmla="*/ 1769051 w 2574060"/>
              <a:gd name="connsiteY3" fmla="*/ 0 h 6707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4060" h="6707624">
                <a:moveTo>
                  <a:pt x="2574060" y="0"/>
                </a:moveTo>
                <a:lnTo>
                  <a:pt x="2574060" y="6707624"/>
                </a:lnTo>
                <a:lnTo>
                  <a:pt x="0" y="5941167"/>
                </a:lnTo>
                <a:lnTo>
                  <a:pt x="176905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3810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 37"/>
          <p:cNvSpPr/>
          <p:nvPr/>
        </p:nvSpPr>
        <p:spPr>
          <a:xfrm rot="994891" flipH="1">
            <a:off x="-783960" y="-374768"/>
            <a:ext cx="1713528" cy="6264918"/>
          </a:xfrm>
          <a:custGeom>
            <a:avLst/>
            <a:gdLst>
              <a:gd name="connsiteX0" fmla="*/ 1713528 w 1713528"/>
              <a:gd name="connsiteY0" fmla="*/ 510223 h 6264918"/>
              <a:gd name="connsiteX1" fmla="*/ 0 w 1713528"/>
              <a:gd name="connsiteY1" fmla="*/ 0 h 6264918"/>
              <a:gd name="connsiteX2" fmla="*/ 0 w 1713528"/>
              <a:gd name="connsiteY2" fmla="*/ 6264918 h 626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3528" h="6264918">
                <a:moveTo>
                  <a:pt x="1713528" y="510223"/>
                </a:moveTo>
                <a:lnTo>
                  <a:pt x="0" y="0"/>
                </a:lnTo>
                <a:lnTo>
                  <a:pt x="0" y="62649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3810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6" name="TextBox 25"/>
          <p:cNvSpPr txBox="1"/>
          <p:nvPr/>
        </p:nvSpPr>
        <p:spPr>
          <a:xfrm>
            <a:off x="5382292" y="2441290"/>
            <a:ext cx="62499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/>
            <a:r>
              <a:rPr lang="en-US" altLang="zh-CN" sz="9600" dirty="0">
                <a:solidFill>
                  <a:schemeClr val="accent3"/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T</a:t>
            </a:r>
            <a:r>
              <a:rPr lang="en-US" altLang="zh-CN" sz="9600" dirty="0">
                <a:solidFill>
                  <a:schemeClr val="accent1"/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H</a:t>
            </a:r>
            <a:r>
              <a:rPr lang="en-US" altLang="zh-CN" sz="9600" dirty="0">
                <a:solidFill>
                  <a:schemeClr val="accent2"/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A</a:t>
            </a:r>
            <a:r>
              <a:rPr lang="en-US" altLang="zh-CN" sz="9600" dirty="0">
                <a:solidFill>
                  <a:schemeClr val="accent4"/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N</a:t>
            </a:r>
            <a:r>
              <a:rPr lang="en-US" altLang="zh-CN" sz="9600" dirty="0">
                <a:solidFill>
                  <a:schemeClr val="accent5"/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K</a:t>
            </a:r>
            <a:r>
              <a:rPr lang="en-US" altLang="zh-CN" sz="9600" dirty="0">
                <a:solidFill>
                  <a:schemeClr val="accent1"/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S</a:t>
            </a:r>
            <a:endParaRPr lang="zh-CN" altLang="en-US" sz="9600" dirty="0">
              <a:solidFill>
                <a:schemeClr val="accent5"/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78" name="等腰三角形 77"/>
          <p:cNvSpPr/>
          <p:nvPr/>
        </p:nvSpPr>
        <p:spPr>
          <a:xfrm flipV="1">
            <a:off x="11923964" y="-1"/>
            <a:ext cx="282885" cy="958467"/>
          </a:xfrm>
          <a:prstGeom prst="triangle">
            <a:avLst>
              <a:gd name="adj" fmla="val 100000"/>
            </a:avLst>
          </a:prstGeom>
          <a:solidFill>
            <a:srgbClr val="E65A49"/>
          </a:solidFill>
          <a:ln>
            <a:noFill/>
          </a:ln>
          <a:effectLst>
            <a:outerShdw blurRad="190500" dist="635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906114BE-4951-5B96-82FC-1F238C9C49AA}"/>
              </a:ext>
            </a:extLst>
          </p:cNvPr>
          <p:cNvGrpSpPr/>
          <p:nvPr/>
        </p:nvGrpSpPr>
        <p:grpSpPr>
          <a:xfrm>
            <a:off x="8303593" y="5117858"/>
            <a:ext cx="1585067" cy="253916"/>
            <a:chOff x="4400244" y="5522989"/>
            <a:chExt cx="2893008" cy="463439"/>
          </a:xfrm>
        </p:grpSpPr>
        <p:sp>
          <p:nvSpPr>
            <p:cNvPr id="3" name="圆角矩形 3">
              <a:extLst>
                <a:ext uri="{FF2B5EF4-FFF2-40B4-BE49-F238E27FC236}">
                  <a16:creationId xmlns:a16="http://schemas.microsoft.com/office/drawing/2014/main" id="{46D05F0A-5676-1403-1BEA-7DB758E1EFA5}"/>
                </a:ext>
              </a:extLst>
            </p:cNvPr>
            <p:cNvSpPr/>
            <p:nvPr/>
          </p:nvSpPr>
          <p:spPr>
            <a:xfrm>
              <a:off x="4400244" y="5581701"/>
              <a:ext cx="371695" cy="371695"/>
            </a:xfrm>
            <a:prstGeom prst="ellipse">
              <a:avLst/>
            </a:prstGeom>
            <a:solidFill>
              <a:schemeClr val="accent1"/>
            </a:solidFill>
            <a:ln w="1016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4" name="student-graduation-cap-shape_52041">
              <a:extLst>
                <a:ext uri="{FF2B5EF4-FFF2-40B4-BE49-F238E27FC236}">
                  <a16:creationId xmlns:a16="http://schemas.microsoft.com/office/drawing/2014/main" id="{2A852EE5-FD07-DC16-B2FD-FEAB673A2C5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99450" y="5661193"/>
              <a:ext cx="164880" cy="198605"/>
            </a:xfrm>
            <a:custGeom>
              <a:avLst/>
              <a:gdLst>
                <a:gd name="connsiteX0" fmla="*/ 56671 w 279400"/>
                <a:gd name="connsiteY0" fmla="*/ 192087 h 336550"/>
                <a:gd name="connsiteX1" fmla="*/ 224047 w 279400"/>
                <a:gd name="connsiteY1" fmla="*/ 192087 h 336550"/>
                <a:gd name="connsiteX2" fmla="*/ 279400 w 279400"/>
                <a:gd name="connsiteY2" fmla="*/ 247752 h 336550"/>
                <a:gd name="connsiteX3" fmla="*/ 279400 w 279400"/>
                <a:gd name="connsiteY3" fmla="*/ 336550 h 336550"/>
                <a:gd name="connsiteX4" fmla="*/ 176602 w 279400"/>
                <a:gd name="connsiteY4" fmla="*/ 336550 h 336550"/>
                <a:gd name="connsiteX5" fmla="*/ 158151 w 279400"/>
                <a:gd name="connsiteY5" fmla="*/ 245101 h 336550"/>
                <a:gd name="connsiteX6" fmla="*/ 151562 w 279400"/>
                <a:gd name="connsiteY6" fmla="*/ 239800 h 336550"/>
                <a:gd name="connsiteX7" fmla="*/ 167377 w 279400"/>
                <a:gd name="connsiteY7" fmla="*/ 213293 h 336550"/>
                <a:gd name="connsiteX8" fmla="*/ 167377 w 279400"/>
                <a:gd name="connsiteY8" fmla="*/ 209317 h 336550"/>
                <a:gd name="connsiteX9" fmla="*/ 163423 w 279400"/>
                <a:gd name="connsiteY9" fmla="*/ 207991 h 336550"/>
                <a:gd name="connsiteX10" fmla="*/ 121249 w 279400"/>
                <a:gd name="connsiteY10" fmla="*/ 207991 h 336550"/>
                <a:gd name="connsiteX11" fmla="*/ 118613 w 279400"/>
                <a:gd name="connsiteY11" fmla="*/ 209317 h 336550"/>
                <a:gd name="connsiteX12" fmla="*/ 118613 w 279400"/>
                <a:gd name="connsiteY12" fmla="*/ 213293 h 336550"/>
                <a:gd name="connsiteX13" fmla="*/ 134429 w 279400"/>
                <a:gd name="connsiteY13" fmla="*/ 239800 h 336550"/>
                <a:gd name="connsiteX14" fmla="*/ 126521 w 279400"/>
                <a:gd name="connsiteY14" fmla="*/ 245101 h 336550"/>
                <a:gd name="connsiteX15" fmla="*/ 110706 w 279400"/>
                <a:gd name="connsiteY15" fmla="*/ 336550 h 336550"/>
                <a:gd name="connsiteX16" fmla="*/ 0 w 279400"/>
                <a:gd name="connsiteY16" fmla="*/ 336550 h 336550"/>
                <a:gd name="connsiteX17" fmla="*/ 0 w 279400"/>
                <a:gd name="connsiteY17" fmla="*/ 247752 h 336550"/>
                <a:gd name="connsiteX18" fmla="*/ 56671 w 279400"/>
                <a:gd name="connsiteY18" fmla="*/ 192087 h 336550"/>
                <a:gd name="connsiteX19" fmla="*/ 138907 w 279400"/>
                <a:gd name="connsiteY19" fmla="*/ 0 h 336550"/>
                <a:gd name="connsiteX20" fmla="*/ 219076 w 279400"/>
                <a:gd name="connsiteY20" fmla="*/ 80169 h 336550"/>
                <a:gd name="connsiteX21" fmla="*/ 138907 w 279400"/>
                <a:gd name="connsiteY21" fmla="*/ 160338 h 336550"/>
                <a:gd name="connsiteX22" fmla="*/ 58738 w 279400"/>
                <a:gd name="connsiteY22" fmla="*/ 80169 h 336550"/>
                <a:gd name="connsiteX23" fmla="*/ 138907 w 279400"/>
                <a:gd name="connsiteY23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79400" h="336550">
                  <a:moveTo>
                    <a:pt x="56671" y="192087"/>
                  </a:moveTo>
                  <a:cubicBezTo>
                    <a:pt x="56671" y="192087"/>
                    <a:pt x="56671" y="192087"/>
                    <a:pt x="224047" y="192087"/>
                  </a:cubicBezTo>
                  <a:cubicBezTo>
                    <a:pt x="254360" y="192087"/>
                    <a:pt x="279400" y="217269"/>
                    <a:pt x="279400" y="247752"/>
                  </a:cubicBezTo>
                  <a:cubicBezTo>
                    <a:pt x="279400" y="247752"/>
                    <a:pt x="279400" y="247752"/>
                    <a:pt x="279400" y="336550"/>
                  </a:cubicBezTo>
                  <a:cubicBezTo>
                    <a:pt x="279400" y="336550"/>
                    <a:pt x="279400" y="336550"/>
                    <a:pt x="176602" y="336550"/>
                  </a:cubicBezTo>
                  <a:cubicBezTo>
                    <a:pt x="176602" y="336550"/>
                    <a:pt x="176602" y="336550"/>
                    <a:pt x="158151" y="245101"/>
                  </a:cubicBezTo>
                  <a:cubicBezTo>
                    <a:pt x="158151" y="242450"/>
                    <a:pt x="154197" y="239800"/>
                    <a:pt x="151562" y="239800"/>
                  </a:cubicBezTo>
                  <a:cubicBezTo>
                    <a:pt x="151562" y="239800"/>
                    <a:pt x="151562" y="239800"/>
                    <a:pt x="167377" y="213293"/>
                  </a:cubicBezTo>
                  <a:cubicBezTo>
                    <a:pt x="167377" y="211967"/>
                    <a:pt x="167377" y="210642"/>
                    <a:pt x="167377" y="209317"/>
                  </a:cubicBezTo>
                  <a:cubicBezTo>
                    <a:pt x="166059" y="207991"/>
                    <a:pt x="164741" y="207991"/>
                    <a:pt x="163423" y="207991"/>
                  </a:cubicBezTo>
                  <a:cubicBezTo>
                    <a:pt x="163423" y="207991"/>
                    <a:pt x="163423" y="207991"/>
                    <a:pt x="121249" y="207991"/>
                  </a:cubicBezTo>
                  <a:cubicBezTo>
                    <a:pt x="119931" y="207991"/>
                    <a:pt x="118613" y="207991"/>
                    <a:pt x="118613" y="209317"/>
                  </a:cubicBezTo>
                  <a:cubicBezTo>
                    <a:pt x="117296" y="210642"/>
                    <a:pt x="117296" y="211967"/>
                    <a:pt x="118613" y="213293"/>
                  </a:cubicBezTo>
                  <a:cubicBezTo>
                    <a:pt x="118613" y="213293"/>
                    <a:pt x="118613" y="213293"/>
                    <a:pt x="134429" y="239800"/>
                  </a:cubicBezTo>
                  <a:cubicBezTo>
                    <a:pt x="130475" y="239800"/>
                    <a:pt x="127839" y="242450"/>
                    <a:pt x="126521" y="245101"/>
                  </a:cubicBezTo>
                  <a:cubicBezTo>
                    <a:pt x="126521" y="245101"/>
                    <a:pt x="126521" y="245101"/>
                    <a:pt x="110706" y="336550"/>
                  </a:cubicBezTo>
                  <a:cubicBezTo>
                    <a:pt x="110706" y="336550"/>
                    <a:pt x="110706" y="336550"/>
                    <a:pt x="0" y="336550"/>
                  </a:cubicBezTo>
                  <a:cubicBezTo>
                    <a:pt x="0" y="336550"/>
                    <a:pt x="0" y="336550"/>
                    <a:pt x="0" y="247752"/>
                  </a:cubicBezTo>
                  <a:cubicBezTo>
                    <a:pt x="0" y="217269"/>
                    <a:pt x="25040" y="192087"/>
                    <a:pt x="56671" y="192087"/>
                  </a:cubicBezTo>
                  <a:close/>
                  <a:moveTo>
                    <a:pt x="138907" y="0"/>
                  </a:moveTo>
                  <a:cubicBezTo>
                    <a:pt x="183183" y="0"/>
                    <a:pt x="219076" y="35893"/>
                    <a:pt x="219076" y="80169"/>
                  </a:cubicBezTo>
                  <a:cubicBezTo>
                    <a:pt x="219076" y="124445"/>
                    <a:pt x="183183" y="160338"/>
                    <a:pt x="138907" y="160338"/>
                  </a:cubicBezTo>
                  <a:cubicBezTo>
                    <a:pt x="94631" y="160338"/>
                    <a:pt x="58738" y="124445"/>
                    <a:pt x="58738" y="80169"/>
                  </a:cubicBezTo>
                  <a:cubicBezTo>
                    <a:pt x="58738" y="35893"/>
                    <a:pt x="94631" y="0"/>
                    <a:pt x="13890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744B3104-48EF-7A15-FB9C-0042586369AF}"/>
                </a:ext>
              </a:extLst>
            </p:cNvPr>
            <p:cNvSpPr txBox="1"/>
            <p:nvPr/>
          </p:nvSpPr>
          <p:spPr>
            <a:xfrm>
              <a:off x="4780564" y="5522989"/>
              <a:ext cx="2512688" cy="46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Report</a:t>
              </a:r>
              <a:r>
                <a:rPr lang="zh-CN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：</a:t>
              </a:r>
              <a:r>
                <a:rPr lang="en-US" altLang="zh-CN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freeppt7</a:t>
              </a:r>
              <a:endPara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776440B6-5B40-7C1A-1EBE-B8B6BFCE842A}"/>
              </a:ext>
            </a:extLst>
          </p:cNvPr>
          <p:cNvGrpSpPr/>
          <p:nvPr/>
        </p:nvGrpSpPr>
        <p:grpSpPr>
          <a:xfrm>
            <a:off x="10035179" y="5122842"/>
            <a:ext cx="1905456" cy="253916"/>
            <a:chOff x="6391962" y="5530510"/>
            <a:chExt cx="3477774" cy="463440"/>
          </a:xfrm>
        </p:grpSpPr>
        <p:sp>
          <p:nvSpPr>
            <p:cNvPr id="7" name="圆角矩形 3">
              <a:extLst>
                <a:ext uri="{FF2B5EF4-FFF2-40B4-BE49-F238E27FC236}">
                  <a16:creationId xmlns:a16="http://schemas.microsoft.com/office/drawing/2014/main" id="{0CF5334E-8E8E-A17C-F185-C980C0A69EE4}"/>
                </a:ext>
              </a:extLst>
            </p:cNvPr>
            <p:cNvSpPr/>
            <p:nvPr/>
          </p:nvSpPr>
          <p:spPr>
            <a:xfrm>
              <a:off x="6391962" y="5572779"/>
              <a:ext cx="389560" cy="389557"/>
            </a:xfrm>
            <a:prstGeom prst="ellipse">
              <a:avLst/>
            </a:prstGeom>
            <a:solidFill>
              <a:schemeClr val="accent3"/>
            </a:solidFill>
            <a:ln w="1016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8" name="student-graduation-cap-shape_52041">
              <a:extLst>
                <a:ext uri="{FF2B5EF4-FFF2-40B4-BE49-F238E27FC236}">
                  <a16:creationId xmlns:a16="http://schemas.microsoft.com/office/drawing/2014/main" id="{AC7983D6-314A-467A-9BA9-D938F6F9229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488000" y="5668710"/>
              <a:ext cx="192049" cy="198606"/>
            </a:xfrm>
            <a:custGeom>
              <a:avLst/>
              <a:gdLst>
                <a:gd name="connsiteX0" fmla="*/ 233363 w 325438"/>
                <a:gd name="connsiteY0" fmla="*/ 249238 h 336550"/>
                <a:gd name="connsiteX1" fmla="*/ 279401 w 325438"/>
                <a:gd name="connsiteY1" fmla="*/ 249238 h 336550"/>
                <a:gd name="connsiteX2" fmla="*/ 279401 w 325438"/>
                <a:gd name="connsiteY2" fmla="*/ 290513 h 336550"/>
                <a:gd name="connsiteX3" fmla="*/ 233363 w 325438"/>
                <a:gd name="connsiteY3" fmla="*/ 290513 h 336550"/>
                <a:gd name="connsiteX4" fmla="*/ 171450 w 325438"/>
                <a:gd name="connsiteY4" fmla="*/ 249238 h 336550"/>
                <a:gd name="connsiteX5" fmla="*/ 217488 w 325438"/>
                <a:gd name="connsiteY5" fmla="*/ 249238 h 336550"/>
                <a:gd name="connsiteX6" fmla="*/ 217488 w 325438"/>
                <a:gd name="connsiteY6" fmla="*/ 290513 h 336550"/>
                <a:gd name="connsiteX7" fmla="*/ 171450 w 325438"/>
                <a:gd name="connsiteY7" fmla="*/ 290513 h 336550"/>
                <a:gd name="connsiteX8" fmla="*/ 107950 w 325438"/>
                <a:gd name="connsiteY8" fmla="*/ 249238 h 336550"/>
                <a:gd name="connsiteX9" fmla="*/ 155575 w 325438"/>
                <a:gd name="connsiteY9" fmla="*/ 249238 h 336550"/>
                <a:gd name="connsiteX10" fmla="*/ 155575 w 325438"/>
                <a:gd name="connsiteY10" fmla="*/ 290513 h 336550"/>
                <a:gd name="connsiteX11" fmla="*/ 107950 w 325438"/>
                <a:gd name="connsiteY11" fmla="*/ 290513 h 336550"/>
                <a:gd name="connsiteX12" fmla="*/ 46038 w 325438"/>
                <a:gd name="connsiteY12" fmla="*/ 249238 h 336550"/>
                <a:gd name="connsiteX13" fmla="*/ 93663 w 325438"/>
                <a:gd name="connsiteY13" fmla="*/ 249238 h 336550"/>
                <a:gd name="connsiteX14" fmla="*/ 93663 w 325438"/>
                <a:gd name="connsiteY14" fmla="*/ 290513 h 336550"/>
                <a:gd name="connsiteX15" fmla="*/ 46038 w 325438"/>
                <a:gd name="connsiteY15" fmla="*/ 290513 h 336550"/>
                <a:gd name="connsiteX16" fmla="*/ 233363 w 325438"/>
                <a:gd name="connsiteY16" fmla="*/ 195263 h 336550"/>
                <a:gd name="connsiteX17" fmla="*/ 279401 w 325438"/>
                <a:gd name="connsiteY17" fmla="*/ 195263 h 336550"/>
                <a:gd name="connsiteX18" fmla="*/ 279401 w 325438"/>
                <a:gd name="connsiteY18" fmla="*/ 234951 h 336550"/>
                <a:gd name="connsiteX19" fmla="*/ 233363 w 325438"/>
                <a:gd name="connsiteY19" fmla="*/ 234951 h 336550"/>
                <a:gd name="connsiteX20" fmla="*/ 171450 w 325438"/>
                <a:gd name="connsiteY20" fmla="*/ 195263 h 336550"/>
                <a:gd name="connsiteX21" fmla="*/ 217488 w 325438"/>
                <a:gd name="connsiteY21" fmla="*/ 195263 h 336550"/>
                <a:gd name="connsiteX22" fmla="*/ 217488 w 325438"/>
                <a:gd name="connsiteY22" fmla="*/ 234951 h 336550"/>
                <a:gd name="connsiteX23" fmla="*/ 171450 w 325438"/>
                <a:gd name="connsiteY23" fmla="*/ 234951 h 336550"/>
                <a:gd name="connsiteX24" fmla="*/ 107950 w 325438"/>
                <a:gd name="connsiteY24" fmla="*/ 195263 h 336550"/>
                <a:gd name="connsiteX25" fmla="*/ 155575 w 325438"/>
                <a:gd name="connsiteY25" fmla="*/ 195263 h 336550"/>
                <a:gd name="connsiteX26" fmla="*/ 155575 w 325438"/>
                <a:gd name="connsiteY26" fmla="*/ 234951 h 336550"/>
                <a:gd name="connsiteX27" fmla="*/ 107950 w 325438"/>
                <a:gd name="connsiteY27" fmla="*/ 234951 h 336550"/>
                <a:gd name="connsiteX28" fmla="*/ 46038 w 325438"/>
                <a:gd name="connsiteY28" fmla="*/ 195263 h 336550"/>
                <a:gd name="connsiteX29" fmla="*/ 93663 w 325438"/>
                <a:gd name="connsiteY29" fmla="*/ 195263 h 336550"/>
                <a:gd name="connsiteX30" fmla="*/ 93663 w 325438"/>
                <a:gd name="connsiteY30" fmla="*/ 234951 h 336550"/>
                <a:gd name="connsiteX31" fmla="*/ 46038 w 325438"/>
                <a:gd name="connsiteY31" fmla="*/ 234951 h 336550"/>
                <a:gd name="connsiteX32" fmla="*/ 233363 w 325438"/>
                <a:gd name="connsiteY32" fmla="*/ 139700 h 336550"/>
                <a:gd name="connsiteX33" fmla="*/ 279401 w 325438"/>
                <a:gd name="connsiteY33" fmla="*/ 139700 h 336550"/>
                <a:gd name="connsiteX34" fmla="*/ 279401 w 325438"/>
                <a:gd name="connsiteY34" fmla="*/ 180975 h 336550"/>
                <a:gd name="connsiteX35" fmla="*/ 233363 w 325438"/>
                <a:gd name="connsiteY35" fmla="*/ 180975 h 336550"/>
                <a:gd name="connsiteX36" fmla="*/ 171450 w 325438"/>
                <a:gd name="connsiteY36" fmla="*/ 139700 h 336550"/>
                <a:gd name="connsiteX37" fmla="*/ 217488 w 325438"/>
                <a:gd name="connsiteY37" fmla="*/ 139700 h 336550"/>
                <a:gd name="connsiteX38" fmla="*/ 217488 w 325438"/>
                <a:gd name="connsiteY38" fmla="*/ 180975 h 336550"/>
                <a:gd name="connsiteX39" fmla="*/ 171450 w 325438"/>
                <a:gd name="connsiteY39" fmla="*/ 180975 h 336550"/>
                <a:gd name="connsiteX40" fmla="*/ 107950 w 325438"/>
                <a:gd name="connsiteY40" fmla="*/ 139700 h 336550"/>
                <a:gd name="connsiteX41" fmla="*/ 155575 w 325438"/>
                <a:gd name="connsiteY41" fmla="*/ 139700 h 336550"/>
                <a:gd name="connsiteX42" fmla="*/ 155575 w 325438"/>
                <a:gd name="connsiteY42" fmla="*/ 180975 h 336550"/>
                <a:gd name="connsiteX43" fmla="*/ 107950 w 325438"/>
                <a:gd name="connsiteY43" fmla="*/ 180975 h 336550"/>
                <a:gd name="connsiteX44" fmla="*/ 49167 w 325438"/>
                <a:gd name="connsiteY44" fmla="*/ 38100 h 336550"/>
                <a:gd name="connsiteX45" fmla="*/ 25400 w 325438"/>
                <a:gd name="connsiteY45" fmla="*/ 61753 h 336550"/>
                <a:gd name="connsiteX46" fmla="*/ 25400 w 325438"/>
                <a:gd name="connsiteY46" fmla="*/ 289085 h 336550"/>
                <a:gd name="connsiteX47" fmla="*/ 49167 w 325438"/>
                <a:gd name="connsiteY47" fmla="*/ 312738 h 336550"/>
                <a:gd name="connsiteX48" fmla="*/ 276271 w 325438"/>
                <a:gd name="connsiteY48" fmla="*/ 312738 h 336550"/>
                <a:gd name="connsiteX49" fmla="*/ 300038 w 325438"/>
                <a:gd name="connsiteY49" fmla="*/ 289085 h 336550"/>
                <a:gd name="connsiteX50" fmla="*/ 300038 w 325438"/>
                <a:gd name="connsiteY50" fmla="*/ 61753 h 336550"/>
                <a:gd name="connsiteX51" fmla="*/ 276271 w 325438"/>
                <a:gd name="connsiteY51" fmla="*/ 38100 h 336550"/>
                <a:gd name="connsiteX52" fmla="*/ 269669 w 325438"/>
                <a:gd name="connsiteY52" fmla="*/ 38100 h 336550"/>
                <a:gd name="connsiteX53" fmla="*/ 269669 w 325438"/>
                <a:gd name="connsiteY53" fmla="*/ 63067 h 336550"/>
                <a:gd name="connsiteX54" fmla="*/ 276271 w 325438"/>
                <a:gd name="connsiteY54" fmla="*/ 74894 h 336550"/>
                <a:gd name="connsiteX55" fmla="*/ 260427 w 325438"/>
                <a:gd name="connsiteY55" fmla="*/ 90662 h 336550"/>
                <a:gd name="connsiteX56" fmla="*/ 244582 w 325438"/>
                <a:gd name="connsiteY56" fmla="*/ 74894 h 336550"/>
                <a:gd name="connsiteX57" fmla="*/ 249864 w 325438"/>
                <a:gd name="connsiteY57" fmla="*/ 63067 h 336550"/>
                <a:gd name="connsiteX58" fmla="*/ 249864 w 325438"/>
                <a:gd name="connsiteY58" fmla="*/ 38100 h 336550"/>
                <a:gd name="connsiteX59" fmla="*/ 231379 w 325438"/>
                <a:gd name="connsiteY59" fmla="*/ 38100 h 336550"/>
                <a:gd name="connsiteX60" fmla="*/ 231379 w 325438"/>
                <a:gd name="connsiteY60" fmla="*/ 63067 h 336550"/>
                <a:gd name="connsiteX61" fmla="*/ 236660 w 325438"/>
                <a:gd name="connsiteY61" fmla="*/ 74894 h 336550"/>
                <a:gd name="connsiteX62" fmla="*/ 220816 w 325438"/>
                <a:gd name="connsiteY62" fmla="*/ 90662 h 336550"/>
                <a:gd name="connsiteX63" fmla="*/ 204971 w 325438"/>
                <a:gd name="connsiteY63" fmla="*/ 74894 h 336550"/>
                <a:gd name="connsiteX64" fmla="*/ 210253 w 325438"/>
                <a:gd name="connsiteY64" fmla="*/ 63067 h 336550"/>
                <a:gd name="connsiteX65" fmla="*/ 210253 w 325438"/>
                <a:gd name="connsiteY65" fmla="*/ 38100 h 336550"/>
                <a:gd name="connsiteX66" fmla="*/ 191767 w 325438"/>
                <a:gd name="connsiteY66" fmla="*/ 38100 h 336550"/>
                <a:gd name="connsiteX67" fmla="*/ 191767 w 325438"/>
                <a:gd name="connsiteY67" fmla="*/ 63067 h 336550"/>
                <a:gd name="connsiteX68" fmla="*/ 198369 w 325438"/>
                <a:gd name="connsiteY68" fmla="*/ 74894 h 336550"/>
                <a:gd name="connsiteX69" fmla="*/ 182525 w 325438"/>
                <a:gd name="connsiteY69" fmla="*/ 90662 h 336550"/>
                <a:gd name="connsiteX70" fmla="*/ 166680 w 325438"/>
                <a:gd name="connsiteY70" fmla="*/ 74894 h 336550"/>
                <a:gd name="connsiteX71" fmla="*/ 171962 w 325438"/>
                <a:gd name="connsiteY71" fmla="*/ 63067 h 336550"/>
                <a:gd name="connsiteX72" fmla="*/ 171962 w 325438"/>
                <a:gd name="connsiteY72" fmla="*/ 38100 h 336550"/>
                <a:gd name="connsiteX73" fmla="*/ 153476 w 325438"/>
                <a:gd name="connsiteY73" fmla="*/ 38100 h 336550"/>
                <a:gd name="connsiteX74" fmla="*/ 153476 w 325438"/>
                <a:gd name="connsiteY74" fmla="*/ 63067 h 336550"/>
                <a:gd name="connsiteX75" fmla="*/ 158758 w 325438"/>
                <a:gd name="connsiteY75" fmla="*/ 74894 h 336550"/>
                <a:gd name="connsiteX76" fmla="*/ 142913 w 325438"/>
                <a:gd name="connsiteY76" fmla="*/ 90662 h 336550"/>
                <a:gd name="connsiteX77" fmla="*/ 127069 w 325438"/>
                <a:gd name="connsiteY77" fmla="*/ 74894 h 336550"/>
                <a:gd name="connsiteX78" fmla="*/ 133671 w 325438"/>
                <a:gd name="connsiteY78" fmla="*/ 63067 h 336550"/>
                <a:gd name="connsiteX79" fmla="*/ 133671 w 325438"/>
                <a:gd name="connsiteY79" fmla="*/ 38100 h 336550"/>
                <a:gd name="connsiteX80" fmla="*/ 115186 w 325438"/>
                <a:gd name="connsiteY80" fmla="*/ 38100 h 336550"/>
                <a:gd name="connsiteX81" fmla="*/ 115186 w 325438"/>
                <a:gd name="connsiteY81" fmla="*/ 63067 h 336550"/>
                <a:gd name="connsiteX82" fmla="*/ 120467 w 325438"/>
                <a:gd name="connsiteY82" fmla="*/ 74894 h 336550"/>
                <a:gd name="connsiteX83" fmla="*/ 104623 w 325438"/>
                <a:gd name="connsiteY83" fmla="*/ 90662 h 336550"/>
                <a:gd name="connsiteX84" fmla="*/ 88778 w 325438"/>
                <a:gd name="connsiteY84" fmla="*/ 74894 h 336550"/>
                <a:gd name="connsiteX85" fmla="*/ 94060 w 325438"/>
                <a:gd name="connsiteY85" fmla="*/ 63067 h 336550"/>
                <a:gd name="connsiteX86" fmla="*/ 94060 w 325438"/>
                <a:gd name="connsiteY86" fmla="*/ 38100 h 336550"/>
                <a:gd name="connsiteX87" fmla="*/ 75574 w 325438"/>
                <a:gd name="connsiteY87" fmla="*/ 38100 h 336550"/>
                <a:gd name="connsiteX88" fmla="*/ 75574 w 325438"/>
                <a:gd name="connsiteY88" fmla="*/ 63067 h 336550"/>
                <a:gd name="connsiteX89" fmla="*/ 80856 w 325438"/>
                <a:gd name="connsiteY89" fmla="*/ 74894 h 336550"/>
                <a:gd name="connsiteX90" fmla="*/ 65011 w 325438"/>
                <a:gd name="connsiteY90" fmla="*/ 90662 h 336550"/>
                <a:gd name="connsiteX91" fmla="*/ 49167 w 325438"/>
                <a:gd name="connsiteY91" fmla="*/ 74894 h 336550"/>
                <a:gd name="connsiteX92" fmla="*/ 55769 w 325438"/>
                <a:gd name="connsiteY92" fmla="*/ 63067 h 336550"/>
                <a:gd name="connsiteX93" fmla="*/ 55769 w 325438"/>
                <a:gd name="connsiteY93" fmla="*/ 38100 h 336550"/>
                <a:gd name="connsiteX94" fmla="*/ 49167 w 325438"/>
                <a:gd name="connsiteY94" fmla="*/ 38100 h 336550"/>
                <a:gd name="connsiteX95" fmla="*/ 65315 w 325438"/>
                <a:gd name="connsiteY95" fmla="*/ 4763 h 336550"/>
                <a:gd name="connsiteX96" fmla="*/ 61913 w 325438"/>
                <a:gd name="connsiteY96" fmla="*/ 10110 h 336550"/>
                <a:gd name="connsiteX97" fmla="*/ 61913 w 325438"/>
                <a:gd name="connsiteY97" fmla="*/ 75616 h 336550"/>
                <a:gd name="connsiteX98" fmla="*/ 65315 w 325438"/>
                <a:gd name="connsiteY98" fmla="*/ 80963 h 336550"/>
                <a:gd name="connsiteX99" fmla="*/ 69851 w 325438"/>
                <a:gd name="connsiteY99" fmla="*/ 75616 h 336550"/>
                <a:gd name="connsiteX100" fmla="*/ 69851 w 325438"/>
                <a:gd name="connsiteY100" fmla="*/ 10110 h 336550"/>
                <a:gd name="connsiteX101" fmla="*/ 65315 w 325438"/>
                <a:gd name="connsiteY101" fmla="*/ 4763 h 336550"/>
                <a:gd name="connsiteX102" fmla="*/ 104776 w 325438"/>
                <a:gd name="connsiteY102" fmla="*/ 4763 h 336550"/>
                <a:gd name="connsiteX103" fmla="*/ 100013 w 325438"/>
                <a:gd name="connsiteY103" fmla="*/ 10110 h 336550"/>
                <a:gd name="connsiteX104" fmla="*/ 100013 w 325438"/>
                <a:gd name="connsiteY104" fmla="*/ 75616 h 336550"/>
                <a:gd name="connsiteX105" fmla="*/ 104776 w 325438"/>
                <a:gd name="connsiteY105" fmla="*/ 80963 h 336550"/>
                <a:gd name="connsiteX106" fmla="*/ 109538 w 325438"/>
                <a:gd name="connsiteY106" fmla="*/ 75616 h 336550"/>
                <a:gd name="connsiteX107" fmla="*/ 109538 w 325438"/>
                <a:gd name="connsiteY107" fmla="*/ 10110 h 336550"/>
                <a:gd name="connsiteX108" fmla="*/ 104776 w 325438"/>
                <a:gd name="connsiteY108" fmla="*/ 4763 h 336550"/>
                <a:gd name="connsiteX109" fmla="*/ 142876 w 325438"/>
                <a:gd name="connsiteY109" fmla="*/ 4763 h 336550"/>
                <a:gd name="connsiteX110" fmla="*/ 138113 w 325438"/>
                <a:gd name="connsiteY110" fmla="*/ 10110 h 336550"/>
                <a:gd name="connsiteX111" fmla="*/ 138113 w 325438"/>
                <a:gd name="connsiteY111" fmla="*/ 75616 h 336550"/>
                <a:gd name="connsiteX112" fmla="*/ 142876 w 325438"/>
                <a:gd name="connsiteY112" fmla="*/ 80963 h 336550"/>
                <a:gd name="connsiteX113" fmla="*/ 147638 w 325438"/>
                <a:gd name="connsiteY113" fmla="*/ 75616 h 336550"/>
                <a:gd name="connsiteX114" fmla="*/ 147638 w 325438"/>
                <a:gd name="connsiteY114" fmla="*/ 10110 h 336550"/>
                <a:gd name="connsiteX115" fmla="*/ 142876 w 325438"/>
                <a:gd name="connsiteY115" fmla="*/ 4763 h 336550"/>
                <a:gd name="connsiteX116" fmla="*/ 182563 w 325438"/>
                <a:gd name="connsiteY116" fmla="*/ 4763 h 336550"/>
                <a:gd name="connsiteX117" fmla="*/ 177800 w 325438"/>
                <a:gd name="connsiteY117" fmla="*/ 10110 h 336550"/>
                <a:gd name="connsiteX118" fmla="*/ 177800 w 325438"/>
                <a:gd name="connsiteY118" fmla="*/ 75616 h 336550"/>
                <a:gd name="connsiteX119" fmla="*/ 182563 w 325438"/>
                <a:gd name="connsiteY119" fmla="*/ 80963 h 336550"/>
                <a:gd name="connsiteX120" fmla="*/ 187325 w 325438"/>
                <a:gd name="connsiteY120" fmla="*/ 75616 h 336550"/>
                <a:gd name="connsiteX121" fmla="*/ 187325 w 325438"/>
                <a:gd name="connsiteY121" fmla="*/ 10110 h 336550"/>
                <a:gd name="connsiteX122" fmla="*/ 182563 w 325438"/>
                <a:gd name="connsiteY122" fmla="*/ 4763 h 336550"/>
                <a:gd name="connsiteX123" fmla="*/ 220663 w 325438"/>
                <a:gd name="connsiteY123" fmla="*/ 4763 h 336550"/>
                <a:gd name="connsiteX124" fmla="*/ 215900 w 325438"/>
                <a:gd name="connsiteY124" fmla="*/ 10110 h 336550"/>
                <a:gd name="connsiteX125" fmla="*/ 215900 w 325438"/>
                <a:gd name="connsiteY125" fmla="*/ 75616 h 336550"/>
                <a:gd name="connsiteX126" fmla="*/ 220663 w 325438"/>
                <a:gd name="connsiteY126" fmla="*/ 80963 h 336550"/>
                <a:gd name="connsiteX127" fmla="*/ 225425 w 325438"/>
                <a:gd name="connsiteY127" fmla="*/ 75616 h 336550"/>
                <a:gd name="connsiteX128" fmla="*/ 225425 w 325438"/>
                <a:gd name="connsiteY128" fmla="*/ 10110 h 336550"/>
                <a:gd name="connsiteX129" fmla="*/ 220663 w 325438"/>
                <a:gd name="connsiteY129" fmla="*/ 4763 h 336550"/>
                <a:gd name="connsiteX130" fmla="*/ 260124 w 325438"/>
                <a:gd name="connsiteY130" fmla="*/ 4763 h 336550"/>
                <a:gd name="connsiteX131" fmla="*/ 255588 w 325438"/>
                <a:gd name="connsiteY131" fmla="*/ 10110 h 336550"/>
                <a:gd name="connsiteX132" fmla="*/ 255588 w 325438"/>
                <a:gd name="connsiteY132" fmla="*/ 75616 h 336550"/>
                <a:gd name="connsiteX133" fmla="*/ 260124 w 325438"/>
                <a:gd name="connsiteY133" fmla="*/ 80963 h 336550"/>
                <a:gd name="connsiteX134" fmla="*/ 263526 w 325438"/>
                <a:gd name="connsiteY134" fmla="*/ 75616 h 336550"/>
                <a:gd name="connsiteX135" fmla="*/ 263526 w 325438"/>
                <a:gd name="connsiteY135" fmla="*/ 10110 h 336550"/>
                <a:gd name="connsiteX136" fmla="*/ 260124 w 325438"/>
                <a:gd name="connsiteY136" fmla="*/ 4763 h 336550"/>
                <a:gd name="connsiteX137" fmla="*/ 64823 w 325438"/>
                <a:gd name="connsiteY137" fmla="*/ 0 h 336550"/>
                <a:gd name="connsiteX138" fmla="*/ 75406 w 325438"/>
                <a:gd name="connsiteY138" fmla="*/ 10517 h 336550"/>
                <a:gd name="connsiteX139" fmla="*/ 75406 w 325438"/>
                <a:gd name="connsiteY139" fmla="*/ 14461 h 336550"/>
                <a:gd name="connsiteX140" fmla="*/ 93927 w 325438"/>
                <a:gd name="connsiteY140" fmla="*/ 14461 h 336550"/>
                <a:gd name="connsiteX141" fmla="*/ 93927 w 325438"/>
                <a:gd name="connsiteY141" fmla="*/ 10517 h 336550"/>
                <a:gd name="connsiteX142" fmla="*/ 104511 w 325438"/>
                <a:gd name="connsiteY142" fmla="*/ 0 h 336550"/>
                <a:gd name="connsiteX143" fmla="*/ 115094 w 325438"/>
                <a:gd name="connsiteY143" fmla="*/ 10517 h 336550"/>
                <a:gd name="connsiteX144" fmla="*/ 115094 w 325438"/>
                <a:gd name="connsiteY144" fmla="*/ 14461 h 336550"/>
                <a:gd name="connsiteX145" fmla="*/ 133615 w 325438"/>
                <a:gd name="connsiteY145" fmla="*/ 14461 h 336550"/>
                <a:gd name="connsiteX146" fmla="*/ 133615 w 325438"/>
                <a:gd name="connsiteY146" fmla="*/ 10517 h 336550"/>
                <a:gd name="connsiteX147" fmla="*/ 142875 w 325438"/>
                <a:gd name="connsiteY147" fmla="*/ 0 h 336550"/>
                <a:gd name="connsiteX148" fmla="*/ 153459 w 325438"/>
                <a:gd name="connsiteY148" fmla="*/ 10517 h 336550"/>
                <a:gd name="connsiteX149" fmla="*/ 153459 w 325438"/>
                <a:gd name="connsiteY149" fmla="*/ 14461 h 336550"/>
                <a:gd name="connsiteX150" fmla="*/ 171980 w 325438"/>
                <a:gd name="connsiteY150" fmla="*/ 14461 h 336550"/>
                <a:gd name="connsiteX151" fmla="*/ 171980 w 325438"/>
                <a:gd name="connsiteY151" fmla="*/ 10517 h 336550"/>
                <a:gd name="connsiteX152" fmla="*/ 182563 w 325438"/>
                <a:gd name="connsiteY152" fmla="*/ 0 h 336550"/>
                <a:gd name="connsiteX153" fmla="*/ 191823 w 325438"/>
                <a:gd name="connsiteY153" fmla="*/ 10517 h 336550"/>
                <a:gd name="connsiteX154" fmla="*/ 191823 w 325438"/>
                <a:gd name="connsiteY154" fmla="*/ 14461 h 336550"/>
                <a:gd name="connsiteX155" fmla="*/ 210344 w 325438"/>
                <a:gd name="connsiteY155" fmla="*/ 14461 h 336550"/>
                <a:gd name="connsiteX156" fmla="*/ 210344 w 325438"/>
                <a:gd name="connsiteY156" fmla="*/ 10517 h 336550"/>
                <a:gd name="connsiteX157" fmla="*/ 220927 w 325438"/>
                <a:gd name="connsiteY157" fmla="*/ 0 h 336550"/>
                <a:gd name="connsiteX158" fmla="*/ 231511 w 325438"/>
                <a:gd name="connsiteY158" fmla="*/ 10517 h 336550"/>
                <a:gd name="connsiteX159" fmla="*/ 231511 w 325438"/>
                <a:gd name="connsiteY159" fmla="*/ 14461 h 336550"/>
                <a:gd name="connsiteX160" fmla="*/ 250032 w 325438"/>
                <a:gd name="connsiteY160" fmla="*/ 14461 h 336550"/>
                <a:gd name="connsiteX161" fmla="*/ 250032 w 325438"/>
                <a:gd name="connsiteY161" fmla="*/ 10517 h 336550"/>
                <a:gd name="connsiteX162" fmla="*/ 260615 w 325438"/>
                <a:gd name="connsiteY162" fmla="*/ 0 h 336550"/>
                <a:gd name="connsiteX163" fmla="*/ 269875 w 325438"/>
                <a:gd name="connsiteY163" fmla="*/ 10517 h 336550"/>
                <a:gd name="connsiteX164" fmla="*/ 269875 w 325438"/>
                <a:gd name="connsiteY164" fmla="*/ 14461 h 336550"/>
                <a:gd name="connsiteX165" fmla="*/ 276490 w 325438"/>
                <a:gd name="connsiteY165" fmla="*/ 14461 h 336550"/>
                <a:gd name="connsiteX166" fmla="*/ 325438 w 325438"/>
                <a:gd name="connsiteY166" fmla="*/ 61789 h 336550"/>
                <a:gd name="connsiteX167" fmla="*/ 325438 w 325438"/>
                <a:gd name="connsiteY167" fmla="*/ 289223 h 336550"/>
                <a:gd name="connsiteX168" fmla="*/ 276490 w 325438"/>
                <a:gd name="connsiteY168" fmla="*/ 336550 h 336550"/>
                <a:gd name="connsiteX169" fmla="*/ 48948 w 325438"/>
                <a:gd name="connsiteY169" fmla="*/ 336550 h 336550"/>
                <a:gd name="connsiteX170" fmla="*/ 0 w 325438"/>
                <a:gd name="connsiteY170" fmla="*/ 289223 h 336550"/>
                <a:gd name="connsiteX171" fmla="*/ 0 w 325438"/>
                <a:gd name="connsiteY171" fmla="*/ 61789 h 336550"/>
                <a:gd name="connsiteX172" fmla="*/ 48948 w 325438"/>
                <a:gd name="connsiteY172" fmla="*/ 14461 h 336550"/>
                <a:gd name="connsiteX173" fmla="*/ 55563 w 325438"/>
                <a:gd name="connsiteY173" fmla="*/ 14461 h 336550"/>
                <a:gd name="connsiteX174" fmla="*/ 55563 w 325438"/>
                <a:gd name="connsiteY174" fmla="*/ 10517 h 336550"/>
                <a:gd name="connsiteX175" fmla="*/ 64823 w 325438"/>
                <a:gd name="connsiteY175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325438" h="336550">
                  <a:moveTo>
                    <a:pt x="233363" y="249238"/>
                  </a:moveTo>
                  <a:lnTo>
                    <a:pt x="279401" y="249238"/>
                  </a:lnTo>
                  <a:lnTo>
                    <a:pt x="279401" y="290513"/>
                  </a:lnTo>
                  <a:lnTo>
                    <a:pt x="233363" y="290513"/>
                  </a:lnTo>
                  <a:close/>
                  <a:moveTo>
                    <a:pt x="171450" y="249238"/>
                  </a:moveTo>
                  <a:lnTo>
                    <a:pt x="217488" y="249238"/>
                  </a:lnTo>
                  <a:lnTo>
                    <a:pt x="217488" y="290513"/>
                  </a:lnTo>
                  <a:lnTo>
                    <a:pt x="171450" y="290513"/>
                  </a:lnTo>
                  <a:close/>
                  <a:moveTo>
                    <a:pt x="107950" y="249238"/>
                  </a:moveTo>
                  <a:lnTo>
                    <a:pt x="155575" y="249238"/>
                  </a:lnTo>
                  <a:lnTo>
                    <a:pt x="155575" y="290513"/>
                  </a:lnTo>
                  <a:lnTo>
                    <a:pt x="107950" y="290513"/>
                  </a:lnTo>
                  <a:close/>
                  <a:moveTo>
                    <a:pt x="46038" y="249238"/>
                  </a:moveTo>
                  <a:lnTo>
                    <a:pt x="93663" y="249238"/>
                  </a:lnTo>
                  <a:lnTo>
                    <a:pt x="93663" y="290513"/>
                  </a:lnTo>
                  <a:lnTo>
                    <a:pt x="46038" y="290513"/>
                  </a:lnTo>
                  <a:close/>
                  <a:moveTo>
                    <a:pt x="233363" y="195263"/>
                  </a:moveTo>
                  <a:lnTo>
                    <a:pt x="279401" y="195263"/>
                  </a:lnTo>
                  <a:lnTo>
                    <a:pt x="279401" y="234951"/>
                  </a:lnTo>
                  <a:lnTo>
                    <a:pt x="233363" y="234951"/>
                  </a:lnTo>
                  <a:close/>
                  <a:moveTo>
                    <a:pt x="171450" y="195263"/>
                  </a:moveTo>
                  <a:lnTo>
                    <a:pt x="217488" y="195263"/>
                  </a:lnTo>
                  <a:lnTo>
                    <a:pt x="217488" y="234951"/>
                  </a:lnTo>
                  <a:lnTo>
                    <a:pt x="171450" y="234951"/>
                  </a:lnTo>
                  <a:close/>
                  <a:moveTo>
                    <a:pt x="107950" y="195263"/>
                  </a:moveTo>
                  <a:lnTo>
                    <a:pt x="155575" y="195263"/>
                  </a:lnTo>
                  <a:lnTo>
                    <a:pt x="155575" y="234951"/>
                  </a:lnTo>
                  <a:lnTo>
                    <a:pt x="107950" y="234951"/>
                  </a:lnTo>
                  <a:close/>
                  <a:moveTo>
                    <a:pt x="46038" y="195263"/>
                  </a:moveTo>
                  <a:lnTo>
                    <a:pt x="93663" y="195263"/>
                  </a:lnTo>
                  <a:lnTo>
                    <a:pt x="93663" y="234951"/>
                  </a:lnTo>
                  <a:lnTo>
                    <a:pt x="46038" y="234951"/>
                  </a:lnTo>
                  <a:close/>
                  <a:moveTo>
                    <a:pt x="233363" y="139700"/>
                  </a:moveTo>
                  <a:lnTo>
                    <a:pt x="279401" y="139700"/>
                  </a:lnTo>
                  <a:lnTo>
                    <a:pt x="279401" y="180975"/>
                  </a:lnTo>
                  <a:lnTo>
                    <a:pt x="233363" y="180975"/>
                  </a:lnTo>
                  <a:close/>
                  <a:moveTo>
                    <a:pt x="171450" y="139700"/>
                  </a:moveTo>
                  <a:lnTo>
                    <a:pt x="217488" y="139700"/>
                  </a:lnTo>
                  <a:lnTo>
                    <a:pt x="217488" y="180975"/>
                  </a:lnTo>
                  <a:lnTo>
                    <a:pt x="171450" y="180975"/>
                  </a:lnTo>
                  <a:close/>
                  <a:moveTo>
                    <a:pt x="107950" y="139700"/>
                  </a:moveTo>
                  <a:lnTo>
                    <a:pt x="155575" y="139700"/>
                  </a:lnTo>
                  <a:lnTo>
                    <a:pt x="155575" y="180975"/>
                  </a:lnTo>
                  <a:lnTo>
                    <a:pt x="107950" y="180975"/>
                  </a:lnTo>
                  <a:close/>
                  <a:moveTo>
                    <a:pt x="49167" y="38100"/>
                  </a:moveTo>
                  <a:cubicBezTo>
                    <a:pt x="35963" y="38100"/>
                    <a:pt x="25400" y="48613"/>
                    <a:pt x="25400" y="61753"/>
                  </a:cubicBezTo>
                  <a:cubicBezTo>
                    <a:pt x="25400" y="61753"/>
                    <a:pt x="25400" y="61753"/>
                    <a:pt x="25400" y="289085"/>
                  </a:cubicBezTo>
                  <a:cubicBezTo>
                    <a:pt x="25400" y="302226"/>
                    <a:pt x="35963" y="312738"/>
                    <a:pt x="49167" y="312738"/>
                  </a:cubicBezTo>
                  <a:cubicBezTo>
                    <a:pt x="49167" y="312738"/>
                    <a:pt x="49167" y="312738"/>
                    <a:pt x="276271" y="312738"/>
                  </a:cubicBezTo>
                  <a:cubicBezTo>
                    <a:pt x="289475" y="312738"/>
                    <a:pt x="300038" y="302226"/>
                    <a:pt x="300038" y="289085"/>
                  </a:cubicBezTo>
                  <a:cubicBezTo>
                    <a:pt x="300038" y="289085"/>
                    <a:pt x="300038" y="289085"/>
                    <a:pt x="300038" y="61753"/>
                  </a:cubicBezTo>
                  <a:cubicBezTo>
                    <a:pt x="300038" y="48613"/>
                    <a:pt x="289475" y="38100"/>
                    <a:pt x="276271" y="38100"/>
                  </a:cubicBezTo>
                  <a:cubicBezTo>
                    <a:pt x="276271" y="38100"/>
                    <a:pt x="276271" y="38100"/>
                    <a:pt x="269669" y="38100"/>
                  </a:cubicBezTo>
                  <a:cubicBezTo>
                    <a:pt x="269669" y="38100"/>
                    <a:pt x="269669" y="38100"/>
                    <a:pt x="269669" y="63067"/>
                  </a:cubicBezTo>
                  <a:cubicBezTo>
                    <a:pt x="273631" y="65695"/>
                    <a:pt x="276271" y="70951"/>
                    <a:pt x="276271" y="74894"/>
                  </a:cubicBezTo>
                  <a:cubicBezTo>
                    <a:pt x="276271" y="84092"/>
                    <a:pt x="268349" y="90662"/>
                    <a:pt x="260427" y="90662"/>
                  </a:cubicBezTo>
                  <a:cubicBezTo>
                    <a:pt x="251184" y="90662"/>
                    <a:pt x="244582" y="84092"/>
                    <a:pt x="244582" y="74894"/>
                  </a:cubicBezTo>
                  <a:cubicBezTo>
                    <a:pt x="244582" y="70951"/>
                    <a:pt x="245903" y="65695"/>
                    <a:pt x="249864" y="63067"/>
                  </a:cubicBezTo>
                  <a:cubicBezTo>
                    <a:pt x="249864" y="63067"/>
                    <a:pt x="249864" y="63067"/>
                    <a:pt x="249864" y="38100"/>
                  </a:cubicBezTo>
                  <a:cubicBezTo>
                    <a:pt x="249864" y="38100"/>
                    <a:pt x="249864" y="38100"/>
                    <a:pt x="231379" y="38100"/>
                  </a:cubicBezTo>
                  <a:cubicBezTo>
                    <a:pt x="231379" y="38100"/>
                    <a:pt x="231379" y="38100"/>
                    <a:pt x="231379" y="63067"/>
                  </a:cubicBezTo>
                  <a:cubicBezTo>
                    <a:pt x="234019" y="65695"/>
                    <a:pt x="236660" y="70951"/>
                    <a:pt x="236660" y="74894"/>
                  </a:cubicBezTo>
                  <a:cubicBezTo>
                    <a:pt x="236660" y="84092"/>
                    <a:pt x="230058" y="90662"/>
                    <a:pt x="220816" y="90662"/>
                  </a:cubicBezTo>
                  <a:cubicBezTo>
                    <a:pt x="212893" y="90662"/>
                    <a:pt x="204971" y="84092"/>
                    <a:pt x="204971" y="74894"/>
                  </a:cubicBezTo>
                  <a:cubicBezTo>
                    <a:pt x="204971" y="70951"/>
                    <a:pt x="207612" y="65695"/>
                    <a:pt x="210253" y="63067"/>
                  </a:cubicBezTo>
                  <a:cubicBezTo>
                    <a:pt x="210253" y="63067"/>
                    <a:pt x="210253" y="63067"/>
                    <a:pt x="210253" y="38100"/>
                  </a:cubicBezTo>
                  <a:cubicBezTo>
                    <a:pt x="210253" y="38100"/>
                    <a:pt x="210253" y="38100"/>
                    <a:pt x="191767" y="38100"/>
                  </a:cubicBezTo>
                  <a:cubicBezTo>
                    <a:pt x="191767" y="38100"/>
                    <a:pt x="191767" y="38100"/>
                    <a:pt x="191767" y="63067"/>
                  </a:cubicBezTo>
                  <a:cubicBezTo>
                    <a:pt x="195728" y="65695"/>
                    <a:pt x="198369" y="70951"/>
                    <a:pt x="198369" y="74894"/>
                  </a:cubicBezTo>
                  <a:cubicBezTo>
                    <a:pt x="198369" y="84092"/>
                    <a:pt x="190447" y="90662"/>
                    <a:pt x="182525" y="90662"/>
                  </a:cubicBezTo>
                  <a:cubicBezTo>
                    <a:pt x="173282" y="90662"/>
                    <a:pt x="166680" y="84092"/>
                    <a:pt x="166680" y="74894"/>
                  </a:cubicBezTo>
                  <a:cubicBezTo>
                    <a:pt x="166680" y="70951"/>
                    <a:pt x="168001" y="65695"/>
                    <a:pt x="171962" y="63067"/>
                  </a:cubicBezTo>
                  <a:cubicBezTo>
                    <a:pt x="171962" y="63067"/>
                    <a:pt x="171962" y="63067"/>
                    <a:pt x="171962" y="38100"/>
                  </a:cubicBezTo>
                  <a:cubicBezTo>
                    <a:pt x="171962" y="38100"/>
                    <a:pt x="171962" y="38100"/>
                    <a:pt x="153476" y="38100"/>
                  </a:cubicBezTo>
                  <a:cubicBezTo>
                    <a:pt x="153476" y="38100"/>
                    <a:pt x="153476" y="38100"/>
                    <a:pt x="153476" y="63067"/>
                  </a:cubicBezTo>
                  <a:cubicBezTo>
                    <a:pt x="157438" y="65695"/>
                    <a:pt x="158758" y="70951"/>
                    <a:pt x="158758" y="74894"/>
                  </a:cubicBezTo>
                  <a:cubicBezTo>
                    <a:pt x="158758" y="84092"/>
                    <a:pt x="152156" y="90662"/>
                    <a:pt x="142913" y="90662"/>
                  </a:cubicBezTo>
                  <a:cubicBezTo>
                    <a:pt x="134991" y="90662"/>
                    <a:pt x="127069" y="84092"/>
                    <a:pt x="127069" y="74894"/>
                  </a:cubicBezTo>
                  <a:cubicBezTo>
                    <a:pt x="127069" y="70951"/>
                    <a:pt x="129710" y="65695"/>
                    <a:pt x="133671" y="63067"/>
                  </a:cubicBezTo>
                  <a:cubicBezTo>
                    <a:pt x="133671" y="63067"/>
                    <a:pt x="133671" y="63067"/>
                    <a:pt x="133671" y="38100"/>
                  </a:cubicBezTo>
                  <a:cubicBezTo>
                    <a:pt x="133671" y="38100"/>
                    <a:pt x="133671" y="38100"/>
                    <a:pt x="115186" y="38100"/>
                  </a:cubicBezTo>
                  <a:cubicBezTo>
                    <a:pt x="115186" y="38100"/>
                    <a:pt x="115186" y="38100"/>
                    <a:pt x="115186" y="63067"/>
                  </a:cubicBezTo>
                  <a:cubicBezTo>
                    <a:pt x="117826" y="65695"/>
                    <a:pt x="120467" y="70951"/>
                    <a:pt x="120467" y="74894"/>
                  </a:cubicBezTo>
                  <a:cubicBezTo>
                    <a:pt x="120467" y="84092"/>
                    <a:pt x="112545" y="90662"/>
                    <a:pt x="104623" y="90662"/>
                  </a:cubicBezTo>
                  <a:cubicBezTo>
                    <a:pt x="95380" y="90662"/>
                    <a:pt x="88778" y="84092"/>
                    <a:pt x="88778" y="74894"/>
                  </a:cubicBezTo>
                  <a:cubicBezTo>
                    <a:pt x="88778" y="70951"/>
                    <a:pt x="91419" y="65695"/>
                    <a:pt x="94060" y="63067"/>
                  </a:cubicBezTo>
                  <a:cubicBezTo>
                    <a:pt x="94060" y="63067"/>
                    <a:pt x="94060" y="63067"/>
                    <a:pt x="94060" y="38100"/>
                  </a:cubicBezTo>
                  <a:cubicBezTo>
                    <a:pt x="94060" y="38100"/>
                    <a:pt x="94060" y="38100"/>
                    <a:pt x="75574" y="38100"/>
                  </a:cubicBezTo>
                  <a:cubicBezTo>
                    <a:pt x="75574" y="38100"/>
                    <a:pt x="75574" y="38100"/>
                    <a:pt x="75574" y="63067"/>
                  </a:cubicBezTo>
                  <a:cubicBezTo>
                    <a:pt x="79535" y="65695"/>
                    <a:pt x="80856" y="70951"/>
                    <a:pt x="80856" y="74894"/>
                  </a:cubicBezTo>
                  <a:cubicBezTo>
                    <a:pt x="80856" y="84092"/>
                    <a:pt x="74254" y="90662"/>
                    <a:pt x="65011" y="90662"/>
                  </a:cubicBezTo>
                  <a:cubicBezTo>
                    <a:pt x="57089" y="90662"/>
                    <a:pt x="49167" y="84092"/>
                    <a:pt x="49167" y="74894"/>
                  </a:cubicBezTo>
                  <a:cubicBezTo>
                    <a:pt x="49167" y="70951"/>
                    <a:pt x="51808" y="65695"/>
                    <a:pt x="55769" y="63067"/>
                  </a:cubicBezTo>
                  <a:cubicBezTo>
                    <a:pt x="55769" y="63067"/>
                    <a:pt x="55769" y="63067"/>
                    <a:pt x="55769" y="38100"/>
                  </a:cubicBezTo>
                  <a:cubicBezTo>
                    <a:pt x="55769" y="38100"/>
                    <a:pt x="55769" y="38100"/>
                    <a:pt x="49167" y="38100"/>
                  </a:cubicBezTo>
                  <a:close/>
                  <a:moveTo>
                    <a:pt x="65315" y="4763"/>
                  </a:moveTo>
                  <a:cubicBezTo>
                    <a:pt x="63047" y="4763"/>
                    <a:pt x="61913" y="7437"/>
                    <a:pt x="61913" y="10110"/>
                  </a:cubicBezTo>
                  <a:lnTo>
                    <a:pt x="61913" y="75616"/>
                  </a:lnTo>
                  <a:cubicBezTo>
                    <a:pt x="61913" y="79626"/>
                    <a:pt x="63047" y="80963"/>
                    <a:pt x="65315" y="80963"/>
                  </a:cubicBezTo>
                  <a:cubicBezTo>
                    <a:pt x="68717" y="80963"/>
                    <a:pt x="69851" y="79626"/>
                    <a:pt x="69851" y="75616"/>
                  </a:cubicBezTo>
                  <a:cubicBezTo>
                    <a:pt x="69851" y="75616"/>
                    <a:pt x="69851" y="75616"/>
                    <a:pt x="69851" y="10110"/>
                  </a:cubicBezTo>
                  <a:cubicBezTo>
                    <a:pt x="69851" y="7437"/>
                    <a:pt x="68717" y="4763"/>
                    <a:pt x="65315" y="4763"/>
                  </a:cubicBezTo>
                  <a:close/>
                  <a:moveTo>
                    <a:pt x="104776" y="4763"/>
                  </a:moveTo>
                  <a:cubicBezTo>
                    <a:pt x="102394" y="4763"/>
                    <a:pt x="100013" y="7437"/>
                    <a:pt x="100013" y="10110"/>
                  </a:cubicBezTo>
                  <a:lnTo>
                    <a:pt x="100013" y="75616"/>
                  </a:lnTo>
                  <a:cubicBezTo>
                    <a:pt x="100013" y="79626"/>
                    <a:pt x="102394" y="80963"/>
                    <a:pt x="104776" y="80963"/>
                  </a:cubicBezTo>
                  <a:cubicBezTo>
                    <a:pt x="107157" y="80963"/>
                    <a:pt x="109538" y="79626"/>
                    <a:pt x="109538" y="75616"/>
                  </a:cubicBezTo>
                  <a:cubicBezTo>
                    <a:pt x="109538" y="75616"/>
                    <a:pt x="109538" y="75616"/>
                    <a:pt x="109538" y="10110"/>
                  </a:cubicBezTo>
                  <a:cubicBezTo>
                    <a:pt x="109538" y="7437"/>
                    <a:pt x="107157" y="4763"/>
                    <a:pt x="104776" y="4763"/>
                  </a:cubicBezTo>
                  <a:close/>
                  <a:moveTo>
                    <a:pt x="142876" y="4763"/>
                  </a:moveTo>
                  <a:cubicBezTo>
                    <a:pt x="140494" y="4763"/>
                    <a:pt x="138113" y="7437"/>
                    <a:pt x="138113" y="10110"/>
                  </a:cubicBezTo>
                  <a:lnTo>
                    <a:pt x="138113" y="75616"/>
                  </a:lnTo>
                  <a:cubicBezTo>
                    <a:pt x="138113" y="79626"/>
                    <a:pt x="140494" y="80963"/>
                    <a:pt x="142876" y="80963"/>
                  </a:cubicBezTo>
                  <a:cubicBezTo>
                    <a:pt x="145257" y="80963"/>
                    <a:pt x="147638" y="79626"/>
                    <a:pt x="147638" y="75616"/>
                  </a:cubicBezTo>
                  <a:cubicBezTo>
                    <a:pt x="147638" y="75616"/>
                    <a:pt x="147638" y="75616"/>
                    <a:pt x="147638" y="10110"/>
                  </a:cubicBezTo>
                  <a:cubicBezTo>
                    <a:pt x="147638" y="7437"/>
                    <a:pt x="145257" y="4763"/>
                    <a:pt x="142876" y="4763"/>
                  </a:cubicBezTo>
                  <a:close/>
                  <a:moveTo>
                    <a:pt x="182563" y="4763"/>
                  </a:moveTo>
                  <a:cubicBezTo>
                    <a:pt x="180181" y="4763"/>
                    <a:pt x="177800" y="7437"/>
                    <a:pt x="177800" y="10110"/>
                  </a:cubicBezTo>
                  <a:lnTo>
                    <a:pt x="177800" y="75616"/>
                  </a:lnTo>
                  <a:cubicBezTo>
                    <a:pt x="177800" y="79626"/>
                    <a:pt x="180181" y="80963"/>
                    <a:pt x="182563" y="80963"/>
                  </a:cubicBezTo>
                  <a:cubicBezTo>
                    <a:pt x="184944" y="80963"/>
                    <a:pt x="187325" y="79626"/>
                    <a:pt x="187325" y="75616"/>
                  </a:cubicBezTo>
                  <a:cubicBezTo>
                    <a:pt x="187325" y="75616"/>
                    <a:pt x="187325" y="75616"/>
                    <a:pt x="187325" y="10110"/>
                  </a:cubicBezTo>
                  <a:cubicBezTo>
                    <a:pt x="187325" y="7437"/>
                    <a:pt x="184944" y="4763"/>
                    <a:pt x="182563" y="4763"/>
                  </a:cubicBezTo>
                  <a:close/>
                  <a:moveTo>
                    <a:pt x="220663" y="4763"/>
                  </a:moveTo>
                  <a:cubicBezTo>
                    <a:pt x="218281" y="4763"/>
                    <a:pt x="215900" y="7437"/>
                    <a:pt x="215900" y="10110"/>
                  </a:cubicBezTo>
                  <a:lnTo>
                    <a:pt x="215900" y="75616"/>
                  </a:lnTo>
                  <a:cubicBezTo>
                    <a:pt x="215900" y="79626"/>
                    <a:pt x="218281" y="80963"/>
                    <a:pt x="220663" y="80963"/>
                  </a:cubicBezTo>
                  <a:cubicBezTo>
                    <a:pt x="223044" y="80963"/>
                    <a:pt x="225425" y="79626"/>
                    <a:pt x="225425" y="75616"/>
                  </a:cubicBezTo>
                  <a:cubicBezTo>
                    <a:pt x="225425" y="75616"/>
                    <a:pt x="225425" y="75616"/>
                    <a:pt x="225425" y="10110"/>
                  </a:cubicBezTo>
                  <a:cubicBezTo>
                    <a:pt x="225425" y="7437"/>
                    <a:pt x="223044" y="4763"/>
                    <a:pt x="220663" y="4763"/>
                  </a:cubicBezTo>
                  <a:close/>
                  <a:moveTo>
                    <a:pt x="260124" y="4763"/>
                  </a:moveTo>
                  <a:cubicBezTo>
                    <a:pt x="256722" y="4763"/>
                    <a:pt x="255588" y="7437"/>
                    <a:pt x="255588" y="10110"/>
                  </a:cubicBezTo>
                  <a:lnTo>
                    <a:pt x="255588" y="75616"/>
                  </a:lnTo>
                  <a:cubicBezTo>
                    <a:pt x="255588" y="79626"/>
                    <a:pt x="256722" y="80963"/>
                    <a:pt x="260124" y="80963"/>
                  </a:cubicBezTo>
                  <a:cubicBezTo>
                    <a:pt x="262392" y="80963"/>
                    <a:pt x="263526" y="79626"/>
                    <a:pt x="263526" y="75616"/>
                  </a:cubicBezTo>
                  <a:cubicBezTo>
                    <a:pt x="263526" y="75616"/>
                    <a:pt x="263526" y="75616"/>
                    <a:pt x="263526" y="10110"/>
                  </a:cubicBezTo>
                  <a:cubicBezTo>
                    <a:pt x="263526" y="7437"/>
                    <a:pt x="262392" y="4763"/>
                    <a:pt x="260124" y="4763"/>
                  </a:cubicBezTo>
                  <a:close/>
                  <a:moveTo>
                    <a:pt x="64823" y="0"/>
                  </a:moveTo>
                  <a:cubicBezTo>
                    <a:pt x="71438" y="0"/>
                    <a:pt x="75406" y="3944"/>
                    <a:pt x="75406" y="10517"/>
                  </a:cubicBezTo>
                  <a:cubicBezTo>
                    <a:pt x="75406" y="10517"/>
                    <a:pt x="75406" y="10517"/>
                    <a:pt x="75406" y="14461"/>
                  </a:cubicBezTo>
                  <a:cubicBezTo>
                    <a:pt x="75406" y="14461"/>
                    <a:pt x="75406" y="14461"/>
                    <a:pt x="93927" y="14461"/>
                  </a:cubicBezTo>
                  <a:cubicBezTo>
                    <a:pt x="93927" y="14461"/>
                    <a:pt x="93927" y="14461"/>
                    <a:pt x="93927" y="10517"/>
                  </a:cubicBezTo>
                  <a:cubicBezTo>
                    <a:pt x="93927" y="3944"/>
                    <a:pt x="99219" y="0"/>
                    <a:pt x="104511" y="0"/>
                  </a:cubicBezTo>
                  <a:cubicBezTo>
                    <a:pt x="109802" y="0"/>
                    <a:pt x="115094" y="3944"/>
                    <a:pt x="115094" y="10517"/>
                  </a:cubicBezTo>
                  <a:cubicBezTo>
                    <a:pt x="115094" y="10517"/>
                    <a:pt x="115094" y="10517"/>
                    <a:pt x="115094" y="14461"/>
                  </a:cubicBezTo>
                  <a:cubicBezTo>
                    <a:pt x="115094" y="14461"/>
                    <a:pt x="115094" y="14461"/>
                    <a:pt x="133615" y="14461"/>
                  </a:cubicBezTo>
                  <a:cubicBezTo>
                    <a:pt x="133615" y="14461"/>
                    <a:pt x="133615" y="14461"/>
                    <a:pt x="133615" y="10517"/>
                  </a:cubicBezTo>
                  <a:cubicBezTo>
                    <a:pt x="133615" y="3944"/>
                    <a:pt x="137584" y="0"/>
                    <a:pt x="142875" y="0"/>
                  </a:cubicBezTo>
                  <a:cubicBezTo>
                    <a:pt x="149490" y="0"/>
                    <a:pt x="153459" y="3944"/>
                    <a:pt x="153459" y="10517"/>
                  </a:cubicBezTo>
                  <a:cubicBezTo>
                    <a:pt x="153459" y="10517"/>
                    <a:pt x="153459" y="10517"/>
                    <a:pt x="153459" y="14461"/>
                  </a:cubicBezTo>
                  <a:cubicBezTo>
                    <a:pt x="153459" y="14461"/>
                    <a:pt x="153459" y="14461"/>
                    <a:pt x="171980" y="14461"/>
                  </a:cubicBezTo>
                  <a:cubicBezTo>
                    <a:pt x="171980" y="14461"/>
                    <a:pt x="171980" y="14461"/>
                    <a:pt x="171980" y="10517"/>
                  </a:cubicBezTo>
                  <a:cubicBezTo>
                    <a:pt x="171980" y="3944"/>
                    <a:pt x="175948" y="0"/>
                    <a:pt x="182563" y="0"/>
                  </a:cubicBezTo>
                  <a:cubicBezTo>
                    <a:pt x="187855" y="0"/>
                    <a:pt x="191823" y="3944"/>
                    <a:pt x="191823" y="10517"/>
                  </a:cubicBezTo>
                  <a:cubicBezTo>
                    <a:pt x="191823" y="10517"/>
                    <a:pt x="191823" y="10517"/>
                    <a:pt x="191823" y="14461"/>
                  </a:cubicBezTo>
                  <a:cubicBezTo>
                    <a:pt x="191823" y="14461"/>
                    <a:pt x="191823" y="14461"/>
                    <a:pt x="210344" y="14461"/>
                  </a:cubicBezTo>
                  <a:cubicBezTo>
                    <a:pt x="210344" y="14461"/>
                    <a:pt x="210344" y="14461"/>
                    <a:pt x="210344" y="10517"/>
                  </a:cubicBezTo>
                  <a:cubicBezTo>
                    <a:pt x="210344" y="3944"/>
                    <a:pt x="215636" y="0"/>
                    <a:pt x="220927" y="0"/>
                  </a:cubicBezTo>
                  <a:cubicBezTo>
                    <a:pt x="226219" y="0"/>
                    <a:pt x="231511" y="3944"/>
                    <a:pt x="231511" y="10517"/>
                  </a:cubicBezTo>
                  <a:cubicBezTo>
                    <a:pt x="231511" y="10517"/>
                    <a:pt x="231511" y="10517"/>
                    <a:pt x="231511" y="14461"/>
                  </a:cubicBezTo>
                  <a:cubicBezTo>
                    <a:pt x="231511" y="14461"/>
                    <a:pt x="231511" y="14461"/>
                    <a:pt x="250032" y="14461"/>
                  </a:cubicBezTo>
                  <a:cubicBezTo>
                    <a:pt x="250032" y="14461"/>
                    <a:pt x="250032" y="14461"/>
                    <a:pt x="250032" y="10517"/>
                  </a:cubicBezTo>
                  <a:cubicBezTo>
                    <a:pt x="250032" y="3944"/>
                    <a:pt x="254000" y="0"/>
                    <a:pt x="260615" y="0"/>
                  </a:cubicBezTo>
                  <a:cubicBezTo>
                    <a:pt x="265907" y="0"/>
                    <a:pt x="269875" y="3944"/>
                    <a:pt x="269875" y="10517"/>
                  </a:cubicBezTo>
                  <a:cubicBezTo>
                    <a:pt x="269875" y="10517"/>
                    <a:pt x="269875" y="10517"/>
                    <a:pt x="269875" y="14461"/>
                  </a:cubicBezTo>
                  <a:cubicBezTo>
                    <a:pt x="269875" y="14461"/>
                    <a:pt x="269875" y="14461"/>
                    <a:pt x="276490" y="14461"/>
                  </a:cubicBezTo>
                  <a:cubicBezTo>
                    <a:pt x="302948" y="14461"/>
                    <a:pt x="325438" y="35496"/>
                    <a:pt x="325438" y="61789"/>
                  </a:cubicBezTo>
                  <a:cubicBezTo>
                    <a:pt x="325438" y="61789"/>
                    <a:pt x="325438" y="61789"/>
                    <a:pt x="325438" y="289223"/>
                  </a:cubicBezTo>
                  <a:cubicBezTo>
                    <a:pt x="325438" y="315516"/>
                    <a:pt x="302948" y="336550"/>
                    <a:pt x="276490" y="336550"/>
                  </a:cubicBezTo>
                  <a:cubicBezTo>
                    <a:pt x="276490" y="336550"/>
                    <a:pt x="276490" y="336550"/>
                    <a:pt x="48948" y="336550"/>
                  </a:cubicBezTo>
                  <a:cubicBezTo>
                    <a:pt x="22490" y="336550"/>
                    <a:pt x="0" y="315516"/>
                    <a:pt x="0" y="289223"/>
                  </a:cubicBezTo>
                  <a:cubicBezTo>
                    <a:pt x="0" y="289223"/>
                    <a:pt x="0" y="289223"/>
                    <a:pt x="0" y="61789"/>
                  </a:cubicBezTo>
                  <a:cubicBezTo>
                    <a:pt x="0" y="35496"/>
                    <a:pt x="22490" y="14461"/>
                    <a:pt x="48948" y="14461"/>
                  </a:cubicBezTo>
                  <a:cubicBezTo>
                    <a:pt x="48948" y="14461"/>
                    <a:pt x="48948" y="14461"/>
                    <a:pt x="55563" y="14461"/>
                  </a:cubicBezTo>
                  <a:cubicBezTo>
                    <a:pt x="55563" y="14461"/>
                    <a:pt x="55563" y="14461"/>
                    <a:pt x="55563" y="10517"/>
                  </a:cubicBezTo>
                  <a:cubicBezTo>
                    <a:pt x="55563" y="3944"/>
                    <a:pt x="59531" y="0"/>
                    <a:pt x="648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874049FD-1DE5-9A2B-67EC-A9181C5F241B}"/>
                </a:ext>
              </a:extLst>
            </p:cNvPr>
            <p:cNvSpPr txBox="1"/>
            <p:nvPr/>
          </p:nvSpPr>
          <p:spPr>
            <a:xfrm>
              <a:off x="6782701" y="5530510"/>
              <a:ext cx="3087035" cy="463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Time </a:t>
              </a:r>
              <a:r>
                <a:rPr lang="zh-CN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：</a:t>
              </a:r>
              <a:r>
                <a:rPr lang="en-US" altLang="zh-CN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2030.08</a:t>
              </a:r>
              <a:endPara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AA4A48CC-6143-697D-526E-CFFE104D1D04}"/>
              </a:ext>
            </a:extLst>
          </p:cNvPr>
          <p:cNvSpPr/>
          <p:nvPr/>
        </p:nvSpPr>
        <p:spPr>
          <a:xfrm>
            <a:off x="9888660" y="278998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50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11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1" grpId="0" animBg="1"/>
      <p:bldP spid="37" grpId="0" animBg="1"/>
      <p:bldP spid="32" grpId="0" animBg="1"/>
      <p:bldP spid="38" grpId="0" animBg="1"/>
      <p:bldP spid="56" grpId="0"/>
      <p:bldP spid="7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196844" y="3954004"/>
            <a:ext cx="5264791" cy="4090275"/>
            <a:chOff x="-227840" y="3311236"/>
            <a:chExt cx="6402504" cy="4974178"/>
          </a:xfrm>
        </p:grpSpPr>
        <p:sp>
          <p:nvSpPr>
            <p:cNvPr id="11" name="等腰三角形 10"/>
            <p:cNvSpPr/>
            <p:nvPr/>
          </p:nvSpPr>
          <p:spPr>
            <a:xfrm>
              <a:off x="-1" y="3311236"/>
              <a:ext cx="4904510" cy="3546764"/>
            </a:xfrm>
            <a:prstGeom prst="triangle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blurRad="381000" dist="1270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2221907">
              <a:off x="-227840" y="4898050"/>
              <a:ext cx="5374235" cy="3387364"/>
            </a:xfrm>
            <a:custGeom>
              <a:avLst/>
              <a:gdLst>
                <a:gd name="connsiteX0" fmla="*/ 842366 w 5374235"/>
                <a:gd name="connsiteY0" fmla="*/ 80989 h 3387364"/>
                <a:gd name="connsiteX1" fmla="*/ 864180 w 5374235"/>
                <a:gd name="connsiteY1" fmla="*/ 68174 h 3387364"/>
                <a:gd name="connsiteX2" fmla="*/ 874153 w 5374235"/>
                <a:gd name="connsiteY2" fmla="*/ 59946 h 3387364"/>
                <a:gd name="connsiteX3" fmla="*/ 999662 w 5374235"/>
                <a:gd name="connsiteY3" fmla="*/ 7131 h 3387364"/>
                <a:gd name="connsiteX4" fmla="*/ 1070401 w 5374235"/>
                <a:gd name="connsiteY4" fmla="*/ 0 h 3387364"/>
                <a:gd name="connsiteX5" fmla="*/ 5374235 w 5374235"/>
                <a:gd name="connsiteY5" fmla="*/ 0 h 3387364"/>
                <a:gd name="connsiteX6" fmla="*/ 884235 w 5374235"/>
                <a:gd name="connsiteY6" fmla="*/ 3387364 h 3387364"/>
                <a:gd name="connsiteX7" fmla="*/ 0 w 5374235"/>
                <a:gd name="connsiteY7" fmla="*/ 2215298 h 3387364"/>
                <a:gd name="connsiteX8" fmla="*/ 718797 w 5374235"/>
                <a:gd name="connsiteY8" fmla="*/ 244811 h 3387364"/>
                <a:gd name="connsiteX9" fmla="*/ 842366 w 5374235"/>
                <a:gd name="connsiteY9" fmla="*/ 80989 h 3387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74235" h="3387364">
                  <a:moveTo>
                    <a:pt x="842366" y="80989"/>
                  </a:moveTo>
                  <a:lnTo>
                    <a:pt x="864180" y="68174"/>
                  </a:lnTo>
                  <a:lnTo>
                    <a:pt x="874153" y="59946"/>
                  </a:lnTo>
                  <a:cubicBezTo>
                    <a:pt x="911500" y="34715"/>
                    <a:pt x="953963" y="16482"/>
                    <a:pt x="999662" y="7131"/>
                  </a:cubicBezTo>
                  <a:cubicBezTo>
                    <a:pt x="1022511" y="2456"/>
                    <a:pt x="1046170" y="0"/>
                    <a:pt x="1070401" y="0"/>
                  </a:cubicBezTo>
                  <a:lnTo>
                    <a:pt x="5374235" y="0"/>
                  </a:lnTo>
                  <a:lnTo>
                    <a:pt x="884235" y="3387364"/>
                  </a:lnTo>
                  <a:lnTo>
                    <a:pt x="0" y="2215298"/>
                  </a:lnTo>
                  <a:lnTo>
                    <a:pt x="718797" y="244811"/>
                  </a:lnTo>
                  <a:cubicBezTo>
                    <a:pt x="743709" y="176518"/>
                    <a:pt x="787613" y="120648"/>
                    <a:pt x="842366" y="80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381000" dist="1270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>
              <a:off x="-1" y="5557316"/>
              <a:ext cx="4405745" cy="1300264"/>
            </a:xfrm>
            <a:prstGeom prst="triangle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blurRad="381000" dist="1270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 rot="987242">
              <a:off x="415740" y="6007576"/>
              <a:ext cx="5758924" cy="1700846"/>
            </a:xfrm>
            <a:custGeom>
              <a:avLst/>
              <a:gdLst>
                <a:gd name="connsiteX0" fmla="*/ 812000 w 5758924"/>
                <a:gd name="connsiteY0" fmla="*/ 7131 h 1700846"/>
                <a:gd name="connsiteX1" fmla="*/ 882739 w 5758924"/>
                <a:gd name="connsiteY1" fmla="*/ 0 h 1700846"/>
                <a:gd name="connsiteX2" fmla="*/ 5758924 w 5758924"/>
                <a:gd name="connsiteY2" fmla="*/ 0 h 1700846"/>
                <a:gd name="connsiteX3" fmla="*/ 0 w 5758924"/>
                <a:gd name="connsiteY3" fmla="*/ 1700846 h 1700846"/>
                <a:gd name="connsiteX4" fmla="*/ 531135 w 5758924"/>
                <a:gd name="connsiteY4" fmla="*/ 244811 h 1700846"/>
                <a:gd name="connsiteX5" fmla="*/ 654704 w 5758924"/>
                <a:gd name="connsiteY5" fmla="*/ 80989 h 1700846"/>
                <a:gd name="connsiteX6" fmla="*/ 676518 w 5758924"/>
                <a:gd name="connsiteY6" fmla="*/ 68174 h 1700846"/>
                <a:gd name="connsiteX7" fmla="*/ 686491 w 5758924"/>
                <a:gd name="connsiteY7" fmla="*/ 59946 h 1700846"/>
                <a:gd name="connsiteX8" fmla="*/ 812000 w 5758924"/>
                <a:gd name="connsiteY8" fmla="*/ 7131 h 1700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58924" h="1700846">
                  <a:moveTo>
                    <a:pt x="812000" y="7131"/>
                  </a:moveTo>
                  <a:cubicBezTo>
                    <a:pt x="834849" y="2456"/>
                    <a:pt x="858508" y="0"/>
                    <a:pt x="882739" y="0"/>
                  </a:cubicBezTo>
                  <a:lnTo>
                    <a:pt x="5758924" y="0"/>
                  </a:lnTo>
                  <a:lnTo>
                    <a:pt x="0" y="1700846"/>
                  </a:lnTo>
                  <a:lnTo>
                    <a:pt x="531135" y="244811"/>
                  </a:lnTo>
                  <a:cubicBezTo>
                    <a:pt x="556047" y="176518"/>
                    <a:pt x="599951" y="120648"/>
                    <a:pt x="654704" y="80989"/>
                  </a:cubicBezTo>
                  <a:lnTo>
                    <a:pt x="676518" y="68174"/>
                  </a:lnTo>
                  <a:lnTo>
                    <a:pt x="686491" y="59946"/>
                  </a:lnTo>
                  <a:cubicBezTo>
                    <a:pt x="723838" y="34715"/>
                    <a:pt x="766301" y="16482"/>
                    <a:pt x="812000" y="7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381000" dist="1270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 flipH="1" flipV="1">
            <a:off x="7120698" y="-1190352"/>
            <a:ext cx="5264791" cy="4090275"/>
            <a:chOff x="-227840" y="3311236"/>
            <a:chExt cx="6402504" cy="4974178"/>
          </a:xfrm>
        </p:grpSpPr>
        <p:sp>
          <p:nvSpPr>
            <p:cNvPr id="20" name="等腰三角形 19"/>
            <p:cNvSpPr/>
            <p:nvPr/>
          </p:nvSpPr>
          <p:spPr>
            <a:xfrm>
              <a:off x="-1" y="3311236"/>
              <a:ext cx="4904510" cy="3546764"/>
            </a:xfrm>
            <a:prstGeom prst="triangle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blurRad="381000" dist="127000" dir="2154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 20"/>
            <p:cNvSpPr/>
            <p:nvPr/>
          </p:nvSpPr>
          <p:spPr>
            <a:xfrm rot="2221907">
              <a:off x="-227840" y="4898050"/>
              <a:ext cx="5374235" cy="3387364"/>
            </a:xfrm>
            <a:custGeom>
              <a:avLst/>
              <a:gdLst>
                <a:gd name="connsiteX0" fmla="*/ 842366 w 5374235"/>
                <a:gd name="connsiteY0" fmla="*/ 80989 h 3387364"/>
                <a:gd name="connsiteX1" fmla="*/ 864180 w 5374235"/>
                <a:gd name="connsiteY1" fmla="*/ 68174 h 3387364"/>
                <a:gd name="connsiteX2" fmla="*/ 874153 w 5374235"/>
                <a:gd name="connsiteY2" fmla="*/ 59946 h 3387364"/>
                <a:gd name="connsiteX3" fmla="*/ 999662 w 5374235"/>
                <a:gd name="connsiteY3" fmla="*/ 7131 h 3387364"/>
                <a:gd name="connsiteX4" fmla="*/ 1070401 w 5374235"/>
                <a:gd name="connsiteY4" fmla="*/ 0 h 3387364"/>
                <a:gd name="connsiteX5" fmla="*/ 5374235 w 5374235"/>
                <a:gd name="connsiteY5" fmla="*/ 0 h 3387364"/>
                <a:gd name="connsiteX6" fmla="*/ 884235 w 5374235"/>
                <a:gd name="connsiteY6" fmla="*/ 3387364 h 3387364"/>
                <a:gd name="connsiteX7" fmla="*/ 0 w 5374235"/>
                <a:gd name="connsiteY7" fmla="*/ 2215298 h 3387364"/>
                <a:gd name="connsiteX8" fmla="*/ 718797 w 5374235"/>
                <a:gd name="connsiteY8" fmla="*/ 244811 h 3387364"/>
                <a:gd name="connsiteX9" fmla="*/ 842366 w 5374235"/>
                <a:gd name="connsiteY9" fmla="*/ 80989 h 3387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74235" h="3387364">
                  <a:moveTo>
                    <a:pt x="842366" y="80989"/>
                  </a:moveTo>
                  <a:lnTo>
                    <a:pt x="864180" y="68174"/>
                  </a:lnTo>
                  <a:lnTo>
                    <a:pt x="874153" y="59946"/>
                  </a:lnTo>
                  <a:cubicBezTo>
                    <a:pt x="911500" y="34715"/>
                    <a:pt x="953963" y="16482"/>
                    <a:pt x="999662" y="7131"/>
                  </a:cubicBezTo>
                  <a:cubicBezTo>
                    <a:pt x="1022511" y="2456"/>
                    <a:pt x="1046170" y="0"/>
                    <a:pt x="1070401" y="0"/>
                  </a:cubicBezTo>
                  <a:lnTo>
                    <a:pt x="5374235" y="0"/>
                  </a:lnTo>
                  <a:lnTo>
                    <a:pt x="884235" y="3387364"/>
                  </a:lnTo>
                  <a:lnTo>
                    <a:pt x="0" y="2215298"/>
                  </a:lnTo>
                  <a:lnTo>
                    <a:pt x="718797" y="244811"/>
                  </a:lnTo>
                  <a:cubicBezTo>
                    <a:pt x="743709" y="176518"/>
                    <a:pt x="787613" y="120648"/>
                    <a:pt x="842366" y="80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381000" dist="127000" dir="2154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等腰三角形 21"/>
            <p:cNvSpPr/>
            <p:nvPr/>
          </p:nvSpPr>
          <p:spPr>
            <a:xfrm>
              <a:off x="-1" y="5557316"/>
              <a:ext cx="4405745" cy="1300264"/>
            </a:xfrm>
            <a:prstGeom prst="triangle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blurRad="381000" dist="127000" dir="2154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987242">
              <a:off x="415740" y="6007576"/>
              <a:ext cx="5758924" cy="1700846"/>
            </a:xfrm>
            <a:custGeom>
              <a:avLst/>
              <a:gdLst>
                <a:gd name="connsiteX0" fmla="*/ 812000 w 5758924"/>
                <a:gd name="connsiteY0" fmla="*/ 7131 h 1700846"/>
                <a:gd name="connsiteX1" fmla="*/ 882739 w 5758924"/>
                <a:gd name="connsiteY1" fmla="*/ 0 h 1700846"/>
                <a:gd name="connsiteX2" fmla="*/ 5758924 w 5758924"/>
                <a:gd name="connsiteY2" fmla="*/ 0 h 1700846"/>
                <a:gd name="connsiteX3" fmla="*/ 0 w 5758924"/>
                <a:gd name="connsiteY3" fmla="*/ 1700846 h 1700846"/>
                <a:gd name="connsiteX4" fmla="*/ 531135 w 5758924"/>
                <a:gd name="connsiteY4" fmla="*/ 244811 h 1700846"/>
                <a:gd name="connsiteX5" fmla="*/ 654704 w 5758924"/>
                <a:gd name="connsiteY5" fmla="*/ 80989 h 1700846"/>
                <a:gd name="connsiteX6" fmla="*/ 676518 w 5758924"/>
                <a:gd name="connsiteY6" fmla="*/ 68174 h 1700846"/>
                <a:gd name="connsiteX7" fmla="*/ 686491 w 5758924"/>
                <a:gd name="connsiteY7" fmla="*/ 59946 h 1700846"/>
                <a:gd name="connsiteX8" fmla="*/ 812000 w 5758924"/>
                <a:gd name="connsiteY8" fmla="*/ 7131 h 1700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58924" h="1700846">
                  <a:moveTo>
                    <a:pt x="812000" y="7131"/>
                  </a:moveTo>
                  <a:cubicBezTo>
                    <a:pt x="834849" y="2456"/>
                    <a:pt x="858508" y="0"/>
                    <a:pt x="882739" y="0"/>
                  </a:cubicBezTo>
                  <a:lnTo>
                    <a:pt x="5758924" y="0"/>
                  </a:lnTo>
                  <a:lnTo>
                    <a:pt x="0" y="1700846"/>
                  </a:lnTo>
                  <a:lnTo>
                    <a:pt x="531135" y="244811"/>
                  </a:lnTo>
                  <a:cubicBezTo>
                    <a:pt x="556047" y="176518"/>
                    <a:pt x="599951" y="120648"/>
                    <a:pt x="654704" y="80989"/>
                  </a:cubicBezTo>
                  <a:lnTo>
                    <a:pt x="676518" y="68174"/>
                  </a:lnTo>
                  <a:lnTo>
                    <a:pt x="686491" y="59946"/>
                  </a:lnTo>
                  <a:cubicBezTo>
                    <a:pt x="723838" y="34715"/>
                    <a:pt x="766301" y="16482"/>
                    <a:pt x="812000" y="7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381000" dist="127000" dir="2154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PA-文本框 50">
            <a:extLst>
              <a:ext uri="{FF2B5EF4-FFF2-40B4-BE49-F238E27FC236}">
                <a16:creationId xmlns:a16="http://schemas.microsoft.com/office/drawing/2014/main" id="{46630D7B-4BA5-4989-8F72-A67D800FFF5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838573" y="4093485"/>
            <a:ext cx="64859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Introduction of atmospheric business stable company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consectetuer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dipiscing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elit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,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sed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diam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nonummy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nibheuismod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tincidunt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ut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laoreet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dolore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 magna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aliquam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erat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volutpat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. </a:t>
            </a:r>
            <a:endParaRPr lang="zh-CN" altLang="en-US" sz="1000" dirty="0">
              <a:solidFill>
                <a:schemeClr val="tx1">
                  <a:lumMod val="65000"/>
                  <a:lumOff val="35000"/>
                  <a:alpha val="7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334549" y="3036214"/>
            <a:ext cx="5205439" cy="1067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54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r>
              <a:rPr lang="en-US" altLang="zh-CN" dirty="0"/>
              <a:t>Add title text</a:t>
            </a: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5830057" y="4990223"/>
            <a:ext cx="502931" cy="54384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041560" y="1045447"/>
            <a:ext cx="38828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dirty="0">
                <a:solidFill>
                  <a:schemeClr val="accent5"/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cs typeface="Aparajita" panose="020B0604020202020204" pitchFamily="34" charset="0"/>
              </a:rPr>
              <a:t>01</a:t>
            </a:r>
            <a:endParaRPr lang="zh-CN" altLang="en-US" sz="5400" dirty="0">
              <a:solidFill>
                <a:schemeClr val="accent5"/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思源宋体 CN Heavy" panose="02020900000000000000" pitchFamily="18" charset="-122"/>
              <a:ea typeface="思源宋体 CN Heavy" panose="02020900000000000000" pitchFamily="18" charset="-122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768289"/>
      </p:ext>
    </p:extLst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 animBg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3798157" y="525038"/>
            <a:ext cx="4581347" cy="815778"/>
            <a:chOff x="3798158" y="397135"/>
            <a:chExt cx="4581346" cy="815778"/>
          </a:xfrm>
        </p:grpSpPr>
        <p:sp>
          <p:nvSpPr>
            <p:cNvPr id="26" name="TextBox 55"/>
            <p:cNvSpPr txBox="1"/>
            <p:nvPr/>
          </p:nvSpPr>
          <p:spPr>
            <a:xfrm>
              <a:off x="4727242" y="397135"/>
              <a:ext cx="2723178" cy="561682"/>
            </a:xfrm>
            <a:prstGeom prst="rect">
              <a:avLst/>
            </a:prstGeom>
            <a:noFill/>
          </p:spPr>
          <p:txBody>
            <a:bodyPr wrap="square" lIns="68571" tIns="34285" rIns="68571" bIns="34285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思源黑体" panose="020B0500000000000000" pitchFamily="34" charset="-122"/>
                  <a:ea typeface="思源黑体" panose="020B0500000000000000" pitchFamily="34" charset="-122"/>
                  <a:cs typeface="Aparajita" panose="020B0604020202020204" pitchFamily="34" charset="0"/>
                </a:rPr>
                <a:t>Add title text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cs typeface="Aparajita" panose="020B0604020202020204" pitchFamily="34" charset="0"/>
              </a:endParaRPr>
            </a:p>
          </p:txBody>
        </p:sp>
        <p:sp>
          <p:nvSpPr>
            <p:cNvPr id="28" name="PA-文本框 50">
              <a:extLst>
                <a:ext uri="{FF2B5EF4-FFF2-40B4-BE49-F238E27FC236}">
                  <a16:creationId xmlns:a16="http://schemas.microsoft.com/office/drawing/2014/main" id="{46630D7B-4BA5-4989-8F72-A67D800FFF51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798158" y="889748"/>
              <a:ext cx="458134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tx1">
                      <a:lumMod val="85000"/>
                      <a:lumOff val="15000"/>
                      <a:alpha val="7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Introduction of atmospheric business stable company publicity</a:t>
              </a:r>
            </a:p>
          </p:txBody>
        </p:sp>
      </p:grpSp>
      <p:sp>
        <p:nvSpPr>
          <p:cNvPr id="27" name="矩形: 圆角 23">
            <a:extLst>
              <a:ext uri="{FF2B5EF4-FFF2-40B4-BE49-F238E27FC236}">
                <a16:creationId xmlns:a16="http://schemas.microsoft.com/office/drawing/2014/main" id="{75743D74-FF15-FF0E-D070-F75707DD25EB}"/>
              </a:ext>
            </a:extLst>
          </p:cNvPr>
          <p:cNvSpPr/>
          <p:nvPr/>
        </p:nvSpPr>
        <p:spPr>
          <a:xfrm flipH="1">
            <a:off x="994416" y="2346724"/>
            <a:ext cx="3075485" cy="775968"/>
          </a:xfrm>
          <a:prstGeom prst="roundRect">
            <a:avLst>
              <a:gd name="adj" fmla="val 22696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blurRad="266700" dist="114300" dir="5400000" sx="95000" sy="95000" algn="t" rotWithShape="0">
              <a:srgbClr val="2554A9">
                <a:lumMod val="60000"/>
                <a:lumOff val="40000"/>
                <a:alpha val="37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思源黑体 CN Normal" panose="020B0400000000000000" charset="-122"/>
              <a:sym typeface="思源黑体 CN Normal" panose="020B0400000000000000" pitchFamily="34" charset="-122"/>
            </a:endParaRPr>
          </a:p>
        </p:txBody>
      </p:sp>
      <p:sp>
        <p:nvSpPr>
          <p:cNvPr id="29" name="任意多边形: 形状 22">
            <a:extLst>
              <a:ext uri="{FF2B5EF4-FFF2-40B4-BE49-F238E27FC236}">
                <a16:creationId xmlns:a16="http://schemas.microsoft.com/office/drawing/2014/main" id="{ED4F8D83-CD9F-C8D7-74CB-DF645B778C3D}"/>
              </a:ext>
            </a:extLst>
          </p:cNvPr>
          <p:cNvSpPr/>
          <p:nvPr/>
        </p:nvSpPr>
        <p:spPr>
          <a:xfrm flipH="1">
            <a:off x="994417" y="2586949"/>
            <a:ext cx="3080779" cy="3104724"/>
          </a:xfrm>
          <a:custGeom>
            <a:avLst/>
            <a:gdLst/>
            <a:ahLst/>
            <a:cxnLst/>
            <a:rect l="0" t="0" r="0" b="0"/>
            <a:pathLst>
              <a:path w="2701683" h="3787252">
                <a:moveTo>
                  <a:pt x="99017" y="0"/>
                </a:moveTo>
                <a:lnTo>
                  <a:pt x="1303872" y="0"/>
                </a:lnTo>
                <a:cubicBezTo>
                  <a:pt x="1348081" y="0"/>
                  <a:pt x="1389141" y="23016"/>
                  <a:pt x="1412210" y="60729"/>
                </a:cubicBezTo>
                <a:lnTo>
                  <a:pt x="1594136" y="358140"/>
                </a:lnTo>
                <a:lnTo>
                  <a:pt x="2574682" y="358140"/>
                </a:lnTo>
                <a:cubicBezTo>
                  <a:pt x="2644786" y="358140"/>
                  <a:pt x="2701682" y="415036"/>
                  <a:pt x="2701682" y="485140"/>
                </a:cubicBezTo>
                <a:lnTo>
                  <a:pt x="2701682" y="3688234"/>
                </a:lnTo>
                <a:cubicBezTo>
                  <a:pt x="2701682" y="3742920"/>
                  <a:pt x="2657351" y="3787251"/>
                  <a:pt x="2602665" y="3787251"/>
                </a:cubicBezTo>
                <a:lnTo>
                  <a:pt x="99017" y="3787251"/>
                </a:lnTo>
                <a:cubicBezTo>
                  <a:pt x="44331" y="3787251"/>
                  <a:pt x="0" y="3742920"/>
                  <a:pt x="0" y="3688234"/>
                </a:cubicBezTo>
                <a:lnTo>
                  <a:pt x="0" y="99017"/>
                </a:lnTo>
                <a:cubicBezTo>
                  <a:pt x="0" y="44331"/>
                  <a:pt x="44331" y="0"/>
                  <a:pt x="9901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93700" dist="127000" dir="5400000" sx="95000" sy="95000" algn="ctr" rotWithShape="0">
              <a:schemeClr val="tx1">
                <a:lumMod val="75000"/>
                <a:lumOff val="25000"/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55" tIns="49378" rIns="98755" bIns="49378" rtlCol="0" anchor="ctr">
            <a:noAutofit/>
          </a:bodyPr>
          <a:lstStyle/>
          <a:p>
            <a:pPr algn="ctr"/>
            <a:endParaRPr lang="zh-CN" altLang="en-US" sz="1944">
              <a:gradFill>
                <a:gsLst>
                  <a:gs pos="0">
                    <a:srgbClr val="00BCF6"/>
                  </a:gs>
                  <a:gs pos="100000">
                    <a:schemeClr val="accent1"/>
                  </a:gs>
                </a:gsLst>
                <a:lin ang="2700000" scaled="0"/>
              </a:gra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9CAC04F6-40F4-0DE3-FDA6-FCC9A87D4CE3}"/>
              </a:ext>
            </a:extLst>
          </p:cNvPr>
          <p:cNvSpPr txBox="1"/>
          <p:nvPr/>
        </p:nvSpPr>
        <p:spPr>
          <a:xfrm>
            <a:off x="1252665" y="3951121"/>
            <a:ext cx="2558984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D0F81C81-2A5C-6F5A-F034-3D72140DEC61}"/>
              </a:ext>
            </a:extLst>
          </p:cNvPr>
          <p:cNvSpPr txBox="1"/>
          <p:nvPr/>
        </p:nvSpPr>
        <p:spPr>
          <a:xfrm>
            <a:off x="1667178" y="3326549"/>
            <a:ext cx="172996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kern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D412C58E-DBB6-C7CD-74BE-CD432967D993}"/>
              </a:ext>
            </a:extLst>
          </p:cNvPr>
          <p:cNvCxnSpPr/>
          <p:nvPr/>
        </p:nvCxnSpPr>
        <p:spPr>
          <a:xfrm>
            <a:off x="2310505" y="3887398"/>
            <a:ext cx="448607" cy="0"/>
          </a:xfrm>
          <a:prstGeom prst="line">
            <a:avLst/>
          </a:prstGeom>
          <a:noFill/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</p:cxnSp>
      <p:sp>
        <p:nvSpPr>
          <p:cNvPr id="54" name="文本框 53">
            <a:extLst>
              <a:ext uri="{FF2B5EF4-FFF2-40B4-BE49-F238E27FC236}">
                <a16:creationId xmlns:a16="http://schemas.microsoft.com/office/drawing/2014/main" id="{2FACF745-35B0-5B33-513C-C09E2FF7C037}"/>
              </a:ext>
            </a:extLst>
          </p:cNvPr>
          <p:cNvSpPr txBox="1"/>
          <p:nvPr/>
        </p:nvSpPr>
        <p:spPr>
          <a:xfrm>
            <a:off x="1435426" y="2383094"/>
            <a:ext cx="54694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01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55" name="矩形: 圆角 35">
            <a:extLst>
              <a:ext uri="{FF2B5EF4-FFF2-40B4-BE49-F238E27FC236}">
                <a16:creationId xmlns:a16="http://schemas.microsoft.com/office/drawing/2014/main" id="{C298B7C8-7987-8009-993B-61BD6557C1F2}"/>
              </a:ext>
            </a:extLst>
          </p:cNvPr>
          <p:cNvSpPr/>
          <p:nvPr/>
        </p:nvSpPr>
        <p:spPr>
          <a:xfrm flipH="1">
            <a:off x="4633624" y="2346724"/>
            <a:ext cx="3075485" cy="775968"/>
          </a:xfrm>
          <a:prstGeom prst="roundRect">
            <a:avLst>
              <a:gd name="adj" fmla="val 22696"/>
            </a:avLst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>
            <a:outerShdw blurRad="266700" dist="114300" dir="5400000" sx="95000" sy="95000" algn="t" rotWithShape="0">
              <a:srgbClr val="2554A9">
                <a:lumMod val="60000"/>
                <a:lumOff val="40000"/>
                <a:alpha val="37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思源黑体 CN Normal" panose="020B0400000000000000" charset="-122"/>
              <a:sym typeface="思源黑体 CN Normal" panose="020B0400000000000000" pitchFamily="34" charset="-122"/>
            </a:endParaRPr>
          </a:p>
        </p:txBody>
      </p:sp>
      <p:sp>
        <p:nvSpPr>
          <p:cNvPr id="56" name="任意多边形: 形状 36">
            <a:extLst>
              <a:ext uri="{FF2B5EF4-FFF2-40B4-BE49-F238E27FC236}">
                <a16:creationId xmlns:a16="http://schemas.microsoft.com/office/drawing/2014/main" id="{FBE8AD5D-96F0-417A-A866-332412604A37}"/>
              </a:ext>
            </a:extLst>
          </p:cNvPr>
          <p:cNvSpPr/>
          <p:nvPr/>
        </p:nvSpPr>
        <p:spPr>
          <a:xfrm flipH="1">
            <a:off x="4633624" y="2586949"/>
            <a:ext cx="3080779" cy="3104724"/>
          </a:xfrm>
          <a:custGeom>
            <a:avLst/>
            <a:gdLst/>
            <a:ahLst/>
            <a:cxnLst/>
            <a:rect l="0" t="0" r="0" b="0"/>
            <a:pathLst>
              <a:path w="2701683" h="3787252">
                <a:moveTo>
                  <a:pt x="99017" y="0"/>
                </a:moveTo>
                <a:lnTo>
                  <a:pt x="1303872" y="0"/>
                </a:lnTo>
                <a:cubicBezTo>
                  <a:pt x="1348081" y="0"/>
                  <a:pt x="1389141" y="23016"/>
                  <a:pt x="1412210" y="60729"/>
                </a:cubicBezTo>
                <a:lnTo>
                  <a:pt x="1594136" y="358140"/>
                </a:lnTo>
                <a:lnTo>
                  <a:pt x="2574682" y="358140"/>
                </a:lnTo>
                <a:cubicBezTo>
                  <a:pt x="2644786" y="358140"/>
                  <a:pt x="2701682" y="415036"/>
                  <a:pt x="2701682" y="485140"/>
                </a:cubicBezTo>
                <a:lnTo>
                  <a:pt x="2701682" y="3688234"/>
                </a:lnTo>
                <a:cubicBezTo>
                  <a:pt x="2701682" y="3742920"/>
                  <a:pt x="2657351" y="3787251"/>
                  <a:pt x="2602665" y="3787251"/>
                </a:cubicBezTo>
                <a:lnTo>
                  <a:pt x="99017" y="3787251"/>
                </a:lnTo>
                <a:cubicBezTo>
                  <a:pt x="44331" y="3787251"/>
                  <a:pt x="0" y="3742920"/>
                  <a:pt x="0" y="3688234"/>
                </a:cubicBezTo>
                <a:lnTo>
                  <a:pt x="0" y="99017"/>
                </a:lnTo>
                <a:cubicBezTo>
                  <a:pt x="0" y="44331"/>
                  <a:pt x="44331" y="0"/>
                  <a:pt x="9901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93700" dist="127000" dir="5400000" sx="95000" sy="95000" algn="ctr" rotWithShape="0">
              <a:schemeClr val="tx1">
                <a:lumMod val="75000"/>
                <a:lumOff val="25000"/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55" tIns="49378" rIns="98755" bIns="49378" rtlCol="0" anchor="ctr">
            <a:noAutofit/>
          </a:bodyPr>
          <a:lstStyle/>
          <a:p>
            <a:pPr algn="ctr"/>
            <a:endParaRPr lang="zh-CN" altLang="en-US" sz="1944">
              <a:gradFill>
                <a:gsLst>
                  <a:gs pos="0">
                    <a:srgbClr val="00BCF6"/>
                  </a:gs>
                  <a:gs pos="100000">
                    <a:schemeClr val="accent1"/>
                  </a:gs>
                </a:gsLst>
                <a:lin ang="2700000" scaled="0"/>
              </a:gra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EA9BDD09-B8E3-861B-144D-B09A7E12A6CA}"/>
              </a:ext>
            </a:extLst>
          </p:cNvPr>
          <p:cNvSpPr txBox="1"/>
          <p:nvPr/>
        </p:nvSpPr>
        <p:spPr>
          <a:xfrm>
            <a:off x="4891872" y="3951121"/>
            <a:ext cx="2558984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BC88C391-5CAE-5F51-0061-ED2991ABEAF0}"/>
              </a:ext>
            </a:extLst>
          </p:cNvPr>
          <p:cNvSpPr txBox="1"/>
          <p:nvPr/>
        </p:nvSpPr>
        <p:spPr>
          <a:xfrm>
            <a:off x="5306384" y="3326549"/>
            <a:ext cx="172996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b="1" kern="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69C4AB90-853F-C221-0B32-6273E5630527}"/>
              </a:ext>
            </a:extLst>
          </p:cNvPr>
          <p:cNvCxnSpPr/>
          <p:nvPr/>
        </p:nvCxnSpPr>
        <p:spPr>
          <a:xfrm>
            <a:off x="5949711" y="3887398"/>
            <a:ext cx="448607" cy="0"/>
          </a:xfrm>
          <a:prstGeom prst="line">
            <a:avLst/>
          </a:prstGeom>
          <a:noFill/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</p:cxnSp>
      <p:sp>
        <p:nvSpPr>
          <p:cNvPr id="60" name="文本框 59">
            <a:extLst>
              <a:ext uri="{FF2B5EF4-FFF2-40B4-BE49-F238E27FC236}">
                <a16:creationId xmlns:a16="http://schemas.microsoft.com/office/drawing/2014/main" id="{AFBED1D5-E1E4-A3E8-06A2-7E0607869DF3}"/>
              </a:ext>
            </a:extLst>
          </p:cNvPr>
          <p:cNvSpPr txBox="1"/>
          <p:nvPr/>
        </p:nvSpPr>
        <p:spPr>
          <a:xfrm>
            <a:off x="5074632" y="2383094"/>
            <a:ext cx="54694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02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61" name="矩形: 圆角 42">
            <a:extLst>
              <a:ext uri="{FF2B5EF4-FFF2-40B4-BE49-F238E27FC236}">
                <a16:creationId xmlns:a16="http://schemas.microsoft.com/office/drawing/2014/main" id="{144CA407-6758-7DDF-2741-E5CB6F2EC6D6}"/>
              </a:ext>
            </a:extLst>
          </p:cNvPr>
          <p:cNvSpPr/>
          <p:nvPr/>
        </p:nvSpPr>
        <p:spPr>
          <a:xfrm flipH="1">
            <a:off x="8267536" y="2346724"/>
            <a:ext cx="3075485" cy="775968"/>
          </a:xfrm>
          <a:prstGeom prst="roundRect">
            <a:avLst>
              <a:gd name="adj" fmla="val 22696"/>
            </a:avLst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>
            <a:outerShdw blurRad="266700" dist="114300" dir="5400000" sx="95000" sy="95000" algn="t" rotWithShape="0">
              <a:srgbClr val="2554A9">
                <a:lumMod val="60000"/>
                <a:lumOff val="40000"/>
                <a:alpha val="37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思源黑体 CN Normal" panose="020B0400000000000000" charset="-122"/>
              <a:sym typeface="思源黑体 CN Normal" panose="020B0400000000000000" pitchFamily="34" charset="-122"/>
            </a:endParaRPr>
          </a:p>
        </p:txBody>
      </p:sp>
      <p:sp>
        <p:nvSpPr>
          <p:cNvPr id="62" name="任意多边形: 形状 43">
            <a:extLst>
              <a:ext uri="{FF2B5EF4-FFF2-40B4-BE49-F238E27FC236}">
                <a16:creationId xmlns:a16="http://schemas.microsoft.com/office/drawing/2014/main" id="{64B20BD2-C260-A55B-03CC-2317E284E286}"/>
              </a:ext>
            </a:extLst>
          </p:cNvPr>
          <p:cNvSpPr/>
          <p:nvPr/>
        </p:nvSpPr>
        <p:spPr>
          <a:xfrm flipH="1">
            <a:off x="8267537" y="2586949"/>
            <a:ext cx="3080779" cy="3104724"/>
          </a:xfrm>
          <a:custGeom>
            <a:avLst/>
            <a:gdLst/>
            <a:ahLst/>
            <a:cxnLst/>
            <a:rect l="0" t="0" r="0" b="0"/>
            <a:pathLst>
              <a:path w="2701683" h="3787252">
                <a:moveTo>
                  <a:pt x="99017" y="0"/>
                </a:moveTo>
                <a:lnTo>
                  <a:pt x="1303872" y="0"/>
                </a:lnTo>
                <a:cubicBezTo>
                  <a:pt x="1348081" y="0"/>
                  <a:pt x="1389141" y="23016"/>
                  <a:pt x="1412210" y="60729"/>
                </a:cubicBezTo>
                <a:lnTo>
                  <a:pt x="1594136" y="358140"/>
                </a:lnTo>
                <a:lnTo>
                  <a:pt x="2574682" y="358140"/>
                </a:lnTo>
                <a:cubicBezTo>
                  <a:pt x="2644786" y="358140"/>
                  <a:pt x="2701682" y="415036"/>
                  <a:pt x="2701682" y="485140"/>
                </a:cubicBezTo>
                <a:lnTo>
                  <a:pt x="2701682" y="3688234"/>
                </a:lnTo>
                <a:cubicBezTo>
                  <a:pt x="2701682" y="3742920"/>
                  <a:pt x="2657351" y="3787251"/>
                  <a:pt x="2602665" y="3787251"/>
                </a:cubicBezTo>
                <a:lnTo>
                  <a:pt x="99017" y="3787251"/>
                </a:lnTo>
                <a:cubicBezTo>
                  <a:pt x="44331" y="3787251"/>
                  <a:pt x="0" y="3742920"/>
                  <a:pt x="0" y="3688234"/>
                </a:cubicBezTo>
                <a:lnTo>
                  <a:pt x="0" y="99017"/>
                </a:lnTo>
                <a:cubicBezTo>
                  <a:pt x="0" y="44331"/>
                  <a:pt x="44331" y="0"/>
                  <a:pt x="9901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93700" dist="127000" dir="5400000" sx="95000" sy="95000" algn="ctr" rotWithShape="0">
              <a:schemeClr val="tx1">
                <a:lumMod val="75000"/>
                <a:lumOff val="25000"/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55" tIns="49378" rIns="98755" bIns="49378" rtlCol="0" anchor="ctr">
            <a:noAutofit/>
          </a:bodyPr>
          <a:lstStyle/>
          <a:p>
            <a:pPr algn="ctr"/>
            <a:endParaRPr lang="zh-CN" altLang="en-US" sz="1944">
              <a:gradFill>
                <a:gsLst>
                  <a:gs pos="0">
                    <a:srgbClr val="00BCF6"/>
                  </a:gs>
                  <a:gs pos="100000">
                    <a:schemeClr val="accent1"/>
                  </a:gs>
                </a:gsLst>
                <a:lin ang="2700000" scaled="0"/>
              </a:gra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15640DC1-3D3C-1556-301A-A5BE97B94601}"/>
              </a:ext>
            </a:extLst>
          </p:cNvPr>
          <p:cNvSpPr txBox="1"/>
          <p:nvPr/>
        </p:nvSpPr>
        <p:spPr>
          <a:xfrm>
            <a:off x="8525787" y="3951121"/>
            <a:ext cx="2558984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D6F2326A-8985-1ED4-D4C4-73DB64E95AA8}"/>
              </a:ext>
            </a:extLst>
          </p:cNvPr>
          <p:cNvSpPr txBox="1"/>
          <p:nvPr/>
        </p:nvSpPr>
        <p:spPr>
          <a:xfrm>
            <a:off x="8940296" y="3326549"/>
            <a:ext cx="172996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b="1" kern="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18A38345-2D7D-9AF4-B3E6-5D8490BF0F87}"/>
              </a:ext>
            </a:extLst>
          </p:cNvPr>
          <p:cNvCxnSpPr/>
          <p:nvPr/>
        </p:nvCxnSpPr>
        <p:spPr>
          <a:xfrm>
            <a:off x="9583625" y="3887398"/>
            <a:ext cx="448607" cy="0"/>
          </a:xfrm>
          <a:prstGeom prst="line">
            <a:avLst/>
          </a:prstGeom>
          <a:noFill/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</p:cxnSp>
      <p:sp>
        <p:nvSpPr>
          <p:cNvPr id="66" name="文本框 65">
            <a:extLst>
              <a:ext uri="{FF2B5EF4-FFF2-40B4-BE49-F238E27FC236}">
                <a16:creationId xmlns:a16="http://schemas.microsoft.com/office/drawing/2014/main" id="{98E87E70-0F2A-03B2-8F26-F000CF297AEB}"/>
              </a:ext>
            </a:extLst>
          </p:cNvPr>
          <p:cNvSpPr txBox="1"/>
          <p:nvPr/>
        </p:nvSpPr>
        <p:spPr>
          <a:xfrm>
            <a:off x="8708546" y="2383094"/>
            <a:ext cx="54694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03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8689017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0" grpId="0"/>
      <p:bldP spid="31" grpId="0"/>
      <p:bldP spid="54" grpId="0"/>
      <p:bldP spid="55" grpId="0" animBg="1"/>
      <p:bldP spid="56" grpId="0" animBg="1"/>
      <p:bldP spid="57" grpId="0"/>
      <p:bldP spid="58" grpId="0"/>
      <p:bldP spid="60" grpId="0"/>
      <p:bldP spid="61" grpId="0" animBg="1"/>
      <p:bldP spid="62" grpId="0" animBg="1"/>
      <p:bldP spid="63" grpId="0"/>
      <p:bldP spid="64" grpId="0"/>
      <p:bldP spid="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26B9D4F-EB5A-445A-96AD-5D18EA71D676}"/>
              </a:ext>
            </a:extLst>
          </p:cNvPr>
          <p:cNvSpPr/>
          <p:nvPr/>
        </p:nvSpPr>
        <p:spPr>
          <a:xfrm>
            <a:off x="5701500" y="2049307"/>
            <a:ext cx="2016224" cy="1910449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55" tIns="49378" rIns="98755" bIns="49378" rtlCol="0" anchor="ctr">
            <a:noAutofit/>
          </a:bodyPr>
          <a:lstStyle/>
          <a:p>
            <a:pPr algn="ctr"/>
            <a:endParaRPr lang="zh-CN" altLang="en-US" sz="1944">
              <a:gradFill>
                <a:gsLst>
                  <a:gs pos="0">
                    <a:srgbClr val="00BCF6"/>
                  </a:gs>
                  <a:gs pos="100000">
                    <a:schemeClr val="accent1"/>
                  </a:gs>
                </a:gsLst>
                <a:lin ang="2700000" scaled="0"/>
              </a:gra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BFD41EC-AAC6-44D9-8740-DDAA75B57024}"/>
              </a:ext>
            </a:extLst>
          </p:cNvPr>
          <p:cNvSpPr/>
          <p:nvPr/>
        </p:nvSpPr>
        <p:spPr>
          <a:xfrm>
            <a:off x="5830742" y="2651021"/>
            <a:ext cx="1757743" cy="890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kern="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sz="1200" kern="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7B8C358-AFFB-41B8-9DD0-CE01180EDA75}"/>
              </a:ext>
            </a:extLst>
          </p:cNvPr>
          <p:cNvSpPr/>
          <p:nvPr/>
        </p:nvSpPr>
        <p:spPr>
          <a:xfrm>
            <a:off x="5691629" y="4263711"/>
            <a:ext cx="2016224" cy="181288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02E9121-46F4-43C8-8E0F-4693DC93C9DC}"/>
              </a:ext>
            </a:extLst>
          </p:cNvPr>
          <p:cNvSpPr/>
          <p:nvPr/>
        </p:nvSpPr>
        <p:spPr>
          <a:xfrm>
            <a:off x="5830742" y="4829307"/>
            <a:ext cx="1757743" cy="890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kern="0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sz="1200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C8C5BA2-25C9-4550-A145-BF960C170F37}"/>
              </a:ext>
            </a:extLst>
          </p:cNvPr>
          <p:cNvSpPr/>
          <p:nvPr/>
        </p:nvSpPr>
        <p:spPr>
          <a:xfrm>
            <a:off x="8787763" y="2049305"/>
            <a:ext cx="2016224" cy="191045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3CCCD1E-55BB-4264-B664-B0FEAAA5CB61}"/>
              </a:ext>
            </a:extLst>
          </p:cNvPr>
          <p:cNvSpPr/>
          <p:nvPr/>
        </p:nvSpPr>
        <p:spPr>
          <a:xfrm>
            <a:off x="8945749" y="2651021"/>
            <a:ext cx="1747873" cy="890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kern="0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sz="1200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BFBA5D8-C2CB-4412-85C7-65DEBF422313}"/>
              </a:ext>
            </a:extLst>
          </p:cNvPr>
          <p:cNvSpPr/>
          <p:nvPr/>
        </p:nvSpPr>
        <p:spPr>
          <a:xfrm>
            <a:off x="8777892" y="4263711"/>
            <a:ext cx="2016224" cy="1812884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55" tIns="49378" rIns="98755" bIns="49378" rtlCol="0" anchor="ctr">
            <a:noAutofit/>
          </a:bodyPr>
          <a:lstStyle/>
          <a:p>
            <a:pPr algn="ctr"/>
            <a:endParaRPr lang="zh-CN" altLang="en-US" sz="1944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4EF534B-E404-40C3-BA8D-DE6ADEC3AC2D}"/>
              </a:ext>
            </a:extLst>
          </p:cNvPr>
          <p:cNvSpPr/>
          <p:nvPr/>
        </p:nvSpPr>
        <p:spPr>
          <a:xfrm>
            <a:off x="8916253" y="4829307"/>
            <a:ext cx="1806865" cy="890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kern="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sz="1200" kern="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7BEF79BC-DD5D-4ACA-AC4D-0C5EC8B75E72}"/>
              </a:ext>
            </a:extLst>
          </p:cNvPr>
          <p:cNvCxnSpPr/>
          <p:nvPr/>
        </p:nvCxnSpPr>
        <p:spPr>
          <a:xfrm>
            <a:off x="5672155" y="4108536"/>
            <a:ext cx="5184000" cy="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E33BE8E3-E22F-4ECA-8675-D96E0342F453}"/>
              </a:ext>
            </a:extLst>
          </p:cNvPr>
          <p:cNvCxnSpPr>
            <a:cxnSpLocks/>
          </p:cNvCxnSpPr>
          <p:nvPr/>
        </p:nvCxnSpPr>
        <p:spPr>
          <a:xfrm>
            <a:off x="8257695" y="2093017"/>
            <a:ext cx="0" cy="39960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</p:cxnSp>
      <p:sp>
        <p:nvSpPr>
          <p:cNvPr id="12" name="Freeform 180">
            <a:extLst>
              <a:ext uri="{FF2B5EF4-FFF2-40B4-BE49-F238E27FC236}">
                <a16:creationId xmlns:a16="http://schemas.microsoft.com/office/drawing/2014/main" id="{834C9853-52C4-471E-B002-671A8D5A7A3B}"/>
              </a:ext>
            </a:extLst>
          </p:cNvPr>
          <p:cNvSpPr>
            <a:spLocks noEditPoints="1"/>
          </p:cNvSpPr>
          <p:nvPr/>
        </p:nvSpPr>
        <p:spPr bwMode="auto">
          <a:xfrm>
            <a:off x="6551285" y="2284730"/>
            <a:ext cx="159363" cy="217508"/>
          </a:xfrm>
          <a:custGeom>
            <a:avLst/>
            <a:gdLst>
              <a:gd name="T0" fmla="*/ 94 w 94"/>
              <a:gd name="T1" fmla="*/ 29 h 128"/>
              <a:gd name="T2" fmla="*/ 93 w 94"/>
              <a:gd name="T3" fmla="*/ 28 h 128"/>
              <a:gd name="T4" fmla="*/ 66 w 94"/>
              <a:gd name="T5" fmla="*/ 0 h 128"/>
              <a:gd name="T6" fmla="*/ 64 w 94"/>
              <a:gd name="T7" fmla="*/ 0 h 128"/>
              <a:gd name="T8" fmla="*/ 6 w 94"/>
              <a:gd name="T9" fmla="*/ 0 h 128"/>
              <a:gd name="T10" fmla="*/ 0 w 94"/>
              <a:gd name="T11" fmla="*/ 6 h 128"/>
              <a:gd name="T12" fmla="*/ 0 w 94"/>
              <a:gd name="T13" fmla="*/ 122 h 128"/>
              <a:gd name="T14" fmla="*/ 6 w 94"/>
              <a:gd name="T15" fmla="*/ 128 h 128"/>
              <a:gd name="T16" fmla="*/ 88 w 94"/>
              <a:gd name="T17" fmla="*/ 128 h 128"/>
              <a:gd name="T18" fmla="*/ 94 w 94"/>
              <a:gd name="T19" fmla="*/ 122 h 128"/>
              <a:gd name="T20" fmla="*/ 94 w 94"/>
              <a:gd name="T21" fmla="*/ 29 h 128"/>
              <a:gd name="T22" fmla="*/ 64 w 94"/>
              <a:gd name="T23" fmla="*/ 5 h 128"/>
              <a:gd name="T24" fmla="*/ 88 w 94"/>
              <a:gd name="T25" fmla="*/ 29 h 128"/>
              <a:gd name="T26" fmla="*/ 64 w 94"/>
              <a:gd name="T27" fmla="*/ 29 h 128"/>
              <a:gd name="T28" fmla="*/ 64 w 94"/>
              <a:gd name="T29" fmla="*/ 5 h 128"/>
              <a:gd name="T30" fmla="*/ 89 w 94"/>
              <a:gd name="T31" fmla="*/ 123 h 128"/>
              <a:gd name="T32" fmla="*/ 5 w 94"/>
              <a:gd name="T33" fmla="*/ 123 h 128"/>
              <a:gd name="T34" fmla="*/ 5 w 94"/>
              <a:gd name="T35" fmla="*/ 4 h 128"/>
              <a:gd name="T36" fmla="*/ 60 w 94"/>
              <a:gd name="T37" fmla="*/ 4 h 128"/>
              <a:gd name="T38" fmla="*/ 60 w 94"/>
              <a:gd name="T39" fmla="*/ 28 h 128"/>
              <a:gd name="T40" fmla="*/ 66 w 94"/>
              <a:gd name="T41" fmla="*/ 34 h 128"/>
              <a:gd name="T42" fmla="*/ 89 w 94"/>
              <a:gd name="T43" fmla="*/ 34 h 128"/>
              <a:gd name="T44" fmla="*/ 89 w 94"/>
              <a:gd name="T45" fmla="*/ 123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4" h="128">
                <a:moveTo>
                  <a:pt x="94" y="29"/>
                </a:moveTo>
                <a:cubicBezTo>
                  <a:pt x="94" y="29"/>
                  <a:pt x="93" y="28"/>
                  <a:pt x="93" y="28"/>
                </a:cubicBezTo>
                <a:cubicBezTo>
                  <a:pt x="66" y="0"/>
                  <a:pt x="66" y="0"/>
                  <a:pt x="66" y="0"/>
                </a:cubicBezTo>
                <a:cubicBezTo>
                  <a:pt x="65" y="0"/>
                  <a:pt x="65" y="0"/>
                  <a:pt x="64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2"/>
                  <a:pt x="0" y="6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25"/>
                  <a:pt x="3" y="128"/>
                  <a:pt x="6" y="128"/>
                </a:cubicBezTo>
                <a:cubicBezTo>
                  <a:pt x="88" y="128"/>
                  <a:pt x="88" y="128"/>
                  <a:pt x="88" y="128"/>
                </a:cubicBezTo>
                <a:cubicBezTo>
                  <a:pt x="91" y="128"/>
                  <a:pt x="94" y="125"/>
                  <a:pt x="94" y="122"/>
                </a:cubicBezTo>
                <a:lnTo>
                  <a:pt x="94" y="29"/>
                </a:lnTo>
                <a:close/>
                <a:moveTo>
                  <a:pt x="64" y="5"/>
                </a:moveTo>
                <a:cubicBezTo>
                  <a:pt x="88" y="29"/>
                  <a:pt x="88" y="29"/>
                  <a:pt x="88" y="29"/>
                </a:cubicBezTo>
                <a:cubicBezTo>
                  <a:pt x="64" y="29"/>
                  <a:pt x="64" y="29"/>
                  <a:pt x="64" y="29"/>
                </a:cubicBezTo>
                <a:lnTo>
                  <a:pt x="64" y="5"/>
                </a:lnTo>
                <a:close/>
                <a:moveTo>
                  <a:pt x="89" y="123"/>
                </a:moveTo>
                <a:cubicBezTo>
                  <a:pt x="5" y="123"/>
                  <a:pt x="5" y="123"/>
                  <a:pt x="5" y="123"/>
                </a:cubicBezTo>
                <a:cubicBezTo>
                  <a:pt x="5" y="4"/>
                  <a:pt x="5" y="4"/>
                  <a:pt x="5" y="4"/>
                </a:cubicBezTo>
                <a:cubicBezTo>
                  <a:pt x="60" y="4"/>
                  <a:pt x="60" y="4"/>
                  <a:pt x="60" y="4"/>
                </a:cubicBezTo>
                <a:cubicBezTo>
                  <a:pt x="60" y="28"/>
                  <a:pt x="60" y="28"/>
                  <a:pt x="60" y="28"/>
                </a:cubicBezTo>
                <a:cubicBezTo>
                  <a:pt x="60" y="31"/>
                  <a:pt x="62" y="34"/>
                  <a:pt x="66" y="34"/>
                </a:cubicBezTo>
                <a:cubicBezTo>
                  <a:pt x="89" y="34"/>
                  <a:pt x="89" y="34"/>
                  <a:pt x="89" y="34"/>
                </a:cubicBezTo>
                <a:lnTo>
                  <a:pt x="89" y="123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3" name="Freeform 114">
            <a:extLst>
              <a:ext uri="{FF2B5EF4-FFF2-40B4-BE49-F238E27FC236}">
                <a16:creationId xmlns:a16="http://schemas.microsoft.com/office/drawing/2014/main" id="{2EC46F34-4C6C-40A6-9374-D51F5AF0FF9F}"/>
              </a:ext>
            </a:extLst>
          </p:cNvPr>
          <p:cNvSpPr>
            <a:spLocks noEditPoints="1"/>
          </p:cNvSpPr>
          <p:nvPr/>
        </p:nvSpPr>
        <p:spPr bwMode="auto">
          <a:xfrm>
            <a:off x="6551287" y="4517757"/>
            <a:ext cx="169412" cy="216790"/>
          </a:xfrm>
          <a:custGeom>
            <a:avLst/>
            <a:gdLst>
              <a:gd name="T0" fmla="*/ 100 w 100"/>
              <a:gd name="T1" fmla="*/ 6 h 128"/>
              <a:gd name="T2" fmla="*/ 94 w 100"/>
              <a:gd name="T3" fmla="*/ 0 h 128"/>
              <a:gd name="T4" fmla="*/ 6 w 100"/>
              <a:gd name="T5" fmla="*/ 0 h 128"/>
              <a:gd name="T6" fmla="*/ 0 w 100"/>
              <a:gd name="T7" fmla="*/ 6 h 128"/>
              <a:gd name="T8" fmla="*/ 0 w 100"/>
              <a:gd name="T9" fmla="*/ 122 h 128"/>
              <a:gd name="T10" fmla="*/ 6 w 100"/>
              <a:gd name="T11" fmla="*/ 128 h 128"/>
              <a:gd name="T12" fmla="*/ 94 w 100"/>
              <a:gd name="T13" fmla="*/ 128 h 128"/>
              <a:gd name="T14" fmla="*/ 100 w 100"/>
              <a:gd name="T15" fmla="*/ 122 h 128"/>
              <a:gd name="T16" fmla="*/ 100 w 100"/>
              <a:gd name="T17" fmla="*/ 6 h 128"/>
              <a:gd name="T18" fmla="*/ 14 w 100"/>
              <a:gd name="T19" fmla="*/ 123 h 128"/>
              <a:gd name="T20" fmla="*/ 4 w 100"/>
              <a:gd name="T21" fmla="*/ 123 h 128"/>
              <a:gd name="T22" fmla="*/ 4 w 100"/>
              <a:gd name="T23" fmla="*/ 5 h 128"/>
              <a:gd name="T24" fmla="*/ 14 w 100"/>
              <a:gd name="T25" fmla="*/ 5 h 128"/>
              <a:gd name="T26" fmla="*/ 14 w 100"/>
              <a:gd name="T27" fmla="*/ 123 h 128"/>
              <a:gd name="T28" fmla="*/ 74 w 100"/>
              <a:gd name="T29" fmla="*/ 123 h 128"/>
              <a:gd name="T30" fmla="*/ 19 w 100"/>
              <a:gd name="T31" fmla="*/ 123 h 128"/>
              <a:gd name="T32" fmla="*/ 19 w 100"/>
              <a:gd name="T33" fmla="*/ 5 h 128"/>
              <a:gd name="T34" fmla="*/ 74 w 100"/>
              <a:gd name="T35" fmla="*/ 5 h 128"/>
              <a:gd name="T36" fmla="*/ 74 w 100"/>
              <a:gd name="T37" fmla="*/ 123 h 128"/>
              <a:gd name="T38" fmla="*/ 96 w 100"/>
              <a:gd name="T39" fmla="*/ 123 h 128"/>
              <a:gd name="T40" fmla="*/ 78 w 100"/>
              <a:gd name="T41" fmla="*/ 123 h 128"/>
              <a:gd name="T42" fmla="*/ 78 w 100"/>
              <a:gd name="T43" fmla="*/ 71 h 128"/>
              <a:gd name="T44" fmla="*/ 96 w 100"/>
              <a:gd name="T45" fmla="*/ 71 h 128"/>
              <a:gd name="T46" fmla="*/ 96 w 100"/>
              <a:gd name="T47" fmla="*/ 123 h 128"/>
              <a:gd name="T48" fmla="*/ 96 w 100"/>
              <a:gd name="T49" fmla="*/ 67 h 128"/>
              <a:gd name="T50" fmla="*/ 78 w 100"/>
              <a:gd name="T51" fmla="*/ 67 h 128"/>
              <a:gd name="T52" fmla="*/ 78 w 100"/>
              <a:gd name="T53" fmla="*/ 49 h 128"/>
              <a:gd name="T54" fmla="*/ 96 w 100"/>
              <a:gd name="T55" fmla="*/ 49 h 128"/>
              <a:gd name="T56" fmla="*/ 96 w 100"/>
              <a:gd name="T57" fmla="*/ 67 h 128"/>
              <a:gd name="T58" fmla="*/ 96 w 100"/>
              <a:gd name="T59" fmla="*/ 44 h 128"/>
              <a:gd name="T60" fmla="*/ 78 w 100"/>
              <a:gd name="T61" fmla="*/ 44 h 128"/>
              <a:gd name="T62" fmla="*/ 78 w 100"/>
              <a:gd name="T63" fmla="*/ 27 h 128"/>
              <a:gd name="T64" fmla="*/ 96 w 100"/>
              <a:gd name="T65" fmla="*/ 27 h 128"/>
              <a:gd name="T66" fmla="*/ 96 w 100"/>
              <a:gd name="T67" fmla="*/ 44 h 128"/>
              <a:gd name="T68" fmla="*/ 96 w 100"/>
              <a:gd name="T69" fmla="*/ 22 h 128"/>
              <a:gd name="T70" fmla="*/ 78 w 100"/>
              <a:gd name="T71" fmla="*/ 22 h 128"/>
              <a:gd name="T72" fmla="*/ 78 w 100"/>
              <a:gd name="T73" fmla="*/ 5 h 128"/>
              <a:gd name="T74" fmla="*/ 96 w 100"/>
              <a:gd name="T75" fmla="*/ 5 h 128"/>
              <a:gd name="T76" fmla="*/ 96 w 100"/>
              <a:gd name="T77" fmla="*/ 2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0" h="128">
                <a:moveTo>
                  <a:pt x="100" y="6"/>
                </a:moveTo>
                <a:cubicBezTo>
                  <a:pt x="100" y="3"/>
                  <a:pt x="98" y="0"/>
                  <a:pt x="94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25"/>
                  <a:pt x="2" y="128"/>
                  <a:pt x="6" y="128"/>
                </a:cubicBezTo>
                <a:cubicBezTo>
                  <a:pt x="94" y="128"/>
                  <a:pt x="94" y="128"/>
                  <a:pt x="94" y="128"/>
                </a:cubicBezTo>
                <a:cubicBezTo>
                  <a:pt x="98" y="128"/>
                  <a:pt x="100" y="125"/>
                  <a:pt x="100" y="122"/>
                </a:cubicBezTo>
                <a:lnTo>
                  <a:pt x="100" y="6"/>
                </a:lnTo>
                <a:close/>
                <a:moveTo>
                  <a:pt x="14" y="123"/>
                </a:moveTo>
                <a:cubicBezTo>
                  <a:pt x="4" y="123"/>
                  <a:pt x="4" y="123"/>
                  <a:pt x="4" y="123"/>
                </a:cubicBezTo>
                <a:cubicBezTo>
                  <a:pt x="4" y="5"/>
                  <a:pt x="4" y="5"/>
                  <a:pt x="4" y="5"/>
                </a:cubicBezTo>
                <a:cubicBezTo>
                  <a:pt x="14" y="5"/>
                  <a:pt x="14" y="5"/>
                  <a:pt x="14" y="5"/>
                </a:cubicBezTo>
                <a:lnTo>
                  <a:pt x="14" y="123"/>
                </a:lnTo>
                <a:close/>
                <a:moveTo>
                  <a:pt x="74" y="123"/>
                </a:moveTo>
                <a:cubicBezTo>
                  <a:pt x="19" y="123"/>
                  <a:pt x="19" y="123"/>
                  <a:pt x="19" y="123"/>
                </a:cubicBezTo>
                <a:cubicBezTo>
                  <a:pt x="19" y="5"/>
                  <a:pt x="19" y="5"/>
                  <a:pt x="19" y="5"/>
                </a:cubicBezTo>
                <a:cubicBezTo>
                  <a:pt x="74" y="5"/>
                  <a:pt x="74" y="5"/>
                  <a:pt x="74" y="5"/>
                </a:cubicBezTo>
                <a:lnTo>
                  <a:pt x="74" y="123"/>
                </a:lnTo>
                <a:close/>
                <a:moveTo>
                  <a:pt x="96" y="123"/>
                </a:moveTo>
                <a:cubicBezTo>
                  <a:pt x="78" y="123"/>
                  <a:pt x="78" y="123"/>
                  <a:pt x="78" y="123"/>
                </a:cubicBezTo>
                <a:cubicBezTo>
                  <a:pt x="78" y="71"/>
                  <a:pt x="78" y="71"/>
                  <a:pt x="78" y="71"/>
                </a:cubicBezTo>
                <a:cubicBezTo>
                  <a:pt x="96" y="71"/>
                  <a:pt x="96" y="71"/>
                  <a:pt x="96" y="71"/>
                </a:cubicBezTo>
                <a:lnTo>
                  <a:pt x="96" y="123"/>
                </a:lnTo>
                <a:close/>
                <a:moveTo>
                  <a:pt x="96" y="67"/>
                </a:moveTo>
                <a:cubicBezTo>
                  <a:pt x="78" y="67"/>
                  <a:pt x="78" y="67"/>
                  <a:pt x="78" y="67"/>
                </a:cubicBezTo>
                <a:cubicBezTo>
                  <a:pt x="78" y="49"/>
                  <a:pt x="78" y="49"/>
                  <a:pt x="78" y="49"/>
                </a:cubicBezTo>
                <a:cubicBezTo>
                  <a:pt x="96" y="49"/>
                  <a:pt x="96" y="49"/>
                  <a:pt x="96" y="49"/>
                </a:cubicBezTo>
                <a:lnTo>
                  <a:pt x="96" y="67"/>
                </a:lnTo>
                <a:close/>
                <a:moveTo>
                  <a:pt x="96" y="44"/>
                </a:moveTo>
                <a:cubicBezTo>
                  <a:pt x="78" y="44"/>
                  <a:pt x="78" y="44"/>
                  <a:pt x="78" y="44"/>
                </a:cubicBezTo>
                <a:cubicBezTo>
                  <a:pt x="78" y="27"/>
                  <a:pt x="78" y="27"/>
                  <a:pt x="78" y="27"/>
                </a:cubicBezTo>
                <a:cubicBezTo>
                  <a:pt x="96" y="27"/>
                  <a:pt x="96" y="27"/>
                  <a:pt x="96" y="27"/>
                </a:cubicBezTo>
                <a:lnTo>
                  <a:pt x="96" y="44"/>
                </a:lnTo>
                <a:close/>
                <a:moveTo>
                  <a:pt x="96" y="22"/>
                </a:moveTo>
                <a:cubicBezTo>
                  <a:pt x="78" y="22"/>
                  <a:pt x="78" y="22"/>
                  <a:pt x="78" y="22"/>
                </a:cubicBezTo>
                <a:cubicBezTo>
                  <a:pt x="78" y="5"/>
                  <a:pt x="78" y="5"/>
                  <a:pt x="78" y="5"/>
                </a:cubicBezTo>
                <a:cubicBezTo>
                  <a:pt x="96" y="5"/>
                  <a:pt x="96" y="5"/>
                  <a:pt x="96" y="5"/>
                </a:cubicBezTo>
                <a:lnTo>
                  <a:pt x="96" y="22"/>
                </a:lnTo>
                <a:close/>
              </a:path>
            </a:pathLst>
          </a:custGeom>
          <a:solidFill>
            <a:srgbClr val="0F1428"/>
          </a:solidFill>
          <a:ln w="12700">
            <a:solidFill>
              <a:sysClr val="window" lastClr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4" name="Freeform 111">
            <a:extLst>
              <a:ext uri="{FF2B5EF4-FFF2-40B4-BE49-F238E27FC236}">
                <a16:creationId xmlns:a16="http://schemas.microsoft.com/office/drawing/2014/main" id="{2F9C9C6B-36CC-4CA2-BE0B-2163C3EFD2C6}"/>
              </a:ext>
            </a:extLst>
          </p:cNvPr>
          <p:cNvSpPr>
            <a:spLocks noEditPoints="1"/>
          </p:cNvSpPr>
          <p:nvPr/>
        </p:nvSpPr>
        <p:spPr bwMode="auto">
          <a:xfrm>
            <a:off x="9673820" y="4517757"/>
            <a:ext cx="223968" cy="216790"/>
          </a:xfrm>
          <a:custGeom>
            <a:avLst/>
            <a:gdLst>
              <a:gd name="T0" fmla="*/ 98 w 132"/>
              <a:gd name="T1" fmla="*/ 9 h 128"/>
              <a:gd name="T2" fmla="*/ 11 w 132"/>
              <a:gd name="T3" fmla="*/ 32 h 128"/>
              <a:gd name="T4" fmla="*/ 34 w 132"/>
              <a:gd name="T5" fmla="*/ 119 h 128"/>
              <a:gd name="T6" fmla="*/ 121 w 132"/>
              <a:gd name="T7" fmla="*/ 96 h 128"/>
              <a:gd name="T8" fmla="*/ 125 w 132"/>
              <a:gd name="T9" fmla="*/ 55 h 128"/>
              <a:gd name="T10" fmla="*/ 125 w 132"/>
              <a:gd name="T11" fmla="*/ 65 h 128"/>
              <a:gd name="T12" fmla="*/ 97 w 132"/>
              <a:gd name="T13" fmla="*/ 79 h 128"/>
              <a:gd name="T14" fmla="*/ 125 w 132"/>
              <a:gd name="T15" fmla="*/ 55 h 128"/>
              <a:gd name="T16" fmla="*/ 123 w 132"/>
              <a:gd name="T17" fmla="*/ 46 h 128"/>
              <a:gd name="T18" fmla="*/ 93 w 132"/>
              <a:gd name="T19" fmla="*/ 77 h 128"/>
              <a:gd name="T20" fmla="*/ 119 w 132"/>
              <a:gd name="T21" fmla="*/ 36 h 128"/>
              <a:gd name="T22" fmla="*/ 111 w 132"/>
              <a:gd name="T23" fmla="*/ 25 h 128"/>
              <a:gd name="T24" fmla="*/ 116 w 132"/>
              <a:gd name="T25" fmla="*/ 31 h 128"/>
              <a:gd name="T26" fmla="*/ 79 w 132"/>
              <a:gd name="T27" fmla="*/ 69 h 128"/>
              <a:gd name="T28" fmla="*/ 110 w 132"/>
              <a:gd name="T29" fmla="*/ 24 h 128"/>
              <a:gd name="T30" fmla="*/ 68 w 132"/>
              <a:gd name="T31" fmla="*/ 5 h 128"/>
              <a:gd name="T32" fmla="*/ 77 w 132"/>
              <a:gd name="T33" fmla="*/ 6 h 128"/>
              <a:gd name="T34" fmla="*/ 68 w 132"/>
              <a:gd name="T35" fmla="*/ 17 h 128"/>
              <a:gd name="T36" fmla="*/ 68 w 132"/>
              <a:gd name="T37" fmla="*/ 24 h 128"/>
              <a:gd name="T38" fmla="*/ 85 w 132"/>
              <a:gd name="T39" fmla="*/ 8 h 128"/>
              <a:gd name="T40" fmla="*/ 95 w 132"/>
              <a:gd name="T41" fmla="*/ 12 h 128"/>
              <a:gd name="T42" fmla="*/ 68 w 132"/>
              <a:gd name="T43" fmla="*/ 24 h 128"/>
              <a:gd name="T44" fmla="*/ 99 w 132"/>
              <a:gd name="T45" fmla="*/ 14 h 128"/>
              <a:gd name="T46" fmla="*/ 106 w 132"/>
              <a:gd name="T47" fmla="*/ 20 h 128"/>
              <a:gd name="T48" fmla="*/ 68 w 132"/>
              <a:gd name="T49" fmla="*/ 59 h 128"/>
              <a:gd name="T50" fmla="*/ 115 w 132"/>
              <a:gd name="T51" fmla="*/ 97 h 128"/>
              <a:gd name="T52" fmla="*/ 95 w 132"/>
              <a:gd name="T53" fmla="*/ 116 h 128"/>
              <a:gd name="T54" fmla="*/ 51 w 132"/>
              <a:gd name="T55" fmla="*/ 121 h 128"/>
              <a:gd name="T56" fmla="*/ 19 w 132"/>
              <a:gd name="T57" fmla="*/ 100 h 128"/>
              <a:gd name="T58" fmla="*/ 7 w 132"/>
              <a:gd name="T59" fmla="*/ 57 h 128"/>
              <a:gd name="T60" fmla="*/ 24 w 132"/>
              <a:gd name="T61" fmla="*/ 22 h 128"/>
              <a:gd name="T62" fmla="*/ 62 w 132"/>
              <a:gd name="T63" fmla="*/ 5 h 128"/>
              <a:gd name="T64" fmla="*/ 64 w 132"/>
              <a:gd name="T65" fmla="*/ 64 h 128"/>
              <a:gd name="T66" fmla="*/ 116 w 132"/>
              <a:gd name="T67" fmla="*/ 96 h 128"/>
              <a:gd name="T68" fmla="*/ 119 w 132"/>
              <a:gd name="T69" fmla="*/ 92 h 128"/>
              <a:gd name="T70" fmla="*/ 125 w 132"/>
              <a:gd name="T71" fmla="*/ 72 h 128"/>
              <a:gd name="T72" fmla="*/ 119 w 132"/>
              <a:gd name="T73" fmla="*/ 9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2" h="128">
                <a:moveTo>
                  <a:pt x="128" y="47"/>
                </a:moveTo>
                <a:cubicBezTo>
                  <a:pt x="123" y="31"/>
                  <a:pt x="113" y="17"/>
                  <a:pt x="98" y="9"/>
                </a:cubicBezTo>
                <a:cubicBezTo>
                  <a:pt x="88" y="3"/>
                  <a:pt x="77" y="0"/>
                  <a:pt x="66" y="0"/>
                </a:cubicBezTo>
                <a:cubicBezTo>
                  <a:pt x="43" y="0"/>
                  <a:pt x="22" y="12"/>
                  <a:pt x="11" y="32"/>
                </a:cubicBezTo>
                <a:cubicBezTo>
                  <a:pt x="2" y="47"/>
                  <a:pt x="0" y="64"/>
                  <a:pt x="4" y="81"/>
                </a:cubicBezTo>
                <a:cubicBezTo>
                  <a:pt x="9" y="97"/>
                  <a:pt x="19" y="111"/>
                  <a:pt x="34" y="119"/>
                </a:cubicBezTo>
                <a:cubicBezTo>
                  <a:pt x="44" y="125"/>
                  <a:pt x="55" y="128"/>
                  <a:pt x="66" y="128"/>
                </a:cubicBezTo>
                <a:cubicBezTo>
                  <a:pt x="89" y="128"/>
                  <a:pt x="110" y="116"/>
                  <a:pt x="121" y="96"/>
                </a:cubicBezTo>
                <a:cubicBezTo>
                  <a:pt x="130" y="81"/>
                  <a:pt x="132" y="64"/>
                  <a:pt x="128" y="47"/>
                </a:cubicBezTo>
                <a:close/>
                <a:moveTo>
                  <a:pt x="125" y="55"/>
                </a:moveTo>
                <a:cubicBezTo>
                  <a:pt x="125" y="58"/>
                  <a:pt x="125" y="61"/>
                  <a:pt x="125" y="65"/>
                </a:cubicBezTo>
                <a:cubicBezTo>
                  <a:pt x="125" y="65"/>
                  <a:pt x="125" y="65"/>
                  <a:pt x="125" y="65"/>
                </a:cubicBezTo>
                <a:cubicBezTo>
                  <a:pt x="106" y="84"/>
                  <a:pt x="106" y="84"/>
                  <a:pt x="106" y="84"/>
                </a:cubicBezTo>
                <a:cubicBezTo>
                  <a:pt x="97" y="79"/>
                  <a:pt x="97" y="79"/>
                  <a:pt x="97" y="79"/>
                </a:cubicBezTo>
                <a:cubicBezTo>
                  <a:pt x="124" y="52"/>
                  <a:pt x="124" y="52"/>
                  <a:pt x="124" y="52"/>
                </a:cubicBezTo>
                <a:lnTo>
                  <a:pt x="125" y="55"/>
                </a:lnTo>
                <a:close/>
                <a:moveTo>
                  <a:pt x="120" y="38"/>
                </a:moveTo>
                <a:cubicBezTo>
                  <a:pt x="121" y="41"/>
                  <a:pt x="122" y="43"/>
                  <a:pt x="123" y="46"/>
                </a:cubicBezTo>
                <a:cubicBezTo>
                  <a:pt x="123" y="47"/>
                  <a:pt x="123" y="47"/>
                  <a:pt x="123" y="47"/>
                </a:cubicBezTo>
                <a:cubicBezTo>
                  <a:pt x="93" y="77"/>
                  <a:pt x="93" y="77"/>
                  <a:pt x="93" y="77"/>
                </a:cubicBezTo>
                <a:cubicBezTo>
                  <a:pt x="84" y="71"/>
                  <a:pt x="84" y="71"/>
                  <a:pt x="84" y="71"/>
                </a:cubicBezTo>
                <a:cubicBezTo>
                  <a:pt x="119" y="36"/>
                  <a:pt x="119" y="36"/>
                  <a:pt x="119" y="36"/>
                </a:cubicBezTo>
                <a:lnTo>
                  <a:pt x="120" y="38"/>
                </a:lnTo>
                <a:close/>
                <a:moveTo>
                  <a:pt x="111" y="25"/>
                </a:moveTo>
                <a:cubicBezTo>
                  <a:pt x="112" y="26"/>
                  <a:pt x="113" y="27"/>
                  <a:pt x="113" y="28"/>
                </a:cubicBezTo>
                <a:cubicBezTo>
                  <a:pt x="114" y="29"/>
                  <a:pt x="115" y="30"/>
                  <a:pt x="116" y="31"/>
                </a:cubicBezTo>
                <a:cubicBezTo>
                  <a:pt x="116" y="32"/>
                  <a:pt x="116" y="32"/>
                  <a:pt x="116" y="32"/>
                </a:cubicBezTo>
                <a:cubicBezTo>
                  <a:pt x="79" y="69"/>
                  <a:pt x="79" y="69"/>
                  <a:pt x="79" y="69"/>
                </a:cubicBezTo>
                <a:cubicBezTo>
                  <a:pt x="70" y="64"/>
                  <a:pt x="70" y="64"/>
                  <a:pt x="70" y="64"/>
                </a:cubicBezTo>
                <a:cubicBezTo>
                  <a:pt x="110" y="24"/>
                  <a:pt x="110" y="24"/>
                  <a:pt x="110" y="24"/>
                </a:cubicBezTo>
                <a:lnTo>
                  <a:pt x="111" y="25"/>
                </a:lnTo>
                <a:close/>
                <a:moveTo>
                  <a:pt x="68" y="5"/>
                </a:moveTo>
                <a:cubicBezTo>
                  <a:pt x="70" y="5"/>
                  <a:pt x="70" y="5"/>
                  <a:pt x="70" y="5"/>
                </a:cubicBezTo>
                <a:cubicBezTo>
                  <a:pt x="72" y="5"/>
                  <a:pt x="75" y="5"/>
                  <a:pt x="77" y="6"/>
                </a:cubicBezTo>
                <a:cubicBezTo>
                  <a:pt x="80" y="6"/>
                  <a:pt x="80" y="6"/>
                  <a:pt x="80" y="6"/>
                </a:cubicBezTo>
                <a:cubicBezTo>
                  <a:pt x="68" y="17"/>
                  <a:pt x="68" y="17"/>
                  <a:pt x="68" y="17"/>
                </a:cubicBezTo>
                <a:lnTo>
                  <a:pt x="68" y="5"/>
                </a:lnTo>
                <a:close/>
                <a:moveTo>
                  <a:pt x="68" y="24"/>
                </a:moveTo>
                <a:cubicBezTo>
                  <a:pt x="85" y="8"/>
                  <a:pt x="85" y="8"/>
                  <a:pt x="85" y="8"/>
                </a:cubicBezTo>
                <a:cubicBezTo>
                  <a:pt x="85" y="8"/>
                  <a:pt x="85" y="8"/>
                  <a:pt x="85" y="8"/>
                </a:cubicBezTo>
                <a:cubicBezTo>
                  <a:pt x="88" y="9"/>
                  <a:pt x="91" y="10"/>
                  <a:pt x="93" y="11"/>
                </a:cubicBezTo>
                <a:cubicBezTo>
                  <a:pt x="95" y="12"/>
                  <a:pt x="95" y="12"/>
                  <a:pt x="95" y="12"/>
                </a:cubicBezTo>
                <a:cubicBezTo>
                  <a:pt x="68" y="38"/>
                  <a:pt x="68" y="38"/>
                  <a:pt x="68" y="38"/>
                </a:cubicBezTo>
                <a:lnTo>
                  <a:pt x="68" y="24"/>
                </a:lnTo>
                <a:close/>
                <a:moveTo>
                  <a:pt x="68" y="45"/>
                </a:moveTo>
                <a:cubicBezTo>
                  <a:pt x="99" y="14"/>
                  <a:pt x="99" y="14"/>
                  <a:pt x="99" y="14"/>
                </a:cubicBezTo>
                <a:cubicBezTo>
                  <a:pt x="100" y="15"/>
                  <a:pt x="100" y="15"/>
                  <a:pt x="100" y="15"/>
                </a:cubicBezTo>
                <a:cubicBezTo>
                  <a:pt x="102" y="17"/>
                  <a:pt x="104" y="18"/>
                  <a:pt x="106" y="20"/>
                </a:cubicBezTo>
                <a:cubicBezTo>
                  <a:pt x="107" y="21"/>
                  <a:pt x="107" y="21"/>
                  <a:pt x="107" y="21"/>
                </a:cubicBezTo>
                <a:cubicBezTo>
                  <a:pt x="68" y="59"/>
                  <a:pt x="68" y="59"/>
                  <a:pt x="68" y="59"/>
                </a:cubicBezTo>
                <a:lnTo>
                  <a:pt x="68" y="45"/>
                </a:lnTo>
                <a:close/>
                <a:moveTo>
                  <a:pt x="115" y="97"/>
                </a:moveTo>
                <a:cubicBezTo>
                  <a:pt x="113" y="100"/>
                  <a:pt x="111" y="104"/>
                  <a:pt x="108" y="106"/>
                </a:cubicBezTo>
                <a:cubicBezTo>
                  <a:pt x="104" y="110"/>
                  <a:pt x="100" y="113"/>
                  <a:pt x="95" y="116"/>
                </a:cubicBezTo>
                <a:cubicBezTo>
                  <a:pt x="86" y="121"/>
                  <a:pt x="76" y="123"/>
                  <a:pt x="66" y="123"/>
                </a:cubicBezTo>
                <a:cubicBezTo>
                  <a:pt x="61" y="123"/>
                  <a:pt x="56" y="123"/>
                  <a:pt x="51" y="121"/>
                </a:cubicBezTo>
                <a:cubicBezTo>
                  <a:pt x="46" y="120"/>
                  <a:pt x="41" y="118"/>
                  <a:pt x="36" y="115"/>
                </a:cubicBezTo>
                <a:cubicBezTo>
                  <a:pt x="29" y="111"/>
                  <a:pt x="23" y="106"/>
                  <a:pt x="19" y="100"/>
                </a:cubicBezTo>
                <a:cubicBezTo>
                  <a:pt x="14" y="94"/>
                  <a:pt x="11" y="87"/>
                  <a:pt x="9" y="79"/>
                </a:cubicBezTo>
                <a:cubicBezTo>
                  <a:pt x="7" y="72"/>
                  <a:pt x="6" y="64"/>
                  <a:pt x="7" y="57"/>
                </a:cubicBezTo>
                <a:cubicBezTo>
                  <a:pt x="8" y="49"/>
                  <a:pt x="11" y="41"/>
                  <a:pt x="15" y="34"/>
                </a:cubicBezTo>
                <a:cubicBezTo>
                  <a:pt x="17" y="30"/>
                  <a:pt x="21" y="25"/>
                  <a:pt x="24" y="22"/>
                </a:cubicBezTo>
                <a:cubicBezTo>
                  <a:pt x="28" y="18"/>
                  <a:pt x="32" y="15"/>
                  <a:pt x="37" y="12"/>
                </a:cubicBezTo>
                <a:cubicBezTo>
                  <a:pt x="44" y="8"/>
                  <a:pt x="53" y="5"/>
                  <a:pt x="62" y="5"/>
                </a:cubicBezTo>
                <a:cubicBezTo>
                  <a:pt x="64" y="5"/>
                  <a:pt x="64" y="5"/>
                  <a:pt x="64" y="5"/>
                </a:cubicBezTo>
                <a:cubicBezTo>
                  <a:pt x="64" y="64"/>
                  <a:pt x="64" y="64"/>
                  <a:pt x="64" y="64"/>
                </a:cubicBezTo>
                <a:cubicBezTo>
                  <a:pt x="64" y="65"/>
                  <a:pt x="64" y="66"/>
                  <a:pt x="65" y="66"/>
                </a:cubicBezTo>
                <a:cubicBezTo>
                  <a:pt x="116" y="96"/>
                  <a:pt x="116" y="96"/>
                  <a:pt x="116" y="96"/>
                </a:cubicBezTo>
                <a:lnTo>
                  <a:pt x="115" y="97"/>
                </a:lnTo>
                <a:close/>
                <a:moveTo>
                  <a:pt x="119" y="92"/>
                </a:moveTo>
                <a:cubicBezTo>
                  <a:pt x="110" y="87"/>
                  <a:pt x="110" y="87"/>
                  <a:pt x="110" y="87"/>
                </a:cubicBezTo>
                <a:cubicBezTo>
                  <a:pt x="125" y="72"/>
                  <a:pt x="125" y="72"/>
                  <a:pt x="125" y="72"/>
                </a:cubicBezTo>
                <a:cubicBezTo>
                  <a:pt x="124" y="77"/>
                  <a:pt x="124" y="77"/>
                  <a:pt x="124" y="77"/>
                </a:cubicBezTo>
                <a:cubicBezTo>
                  <a:pt x="123" y="81"/>
                  <a:pt x="121" y="86"/>
                  <a:pt x="119" y="90"/>
                </a:cubicBezTo>
                <a:lnTo>
                  <a:pt x="119" y="92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5" name="Freeform 46">
            <a:extLst>
              <a:ext uri="{FF2B5EF4-FFF2-40B4-BE49-F238E27FC236}">
                <a16:creationId xmlns:a16="http://schemas.microsoft.com/office/drawing/2014/main" id="{2330B468-6BC0-4547-8599-0746570AB87F}"/>
              </a:ext>
            </a:extLst>
          </p:cNvPr>
          <p:cNvSpPr>
            <a:spLocks noEditPoints="1"/>
          </p:cNvSpPr>
          <p:nvPr/>
        </p:nvSpPr>
        <p:spPr bwMode="auto">
          <a:xfrm>
            <a:off x="9673821" y="2284732"/>
            <a:ext cx="216791" cy="171565"/>
          </a:xfrm>
          <a:custGeom>
            <a:avLst/>
            <a:gdLst>
              <a:gd name="T0" fmla="*/ 128 w 128"/>
              <a:gd name="T1" fmla="*/ 21 h 101"/>
              <a:gd name="T2" fmla="*/ 122 w 128"/>
              <a:gd name="T3" fmla="*/ 15 h 101"/>
              <a:gd name="T4" fmla="*/ 89 w 128"/>
              <a:gd name="T5" fmla="*/ 15 h 101"/>
              <a:gd name="T6" fmla="*/ 89 w 128"/>
              <a:gd name="T7" fmla="*/ 6 h 101"/>
              <a:gd name="T8" fmla="*/ 83 w 128"/>
              <a:gd name="T9" fmla="*/ 0 h 101"/>
              <a:gd name="T10" fmla="*/ 45 w 128"/>
              <a:gd name="T11" fmla="*/ 0 h 101"/>
              <a:gd name="T12" fmla="*/ 39 w 128"/>
              <a:gd name="T13" fmla="*/ 6 h 101"/>
              <a:gd name="T14" fmla="*/ 39 w 128"/>
              <a:gd name="T15" fmla="*/ 15 h 101"/>
              <a:gd name="T16" fmla="*/ 6 w 128"/>
              <a:gd name="T17" fmla="*/ 15 h 101"/>
              <a:gd name="T18" fmla="*/ 0 w 128"/>
              <a:gd name="T19" fmla="*/ 21 h 101"/>
              <a:gd name="T20" fmla="*/ 0 w 128"/>
              <a:gd name="T21" fmla="*/ 95 h 101"/>
              <a:gd name="T22" fmla="*/ 6 w 128"/>
              <a:gd name="T23" fmla="*/ 101 h 101"/>
              <a:gd name="T24" fmla="*/ 122 w 128"/>
              <a:gd name="T25" fmla="*/ 101 h 101"/>
              <a:gd name="T26" fmla="*/ 128 w 128"/>
              <a:gd name="T27" fmla="*/ 95 h 101"/>
              <a:gd name="T28" fmla="*/ 128 w 128"/>
              <a:gd name="T29" fmla="*/ 21 h 101"/>
              <a:gd name="T30" fmla="*/ 44 w 128"/>
              <a:gd name="T31" fmla="*/ 5 h 101"/>
              <a:gd name="T32" fmla="*/ 84 w 128"/>
              <a:gd name="T33" fmla="*/ 5 h 101"/>
              <a:gd name="T34" fmla="*/ 84 w 128"/>
              <a:gd name="T35" fmla="*/ 15 h 101"/>
              <a:gd name="T36" fmla="*/ 44 w 128"/>
              <a:gd name="T37" fmla="*/ 15 h 101"/>
              <a:gd name="T38" fmla="*/ 44 w 128"/>
              <a:gd name="T39" fmla="*/ 5 h 101"/>
              <a:gd name="T40" fmla="*/ 22 w 128"/>
              <a:gd name="T41" fmla="*/ 96 h 101"/>
              <a:gd name="T42" fmla="*/ 5 w 128"/>
              <a:gd name="T43" fmla="*/ 96 h 101"/>
              <a:gd name="T44" fmla="*/ 5 w 128"/>
              <a:gd name="T45" fmla="*/ 19 h 101"/>
              <a:gd name="T46" fmla="*/ 22 w 128"/>
              <a:gd name="T47" fmla="*/ 19 h 101"/>
              <a:gd name="T48" fmla="*/ 22 w 128"/>
              <a:gd name="T49" fmla="*/ 96 h 101"/>
              <a:gd name="T50" fmla="*/ 101 w 128"/>
              <a:gd name="T51" fmla="*/ 96 h 101"/>
              <a:gd name="T52" fmla="*/ 27 w 128"/>
              <a:gd name="T53" fmla="*/ 96 h 101"/>
              <a:gd name="T54" fmla="*/ 27 w 128"/>
              <a:gd name="T55" fmla="*/ 19 h 101"/>
              <a:gd name="T56" fmla="*/ 101 w 128"/>
              <a:gd name="T57" fmla="*/ 19 h 101"/>
              <a:gd name="T58" fmla="*/ 101 w 128"/>
              <a:gd name="T59" fmla="*/ 96 h 101"/>
              <a:gd name="T60" fmla="*/ 123 w 128"/>
              <a:gd name="T61" fmla="*/ 96 h 101"/>
              <a:gd name="T62" fmla="*/ 106 w 128"/>
              <a:gd name="T63" fmla="*/ 96 h 101"/>
              <a:gd name="T64" fmla="*/ 106 w 128"/>
              <a:gd name="T65" fmla="*/ 19 h 101"/>
              <a:gd name="T66" fmla="*/ 123 w 128"/>
              <a:gd name="T67" fmla="*/ 19 h 101"/>
              <a:gd name="T68" fmla="*/ 123 w 128"/>
              <a:gd name="T69" fmla="*/ 96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8" h="101">
                <a:moveTo>
                  <a:pt x="128" y="21"/>
                </a:moveTo>
                <a:cubicBezTo>
                  <a:pt x="128" y="18"/>
                  <a:pt x="125" y="15"/>
                  <a:pt x="122" y="15"/>
                </a:cubicBezTo>
                <a:cubicBezTo>
                  <a:pt x="89" y="15"/>
                  <a:pt x="89" y="15"/>
                  <a:pt x="89" y="15"/>
                </a:cubicBezTo>
                <a:cubicBezTo>
                  <a:pt x="89" y="6"/>
                  <a:pt x="89" y="6"/>
                  <a:pt x="89" y="6"/>
                </a:cubicBezTo>
                <a:cubicBezTo>
                  <a:pt x="89" y="3"/>
                  <a:pt x="86" y="0"/>
                  <a:pt x="83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2" y="0"/>
                  <a:pt x="39" y="3"/>
                  <a:pt x="39" y="6"/>
                </a:cubicBezTo>
                <a:cubicBezTo>
                  <a:pt x="39" y="15"/>
                  <a:pt x="39" y="15"/>
                  <a:pt x="39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3" y="15"/>
                  <a:pt x="0" y="18"/>
                  <a:pt x="0" y="21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98"/>
                  <a:pt x="3" y="101"/>
                  <a:pt x="6" y="101"/>
                </a:cubicBezTo>
                <a:cubicBezTo>
                  <a:pt x="122" y="101"/>
                  <a:pt x="122" y="101"/>
                  <a:pt x="122" y="101"/>
                </a:cubicBezTo>
                <a:cubicBezTo>
                  <a:pt x="125" y="101"/>
                  <a:pt x="128" y="98"/>
                  <a:pt x="128" y="95"/>
                </a:cubicBezTo>
                <a:lnTo>
                  <a:pt x="128" y="21"/>
                </a:lnTo>
                <a:close/>
                <a:moveTo>
                  <a:pt x="44" y="5"/>
                </a:moveTo>
                <a:cubicBezTo>
                  <a:pt x="84" y="5"/>
                  <a:pt x="84" y="5"/>
                  <a:pt x="84" y="5"/>
                </a:cubicBezTo>
                <a:cubicBezTo>
                  <a:pt x="84" y="15"/>
                  <a:pt x="84" y="15"/>
                  <a:pt x="84" y="15"/>
                </a:cubicBezTo>
                <a:cubicBezTo>
                  <a:pt x="44" y="15"/>
                  <a:pt x="44" y="15"/>
                  <a:pt x="44" y="15"/>
                </a:cubicBezTo>
                <a:lnTo>
                  <a:pt x="44" y="5"/>
                </a:lnTo>
                <a:close/>
                <a:moveTo>
                  <a:pt x="22" y="96"/>
                </a:moveTo>
                <a:cubicBezTo>
                  <a:pt x="5" y="96"/>
                  <a:pt x="5" y="96"/>
                  <a:pt x="5" y="96"/>
                </a:cubicBezTo>
                <a:cubicBezTo>
                  <a:pt x="5" y="19"/>
                  <a:pt x="5" y="19"/>
                  <a:pt x="5" y="19"/>
                </a:cubicBezTo>
                <a:cubicBezTo>
                  <a:pt x="22" y="19"/>
                  <a:pt x="22" y="19"/>
                  <a:pt x="22" y="19"/>
                </a:cubicBezTo>
                <a:lnTo>
                  <a:pt x="22" y="96"/>
                </a:lnTo>
                <a:close/>
                <a:moveTo>
                  <a:pt x="101" y="96"/>
                </a:moveTo>
                <a:cubicBezTo>
                  <a:pt x="27" y="96"/>
                  <a:pt x="27" y="96"/>
                  <a:pt x="27" y="96"/>
                </a:cubicBezTo>
                <a:cubicBezTo>
                  <a:pt x="27" y="19"/>
                  <a:pt x="27" y="19"/>
                  <a:pt x="27" y="19"/>
                </a:cubicBezTo>
                <a:cubicBezTo>
                  <a:pt x="101" y="19"/>
                  <a:pt x="101" y="19"/>
                  <a:pt x="101" y="19"/>
                </a:cubicBezTo>
                <a:lnTo>
                  <a:pt x="101" y="96"/>
                </a:lnTo>
                <a:close/>
                <a:moveTo>
                  <a:pt x="123" y="96"/>
                </a:moveTo>
                <a:cubicBezTo>
                  <a:pt x="106" y="96"/>
                  <a:pt x="106" y="96"/>
                  <a:pt x="106" y="96"/>
                </a:cubicBezTo>
                <a:cubicBezTo>
                  <a:pt x="106" y="19"/>
                  <a:pt x="106" y="19"/>
                  <a:pt x="106" y="19"/>
                </a:cubicBezTo>
                <a:cubicBezTo>
                  <a:pt x="123" y="19"/>
                  <a:pt x="123" y="19"/>
                  <a:pt x="123" y="19"/>
                </a:cubicBezTo>
                <a:lnTo>
                  <a:pt x="123" y="96"/>
                </a:lnTo>
                <a:close/>
              </a:path>
            </a:pathLst>
          </a:custGeom>
          <a:solidFill>
            <a:srgbClr val="0F1428"/>
          </a:solidFill>
          <a:ln w="12700">
            <a:solidFill>
              <a:sysClr val="window" lastClr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209826" y="2284731"/>
            <a:ext cx="3453407" cy="3791865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4" r="19994"/>
          <a:stretch/>
        </p:blipFill>
        <p:spPr>
          <a:xfrm>
            <a:off x="1437654" y="2049305"/>
            <a:ext cx="3453407" cy="3832227"/>
          </a:xfrm>
          <a:custGeom>
            <a:avLst/>
            <a:gdLst>
              <a:gd name="connsiteX0" fmla="*/ 0 w 3453407"/>
              <a:gd name="connsiteY0" fmla="*/ 0 h 3791865"/>
              <a:gd name="connsiteX1" fmla="*/ 3453407 w 3453407"/>
              <a:gd name="connsiteY1" fmla="*/ 0 h 3791865"/>
              <a:gd name="connsiteX2" fmla="*/ 3453407 w 3453407"/>
              <a:gd name="connsiteY2" fmla="*/ 3791865 h 3791865"/>
              <a:gd name="connsiteX3" fmla="*/ 0 w 3453407"/>
              <a:gd name="connsiteY3" fmla="*/ 3791865 h 379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3407" h="3791865">
                <a:moveTo>
                  <a:pt x="0" y="0"/>
                </a:moveTo>
                <a:lnTo>
                  <a:pt x="3453407" y="0"/>
                </a:lnTo>
                <a:lnTo>
                  <a:pt x="3453407" y="3791865"/>
                </a:lnTo>
                <a:lnTo>
                  <a:pt x="0" y="3791865"/>
                </a:lnTo>
                <a:close/>
              </a:path>
            </a:pathLst>
          </a:custGeom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</p:pic>
      <p:grpSp>
        <p:nvGrpSpPr>
          <p:cNvPr id="18" name="组合 17"/>
          <p:cNvGrpSpPr/>
          <p:nvPr/>
        </p:nvGrpSpPr>
        <p:grpSpPr>
          <a:xfrm>
            <a:off x="3798157" y="525038"/>
            <a:ext cx="4581347" cy="815778"/>
            <a:chOff x="3798158" y="397135"/>
            <a:chExt cx="4581346" cy="815778"/>
          </a:xfrm>
        </p:grpSpPr>
        <p:sp>
          <p:nvSpPr>
            <p:cNvPr id="19" name="TextBox 55"/>
            <p:cNvSpPr txBox="1"/>
            <p:nvPr/>
          </p:nvSpPr>
          <p:spPr>
            <a:xfrm>
              <a:off x="4727242" y="397135"/>
              <a:ext cx="2723178" cy="561682"/>
            </a:xfrm>
            <a:prstGeom prst="rect">
              <a:avLst/>
            </a:prstGeom>
            <a:noFill/>
          </p:spPr>
          <p:txBody>
            <a:bodyPr wrap="square" lIns="68571" tIns="34285" rIns="68571" bIns="34285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思源黑体" panose="020B0500000000000000" pitchFamily="34" charset="-122"/>
                  <a:ea typeface="思源黑体" panose="020B0500000000000000" pitchFamily="34" charset="-122"/>
                  <a:cs typeface="Aparajita" panose="020B0604020202020204" pitchFamily="34" charset="0"/>
                </a:rPr>
                <a:t>Add title text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cs typeface="Aparajita" panose="020B0604020202020204" pitchFamily="34" charset="0"/>
              </a:endParaRPr>
            </a:p>
          </p:txBody>
        </p:sp>
        <p:sp>
          <p:nvSpPr>
            <p:cNvPr id="20" name="PA-文本框 50">
              <a:extLst>
                <a:ext uri="{FF2B5EF4-FFF2-40B4-BE49-F238E27FC236}">
                  <a16:creationId xmlns:a16="http://schemas.microsoft.com/office/drawing/2014/main" id="{46630D7B-4BA5-4989-8F72-A67D800FFF51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798158" y="889748"/>
              <a:ext cx="458134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tx1">
                      <a:lumMod val="85000"/>
                      <a:lumOff val="15000"/>
                      <a:alpha val="7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Introduction of atmospheric business stable company publicity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6761790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 animBg="1"/>
      <p:bldP spid="7" grpId="0"/>
      <p:bldP spid="8" grpId="0" animBg="1"/>
      <p:bldP spid="9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>
            <a:extLst>
              <a:ext uri="{FF2B5EF4-FFF2-40B4-BE49-F238E27FC236}">
                <a16:creationId xmlns:a16="http://schemas.microsoft.com/office/drawing/2014/main" id="{668E9218-5AC5-F4FE-1281-CBC60AEEAD18}"/>
              </a:ext>
            </a:extLst>
          </p:cNvPr>
          <p:cNvSpPr txBox="1"/>
          <p:nvPr/>
        </p:nvSpPr>
        <p:spPr>
          <a:xfrm>
            <a:off x="2006583" y="5417317"/>
            <a:ext cx="550151" cy="307777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01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011BA376-8358-3F65-36AE-4B6547DC0435}"/>
              </a:ext>
            </a:extLst>
          </p:cNvPr>
          <p:cNvCxnSpPr>
            <a:cxnSpLocks/>
          </p:cNvCxnSpPr>
          <p:nvPr/>
        </p:nvCxnSpPr>
        <p:spPr>
          <a:xfrm>
            <a:off x="1035051" y="2849259"/>
            <a:ext cx="10121900" cy="0"/>
          </a:xfrm>
          <a:prstGeom prst="line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32" name="任意多边形 31">
            <a:extLst>
              <a:ext uri="{FF2B5EF4-FFF2-40B4-BE49-F238E27FC236}">
                <a16:creationId xmlns:a16="http://schemas.microsoft.com/office/drawing/2014/main" id="{F133FD8F-7496-1A42-005F-26BA927597B6}"/>
              </a:ext>
            </a:extLst>
          </p:cNvPr>
          <p:cNvSpPr/>
          <p:nvPr/>
        </p:nvSpPr>
        <p:spPr>
          <a:xfrm rot="5400000">
            <a:off x="727527" y="3802213"/>
            <a:ext cx="3111500" cy="1765300"/>
          </a:xfrm>
          <a:custGeom>
            <a:avLst/>
            <a:gdLst>
              <a:gd name="connsiteX0" fmla="*/ 2169904 w 3111500"/>
              <a:gd name="connsiteY0" fmla="*/ 887506 h 1765300"/>
              <a:gd name="connsiteX1" fmla="*/ 2444979 w 3111500"/>
              <a:gd name="connsiteY1" fmla="*/ 1162581 h 1765300"/>
              <a:gd name="connsiteX2" fmla="*/ 2720054 w 3111500"/>
              <a:gd name="connsiteY2" fmla="*/ 887506 h 1765300"/>
              <a:gd name="connsiteX3" fmla="*/ 2444979 w 3111500"/>
              <a:gd name="connsiteY3" fmla="*/ 612431 h 1765300"/>
              <a:gd name="connsiteX4" fmla="*/ 2169904 w 3111500"/>
              <a:gd name="connsiteY4" fmla="*/ 887506 h 1765300"/>
              <a:gd name="connsiteX5" fmla="*/ 0 w 3111500"/>
              <a:gd name="connsiteY5" fmla="*/ 1765300 h 1765300"/>
              <a:gd name="connsiteX6" fmla="*/ 0 w 3111500"/>
              <a:gd name="connsiteY6" fmla="*/ 0 h 1765300"/>
              <a:gd name="connsiteX7" fmla="*/ 2419344 w 3111500"/>
              <a:gd name="connsiteY7" fmla="*/ 0 h 1765300"/>
              <a:gd name="connsiteX8" fmla="*/ 3111500 w 3111500"/>
              <a:gd name="connsiteY8" fmla="*/ 882650 h 1765300"/>
              <a:gd name="connsiteX9" fmla="*/ 2419344 w 3111500"/>
              <a:gd name="connsiteY9" fmla="*/ 1765300 h 176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11500" h="1765300">
                <a:moveTo>
                  <a:pt x="2169904" y="887506"/>
                </a:moveTo>
                <a:cubicBezTo>
                  <a:pt x="2169904" y="1039426"/>
                  <a:pt x="2293059" y="1162581"/>
                  <a:pt x="2444979" y="1162581"/>
                </a:cubicBezTo>
                <a:cubicBezTo>
                  <a:pt x="2596899" y="1162581"/>
                  <a:pt x="2720054" y="1039426"/>
                  <a:pt x="2720054" y="887506"/>
                </a:cubicBezTo>
                <a:cubicBezTo>
                  <a:pt x="2720054" y="735586"/>
                  <a:pt x="2596899" y="612431"/>
                  <a:pt x="2444979" y="612431"/>
                </a:cubicBezTo>
                <a:cubicBezTo>
                  <a:pt x="2293059" y="612431"/>
                  <a:pt x="2169904" y="735586"/>
                  <a:pt x="2169904" y="887506"/>
                </a:cubicBezTo>
                <a:close/>
                <a:moveTo>
                  <a:pt x="0" y="1765300"/>
                </a:moveTo>
                <a:lnTo>
                  <a:pt x="0" y="0"/>
                </a:lnTo>
                <a:lnTo>
                  <a:pt x="2419344" y="0"/>
                </a:lnTo>
                <a:lnTo>
                  <a:pt x="3111500" y="882650"/>
                </a:lnTo>
                <a:lnTo>
                  <a:pt x="2419344" y="1765300"/>
                </a:lnTo>
                <a:close/>
              </a:path>
            </a:pathLst>
          </a:custGeom>
          <a:solidFill>
            <a:schemeClr val="accent5"/>
          </a:solidFill>
          <a:ln w="38100" cap="flat" cmpd="sng" algn="ctr">
            <a:noFill/>
            <a:prstDash val="solid"/>
            <a:miter lim="800000"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txBody>
          <a:bodyPr wrap="none" lIns="0" tIns="0" rIns="0" bIns="0" anchor="ctr"/>
          <a:lstStyle/>
          <a:p>
            <a:pPr algn="ctr" defTabSz="1344077"/>
            <a:endParaRPr lang="zh-CN" altLang="en-US" sz="6400" kern="0">
              <a:solidFill>
                <a:srgbClr val="29877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D3D4D3A0-269E-AAEB-8F4C-1E9A3B49631D}"/>
              </a:ext>
            </a:extLst>
          </p:cNvPr>
          <p:cNvSpPr txBox="1"/>
          <p:nvPr/>
        </p:nvSpPr>
        <p:spPr>
          <a:xfrm>
            <a:off x="1549743" y="3437585"/>
            <a:ext cx="1467068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zh-CN" dirty="0">
                <a:solidFill>
                  <a:srgbClr val="F0F0F0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Add title text</a:t>
            </a:r>
            <a:endParaRPr lang="zh-CN" altLang="en-US" dirty="0">
              <a:solidFill>
                <a:srgbClr val="F0F0F0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366BAD19-0393-807E-4A91-690BCE2D90D2}"/>
              </a:ext>
            </a:extLst>
          </p:cNvPr>
          <p:cNvSpPr txBox="1"/>
          <p:nvPr/>
        </p:nvSpPr>
        <p:spPr>
          <a:xfrm>
            <a:off x="1400629" y="4061371"/>
            <a:ext cx="1768537" cy="10156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FF230BC9-FA45-A0E2-0812-E7E6B6FA5900}"/>
              </a:ext>
            </a:extLst>
          </p:cNvPr>
          <p:cNvCxnSpPr/>
          <p:nvPr/>
        </p:nvCxnSpPr>
        <p:spPr>
          <a:xfrm>
            <a:off x="2281658" y="2849261"/>
            <a:ext cx="1620" cy="279853"/>
          </a:xfrm>
          <a:prstGeom prst="line">
            <a:avLst/>
          </a:prstGeom>
          <a:noFill/>
          <a:ln w="25400" cap="flat" cmpd="sng" algn="ctr">
            <a:solidFill>
              <a:schemeClr val="accent5"/>
            </a:solidFill>
            <a:prstDash val="sysDash"/>
            <a:miter lim="800000"/>
          </a:ln>
          <a:effectLst/>
        </p:spPr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DD4201EA-7218-79A7-BDFC-1F6B95C3167B}"/>
              </a:ext>
            </a:extLst>
          </p:cNvPr>
          <p:cNvCxnSpPr/>
          <p:nvPr/>
        </p:nvCxnSpPr>
        <p:spPr>
          <a:xfrm>
            <a:off x="4827382" y="2849261"/>
            <a:ext cx="1620" cy="279853"/>
          </a:xfrm>
          <a:prstGeom prst="line">
            <a:avLst/>
          </a:prstGeom>
          <a:noFill/>
          <a:ln w="25400" cap="flat" cmpd="sng" algn="ctr">
            <a:solidFill>
              <a:schemeClr val="accent3"/>
            </a:solidFill>
            <a:prstDash val="sysDash"/>
            <a:miter lim="800000"/>
          </a:ln>
          <a:effectLst/>
        </p:spPr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9ED0C05F-F9C1-3A17-B1DE-A82E32D8F0FB}"/>
              </a:ext>
            </a:extLst>
          </p:cNvPr>
          <p:cNvCxnSpPr/>
          <p:nvPr/>
        </p:nvCxnSpPr>
        <p:spPr>
          <a:xfrm>
            <a:off x="7361382" y="2849261"/>
            <a:ext cx="1620" cy="279853"/>
          </a:xfrm>
          <a:prstGeom prst="line">
            <a:avLst/>
          </a:prstGeom>
          <a:noFill/>
          <a:ln w="25400" cap="flat" cmpd="sng" algn="ctr">
            <a:solidFill>
              <a:schemeClr val="accent4"/>
            </a:solidFill>
            <a:prstDash val="sysDash"/>
            <a:miter lim="800000"/>
          </a:ln>
          <a:effectLst/>
        </p:spPr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2653244A-1AAA-9303-D387-7AE8727573D5}"/>
              </a:ext>
            </a:extLst>
          </p:cNvPr>
          <p:cNvCxnSpPr/>
          <p:nvPr/>
        </p:nvCxnSpPr>
        <p:spPr>
          <a:xfrm>
            <a:off x="9910343" y="2849261"/>
            <a:ext cx="1620" cy="279853"/>
          </a:xfrm>
          <a:prstGeom prst="line">
            <a:avLst/>
          </a:prstGeom>
          <a:noFill/>
          <a:ln w="25400" cap="flat" cmpd="sng" algn="ctr">
            <a:solidFill>
              <a:schemeClr val="accent1"/>
            </a:solidFill>
            <a:prstDash val="sysDash"/>
            <a:miter lim="800000"/>
          </a:ln>
          <a:effectLst/>
        </p:spPr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CD056239-8371-D0BB-3875-4788BA16CB9A}"/>
              </a:ext>
            </a:extLst>
          </p:cNvPr>
          <p:cNvCxnSpPr>
            <a:cxnSpLocks/>
          </p:cNvCxnSpPr>
          <p:nvPr/>
        </p:nvCxnSpPr>
        <p:spPr>
          <a:xfrm>
            <a:off x="2114992" y="3890850"/>
            <a:ext cx="288032" cy="0"/>
          </a:xfrm>
          <a:prstGeom prst="line">
            <a:avLst/>
          </a:prstGeom>
          <a:noFill/>
          <a:ln w="25400" cap="flat" cmpd="sng" algn="ctr">
            <a:solidFill>
              <a:srgbClr val="F0F0F0"/>
            </a:solidFill>
            <a:prstDash val="solid"/>
            <a:miter lim="800000"/>
          </a:ln>
          <a:effectLst/>
        </p:spPr>
      </p:cxnSp>
      <p:sp>
        <p:nvSpPr>
          <p:cNvPr id="40" name="文本框 39">
            <a:extLst>
              <a:ext uri="{FF2B5EF4-FFF2-40B4-BE49-F238E27FC236}">
                <a16:creationId xmlns:a16="http://schemas.microsoft.com/office/drawing/2014/main" id="{C8C33047-BEDA-1FA0-AC7D-FAD14D735F48}"/>
              </a:ext>
            </a:extLst>
          </p:cNvPr>
          <p:cNvSpPr txBox="1"/>
          <p:nvPr/>
        </p:nvSpPr>
        <p:spPr>
          <a:xfrm>
            <a:off x="4538965" y="5417317"/>
            <a:ext cx="550151" cy="307777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02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41" name="任意多边形 40">
            <a:extLst>
              <a:ext uri="{FF2B5EF4-FFF2-40B4-BE49-F238E27FC236}">
                <a16:creationId xmlns:a16="http://schemas.microsoft.com/office/drawing/2014/main" id="{991945B8-B4A7-1D85-4F54-8621A19606E1}"/>
              </a:ext>
            </a:extLst>
          </p:cNvPr>
          <p:cNvSpPr/>
          <p:nvPr/>
        </p:nvSpPr>
        <p:spPr>
          <a:xfrm rot="5400000">
            <a:off x="3259909" y="3802213"/>
            <a:ext cx="3111500" cy="1765300"/>
          </a:xfrm>
          <a:custGeom>
            <a:avLst/>
            <a:gdLst>
              <a:gd name="connsiteX0" fmla="*/ 2169904 w 3111500"/>
              <a:gd name="connsiteY0" fmla="*/ 887506 h 1765300"/>
              <a:gd name="connsiteX1" fmla="*/ 2444979 w 3111500"/>
              <a:gd name="connsiteY1" fmla="*/ 1162581 h 1765300"/>
              <a:gd name="connsiteX2" fmla="*/ 2720054 w 3111500"/>
              <a:gd name="connsiteY2" fmla="*/ 887506 h 1765300"/>
              <a:gd name="connsiteX3" fmla="*/ 2444979 w 3111500"/>
              <a:gd name="connsiteY3" fmla="*/ 612431 h 1765300"/>
              <a:gd name="connsiteX4" fmla="*/ 2169904 w 3111500"/>
              <a:gd name="connsiteY4" fmla="*/ 887506 h 1765300"/>
              <a:gd name="connsiteX5" fmla="*/ 0 w 3111500"/>
              <a:gd name="connsiteY5" fmla="*/ 1765300 h 1765300"/>
              <a:gd name="connsiteX6" fmla="*/ 0 w 3111500"/>
              <a:gd name="connsiteY6" fmla="*/ 0 h 1765300"/>
              <a:gd name="connsiteX7" fmla="*/ 2419344 w 3111500"/>
              <a:gd name="connsiteY7" fmla="*/ 0 h 1765300"/>
              <a:gd name="connsiteX8" fmla="*/ 3111500 w 3111500"/>
              <a:gd name="connsiteY8" fmla="*/ 882650 h 1765300"/>
              <a:gd name="connsiteX9" fmla="*/ 2419344 w 3111500"/>
              <a:gd name="connsiteY9" fmla="*/ 1765300 h 176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11500" h="1765300">
                <a:moveTo>
                  <a:pt x="2169904" y="887506"/>
                </a:moveTo>
                <a:cubicBezTo>
                  <a:pt x="2169904" y="1039426"/>
                  <a:pt x="2293059" y="1162581"/>
                  <a:pt x="2444979" y="1162581"/>
                </a:cubicBezTo>
                <a:cubicBezTo>
                  <a:pt x="2596899" y="1162581"/>
                  <a:pt x="2720054" y="1039426"/>
                  <a:pt x="2720054" y="887506"/>
                </a:cubicBezTo>
                <a:cubicBezTo>
                  <a:pt x="2720054" y="735586"/>
                  <a:pt x="2596899" y="612431"/>
                  <a:pt x="2444979" y="612431"/>
                </a:cubicBezTo>
                <a:cubicBezTo>
                  <a:pt x="2293059" y="612431"/>
                  <a:pt x="2169904" y="735586"/>
                  <a:pt x="2169904" y="887506"/>
                </a:cubicBezTo>
                <a:close/>
                <a:moveTo>
                  <a:pt x="0" y="1765300"/>
                </a:moveTo>
                <a:lnTo>
                  <a:pt x="0" y="0"/>
                </a:lnTo>
                <a:lnTo>
                  <a:pt x="2419344" y="0"/>
                </a:lnTo>
                <a:lnTo>
                  <a:pt x="3111500" y="882650"/>
                </a:lnTo>
                <a:lnTo>
                  <a:pt x="2419344" y="1765300"/>
                </a:lnTo>
                <a:close/>
              </a:path>
            </a:pathLst>
          </a:custGeom>
          <a:solidFill>
            <a:schemeClr val="accent3"/>
          </a:solidFill>
          <a:ln w="38100" cap="flat" cmpd="sng" algn="ctr">
            <a:noFill/>
            <a:prstDash val="solid"/>
            <a:miter lim="800000"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txBody>
          <a:bodyPr wrap="none" lIns="0" tIns="0" rIns="0" bIns="0" anchor="ctr"/>
          <a:lstStyle/>
          <a:p>
            <a:pPr algn="ctr" defTabSz="1344077"/>
            <a:endParaRPr lang="zh-CN" altLang="en-US" sz="6400" kern="0">
              <a:solidFill>
                <a:srgbClr val="29877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4B75A81E-9CC6-7FC0-086D-5005B3CADADC}"/>
              </a:ext>
            </a:extLst>
          </p:cNvPr>
          <p:cNvSpPr txBox="1"/>
          <p:nvPr/>
        </p:nvSpPr>
        <p:spPr>
          <a:xfrm>
            <a:off x="4082125" y="3437585"/>
            <a:ext cx="1467068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zh-CN" dirty="0">
                <a:solidFill>
                  <a:srgbClr val="F0F0F0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Add title text</a:t>
            </a:r>
            <a:endParaRPr lang="zh-CN" altLang="en-US" dirty="0">
              <a:solidFill>
                <a:srgbClr val="F0F0F0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40DEC8E6-99C4-6223-ABF0-4044970EEBD2}"/>
              </a:ext>
            </a:extLst>
          </p:cNvPr>
          <p:cNvSpPr txBox="1"/>
          <p:nvPr/>
        </p:nvSpPr>
        <p:spPr>
          <a:xfrm>
            <a:off x="3933009" y="4061371"/>
            <a:ext cx="1768537" cy="10156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DB90541E-0B31-97E4-A229-315516FF2BB2}"/>
              </a:ext>
            </a:extLst>
          </p:cNvPr>
          <p:cNvCxnSpPr>
            <a:cxnSpLocks/>
          </p:cNvCxnSpPr>
          <p:nvPr/>
        </p:nvCxnSpPr>
        <p:spPr>
          <a:xfrm>
            <a:off x="4644459" y="3898919"/>
            <a:ext cx="288032" cy="0"/>
          </a:xfrm>
          <a:prstGeom prst="line">
            <a:avLst/>
          </a:prstGeom>
          <a:noFill/>
          <a:ln w="25400" cap="flat" cmpd="sng" algn="ctr">
            <a:solidFill>
              <a:srgbClr val="F0F0F0"/>
            </a:solidFill>
            <a:prstDash val="solid"/>
            <a:miter lim="800000"/>
          </a:ln>
          <a:effectLst/>
        </p:spPr>
      </p:cxnSp>
      <p:sp>
        <p:nvSpPr>
          <p:cNvPr id="45" name="文本框 44">
            <a:extLst>
              <a:ext uri="{FF2B5EF4-FFF2-40B4-BE49-F238E27FC236}">
                <a16:creationId xmlns:a16="http://schemas.microsoft.com/office/drawing/2014/main" id="{BF6490CD-56CA-0AA3-CE65-2FFF8229550C}"/>
              </a:ext>
            </a:extLst>
          </p:cNvPr>
          <p:cNvSpPr txBox="1"/>
          <p:nvPr/>
        </p:nvSpPr>
        <p:spPr>
          <a:xfrm>
            <a:off x="7071344" y="5417317"/>
            <a:ext cx="550151" cy="307777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03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46" name="任意多边形 45">
            <a:extLst>
              <a:ext uri="{FF2B5EF4-FFF2-40B4-BE49-F238E27FC236}">
                <a16:creationId xmlns:a16="http://schemas.microsoft.com/office/drawing/2014/main" id="{3B6F1F2C-8F15-6AC9-CE65-4A7FCEAD80AD}"/>
              </a:ext>
            </a:extLst>
          </p:cNvPr>
          <p:cNvSpPr/>
          <p:nvPr/>
        </p:nvSpPr>
        <p:spPr>
          <a:xfrm rot="5400000">
            <a:off x="5792289" y="3802213"/>
            <a:ext cx="3111500" cy="1765300"/>
          </a:xfrm>
          <a:custGeom>
            <a:avLst/>
            <a:gdLst>
              <a:gd name="connsiteX0" fmla="*/ 2169904 w 3111500"/>
              <a:gd name="connsiteY0" fmla="*/ 887506 h 1765300"/>
              <a:gd name="connsiteX1" fmla="*/ 2444979 w 3111500"/>
              <a:gd name="connsiteY1" fmla="*/ 1162581 h 1765300"/>
              <a:gd name="connsiteX2" fmla="*/ 2720054 w 3111500"/>
              <a:gd name="connsiteY2" fmla="*/ 887506 h 1765300"/>
              <a:gd name="connsiteX3" fmla="*/ 2444979 w 3111500"/>
              <a:gd name="connsiteY3" fmla="*/ 612431 h 1765300"/>
              <a:gd name="connsiteX4" fmla="*/ 2169904 w 3111500"/>
              <a:gd name="connsiteY4" fmla="*/ 887506 h 1765300"/>
              <a:gd name="connsiteX5" fmla="*/ 0 w 3111500"/>
              <a:gd name="connsiteY5" fmla="*/ 1765300 h 1765300"/>
              <a:gd name="connsiteX6" fmla="*/ 0 w 3111500"/>
              <a:gd name="connsiteY6" fmla="*/ 0 h 1765300"/>
              <a:gd name="connsiteX7" fmla="*/ 2419344 w 3111500"/>
              <a:gd name="connsiteY7" fmla="*/ 0 h 1765300"/>
              <a:gd name="connsiteX8" fmla="*/ 3111500 w 3111500"/>
              <a:gd name="connsiteY8" fmla="*/ 882650 h 1765300"/>
              <a:gd name="connsiteX9" fmla="*/ 2419344 w 3111500"/>
              <a:gd name="connsiteY9" fmla="*/ 1765300 h 176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11500" h="1765300">
                <a:moveTo>
                  <a:pt x="2169904" y="887506"/>
                </a:moveTo>
                <a:cubicBezTo>
                  <a:pt x="2169904" y="1039426"/>
                  <a:pt x="2293059" y="1162581"/>
                  <a:pt x="2444979" y="1162581"/>
                </a:cubicBezTo>
                <a:cubicBezTo>
                  <a:pt x="2596899" y="1162581"/>
                  <a:pt x="2720054" y="1039426"/>
                  <a:pt x="2720054" y="887506"/>
                </a:cubicBezTo>
                <a:cubicBezTo>
                  <a:pt x="2720054" y="735586"/>
                  <a:pt x="2596899" y="612431"/>
                  <a:pt x="2444979" y="612431"/>
                </a:cubicBezTo>
                <a:cubicBezTo>
                  <a:pt x="2293059" y="612431"/>
                  <a:pt x="2169904" y="735586"/>
                  <a:pt x="2169904" y="887506"/>
                </a:cubicBezTo>
                <a:close/>
                <a:moveTo>
                  <a:pt x="0" y="1765300"/>
                </a:moveTo>
                <a:lnTo>
                  <a:pt x="0" y="0"/>
                </a:lnTo>
                <a:lnTo>
                  <a:pt x="2419344" y="0"/>
                </a:lnTo>
                <a:lnTo>
                  <a:pt x="3111500" y="882650"/>
                </a:lnTo>
                <a:lnTo>
                  <a:pt x="2419344" y="1765300"/>
                </a:lnTo>
                <a:close/>
              </a:path>
            </a:pathLst>
          </a:custGeom>
          <a:solidFill>
            <a:schemeClr val="accent4"/>
          </a:solidFill>
          <a:ln w="38100" cap="flat" cmpd="sng" algn="ctr">
            <a:noFill/>
            <a:prstDash val="solid"/>
            <a:miter lim="800000"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txBody>
          <a:bodyPr wrap="none" lIns="0" tIns="0" rIns="0" bIns="0" anchor="ctr"/>
          <a:lstStyle/>
          <a:p>
            <a:pPr algn="ctr" defTabSz="1344077"/>
            <a:endParaRPr lang="zh-CN" altLang="en-US" sz="6400" kern="0">
              <a:solidFill>
                <a:srgbClr val="29877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87AECD7B-D6E7-EE63-DD46-F926483A4E70}"/>
              </a:ext>
            </a:extLst>
          </p:cNvPr>
          <p:cNvSpPr txBox="1"/>
          <p:nvPr/>
        </p:nvSpPr>
        <p:spPr>
          <a:xfrm>
            <a:off x="6614506" y="3437585"/>
            <a:ext cx="1467068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zh-CN" dirty="0">
                <a:solidFill>
                  <a:srgbClr val="F0F0F0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Add title text</a:t>
            </a:r>
            <a:endParaRPr lang="zh-CN" altLang="en-US" dirty="0">
              <a:solidFill>
                <a:srgbClr val="F0F0F0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06A03E80-3709-230B-1925-0434E7182BAF}"/>
              </a:ext>
            </a:extLst>
          </p:cNvPr>
          <p:cNvSpPr txBox="1"/>
          <p:nvPr/>
        </p:nvSpPr>
        <p:spPr>
          <a:xfrm>
            <a:off x="6465390" y="4061371"/>
            <a:ext cx="1768537" cy="10156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BE4CC317-CF57-97E3-7A06-8E10137F4466}"/>
              </a:ext>
            </a:extLst>
          </p:cNvPr>
          <p:cNvCxnSpPr>
            <a:cxnSpLocks/>
          </p:cNvCxnSpPr>
          <p:nvPr/>
        </p:nvCxnSpPr>
        <p:spPr>
          <a:xfrm>
            <a:off x="7176840" y="3898919"/>
            <a:ext cx="288032" cy="0"/>
          </a:xfrm>
          <a:prstGeom prst="line">
            <a:avLst/>
          </a:prstGeom>
          <a:noFill/>
          <a:ln w="25400" cap="flat" cmpd="sng" algn="ctr">
            <a:solidFill>
              <a:srgbClr val="F0F0F0"/>
            </a:solidFill>
            <a:prstDash val="solid"/>
            <a:miter lim="800000"/>
          </a:ln>
          <a:effectLst/>
        </p:spPr>
      </p:cxnSp>
      <p:sp>
        <p:nvSpPr>
          <p:cNvPr id="50" name="文本框 49">
            <a:extLst>
              <a:ext uri="{FF2B5EF4-FFF2-40B4-BE49-F238E27FC236}">
                <a16:creationId xmlns:a16="http://schemas.microsoft.com/office/drawing/2014/main" id="{FEBE8EB3-0387-790C-D948-EAE8730D97CE}"/>
              </a:ext>
            </a:extLst>
          </p:cNvPr>
          <p:cNvSpPr txBox="1"/>
          <p:nvPr/>
        </p:nvSpPr>
        <p:spPr>
          <a:xfrm>
            <a:off x="9603726" y="5417317"/>
            <a:ext cx="550151" cy="307777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04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51" name="任意多边形 50">
            <a:extLst>
              <a:ext uri="{FF2B5EF4-FFF2-40B4-BE49-F238E27FC236}">
                <a16:creationId xmlns:a16="http://schemas.microsoft.com/office/drawing/2014/main" id="{C380D731-4C5E-45D7-DEA0-50513F2983DA}"/>
              </a:ext>
            </a:extLst>
          </p:cNvPr>
          <p:cNvSpPr/>
          <p:nvPr/>
        </p:nvSpPr>
        <p:spPr>
          <a:xfrm rot="5400000">
            <a:off x="8324670" y="3802213"/>
            <a:ext cx="3111500" cy="1765300"/>
          </a:xfrm>
          <a:custGeom>
            <a:avLst/>
            <a:gdLst>
              <a:gd name="connsiteX0" fmla="*/ 2169904 w 3111500"/>
              <a:gd name="connsiteY0" fmla="*/ 887506 h 1765300"/>
              <a:gd name="connsiteX1" fmla="*/ 2444979 w 3111500"/>
              <a:gd name="connsiteY1" fmla="*/ 1162581 h 1765300"/>
              <a:gd name="connsiteX2" fmla="*/ 2720054 w 3111500"/>
              <a:gd name="connsiteY2" fmla="*/ 887506 h 1765300"/>
              <a:gd name="connsiteX3" fmla="*/ 2444979 w 3111500"/>
              <a:gd name="connsiteY3" fmla="*/ 612431 h 1765300"/>
              <a:gd name="connsiteX4" fmla="*/ 2169904 w 3111500"/>
              <a:gd name="connsiteY4" fmla="*/ 887506 h 1765300"/>
              <a:gd name="connsiteX5" fmla="*/ 0 w 3111500"/>
              <a:gd name="connsiteY5" fmla="*/ 1765300 h 1765300"/>
              <a:gd name="connsiteX6" fmla="*/ 0 w 3111500"/>
              <a:gd name="connsiteY6" fmla="*/ 0 h 1765300"/>
              <a:gd name="connsiteX7" fmla="*/ 2419344 w 3111500"/>
              <a:gd name="connsiteY7" fmla="*/ 0 h 1765300"/>
              <a:gd name="connsiteX8" fmla="*/ 3111500 w 3111500"/>
              <a:gd name="connsiteY8" fmla="*/ 882650 h 1765300"/>
              <a:gd name="connsiteX9" fmla="*/ 2419344 w 3111500"/>
              <a:gd name="connsiteY9" fmla="*/ 1765300 h 176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11500" h="1765300">
                <a:moveTo>
                  <a:pt x="2169904" y="887506"/>
                </a:moveTo>
                <a:cubicBezTo>
                  <a:pt x="2169904" y="1039426"/>
                  <a:pt x="2293059" y="1162581"/>
                  <a:pt x="2444979" y="1162581"/>
                </a:cubicBezTo>
                <a:cubicBezTo>
                  <a:pt x="2596899" y="1162581"/>
                  <a:pt x="2720054" y="1039426"/>
                  <a:pt x="2720054" y="887506"/>
                </a:cubicBezTo>
                <a:cubicBezTo>
                  <a:pt x="2720054" y="735586"/>
                  <a:pt x="2596899" y="612431"/>
                  <a:pt x="2444979" y="612431"/>
                </a:cubicBezTo>
                <a:cubicBezTo>
                  <a:pt x="2293059" y="612431"/>
                  <a:pt x="2169904" y="735586"/>
                  <a:pt x="2169904" y="887506"/>
                </a:cubicBezTo>
                <a:close/>
                <a:moveTo>
                  <a:pt x="0" y="1765300"/>
                </a:moveTo>
                <a:lnTo>
                  <a:pt x="0" y="0"/>
                </a:lnTo>
                <a:lnTo>
                  <a:pt x="2419344" y="0"/>
                </a:lnTo>
                <a:lnTo>
                  <a:pt x="3111500" y="882650"/>
                </a:lnTo>
                <a:lnTo>
                  <a:pt x="2419344" y="1765300"/>
                </a:lnTo>
                <a:close/>
              </a:path>
            </a:pathLst>
          </a:custGeom>
          <a:solidFill>
            <a:schemeClr val="accent1"/>
          </a:solidFill>
          <a:ln w="38100" cap="flat" cmpd="sng" algn="ctr">
            <a:noFill/>
            <a:prstDash val="solid"/>
            <a:miter lim="800000"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txBody>
          <a:bodyPr wrap="none" lIns="0" tIns="0" rIns="0" bIns="0" anchor="ctr"/>
          <a:lstStyle/>
          <a:p>
            <a:pPr algn="ctr" defTabSz="1344077"/>
            <a:endParaRPr lang="zh-CN" altLang="en-US" sz="6400" kern="0">
              <a:solidFill>
                <a:srgbClr val="29877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1C41E46D-ABCC-A834-9A00-EB7F7C90E994}"/>
              </a:ext>
            </a:extLst>
          </p:cNvPr>
          <p:cNvSpPr txBox="1"/>
          <p:nvPr/>
        </p:nvSpPr>
        <p:spPr>
          <a:xfrm>
            <a:off x="9146887" y="3437585"/>
            <a:ext cx="1467068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zh-CN" dirty="0">
                <a:solidFill>
                  <a:srgbClr val="F0F0F0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Add title text</a:t>
            </a:r>
            <a:endParaRPr lang="zh-CN" altLang="en-US" dirty="0">
              <a:solidFill>
                <a:srgbClr val="F0F0F0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65480CA0-2075-FE62-6B38-717CFC23C064}"/>
              </a:ext>
            </a:extLst>
          </p:cNvPr>
          <p:cNvSpPr txBox="1"/>
          <p:nvPr/>
        </p:nvSpPr>
        <p:spPr>
          <a:xfrm>
            <a:off x="8997772" y="4061371"/>
            <a:ext cx="1768537" cy="10156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2A1981FC-44BD-208E-037C-F0FA6246DDAD}"/>
              </a:ext>
            </a:extLst>
          </p:cNvPr>
          <p:cNvCxnSpPr>
            <a:cxnSpLocks/>
          </p:cNvCxnSpPr>
          <p:nvPr/>
        </p:nvCxnSpPr>
        <p:spPr>
          <a:xfrm>
            <a:off x="9709221" y="3898919"/>
            <a:ext cx="288032" cy="0"/>
          </a:xfrm>
          <a:prstGeom prst="line">
            <a:avLst/>
          </a:prstGeom>
          <a:noFill/>
          <a:ln w="25400" cap="flat" cmpd="sng" algn="ctr">
            <a:solidFill>
              <a:srgbClr val="F0F0F0"/>
            </a:solidFill>
            <a:prstDash val="solid"/>
            <a:miter lim="800000"/>
          </a:ln>
          <a:effectLst/>
        </p:spPr>
      </p:cxnSp>
      <p:sp>
        <p:nvSpPr>
          <p:cNvPr id="55" name="文本框 54">
            <a:extLst>
              <a:ext uri="{FF2B5EF4-FFF2-40B4-BE49-F238E27FC236}">
                <a16:creationId xmlns:a16="http://schemas.microsoft.com/office/drawing/2014/main" id="{D52E2D25-08BD-6EC7-77FF-E310ADA6574F}"/>
              </a:ext>
            </a:extLst>
          </p:cNvPr>
          <p:cNvSpPr txBox="1"/>
          <p:nvPr/>
        </p:nvSpPr>
        <p:spPr>
          <a:xfrm>
            <a:off x="1035052" y="1846188"/>
            <a:ext cx="10121899" cy="453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汉仪典雅体简" panose="00020600040101010101" pitchFamily="18" charset="-122"/>
                <a:sym typeface="思源黑体 CN Normal" panose="020B0400000000000000" pitchFamily="34" charset="-122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汉仪典雅体简" panose="00020600040101010101" pitchFamily="18" charset="-122"/>
              <a:sym typeface="思源黑体 CN Normal" panose="020B0400000000000000" pitchFamily="34" charset="-122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3798157" y="525038"/>
            <a:ext cx="4581347" cy="815778"/>
            <a:chOff x="3798158" y="397135"/>
            <a:chExt cx="4581346" cy="815778"/>
          </a:xfrm>
        </p:grpSpPr>
        <p:sp>
          <p:nvSpPr>
            <p:cNvPr id="57" name="TextBox 55"/>
            <p:cNvSpPr txBox="1"/>
            <p:nvPr/>
          </p:nvSpPr>
          <p:spPr>
            <a:xfrm>
              <a:off x="4727242" y="397135"/>
              <a:ext cx="2723178" cy="561682"/>
            </a:xfrm>
            <a:prstGeom prst="rect">
              <a:avLst/>
            </a:prstGeom>
            <a:noFill/>
          </p:spPr>
          <p:txBody>
            <a:bodyPr wrap="square" lIns="68571" tIns="34285" rIns="68571" bIns="34285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思源黑体" panose="020B0500000000000000" pitchFamily="34" charset="-122"/>
                  <a:ea typeface="思源黑体" panose="020B0500000000000000" pitchFamily="34" charset="-122"/>
                  <a:cs typeface="Aparajita" panose="020B0604020202020204" pitchFamily="34" charset="0"/>
                </a:rPr>
                <a:t>Add title text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cs typeface="Aparajita" panose="020B0604020202020204" pitchFamily="34" charset="0"/>
              </a:endParaRPr>
            </a:p>
          </p:txBody>
        </p:sp>
        <p:sp>
          <p:nvSpPr>
            <p:cNvPr id="58" name="PA-文本框 50">
              <a:extLst>
                <a:ext uri="{FF2B5EF4-FFF2-40B4-BE49-F238E27FC236}">
                  <a16:creationId xmlns:a16="http://schemas.microsoft.com/office/drawing/2014/main" id="{46630D7B-4BA5-4989-8F72-A67D800FFF51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798158" y="889748"/>
              <a:ext cx="458134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tx1">
                      <a:lumMod val="85000"/>
                      <a:lumOff val="15000"/>
                      <a:alpha val="7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Introduction of atmospheric business stable company publicity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3077688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 animBg="1"/>
      <p:bldP spid="33" grpId="0"/>
      <p:bldP spid="34" grpId="0"/>
      <p:bldP spid="40" grpId="0"/>
      <p:bldP spid="41" grpId="0" animBg="1"/>
      <p:bldP spid="42" grpId="0"/>
      <p:bldP spid="43" grpId="0"/>
      <p:bldP spid="45" grpId="0"/>
      <p:bldP spid="46" grpId="0" animBg="1"/>
      <p:bldP spid="47" grpId="0"/>
      <p:bldP spid="48" grpId="0"/>
      <p:bldP spid="50" grpId="0"/>
      <p:bldP spid="51" grpId="0" animBg="1"/>
      <p:bldP spid="52" grpId="0"/>
      <p:bldP spid="53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>
            <a:extLst>
              <a:ext uri="{FF2B5EF4-FFF2-40B4-BE49-F238E27FC236}">
                <a16:creationId xmlns:a16="http://schemas.microsoft.com/office/drawing/2014/main" id="{F7BA893A-7E8C-8D32-287A-1B863B0B907F}"/>
              </a:ext>
            </a:extLst>
          </p:cNvPr>
          <p:cNvSpPr/>
          <p:nvPr/>
        </p:nvSpPr>
        <p:spPr>
          <a:xfrm>
            <a:off x="8318500" y="1957401"/>
            <a:ext cx="3200400" cy="177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chemeClr val="accent5"/>
            </a:solidFill>
            <a:prstDash val="solid"/>
            <a:miter lim="800000"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zh-CN" altLang="en-US" sz="1600" u="sng" kern="0">
              <a:solidFill>
                <a:srgbClr val="FFFFFF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EC2B014-819C-796C-532B-ACB21081C7BD}"/>
              </a:ext>
            </a:extLst>
          </p:cNvPr>
          <p:cNvSpPr txBox="1"/>
          <p:nvPr/>
        </p:nvSpPr>
        <p:spPr>
          <a:xfrm>
            <a:off x="8625113" y="2670997"/>
            <a:ext cx="144270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altLang="zh-CN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 CN Normal" panose="020B0400000000000000" pitchFamily="34" charset="-122"/>
              </a:rPr>
              <a:t>Add title text</a:t>
            </a:r>
            <a:endParaRPr lang="zh-CN" altLang="en-US" kern="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A032CA8-A9EA-505E-2ECD-1018E99867FD}"/>
              </a:ext>
            </a:extLst>
          </p:cNvPr>
          <p:cNvSpPr txBox="1"/>
          <p:nvPr/>
        </p:nvSpPr>
        <p:spPr>
          <a:xfrm>
            <a:off x="8625115" y="3059644"/>
            <a:ext cx="2358572" cy="5328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E7111C91-6BD5-61CA-18F1-34F337AB79C4}"/>
              </a:ext>
            </a:extLst>
          </p:cNvPr>
          <p:cNvSpPr/>
          <p:nvPr/>
        </p:nvSpPr>
        <p:spPr>
          <a:xfrm>
            <a:off x="8318500" y="4308715"/>
            <a:ext cx="3200400" cy="177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B12429"/>
            </a:solidFill>
            <a:prstDash val="solid"/>
            <a:miter lim="800000"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zh-CN" altLang="en-US" sz="1600" u="sng" kern="0" dirty="0">
              <a:solidFill>
                <a:srgbClr val="FFFFFF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6A984FA-8695-AFA1-2A92-17D9AA5A24DC}"/>
              </a:ext>
            </a:extLst>
          </p:cNvPr>
          <p:cNvSpPr txBox="1"/>
          <p:nvPr/>
        </p:nvSpPr>
        <p:spPr>
          <a:xfrm>
            <a:off x="8625113" y="5028845"/>
            <a:ext cx="144270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altLang="zh-CN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 CN Normal" panose="020B0400000000000000" pitchFamily="34" charset="-122"/>
              </a:rPr>
              <a:t>Add title text</a:t>
            </a:r>
            <a:endParaRPr lang="zh-CN" altLang="en-US" kern="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545A3AB-A705-468E-2D40-7017B4B2EE88}"/>
              </a:ext>
            </a:extLst>
          </p:cNvPr>
          <p:cNvSpPr txBox="1"/>
          <p:nvPr/>
        </p:nvSpPr>
        <p:spPr>
          <a:xfrm>
            <a:off x="8625115" y="5417492"/>
            <a:ext cx="2358572" cy="5328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2821ABCE-E394-9B12-882E-BE8FB398E40B}"/>
              </a:ext>
            </a:extLst>
          </p:cNvPr>
          <p:cNvSpPr/>
          <p:nvPr/>
        </p:nvSpPr>
        <p:spPr>
          <a:xfrm>
            <a:off x="4489451" y="1957401"/>
            <a:ext cx="3200400" cy="17780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kern="0">
              <a:solidFill>
                <a:srgbClr val="000000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B07EB09-5A28-1A70-AF25-EC5774F95D7F}"/>
              </a:ext>
            </a:extLst>
          </p:cNvPr>
          <p:cNvSpPr txBox="1"/>
          <p:nvPr/>
        </p:nvSpPr>
        <p:spPr>
          <a:xfrm>
            <a:off x="4796063" y="2670997"/>
            <a:ext cx="144270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altLang="zh-CN" kern="0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 CN Normal" panose="020B0400000000000000" pitchFamily="34" charset="-122"/>
              </a:rPr>
              <a:t>Add title text</a:t>
            </a:r>
            <a:endParaRPr lang="zh-CN" altLang="en-US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6029435-C7A2-B21E-4F42-EAB19F26F145}"/>
              </a:ext>
            </a:extLst>
          </p:cNvPr>
          <p:cNvSpPr txBox="1"/>
          <p:nvPr/>
        </p:nvSpPr>
        <p:spPr>
          <a:xfrm>
            <a:off x="4796063" y="3059644"/>
            <a:ext cx="2358572" cy="5328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sz="140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1" name="圆角矩形 10">
            <a:extLst>
              <a:ext uri="{FF2B5EF4-FFF2-40B4-BE49-F238E27FC236}">
                <a16:creationId xmlns:a16="http://schemas.microsoft.com/office/drawing/2014/main" id="{A915ED5C-5F60-C246-596C-6A6A4A42823E}"/>
              </a:ext>
            </a:extLst>
          </p:cNvPr>
          <p:cNvSpPr/>
          <p:nvPr/>
        </p:nvSpPr>
        <p:spPr>
          <a:xfrm>
            <a:off x="660400" y="1957401"/>
            <a:ext cx="3200400" cy="177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chemeClr val="accent4"/>
            </a:solidFill>
            <a:prstDash val="solid"/>
            <a:miter lim="800000"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zh-CN" altLang="en-US" sz="1600" u="sng" kern="0">
              <a:solidFill>
                <a:srgbClr val="FFFFFF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D921403-455D-83D0-10F0-D456F15460BF}"/>
              </a:ext>
            </a:extLst>
          </p:cNvPr>
          <p:cNvSpPr txBox="1"/>
          <p:nvPr/>
        </p:nvSpPr>
        <p:spPr>
          <a:xfrm>
            <a:off x="967013" y="2670997"/>
            <a:ext cx="144270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altLang="zh-CN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 CN Normal" panose="020B0400000000000000" pitchFamily="34" charset="-122"/>
              </a:rPr>
              <a:t>Add title text</a:t>
            </a:r>
            <a:endParaRPr lang="zh-CN" altLang="en-US" kern="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FAF5617-ADEB-0DAE-ED04-7F6123150B54}"/>
              </a:ext>
            </a:extLst>
          </p:cNvPr>
          <p:cNvSpPr txBox="1"/>
          <p:nvPr/>
        </p:nvSpPr>
        <p:spPr>
          <a:xfrm>
            <a:off x="967015" y="3059644"/>
            <a:ext cx="2358572" cy="5328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4" name="圆角矩形 13">
            <a:extLst>
              <a:ext uri="{FF2B5EF4-FFF2-40B4-BE49-F238E27FC236}">
                <a16:creationId xmlns:a16="http://schemas.microsoft.com/office/drawing/2014/main" id="{DFC015DD-8EBA-A551-4CEA-E1BE6280976C}"/>
              </a:ext>
            </a:extLst>
          </p:cNvPr>
          <p:cNvSpPr/>
          <p:nvPr/>
        </p:nvSpPr>
        <p:spPr>
          <a:xfrm>
            <a:off x="660400" y="4308715"/>
            <a:ext cx="3200400" cy="177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zh-CN" altLang="en-US" sz="1600" u="sng" kern="0" dirty="0">
              <a:solidFill>
                <a:srgbClr val="FFFFFF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1ABA07D-C14F-D6FA-4D24-49FDF27B6518}"/>
              </a:ext>
            </a:extLst>
          </p:cNvPr>
          <p:cNvSpPr txBox="1"/>
          <p:nvPr/>
        </p:nvSpPr>
        <p:spPr>
          <a:xfrm>
            <a:off x="967013" y="5028845"/>
            <a:ext cx="144270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altLang="zh-CN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 CN Normal" panose="020B0400000000000000" pitchFamily="34" charset="-122"/>
              </a:rPr>
              <a:t>Add title text</a:t>
            </a:r>
            <a:endParaRPr lang="zh-CN" altLang="en-US" kern="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8DCE3C1-5D2F-ECA1-0017-2970BD028943}"/>
              </a:ext>
            </a:extLst>
          </p:cNvPr>
          <p:cNvSpPr txBox="1"/>
          <p:nvPr/>
        </p:nvSpPr>
        <p:spPr>
          <a:xfrm>
            <a:off x="967015" y="5417492"/>
            <a:ext cx="2358572" cy="5328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7" name="圆角矩形 16">
            <a:extLst>
              <a:ext uri="{FF2B5EF4-FFF2-40B4-BE49-F238E27FC236}">
                <a16:creationId xmlns:a16="http://schemas.microsoft.com/office/drawing/2014/main" id="{634C9662-1DBD-5C38-1C80-98D549D69E1E}"/>
              </a:ext>
            </a:extLst>
          </p:cNvPr>
          <p:cNvSpPr/>
          <p:nvPr/>
        </p:nvSpPr>
        <p:spPr>
          <a:xfrm>
            <a:off x="4489451" y="4308715"/>
            <a:ext cx="3200400" cy="177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chemeClr val="accent3"/>
            </a:solidFill>
            <a:prstDash val="solid"/>
            <a:miter lim="800000"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zh-CN" altLang="en-US" sz="1600" u="sng" kern="0" dirty="0">
              <a:solidFill>
                <a:srgbClr val="FFFFFF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4921CB2-D8D0-1C49-9AAA-F59CBD42B27B}"/>
              </a:ext>
            </a:extLst>
          </p:cNvPr>
          <p:cNvSpPr txBox="1"/>
          <p:nvPr/>
        </p:nvSpPr>
        <p:spPr>
          <a:xfrm>
            <a:off x="4796063" y="5028845"/>
            <a:ext cx="144270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altLang="zh-CN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 CN Normal" panose="020B0400000000000000" pitchFamily="34" charset="-122"/>
              </a:rPr>
              <a:t>Add title text</a:t>
            </a:r>
            <a:endParaRPr lang="zh-CN" altLang="en-US" kern="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15751D2-C9E2-BC69-0D57-00CD769AB17C}"/>
              </a:ext>
            </a:extLst>
          </p:cNvPr>
          <p:cNvSpPr txBox="1"/>
          <p:nvPr/>
        </p:nvSpPr>
        <p:spPr>
          <a:xfrm>
            <a:off x="4796063" y="5417492"/>
            <a:ext cx="2358572" cy="5328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0" name="任意多边形: 形状 86">
            <a:extLst>
              <a:ext uri="{FF2B5EF4-FFF2-40B4-BE49-F238E27FC236}">
                <a16:creationId xmlns:a16="http://schemas.microsoft.com/office/drawing/2014/main" id="{A5195CB6-D17B-4F82-D4E8-244CE4AD8AF6}"/>
              </a:ext>
            </a:extLst>
          </p:cNvPr>
          <p:cNvSpPr>
            <a:spLocks noChangeAspect="1"/>
          </p:cNvSpPr>
          <p:nvPr/>
        </p:nvSpPr>
        <p:spPr>
          <a:xfrm>
            <a:off x="967013" y="2184546"/>
            <a:ext cx="350187" cy="392295"/>
          </a:xfrm>
          <a:custGeom>
            <a:avLst/>
            <a:gdLst>
              <a:gd name="connsiteX0" fmla="*/ 700829 w 1229995"/>
              <a:gd name="connsiteY0" fmla="*/ 973243 h 1375410"/>
              <a:gd name="connsiteX1" fmla="*/ 700829 w 1229995"/>
              <a:gd name="connsiteY1" fmla="*/ 1176761 h 1375410"/>
              <a:gd name="connsiteX2" fmla="*/ 912495 w 1229995"/>
              <a:gd name="connsiteY2" fmla="*/ 1261428 h 1375410"/>
              <a:gd name="connsiteX3" fmla="*/ 1124162 w 1229995"/>
              <a:gd name="connsiteY3" fmla="*/ 1176761 h 1375410"/>
              <a:gd name="connsiteX4" fmla="*/ 1124162 w 1229995"/>
              <a:gd name="connsiteY4" fmla="*/ 973243 h 1375410"/>
              <a:gd name="connsiteX5" fmla="*/ 912495 w 1229995"/>
              <a:gd name="connsiteY5" fmla="*/ 1057910 h 1375410"/>
              <a:gd name="connsiteX6" fmla="*/ 679707 w 1229995"/>
              <a:gd name="connsiteY6" fmla="*/ 857295 h 1375410"/>
              <a:gd name="connsiteX7" fmla="*/ 711200 w 1229995"/>
              <a:gd name="connsiteY7" fmla="*/ 863388 h 1375410"/>
              <a:gd name="connsiteX8" fmla="*/ 912495 w 1229995"/>
              <a:gd name="connsiteY8" fmla="*/ 943822 h 1375410"/>
              <a:gd name="connsiteX9" fmla="*/ 1113896 w 1229995"/>
              <a:gd name="connsiteY9" fmla="*/ 863388 h 1375410"/>
              <a:gd name="connsiteX10" fmla="*/ 1223945 w 1229995"/>
              <a:gd name="connsiteY10" fmla="*/ 910572 h 1375410"/>
              <a:gd name="connsiteX11" fmla="*/ 1229995 w 1229995"/>
              <a:gd name="connsiteY11" fmla="*/ 941917 h 1375410"/>
              <a:gd name="connsiteX12" fmla="*/ 1229995 w 1229995"/>
              <a:gd name="connsiteY12" fmla="*/ 1191048 h 1375410"/>
              <a:gd name="connsiteX13" fmla="*/ 1176867 w 1229995"/>
              <a:gd name="connsiteY13" fmla="*/ 1269683 h 1375410"/>
              <a:gd name="connsiteX14" fmla="*/ 912495 w 1229995"/>
              <a:gd name="connsiteY14" fmla="*/ 1375410 h 1375410"/>
              <a:gd name="connsiteX15" fmla="*/ 648229 w 1229995"/>
              <a:gd name="connsiteY15" fmla="*/ 1269683 h 1375410"/>
              <a:gd name="connsiteX16" fmla="*/ 594995 w 1229995"/>
              <a:gd name="connsiteY16" fmla="*/ 1191048 h 1375410"/>
              <a:gd name="connsiteX17" fmla="*/ 594995 w 1229995"/>
              <a:gd name="connsiteY17" fmla="*/ 941917 h 1375410"/>
              <a:gd name="connsiteX18" fmla="*/ 679707 w 1229995"/>
              <a:gd name="connsiteY18" fmla="*/ 857295 h 1375410"/>
              <a:gd name="connsiteX19" fmla="*/ 582084 w 1229995"/>
              <a:gd name="connsiteY19" fmla="*/ 105833 h 1375410"/>
              <a:gd name="connsiteX20" fmla="*/ 317500 w 1229995"/>
              <a:gd name="connsiteY20" fmla="*/ 370417 h 1375410"/>
              <a:gd name="connsiteX21" fmla="*/ 582084 w 1229995"/>
              <a:gd name="connsiteY21" fmla="*/ 635000 h 1375410"/>
              <a:gd name="connsiteX22" fmla="*/ 846667 w 1229995"/>
              <a:gd name="connsiteY22" fmla="*/ 370417 h 1375410"/>
              <a:gd name="connsiteX23" fmla="*/ 582084 w 1229995"/>
              <a:gd name="connsiteY23" fmla="*/ 105833 h 1375410"/>
              <a:gd name="connsiteX24" fmla="*/ 582084 w 1229995"/>
              <a:gd name="connsiteY24" fmla="*/ 0 h 1375410"/>
              <a:gd name="connsiteX25" fmla="*/ 952500 w 1229995"/>
              <a:gd name="connsiteY25" fmla="*/ 370417 h 1375410"/>
              <a:gd name="connsiteX26" fmla="*/ 844008 w 1229995"/>
              <a:gd name="connsiteY26" fmla="*/ 632341 h 1375410"/>
              <a:gd name="connsiteX27" fmla="*/ 792453 w 1229995"/>
              <a:gd name="connsiteY27" fmla="*/ 674877 h 1375410"/>
              <a:gd name="connsiteX28" fmla="*/ 796892 w 1229995"/>
              <a:gd name="connsiteY28" fmla="*/ 676173 h 1375410"/>
              <a:gd name="connsiteX29" fmla="*/ 981392 w 1229995"/>
              <a:gd name="connsiteY29" fmla="*/ 793645 h 1375410"/>
              <a:gd name="connsiteX30" fmla="*/ 981393 w 1229995"/>
              <a:gd name="connsiteY30" fmla="*/ 793750 h 1375410"/>
              <a:gd name="connsiteX31" fmla="*/ 981349 w 1229995"/>
              <a:gd name="connsiteY31" fmla="*/ 868586 h 1375410"/>
              <a:gd name="connsiteX32" fmla="*/ 908791 w 1229995"/>
              <a:gd name="connsiteY32" fmla="*/ 870691 h 1375410"/>
              <a:gd name="connsiteX33" fmla="*/ 235563 w 1229995"/>
              <a:gd name="connsiteY33" fmla="*/ 890504 h 1375410"/>
              <a:gd name="connsiteX34" fmla="*/ 105833 w 1229995"/>
              <a:gd name="connsiteY34" fmla="*/ 1217190 h 1375410"/>
              <a:gd name="connsiteX35" fmla="*/ 52917 w 1229995"/>
              <a:gd name="connsiteY35" fmla="*/ 1270106 h 1375410"/>
              <a:gd name="connsiteX36" fmla="*/ 0 w 1229995"/>
              <a:gd name="connsiteY36" fmla="*/ 1217190 h 1375410"/>
              <a:gd name="connsiteX37" fmla="*/ 355491 w 1229995"/>
              <a:gd name="connsiteY37" fmla="*/ 680837 h 1375410"/>
              <a:gd name="connsiteX38" fmla="*/ 372527 w 1229995"/>
              <a:gd name="connsiteY38" fmla="*/ 675548 h 1375410"/>
              <a:gd name="connsiteX39" fmla="*/ 320160 w 1229995"/>
              <a:gd name="connsiteY39" fmla="*/ 632341 h 1375410"/>
              <a:gd name="connsiteX40" fmla="*/ 211667 w 1229995"/>
              <a:gd name="connsiteY40" fmla="*/ 370417 h 1375410"/>
              <a:gd name="connsiteX41" fmla="*/ 582084 w 1229995"/>
              <a:gd name="connsiteY41" fmla="*/ 0 h 1375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29995" h="1375410">
                <a:moveTo>
                  <a:pt x="700829" y="973243"/>
                </a:moveTo>
                <a:lnTo>
                  <a:pt x="700829" y="1176761"/>
                </a:lnTo>
                <a:lnTo>
                  <a:pt x="912495" y="1261428"/>
                </a:lnTo>
                <a:lnTo>
                  <a:pt x="1124162" y="1176761"/>
                </a:lnTo>
                <a:lnTo>
                  <a:pt x="1124162" y="973243"/>
                </a:lnTo>
                <a:lnTo>
                  <a:pt x="912495" y="1057910"/>
                </a:lnTo>
                <a:close/>
                <a:moveTo>
                  <a:pt x="679707" y="857295"/>
                </a:moveTo>
                <a:cubicBezTo>
                  <a:pt x="690497" y="857301"/>
                  <a:pt x="701187" y="859369"/>
                  <a:pt x="711200" y="863388"/>
                </a:cubicBezTo>
                <a:lnTo>
                  <a:pt x="912495" y="943822"/>
                </a:lnTo>
                <a:lnTo>
                  <a:pt x="1113896" y="863388"/>
                </a:lnTo>
                <a:cubicBezTo>
                  <a:pt x="1157314" y="846029"/>
                  <a:pt x="1206585" y="867153"/>
                  <a:pt x="1223945" y="910572"/>
                </a:cubicBezTo>
                <a:cubicBezTo>
                  <a:pt x="1227931" y="920542"/>
                  <a:pt x="1229984" y="931179"/>
                  <a:pt x="1229995" y="941917"/>
                </a:cubicBezTo>
                <a:lnTo>
                  <a:pt x="1229995" y="1191048"/>
                </a:lnTo>
                <a:cubicBezTo>
                  <a:pt x="1230020" y="1225654"/>
                  <a:pt x="1208982" y="1256792"/>
                  <a:pt x="1176867" y="1269683"/>
                </a:cubicBezTo>
                <a:lnTo>
                  <a:pt x="912495" y="1375410"/>
                </a:lnTo>
                <a:lnTo>
                  <a:pt x="648229" y="1269683"/>
                </a:lnTo>
                <a:cubicBezTo>
                  <a:pt x="616073" y="1256825"/>
                  <a:pt x="594988" y="1225680"/>
                  <a:pt x="594995" y="1191048"/>
                </a:cubicBezTo>
                <a:lnTo>
                  <a:pt x="594995" y="941917"/>
                </a:lnTo>
                <a:cubicBezTo>
                  <a:pt x="595020" y="895157"/>
                  <a:pt x="632947" y="857270"/>
                  <a:pt x="679707" y="857295"/>
                </a:cubicBezTo>
                <a:close/>
                <a:moveTo>
                  <a:pt x="582084" y="105833"/>
                </a:moveTo>
                <a:cubicBezTo>
                  <a:pt x="435958" y="105833"/>
                  <a:pt x="317500" y="224291"/>
                  <a:pt x="317500" y="370417"/>
                </a:cubicBezTo>
                <a:cubicBezTo>
                  <a:pt x="317500" y="516542"/>
                  <a:pt x="435958" y="635000"/>
                  <a:pt x="582084" y="635000"/>
                </a:cubicBezTo>
                <a:cubicBezTo>
                  <a:pt x="728209" y="635000"/>
                  <a:pt x="846667" y="516542"/>
                  <a:pt x="846667" y="370417"/>
                </a:cubicBezTo>
                <a:cubicBezTo>
                  <a:pt x="846667" y="224291"/>
                  <a:pt x="728209" y="105833"/>
                  <a:pt x="582084" y="105833"/>
                </a:cubicBezTo>
                <a:close/>
                <a:moveTo>
                  <a:pt x="582084" y="0"/>
                </a:moveTo>
                <a:cubicBezTo>
                  <a:pt x="786659" y="0"/>
                  <a:pt x="952500" y="165841"/>
                  <a:pt x="952500" y="370417"/>
                </a:cubicBezTo>
                <a:cubicBezTo>
                  <a:pt x="952500" y="472705"/>
                  <a:pt x="911040" y="565309"/>
                  <a:pt x="844008" y="632341"/>
                </a:cubicBezTo>
                <a:lnTo>
                  <a:pt x="792453" y="674877"/>
                </a:lnTo>
                <a:lnTo>
                  <a:pt x="796892" y="676173"/>
                </a:lnTo>
                <a:cubicBezTo>
                  <a:pt x="864665" y="703083"/>
                  <a:pt x="927382" y="742724"/>
                  <a:pt x="981392" y="793645"/>
                </a:cubicBezTo>
                <a:lnTo>
                  <a:pt x="981393" y="793750"/>
                </a:lnTo>
                <a:cubicBezTo>
                  <a:pt x="1002046" y="814428"/>
                  <a:pt x="1002027" y="847933"/>
                  <a:pt x="981349" y="868586"/>
                </a:cubicBezTo>
                <a:cubicBezTo>
                  <a:pt x="961532" y="888380"/>
                  <a:pt x="929723" y="889303"/>
                  <a:pt x="908791" y="870691"/>
                </a:cubicBezTo>
                <a:cubicBezTo>
                  <a:pt x="717413" y="690256"/>
                  <a:pt x="415999" y="699126"/>
                  <a:pt x="235563" y="890504"/>
                </a:cubicBezTo>
                <a:cubicBezTo>
                  <a:pt x="152246" y="978874"/>
                  <a:pt x="105839" y="1095736"/>
                  <a:pt x="105833" y="1217190"/>
                </a:cubicBezTo>
                <a:cubicBezTo>
                  <a:pt x="105833" y="1246415"/>
                  <a:pt x="82142" y="1270106"/>
                  <a:pt x="52917" y="1270106"/>
                </a:cubicBezTo>
                <a:cubicBezTo>
                  <a:pt x="23692" y="1270106"/>
                  <a:pt x="0" y="1246415"/>
                  <a:pt x="0" y="1217190"/>
                </a:cubicBezTo>
                <a:cubicBezTo>
                  <a:pt x="-8" y="976083"/>
                  <a:pt x="146576" y="769209"/>
                  <a:pt x="355491" y="680837"/>
                </a:cubicBezTo>
                <a:lnTo>
                  <a:pt x="372527" y="675548"/>
                </a:lnTo>
                <a:lnTo>
                  <a:pt x="320160" y="632341"/>
                </a:lnTo>
                <a:cubicBezTo>
                  <a:pt x="253127" y="565309"/>
                  <a:pt x="211667" y="472705"/>
                  <a:pt x="211667" y="370417"/>
                </a:cubicBezTo>
                <a:cubicBezTo>
                  <a:pt x="211667" y="165841"/>
                  <a:pt x="377508" y="0"/>
                  <a:pt x="582084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1" name="任意多边形: 形状 86">
            <a:extLst>
              <a:ext uri="{FF2B5EF4-FFF2-40B4-BE49-F238E27FC236}">
                <a16:creationId xmlns:a16="http://schemas.microsoft.com/office/drawing/2014/main" id="{A5195CB6-D17B-4F82-D4E8-244CE4AD8AF6}"/>
              </a:ext>
            </a:extLst>
          </p:cNvPr>
          <p:cNvSpPr>
            <a:spLocks noChangeAspect="1"/>
          </p:cNvSpPr>
          <p:nvPr/>
        </p:nvSpPr>
        <p:spPr>
          <a:xfrm>
            <a:off x="8604061" y="2208644"/>
            <a:ext cx="392295" cy="344096"/>
          </a:xfrm>
          <a:custGeom>
            <a:avLst/>
            <a:gdLst>
              <a:gd name="T0" fmla="*/ 8800 w 12800"/>
              <a:gd name="T1" fmla="*/ 10960 h 11227"/>
              <a:gd name="T2" fmla="*/ 8533 w 12800"/>
              <a:gd name="T3" fmla="*/ 11227 h 11227"/>
              <a:gd name="T4" fmla="*/ 4267 w 12800"/>
              <a:gd name="T5" fmla="*/ 11227 h 11227"/>
              <a:gd name="T6" fmla="*/ 4000 w 12800"/>
              <a:gd name="T7" fmla="*/ 10960 h 11227"/>
              <a:gd name="T8" fmla="*/ 4267 w 12800"/>
              <a:gd name="T9" fmla="*/ 10694 h 11227"/>
              <a:gd name="T10" fmla="*/ 8533 w 12800"/>
              <a:gd name="T11" fmla="*/ 10694 h 11227"/>
              <a:gd name="T12" fmla="*/ 8800 w 12800"/>
              <a:gd name="T13" fmla="*/ 10960 h 11227"/>
              <a:gd name="T14" fmla="*/ 12000 w 12800"/>
              <a:gd name="T15" fmla="*/ 9600 h 11227"/>
              <a:gd name="T16" fmla="*/ 800 w 12800"/>
              <a:gd name="T17" fmla="*/ 9600 h 11227"/>
              <a:gd name="T18" fmla="*/ 0 w 12800"/>
              <a:gd name="T19" fmla="*/ 8800 h 11227"/>
              <a:gd name="T20" fmla="*/ 0 w 12800"/>
              <a:gd name="T21" fmla="*/ 800 h 11227"/>
              <a:gd name="T22" fmla="*/ 800 w 12800"/>
              <a:gd name="T23" fmla="*/ 0 h 11227"/>
              <a:gd name="T24" fmla="*/ 12000 w 12800"/>
              <a:gd name="T25" fmla="*/ 0 h 11227"/>
              <a:gd name="T26" fmla="*/ 12800 w 12800"/>
              <a:gd name="T27" fmla="*/ 800 h 11227"/>
              <a:gd name="T28" fmla="*/ 12800 w 12800"/>
              <a:gd name="T29" fmla="*/ 8800 h 11227"/>
              <a:gd name="T30" fmla="*/ 12000 w 12800"/>
              <a:gd name="T31" fmla="*/ 9600 h 11227"/>
              <a:gd name="T32" fmla="*/ 827 w 12800"/>
              <a:gd name="T33" fmla="*/ 534 h 11227"/>
              <a:gd name="T34" fmla="*/ 560 w 12800"/>
              <a:gd name="T35" fmla="*/ 800 h 11227"/>
              <a:gd name="T36" fmla="*/ 560 w 12800"/>
              <a:gd name="T37" fmla="*/ 8800 h 11227"/>
              <a:gd name="T38" fmla="*/ 827 w 12800"/>
              <a:gd name="T39" fmla="*/ 9067 h 11227"/>
              <a:gd name="T40" fmla="*/ 12027 w 12800"/>
              <a:gd name="T41" fmla="*/ 9067 h 11227"/>
              <a:gd name="T42" fmla="*/ 12293 w 12800"/>
              <a:gd name="T43" fmla="*/ 8800 h 11227"/>
              <a:gd name="T44" fmla="*/ 12293 w 12800"/>
              <a:gd name="T45" fmla="*/ 800 h 11227"/>
              <a:gd name="T46" fmla="*/ 12027 w 12800"/>
              <a:gd name="T47" fmla="*/ 534 h 11227"/>
              <a:gd name="T48" fmla="*/ 827 w 12800"/>
              <a:gd name="T49" fmla="*/ 534 h 11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1227">
                <a:moveTo>
                  <a:pt x="8800" y="10960"/>
                </a:moveTo>
                <a:cubicBezTo>
                  <a:pt x="8800" y="11094"/>
                  <a:pt x="8667" y="11227"/>
                  <a:pt x="8533" y="11227"/>
                </a:cubicBezTo>
                <a:lnTo>
                  <a:pt x="4267" y="11227"/>
                </a:lnTo>
                <a:cubicBezTo>
                  <a:pt x="4133" y="11227"/>
                  <a:pt x="4000" y="11094"/>
                  <a:pt x="4000" y="10960"/>
                </a:cubicBezTo>
                <a:cubicBezTo>
                  <a:pt x="4000" y="10827"/>
                  <a:pt x="4107" y="10694"/>
                  <a:pt x="4267" y="10694"/>
                </a:cubicBezTo>
                <a:lnTo>
                  <a:pt x="8533" y="10694"/>
                </a:lnTo>
                <a:cubicBezTo>
                  <a:pt x="8667" y="10694"/>
                  <a:pt x="8800" y="10827"/>
                  <a:pt x="8800" y="10960"/>
                </a:cubicBezTo>
                <a:close/>
                <a:moveTo>
                  <a:pt x="12000" y="9600"/>
                </a:moveTo>
                <a:lnTo>
                  <a:pt x="800" y="9600"/>
                </a:lnTo>
                <a:cubicBezTo>
                  <a:pt x="347" y="9600"/>
                  <a:pt x="0" y="9254"/>
                  <a:pt x="0" y="8800"/>
                </a:cubicBezTo>
                <a:lnTo>
                  <a:pt x="0" y="800"/>
                </a:lnTo>
                <a:cubicBezTo>
                  <a:pt x="0" y="347"/>
                  <a:pt x="347" y="0"/>
                  <a:pt x="800" y="0"/>
                </a:cubicBezTo>
                <a:lnTo>
                  <a:pt x="12000" y="0"/>
                </a:lnTo>
                <a:cubicBezTo>
                  <a:pt x="12453" y="0"/>
                  <a:pt x="12800" y="347"/>
                  <a:pt x="12800" y="800"/>
                </a:cubicBezTo>
                <a:lnTo>
                  <a:pt x="12800" y="8800"/>
                </a:lnTo>
                <a:cubicBezTo>
                  <a:pt x="12800" y="9227"/>
                  <a:pt x="12453" y="9600"/>
                  <a:pt x="12000" y="9600"/>
                </a:cubicBezTo>
                <a:close/>
                <a:moveTo>
                  <a:pt x="827" y="534"/>
                </a:moveTo>
                <a:cubicBezTo>
                  <a:pt x="667" y="534"/>
                  <a:pt x="560" y="640"/>
                  <a:pt x="560" y="800"/>
                </a:cubicBezTo>
                <a:lnTo>
                  <a:pt x="560" y="8800"/>
                </a:lnTo>
                <a:cubicBezTo>
                  <a:pt x="560" y="8960"/>
                  <a:pt x="667" y="9067"/>
                  <a:pt x="827" y="9067"/>
                </a:cubicBezTo>
                <a:lnTo>
                  <a:pt x="12027" y="9067"/>
                </a:lnTo>
                <a:cubicBezTo>
                  <a:pt x="12187" y="9067"/>
                  <a:pt x="12293" y="8960"/>
                  <a:pt x="12293" y="8800"/>
                </a:cubicBezTo>
                <a:lnTo>
                  <a:pt x="12293" y="800"/>
                </a:lnTo>
                <a:cubicBezTo>
                  <a:pt x="12293" y="640"/>
                  <a:pt x="12187" y="534"/>
                  <a:pt x="12027" y="534"/>
                </a:cubicBezTo>
                <a:lnTo>
                  <a:pt x="827" y="534"/>
                </a:ln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kern="0" dirty="0">
              <a:solidFill>
                <a:srgbClr val="000000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2" name="任意多边形: 形状 86">
            <a:extLst>
              <a:ext uri="{FF2B5EF4-FFF2-40B4-BE49-F238E27FC236}">
                <a16:creationId xmlns:a16="http://schemas.microsoft.com/office/drawing/2014/main" id="{A5195CB6-D17B-4F82-D4E8-244CE4AD8AF6}"/>
              </a:ext>
            </a:extLst>
          </p:cNvPr>
          <p:cNvSpPr>
            <a:spLocks noChangeAspect="1"/>
          </p:cNvSpPr>
          <p:nvPr/>
        </p:nvSpPr>
        <p:spPr>
          <a:xfrm>
            <a:off x="947638" y="4546041"/>
            <a:ext cx="388943" cy="392295"/>
          </a:xfrm>
          <a:custGeom>
            <a:avLst/>
            <a:gdLst>
              <a:gd name="connsiteX0" fmla="*/ 0 w 437473"/>
              <a:gd name="connsiteY0" fmla="*/ 417433 h 441243"/>
              <a:gd name="connsiteX1" fmla="*/ 437473 w 437473"/>
              <a:gd name="connsiteY1" fmla="*/ 417433 h 441243"/>
              <a:gd name="connsiteX2" fmla="*/ 437473 w 437473"/>
              <a:gd name="connsiteY2" fmla="*/ 441243 h 441243"/>
              <a:gd name="connsiteX3" fmla="*/ 0 w 437473"/>
              <a:gd name="connsiteY3" fmla="*/ 441243 h 441243"/>
              <a:gd name="connsiteX4" fmla="*/ 293257 w 437473"/>
              <a:gd name="connsiteY4" fmla="*/ 324284 h 441243"/>
              <a:gd name="connsiteX5" fmla="*/ 335553 w 437473"/>
              <a:gd name="connsiteY5" fmla="*/ 324284 h 441243"/>
              <a:gd name="connsiteX6" fmla="*/ 335553 w 437473"/>
              <a:gd name="connsiteY6" fmla="*/ 348094 h 441243"/>
              <a:gd name="connsiteX7" fmla="*/ 293257 w 437473"/>
              <a:gd name="connsiteY7" fmla="*/ 348094 h 441243"/>
              <a:gd name="connsiteX8" fmla="*/ 347889 w 437473"/>
              <a:gd name="connsiteY8" fmla="*/ 324141 h 441243"/>
              <a:gd name="connsiteX9" fmla="*/ 369322 w 437473"/>
              <a:gd name="connsiteY9" fmla="*/ 324141 h 441243"/>
              <a:gd name="connsiteX10" fmla="*/ 369322 w 437473"/>
              <a:gd name="connsiteY10" fmla="*/ 347951 h 441243"/>
              <a:gd name="connsiteX11" fmla="*/ 347889 w 437473"/>
              <a:gd name="connsiteY11" fmla="*/ 347951 h 441243"/>
              <a:gd name="connsiteX12" fmla="*/ 83923 w 437473"/>
              <a:gd name="connsiteY12" fmla="*/ 283759 h 441243"/>
              <a:gd name="connsiteX13" fmla="*/ 158178 w 437473"/>
              <a:gd name="connsiteY13" fmla="*/ 283759 h 441243"/>
              <a:gd name="connsiteX14" fmla="*/ 158178 w 437473"/>
              <a:gd name="connsiteY14" fmla="*/ 307569 h 441243"/>
              <a:gd name="connsiteX15" fmla="*/ 83923 w 437473"/>
              <a:gd name="connsiteY15" fmla="*/ 307569 h 441243"/>
              <a:gd name="connsiteX16" fmla="*/ 179898 w 437473"/>
              <a:gd name="connsiteY16" fmla="*/ 283568 h 441243"/>
              <a:gd name="connsiteX17" fmla="*/ 217525 w 437473"/>
              <a:gd name="connsiteY17" fmla="*/ 283568 h 441243"/>
              <a:gd name="connsiteX18" fmla="*/ 217525 w 437473"/>
              <a:gd name="connsiteY18" fmla="*/ 307378 h 441243"/>
              <a:gd name="connsiteX19" fmla="*/ 179898 w 437473"/>
              <a:gd name="connsiteY19" fmla="*/ 307378 h 441243"/>
              <a:gd name="connsiteX20" fmla="*/ 293257 w 437473"/>
              <a:gd name="connsiteY20" fmla="*/ 248805 h 441243"/>
              <a:gd name="connsiteX21" fmla="*/ 335553 w 437473"/>
              <a:gd name="connsiteY21" fmla="*/ 248805 h 441243"/>
              <a:gd name="connsiteX22" fmla="*/ 335553 w 437473"/>
              <a:gd name="connsiteY22" fmla="*/ 272616 h 441243"/>
              <a:gd name="connsiteX23" fmla="*/ 293257 w 437473"/>
              <a:gd name="connsiteY23" fmla="*/ 272616 h 441243"/>
              <a:gd name="connsiteX24" fmla="*/ 347889 w 437473"/>
              <a:gd name="connsiteY24" fmla="*/ 248662 h 441243"/>
              <a:gd name="connsiteX25" fmla="*/ 369322 w 437473"/>
              <a:gd name="connsiteY25" fmla="*/ 248662 h 441243"/>
              <a:gd name="connsiteX26" fmla="*/ 369322 w 437473"/>
              <a:gd name="connsiteY26" fmla="*/ 272473 h 441243"/>
              <a:gd name="connsiteX27" fmla="*/ 347889 w 437473"/>
              <a:gd name="connsiteY27" fmla="*/ 272473 h 441243"/>
              <a:gd name="connsiteX28" fmla="*/ 83923 w 437473"/>
              <a:gd name="connsiteY28" fmla="*/ 207852 h 441243"/>
              <a:gd name="connsiteX29" fmla="*/ 158178 w 437473"/>
              <a:gd name="connsiteY29" fmla="*/ 207852 h 441243"/>
              <a:gd name="connsiteX30" fmla="*/ 158178 w 437473"/>
              <a:gd name="connsiteY30" fmla="*/ 231662 h 441243"/>
              <a:gd name="connsiteX31" fmla="*/ 83923 w 437473"/>
              <a:gd name="connsiteY31" fmla="*/ 231662 h 441243"/>
              <a:gd name="connsiteX32" fmla="*/ 179898 w 437473"/>
              <a:gd name="connsiteY32" fmla="*/ 207709 h 441243"/>
              <a:gd name="connsiteX33" fmla="*/ 217525 w 437473"/>
              <a:gd name="connsiteY33" fmla="*/ 207709 h 441243"/>
              <a:gd name="connsiteX34" fmla="*/ 217525 w 437473"/>
              <a:gd name="connsiteY34" fmla="*/ 231519 h 441243"/>
              <a:gd name="connsiteX35" fmla="*/ 179898 w 437473"/>
              <a:gd name="connsiteY35" fmla="*/ 231519 h 441243"/>
              <a:gd name="connsiteX36" fmla="*/ 293257 w 437473"/>
              <a:gd name="connsiteY36" fmla="*/ 174517 h 441243"/>
              <a:gd name="connsiteX37" fmla="*/ 335553 w 437473"/>
              <a:gd name="connsiteY37" fmla="*/ 174517 h 441243"/>
              <a:gd name="connsiteX38" fmla="*/ 335553 w 437473"/>
              <a:gd name="connsiteY38" fmla="*/ 198328 h 441243"/>
              <a:gd name="connsiteX39" fmla="*/ 293257 w 437473"/>
              <a:gd name="connsiteY39" fmla="*/ 198328 h 441243"/>
              <a:gd name="connsiteX40" fmla="*/ 347889 w 437473"/>
              <a:gd name="connsiteY40" fmla="*/ 174470 h 441243"/>
              <a:gd name="connsiteX41" fmla="*/ 369322 w 437473"/>
              <a:gd name="connsiteY41" fmla="*/ 174470 h 441243"/>
              <a:gd name="connsiteX42" fmla="*/ 369322 w 437473"/>
              <a:gd name="connsiteY42" fmla="*/ 198280 h 441243"/>
              <a:gd name="connsiteX43" fmla="*/ 347889 w 437473"/>
              <a:gd name="connsiteY43" fmla="*/ 198280 h 441243"/>
              <a:gd name="connsiteX44" fmla="*/ 83923 w 437473"/>
              <a:gd name="connsiteY44" fmla="*/ 127468 h 441243"/>
              <a:gd name="connsiteX45" fmla="*/ 158178 w 437473"/>
              <a:gd name="connsiteY45" fmla="*/ 127468 h 441243"/>
              <a:gd name="connsiteX46" fmla="*/ 158178 w 437473"/>
              <a:gd name="connsiteY46" fmla="*/ 151278 h 441243"/>
              <a:gd name="connsiteX47" fmla="*/ 83923 w 437473"/>
              <a:gd name="connsiteY47" fmla="*/ 151278 h 441243"/>
              <a:gd name="connsiteX48" fmla="*/ 179898 w 437473"/>
              <a:gd name="connsiteY48" fmla="*/ 127373 h 441243"/>
              <a:gd name="connsiteX49" fmla="*/ 217525 w 437473"/>
              <a:gd name="connsiteY49" fmla="*/ 127373 h 441243"/>
              <a:gd name="connsiteX50" fmla="*/ 217525 w 437473"/>
              <a:gd name="connsiteY50" fmla="*/ 151183 h 441243"/>
              <a:gd name="connsiteX51" fmla="*/ 179898 w 437473"/>
              <a:gd name="connsiteY51" fmla="*/ 151183 h 441243"/>
              <a:gd name="connsiteX52" fmla="*/ 86342 w 437473"/>
              <a:gd name="connsiteY52" fmla="*/ 0 h 441243"/>
              <a:gd name="connsiteX53" fmla="*/ 221356 w 437473"/>
              <a:gd name="connsiteY53" fmla="*/ 0 h 441243"/>
              <a:gd name="connsiteX54" fmla="*/ 261027 w 437473"/>
              <a:gd name="connsiteY54" fmla="*/ 14667 h 441243"/>
              <a:gd name="connsiteX55" fmla="*/ 278124 w 437473"/>
              <a:gd name="connsiteY55" fmla="*/ 51762 h 441243"/>
              <a:gd name="connsiteX56" fmla="*/ 278124 w 437473"/>
              <a:gd name="connsiteY56" fmla="*/ 95477 h 441243"/>
              <a:gd name="connsiteX57" fmla="*/ 357036 w 437473"/>
              <a:gd name="connsiteY57" fmla="*/ 95477 h 441243"/>
              <a:gd name="connsiteX58" fmla="*/ 408756 w 437473"/>
              <a:gd name="connsiteY58" fmla="*/ 147192 h 441243"/>
              <a:gd name="connsiteX59" fmla="*/ 408756 w 437473"/>
              <a:gd name="connsiteY59" fmla="*/ 393242 h 441243"/>
              <a:gd name="connsiteX60" fmla="*/ 384944 w 437473"/>
              <a:gd name="connsiteY60" fmla="*/ 393242 h 441243"/>
              <a:gd name="connsiteX61" fmla="*/ 384944 w 437473"/>
              <a:gd name="connsiteY61" fmla="*/ 147145 h 441243"/>
              <a:gd name="connsiteX62" fmla="*/ 357036 w 437473"/>
              <a:gd name="connsiteY62" fmla="*/ 119239 h 441243"/>
              <a:gd name="connsiteX63" fmla="*/ 278171 w 437473"/>
              <a:gd name="connsiteY63" fmla="*/ 119239 h 441243"/>
              <a:gd name="connsiteX64" fmla="*/ 278171 w 437473"/>
              <a:gd name="connsiteY64" fmla="*/ 397576 h 441243"/>
              <a:gd name="connsiteX65" fmla="*/ 254359 w 437473"/>
              <a:gd name="connsiteY65" fmla="*/ 397576 h 441243"/>
              <a:gd name="connsiteX66" fmla="*/ 254359 w 437473"/>
              <a:gd name="connsiteY66" fmla="*/ 51762 h 441243"/>
              <a:gd name="connsiteX67" fmla="*/ 221404 w 437473"/>
              <a:gd name="connsiteY67" fmla="*/ 23857 h 441243"/>
              <a:gd name="connsiteX68" fmla="*/ 86342 w 437473"/>
              <a:gd name="connsiteY68" fmla="*/ 23857 h 441243"/>
              <a:gd name="connsiteX69" fmla="*/ 53005 w 437473"/>
              <a:gd name="connsiteY69" fmla="*/ 51762 h 441243"/>
              <a:gd name="connsiteX70" fmla="*/ 53005 w 437473"/>
              <a:gd name="connsiteY70" fmla="*/ 397481 h 441243"/>
              <a:gd name="connsiteX71" fmla="*/ 29193 w 437473"/>
              <a:gd name="connsiteY71" fmla="*/ 397481 h 441243"/>
              <a:gd name="connsiteX72" fmla="*/ 29193 w 437473"/>
              <a:gd name="connsiteY72" fmla="*/ 51715 h 441243"/>
              <a:gd name="connsiteX73" fmla="*/ 86342 w 437473"/>
              <a:gd name="connsiteY73" fmla="*/ 0 h 441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437473" h="441243">
                <a:moveTo>
                  <a:pt x="0" y="417433"/>
                </a:moveTo>
                <a:lnTo>
                  <a:pt x="437473" y="417433"/>
                </a:lnTo>
                <a:lnTo>
                  <a:pt x="437473" y="441243"/>
                </a:lnTo>
                <a:lnTo>
                  <a:pt x="0" y="441243"/>
                </a:lnTo>
                <a:close/>
                <a:moveTo>
                  <a:pt x="293257" y="324284"/>
                </a:moveTo>
                <a:lnTo>
                  <a:pt x="335553" y="324284"/>
                </a:lnTo>
                <a:lnTo>
                  <a:pt x="335553" y="348094"/>
                </a:lnTo>
                <a:lnTo>
                  <a:pt x="293257" y="348094"/>
                </a:lnTo>
                <a:close/>
                <a:moveTo>
                  <a:pt x="347889" y="324141"/>
                </a:moveTo>
                <a:lnTo>
                  <a:pt x="369322" y="324141"/>
                </a:lnTo>
                <a:lnTo>
                  <a:pt x="369322" y="347951"/>
                </a:lnTo>
                <a:lnTo>
                  <a:pt x="347889" y="347951"/>
                </a:lnTo>
                <a:close/>
                <a:moveTo>
                  <a:pt x="83923" y="283759"/>
                </a:moveTo>
                <a:lnTo>
                  <a:pt x="158178" y="283759"/>
                </a:lnTo>
                <a:lnTo>
                  <a:pt x="158178" y="307569"/>
                </a:lnTo>
                <a:lnTo>
                  <a:pt x="83923" y="307569"/>
                </a:lnTo>
                <a:close/>
                <a:moveTo>
                  <a:pt x="179898" y="283568"/>
                </a:moveTo>
                <a:lnTo>
                  <a:pt x="217525" y="283568"/>
                </a:lnTo>
                <a:lnTo>
                  <a:pt x="217525" y="307378"/>
                </a:lnTo>
                <a:lnTo>
                  <a:pt x="179898" y="307378"/>
                </a:lnTo>
                <a:close/>
                <a:moveTo>
                  <a:pt x="293257" y="248805"/>
                </a:moveTo>
                <a:lnTo>
                  <a:pt x="335553" y="248805"/>
                </a:lnTo>
                <a:lnTo>
                  <a:pt x="335553" y="272616"/>
                </a:lnTo>
                <a:lnTo>
                  <a:pt x="293257" y="272616"/>
                </a:lnTo>
                <a:close/>
                <a:moveTo>
                  <a:pt x="347889" y="248662"/>
                </a:moveTo>
                <a:lnTo>
                  <a:pt x="369322" y="248662"/>
                </a:lnTo>
                <a:lnTo>
                  <a:pt x="369322" y="272473"/>
                </a:lnTo>
                <a:lnTo>
                  <a:pt x="347889" y="272473"/>
                </a:lnTo>
                <a:close/>
                <a:moveTo>
                  <a:pt x="83923" y="207852"/>
                </a:moveTo>
                <a:lnTo>
                  <a:pt x="158178" y="207852"/>
                </a:lnTo>
                <a:lnTo>
                  <a:pt x="158178" y="231662"/>
                </a:lnTo>
                <a:lnTo>
                  <a:pt x="83923" y="231662"/>
                </a:lnTo>
                <a:close/>
                <a:moveTo>
                  <a:pt x="179898" y="207709"/>
                </a:moveTo>
                <a:lnTo>
                  <a:pt x="217525" y="207709"/>
                </a:lnTo>
                <a:lnTo>
                  <a:pt x="217525" y="231519"/>
                </a:lnTo>
                <a:lnTo>
                  <a:pt x="179898" y="231519"/>
                </a:lnTo>
                <a:close/>
                <a:moveTo>
                  <a:pt x="293257" y="174517"/>
                </a:moveTo>
                <a:lnTo>
                  <a:pt x="335553" y="174517"/>
                </a:lnTo>
                <a:lnTo>
                  <a:pt x="335553" y="198328"/>
                </a:lnTo>
                <a:lnTo>
                  <a:pt x="293257" y="198328"/>
                </a:lnTo>
                <a:close/>
                <a:moveTo>
                  <a:pt x="347889" y="174470"/>
                </a:moveTo>
                <a:lnTo>
                  <a:pt x="369322" y="174470"/>
                </a:lnTo>
                <a:lnTo>
                  <a:pt x="369322" y="198280"/>
                </a:lnTo>
                <a:lnTo>
                  <a:pt x="347889" y="198280"/>
                </a:lnTo>
                <a:close/>
                <a:moveTo>
                  <a:pt x="83923" y="127468"/>
                </a:moveTo>
                <a:lnTo>
                  <a:pt x="158178" y="127468"/>
                </a:lnTo>
                <a:lnTo>
                  <a:pt x="158178" y="151278"/>
                </a:lnTo>
                <a:lnTo>
                  <a:pt x="83923" y="151278"/>
                </a:lnTo>
                <a:close/>
                <a:moveTo>
                  <a:pt x="179898" y="127373"/>
                </a:moveTo>
                <a:lnTo>
                  <a:pt x="217525" y="127373"/>
                </a:lnTo>
                <a:lnTo>
                  <a:pt x="217525" y="151183"/>
                </a:lnTo>
                <a:lnTo>
                  <a:pt x="179898" y="151183"/>
                </a:lnTo>
                <a:close/>
                <a:moveTo>
                  <a:pt x="86342" y="0"/>
                </a:moveTo>
                <a:lnTo>
                  <a:pt x="221356" y="0"/>
                </a:lnTo>
                <a:cubicBezTo>
                  <a:pt x="236310" y="0"/>
                  <a:pt x="250359" y="5238"/>
                  <a:pt x="261027" y="14667"/>
                </a:cubicBezTo>
                <a:cubicBezTo>
                  <a:pt x="272028" y="24524"/>
                  <a:pt x="278124" y="37667"/>
                  <a:pt x="278124" y="51762"/>
                </a:cubicBezTo>
                <a:lnTo>
                  <a:pt x="278124" y="95477"/>
                </a:lnTo>
                <a:lnTo>
                  <a:pt x="357036" y="95477"/>
                </a:lnTo>
                <a:cubicBezTo>
                  <a:pt x="385563" y="95477"/>
                  <a:pt x="408756" y="118668"/>
                  <a:pt x="408756" y="147192"/>
                </a:cubicBezTo>
                <a:lnTo>
                  <a:pt x="408756" y="393242"/>
                </a:lnTo>
                <a:lnTo>
                  <a:pt x="384944" y="393242"/>
                </a:lnTo>
                <a:lnTo>
                  <a:pt x="384944" y="147145"/>
                </a:lnTo>
                <a:cubicBezTo>
                  <a:pt x="384944" y="131763"/>
                  <a:pt x="372467" y="119239"/>
                  <a:pt x="357036" y="119239"/>
                </a:cubicBezTo>
                <a:lnTo>
                  <a:pt x="278171" y="119239"/>
                </a:lnTo>
                <a:lnTo>
                  <a:pt x="278171" y="397576"/>
                </a:lnTo>
                <a:lnTo>
                  <a:pt x="254359" y="397576"/>
                </a:lnTo>
                <a:lnTo>
                  <a:pt x="254359" y="51762"/>
                </a:lnTo>
                <a:cubicBezTo>
                  <a:pt x="254359" y="36429"/>
                  <a:pt x="239596" y="23857"/>
                  <a:pt x="221404" y="23857"/>
                </a:cubicBezTo>
                <a:lnTo>
                  <a:pt x="86342" y="23857"/>
                </a:lnTo>
                <a:cubicBezTo>
                  <a:pt x="67959" y="23857"/>
                  <a:pt x="53005" y="36381"/>
                  <a:pt x="53005" y="51762"/>
                </a:cubicBezTo>
                <a:lnTo>
                  <a:pt x="53005" y="397481"/>
                </a:lnTo>
                <a:lnTo>
                  <a:pt x="29193" y="397481"/>
                </a:lnTo>
                <a:lnTo>
                  <a:pt x="29193" y="51715"/>
                </a:lnTo>
                <a:cubicBezTo>
                  <a:pt x="29193" y="23191"/>
                  <a:pt x="54862" y="0"/>
                  <a:pt x="86342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kern="0" dirty="0">
              <a:solidFill>
                <a:srgbClr val="000000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3" name="任意多边形: 形状 86">
            <a:extLst>
              <a:ext uri="{FF2B5EF4-FFF2-40B4-BE49-F238E27FC236}">
                <a16:creationId xmlns:a16="http://schemas.microsoft.com/office/drawing/2014/main" id="{A5195CB6-D17B-4F82-D4E8-244CE4AD8AF6}"/>
              </a:ext>
            </a:extLst>
          </p:cNvPr>
          <p:cNvSpPr>
            <a:spLocks noChangeAspect="1"/>
          </p:cNvSpPr>
          <p:nvPr/>
        </p:nvSpPr>
        <p:spPr>
          <a:xfrm>
            <a:off x="8604061" y="4577590"/>
            <a:ext cx="392295" cy="329197"/>
          </a:xfrm>
          <a:custGeom>
            <a:avLst/>
            <a:gdLst>
              <a:gd name="connsiteX0" fmla="*/ 41209 w 607639"/>
              <a:gd name="connsiteY0" fmla="*/ 399189 h 509906"/>
              <a:gd name="connsiteX1" fmla="*/ 232037 w 607639"/>
              <a:gd name="connsiteY1" fmla="*/ 399189 h 509906"/>
              <a:gd name="connsiteX2" fmla="*/ 238000 w 607639"/>
              <a:gd name="connsiteY2" fmla="*/ 433044 h 509906"/>
              <a:gd name="connsiteX3" fmla="*/ 253576 w 607639"/>
              <a:gd name="connsiteY3" fmla="*/ 446017 h 509906"/>
              <a:gd name="connsiteX4" fmla="*/ 354063 w 607639"/>
              <a:gd name="connsiteY4" fmla="*/ 446017 h 509906"/>
              <a:gd name="connsiteX5" fmla="*/ 369550 w 607639"/>
              <a:gd name="connsiteY5" fmla="*/ 433044 h 509906"/>
              <a:gd name="connsiteX6" fmla="*/ 375602 w 607639"/>
              <a:gd name="connsiteY6" fmla="*/ 399189 h 509906"/>
              <a:gd name="connsiteX7" fmla="*/ 566430 w 607639"/>
              <a:gd name="connsiteY7" fmla="*/ 399189 h 509906"/>
              <a:gd name="connsiteX8" fmla="*/ 607639 w 607639"/>
              <a:gd name="connsiteY8" fmla="*/ 440330 h 509906"/>
              <a:gd name="connsiteX9" fmla="*/ 607639 w 607639"/>
              <a:gd name="connsiteY9" fmla="*/ 468765 h 509906"/>
              <a:gd name="connsiteX10" fmla="*/ 566430 w 607639"/>
              <a:gd name="connsiteY10" fmla="*/ 509906 h 509906"/>
              <a:gd name="connsiteX11" fmla="*/ 41209 w 607639"/>
              <a:gd name="connsiteY11" fmla="*/ 509906 h 509906"/>
              <a:gd name="connsiteX12" fmla="*/ 0 w 607639"/>
              <a:gd name="connsiteY12" fmla="*/ 468765 h 509906"/>
              <a:gd name="connsiteX13" fmla="*/ 0 w 607639"/>
              <a:gd name="connsiteY13" fmla="*/ 440330 h 509906"/>
              <a:gd name="connsiteX14" fmla="*/ 41209 w 607639"/>
              <a:gd name="connsiteY14" fmla="*/ 399189 h 509906"/>
              <a:gd name="connsiteX15" fmla="*/ 240778 w 607639"/>
              <a:gd name="connsiteY15" fmla="*/ 94255 h 509906"/>
              <a:gd name="connsiteX16" fmla="*/ 366434 w 607639"/>
              <a:gd name="connsiteY16" fmla="*/ 132108 h 509906"/>
              <a:gd name="connsiteX17" fmla="*/ 367947 w 607639"/>
              <a:gd name="connsiteY17" fmla="*/ 148368 h 509906"/>
              <a:gd name="connsiteX18" fmla="*/ 332439 w 607639"/>
              <a:gd name="connsiteY18" fmla="*/ 166406 h 509906"/>
              <a:gd name="connsiteX19" fmla="*/ 397403 w 607639"/>
              <a:gd name="connsiteY19" fmla="*/ 231271 h 509906"/>
              <a:gd name="connsiteX20" fmla="*/ 397403 w 607639"/>
              <a:gd name="connsiteY20" fmla="*/ 247621 h 509906"/>
              <a:gd name="connsiteX21" fmla="*/ 383431 w 607639"/>
              <a:gd name="connsiteY21" fmla="*/ 261571 h 509906"/>
              <a:gd name="connsiteX22" fmla="*/ 366968 w 607639"/>
              <a:gd name="connsiteY22" fmla="*/ 261571 h 509906"/>
              <a:gd name="connsiteX23" fmla="*/ 302093 w 607639"/>
              <a:gd name="connsiteY23" fmla="*/ 196795 h 509906"/>
              <a:gd name="connsiteX24" fmla="*/ 284028 w 607639"/>
              <a:gd name="connsiteY24" fmla="*/ 232160 h 509906"/>
              <a:gd name="connsiteX25" fmla="*/ 267742 w 607639"/>
              <a:gd name="connsiteY25" fmla="*/ 230738 h 509906"/>
              <a:gd name="connsiteX26" fmla="*/ 229832 w 607639"/>
              <a:gd name="connsiteY26" fmla="*/ 105273 h 509906"/>
              <a:gd name="connsiteX27" fmla="*/ 240778 w 607639"/>
              <a:gd name="connsiteY27" fmla="*/ 94255 h 509906"/>
              <a:gd name="connsiteX28" fmla="*/ 121499 w 607639"/>
              <a:gd name="connsiteY28" fmla="*/ 59378 h 509906"/>
              <a:gd name="connsiteX29" fmla="*/ 119808 w 607639"/>
              <a:gd name="connsiteY29" fmla="*/ 61067 h 509906"/>
              <a:gd name="connsiteX30" fmla="*/ 119808 w 607639"/>
              <a:gd name="connsiteY30" fmla="*/ 299377 h 509906"/>
              <a:gd name="connsiteX31" fmla="*/ 487850 w 607639"/>
              <a:gd name="connsiteY31" fmla="*/ 299377 h 509906"/>
              <a:gd name="connsiteX32" fmla="*/ 487850 w 607639"/>
              <a:gd name="connsiteY32" fmla="*/ 61067 h 509906"/>
              <a:gd name="connsiteX33" fmla="*/ 486159 w 607639"/>
              <a:gd name="connsiteY33" fmla="*/ 59378 h 509906"/>
              <a:gd name="connsiteX34" fmla="*/ 121499 w 607639"/>
              <a:gd name="connsiteY34" fmla="*/ 0 h 509906"/>
              <a:gd name="connsiteX35" fmla="*/ 486159 w 607639"/>
              <a:gd name="connsiteY35" fmla="*/ 0 h 509906"/>
              <a:gd name="connsiteX36" fmla="*/ 547306 w 607639"/>
              <a:gd name="connsiteY36" fmla="*/ 61067 h 509906"/>
              <a:gd name="connsiteX37" fmla="*/ 547306 w 607639"/>
              <a:gd name="connsiteY37" fmla="*/ 329066 h 509906"/>
              <a:gd name="connsiteX38" fmla="*/ 517578 w 607639"/>
              <a:gd name="connsiteY38" fmla="*/ 358755 h 509906"/>
              <a:gd name="connsiteX39" fmla="*/ 89991 w 607639"/>
              <a:gd name="connsiteY39" fmla="*/ 358755 h 509906"/>
              <a:gd name="connsiteX40" fmla="*/ 60263 w 607639"/>
              <a:gd name="connsiteY40" fmla="*/ 329066 h 509906"/>
              <a:gd name="connsiteX41" fmla="*/ 60263 w 607639"/>
              <a:gd name="connsiteY41" fmla="*/ 61067 h 509906"/>
              <a:gd name="connsiteX42" fmla="*/ 121499 w 607639"/>
              <a:gd name="connsiteY42" fmla="*/ 0 h 50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07639" h="509906">
                <a:moveTo>
                  <a:pt x="41209" y="399189"/>
                </a:moveTo>
                <a:lnTo>
                  <a:pt x="232037" y="399189"/>
                </a:lnTo>
                <a:lnTo>
                  <a:pt x="238000" y="433044"/>
                </a:lnTo>
                <a:cubicBezTo>
                  <a:pt x="239335" y="440597"/>
                  <a:pt x="245922" y="446017"/>
                  <a:pt x="253576" y="446017"/>
                </a:cubicBezTo>
                <a:lnTo>
                  <a:pt x="354063" y="446017"/>
                </a:lnTo>
                <a:cubicBezTo>
                  <a:pt x="361718" y="446017"/>
                  <a:pt x="368215" y="440597"/>
                  <a:pt x="369550" y="433044"/>
                </a:cubicBezTo>
                <a:lnTo>
                  <a:pt x="375602" y="399189"/>
                </a:lnTo>
                <a:lnTo>
                  <a:pt x="566430" y="399189"/>
                </a:lnTo>
                <a:cubicBezTo>
                  <a:pt x="589126" y="399189"/>
                  <a:pt x="607639" y="417671"/>
                  <a:pt x="607639" y="440330"/>
                </a:cubicBezTo>
                <a:lnTo>
                  <a:pt x="607639" y="468765"/>
                </a:lnTo>
                <a:cubicBezTo>
                  <a:pt x="607639" y="491424"/>
                  <a:pt x="589126" y="509906"/>
                  <a:pt x="566430" y="509906"/>
                </a:cubicBezTo>
                <a:lnTo>
                  <a:pt x="41209" y="509906"/>
                </a:lnTo>
                <a:cubicBezTo>
                  <a:pt x="18513" y="509906"/>
                  <a:pt x="0" y="491424"/>
                  <a:pt x="0" y="468765"/>
                </a:cubicBezTo>
                <a:lnTo>
                  <a:pt x="0" y="440330"/>
                </a:lnTo>
                <a:cubicBezTo>
                  <a:pt x="0" y="417671"/>
                  <a:pt x="18513" y="399189"/>
                  <a:pt x="41209" y="399189"/>
                </a:cubicBezTo>
                <a:close/>
                <a:moveTo>
                  <a:pt x="240778" y="94255"/>
                </a:moveTo>
                <a:lnTo>
                  <a:pt x="366434" y="132108"/>
                </a:lnTo>
                <a:cubicBezTo>
                  <a:pt x="374087" y="134418"/>
                  <a:pt x="374977" y="144814"/>
                  <a:pt x="367947" y="148368"/>
                </a:cubicBezTo>
                <a:lnTo>
                  <a:pt x="332439" y="166406"/>
                </a:lnTo>
                <a:lnTo>
                  <a:pt x="397403" y="231271"/>
                </a:lnTo>
                <a:cubicBezTo>
                  <a:pt x="401941" y="235803"/>
                  <a:pt x="401941" y="243089"/>
                  <a:pt x="397403" y="247621"/>
                </a:cubicBezTo>
                <a:lnTo>
                  <a:pt x="383431" y="261571"/>
                </a:lnTo>
                <a:cubicBezTo>
                  <a:pt x="378892" y="266103"/>
                  <a:pt x="371506" y="266103"/>
                  <a:pt x="366968" y="261571"/>
                </a:cubicBezTo>
                <a:lnTo>
                  <a:pt x="302093" y="196795"/>
                </a:lnTo>
                <a:lnTo>
                  <a:pt x="284028" y="232160"/>
                </a:lnTo>
                <a:cubicBezTo>
                  <a:pt x="280379" y="239268"/>
                  <a:pt x="269967" y="238291"/>
                  <a:pt x="267742" y="230738"/>
                </a:cubicBezTo>
                <a:lnTo>
                  <a:pt x="229832" y="105273"/>
                </a:lnTo>
                <a:cubicBezTo>
                  <a:pt x="227785" y="98520"/>
                  <a:pt x="234104" y="92300"/>
                  <a:pt x="240778" y="94255"/>
                </a:cubicBezTo>
                <a:close/>
                <a:moveTo>
                  <a:pt x="121499" y="59378"/>
                </a:moveTo>
                <a:cubicBezTo>
                  <a:pt x="120520" y="59378"/>
                  <a:pt x="119808" y="60089"/>
                  <a:pt x="119808" y="61067"/>
                </a:cubicBezTo>
                <a:lnTo>
                  <a:pt x="119808" y="299377"/>
                </a:lnTo>
                <a:lnTo>
                  <a:pt x="487850" y="299377"/>
                </a:lnTo>
                <a:lnTo>
                  <a:pt x="487850" y="61067"/>
                </a:lnTo>
                <a:cubicBezTo>
                  <a:pt x="487850" y="60089"/>
                  <a:pt x="487049" y="59378"/>
                  <a:pt x="486159" y="59378"/>
                </a:cubicBezTo>
                <a:close/>
                <a:moveTo>
                  <a:pt x="121499" y="0"/>
                </a:moveTo>
                <a:lnTo>
                  <a:pt x="486159" y="0"/>
                </a:lnTo>
                <a:cubicBezTo>
                  <a:pt x="519892" y="0"/>
                  <a:pt x="547306" y="27378"/>
                  <a:pt x="547306" y="61067"/>
                </a:cubicBezTo>
                <a:lnTo>
                  <a:pt x="547306" y="329066"/>
                </a:lnTo>
                <a:cubicBezTo>
                  <a:pt x="547306" y="345511"/>
                  <a:pt x="534044" y="358755"/>
                  <a:pt x="517578" y="358755"/>
                </a:cubicBezTo>
                <a:lnTo>
                  <a:pt x="89991" y="358755"/>
                </a:lnTo>
                <a:cubicBezTo>
                  <a:pt x="73614" y="358755"/>
                  <a:pt x="60263" y="345511"/>
                  <a:pt x="60263" y="329066"/>
                </a:cubicBezTo>
                <a:lnTo>
                  <a:pt x="60263" y="61067"/>
                </a:lnTo>
                <a:cubicBezTo>
                  <a:pt x="60263" y="27378"/>
                  <a:pt x="87766" y="0"/>
                  <a:pt x="121499" y="0"/>
                </a:cubicBezTo>
                <a:close/>
              </a:path>
            </a:pathLst>
          </a:custGeom>
          <a:solidFill>
            <a:srgbClr val="D02A30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kern="0" dirty="0">
              <a:solidFill>
                <a:srgbClr val="000000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4" name="任意多边形: 形状 86">
            <a:extLst>
              <a:ext uri="{FF2B5EF4-FFF2-40B4-BE49-F238E27FC236}">
                <a16:creationId xmlns:a16="http://schemas.microsoft.com/office/drawing/2014/main" id="{A5195CB6-D17B-4F82-D4E8-244CE4AD8AF6}"/>
              </a:ext>
            </a:extLst>
          </p:cNvPr>
          <p:cNvSpPr>
            <a:spLocks noChangeAspect="1"/>
          </p:cNvSpPr>
          <p:nvPr/>
        </p:nvSpPr>
        <p:spPr>
          <a:xfrm>
            <a:off x="4850880" y="4546041"/>
            <a:ext cx="240555" cy="392295"/>
          </a:xfrm>
          <a:custGeom>
            <a:avLst/>
            <a:gdLst>
              <a:gd name="connsiteX0" fmla="*/ 255415 w 367374"/>
              <a:gd name="connsiteY0" fmla="*/ 487380 h 599109"/>
              <a:gd name="connsiteX1" fmla="*/ 354500 w 367374"/>
              <a:gd name="connsiteY1" fmla="*/ 487380 h 599109"/>
              <a:gd name="connsiteX2" fmla="*/ 255415 w 367374"/>
              <a:gd name="connsiteY2" fmla="*/ 591983 h 599109"/>
              <a:gd name="connsiteX3" fmla="*/ 81798 w 367374"/>
              <a:gd name="connsiteY3" fmla="*/ 356901 h 599109"/>
              <a:gd name="connsiteX4" fmla="*/ 81798 w 367374"/>
              <a:gd name="connsiteY4" fmla="*/ 395597 h 599109"/>
              <a:gd name="connsiteX5" fmla="*/ 285576 w 367374"/>
              <a:gd name="connsiteY5" fmla="*/ 395597 h 599109"/>
              <a:gd name="connsiteX6" fmla="*/ 285576 w 367374"/>
              <a:gd name="connsiteY6" fmla="*/ 356901 h 599109"/>
              <a:gd name="connsiteX7" fmla="*/ 81798 w 367374"/>
              <a:gd name="connsiteY7" fmla="*/ 275210 h 599109"/>
              <a:gd name="connsiteX8" fmla="*/ 81798 w 367374"/>
              <a:gd name="connsiteY8" fmla="*/ 313906 h 599109"/>
              <a:gd name="connsiteX9" fmla="*/ 285576 w 367374"/>
              <a:gd name="connsiteY9" fmla="*/ 313906 h 599109"/>
              <a:gd name="connsiteX10" fmla="*/ 285576 w 367374"/>
              <a:gd name="connsiteY10" fmla="*/ 275210 h 599109"/>
              <a:gd name="connsiteX11" fmla="*/ 81798 w 367374"/>
              <a:gd name="connsiteY11" fmla="*/ 194952 h 599109"/>
              <a:gd name="connsiteX12" fmla="*/ 81798 w 367374"/>
              <a:gd name="connsiteY12" fmla="*/ 232215 h 599109"/>
              <a:gd name="connsiteX13" fmla="*/ 285576 w 367374"/>
              <a:gd name="connsiteY13" fmla="*/ 232215 h 599109"/>
              <a:gd name="connsiteX14" fmla="*/ 285576 w 367374"/>
              <a:gd name="connsiteY14" fmla="*/ 194952 h 599109"/>
              <a:gd name="connsiteX15" fmla="*/ 0 w 367374"/>
              <a:gd name="connsiteY15" fmla="*/ 60233 h 599109"/>
              <a:gd name="connsiteX16" fmla="*/ 34441 w 367374"/>
              <a:gd name="connsiteY16" fmla="*/ 60233 h 599109"/>
              <a:gd name="connsiteX17" fmla="*/ 34441 w 367374"/>
              <a:gd name="connsiteY17" fmla="*/ 88897 h 599109"/>
              <a:gd name="connsiteX18" fmla="*/ 81798 w 367374"/>
              <a:gd name="connsiteY18" fmla="*/ 136192 h 599109"/>
              <a:gd name="connsiteX19" fmla="*/ 129155 w 367374"/>
              <a:gd name="connsiteY19" fmla="*/ 88897 h 599109"/>
              <a:gd name="connsiteX20" fmla="*/ 129155 w 367374"/>
              <a:gd name="connsiteY20" fmla="*/ 60233 h 599109"/>
              <a:gd name="connsiteX21" fmla="*/ 134895 w 367374"/>
              <a:gd name="connsiteY21" fmla="*/ 60233 h 599109"/>
              <a:gd name="connsiteX22" fmla="*/ 134895 w 367374"/>
              <a:gd name="connsiteY22" fmla="*/ 88897 h 599109"/>
              <a:gd name="connsiteX23" fmla="*/ 183687 w 367374"/>
              <a:gd name="connsiteY23" fmla="*/ 136192 h 599109"/>
              <a:gd name="connsiteX24" fmla="*/ 231044 w 367374"/>
              <a:gd name="connsiteY24" fmla="*/ 88897 h 599109"/>
              <a:gd name="connsiteX25" fmla="*/ 231044 w 367374"/>
              <a:gd name="connsiteY25" fmla="*/ 60233 h 599109"/>
              <a:gd name="connsiteX26" fmla="*/ 236784 w 367374"/>
              <a:gd name="connsiteY26" fmla="*/ 60233 h 599109"/>
              <a:gd name="connsiteX27" fmla="*/ 236784 w 367374"/>
              <a:gd name="connsiteY27" fmla="*/ 88897 h 599109"/>
              <a:gd name="connsiteX28" fmla="*/ 285576 w 367374"/>
              <a:gd name="connsiteY28" fmla="*/ 136192 h 599109"/>
              <a:gd name="connsiteX29" fmla="*/ 332933 w 367374"/>
              <a:gd name="connsiteY29" fmla="*/ 88897 h 599109"/>
              <a:gd name="connsiteX30" fmla="*/ 332933 w 367374"/>
              <a:gd name="connsiteY30" fmla="*/ 60233 h 599109"/>
              <a:gd name="connsiteX31" fmla="*/ 367374 w 367374"/>
              <a:gd name="connsiteY31" fmla="*/ 60233 h 599109"/>
              <a:gd name="connsiteX32" fmla="*/ 367374 w 367374"/>
              <a:gd name="connsiteY32" fmla="*/ 461524 h 599109"/>
              <a:gd name="connsiteX33" fmla="*/ 229609 w 367374"/>
              <a:gd name="connsiteY33" fmla="*/ 461524 h 599109"/>
              <a:gd name="connsiteX34" fmla="*/ 229609 w 367374"/>
              <a:gd name="connsiteY34" fmla="*/ 599109 h 599109"/>
              <a:gd name="connsiteX35" fmla="*/ 0 w 367374"/>
              <a:gd name="connsiteY35" fmla="*/ 599109 h 599109"/>
              <a:gd name="connsiteX36" fmla="*/ 285531 w 367374"/>
              <a:gd name="connsiteY36" fmla="*/ 0 h 599109"/>
              <a:gd name="connsiteX37" fmla="*/ 314268 w 367374"/>
              <a:gd name="connsiteY37" fmla="*/ 28653 h 599109"/>
              <a:gd name="connsiteX38" fmla="*/ 314268 w 367374"/>
              <a:gd name="connsiteY38" fmla="*/ 88824 h 599109"/>
              <a:gd name="connsiteX39" fmla="*/ 285531 w 367374"/>
              <a:gd name="connsiteY39" fmla="*/ 117477 h 599109"/>
              <a:gd name="connsiteX40" fmla="*/ 256794 w 367374"/>
              <a:gd name="connsiteY40" fmla="*/ 88824 h 599109"/>
              <a:gd name="connsiteX41" fmla="*/ 256794 w 367374"/>
              <a:gd name="connsiteY41" fmla="*/ 28653 h 599109"/>
              <a:gd name="connsiteX42" fmla="*/ 285531 w 367374"/>
              <a:gd name="connsiteY42" fmla="*/ 0 h 599109"/>
              <a:gd name="connsiteX43" fmla="*/ 183687 w 367374"/>
              <a:gd name="connsiteY43" fmla="*/ 0 h 599109"/>
              <a:gd name="connsiteX44" fmla="*/ 212424 w 367374"/>
              <a:gd name="connsiteY44" fmla="*/ 28653 h 599109"/>
              <a:gd name="connsiteX45" fmla="*/ 212424 w 367374"/>
              <a:gd name="connsiteY45" fmla="*/ 88824 h 599109"/>
              <a:gd name="connsiteX46" fmla="*/ 183687 w 367374"/>
              <a:gd name="connsiteY46" fmla="*/ 117477 h 599109"/>
              <a:gd name="connsiteX47" fmla="*/ 154950 w 367374"/>
              <a:gd name="connsiteY47" fmla="*/ 88824 h 599109"/>
              <a:gd name="connsiteX48" fmla="*/ 154950 w 367374"/>
              <a:gd name="connsiteY48" fmla="*/ 28653 h 599109"/>
              <a:gd name="connsiteX49" fmla="*/ 183687 w 367374"/>
              <a:gd name="connsiteY49" fmla="*/ 0 h 599109"/>
              <a:gd name="connsiteX50" fmla="*/ 81843 w 367374"/>
              <a:gd name="connsiteY50" fmla="*/ 0 h 599109"/>
              <a:gd name="connsiteX51" fmla="*/ 110580 w 367374"/>
              <a:gd name="connsiteY51" fmla="*/ 28653 h 599109"/>
              <a:gd name="connsiteX52" fmla="*/ 110580 w 367374"/>
              <a:gd name="connsiteY52" fmla="*/ 88824 h 599109"/>
              <a:gd name="connsiteX53" fmla="*/ 81843 w 367374"/>
              <a:gd name="connsiteY53" fmla="*/ 117477 h 599109"/>
              <a:gd name="connsiteX54" fmla="*/ 53106 w 367374"/>
              <a:gd name="connsiteY54" fmla="*/ 88824 h 599109"/>
              <a:gd name="connsiteX55" fmla="*/ 53106 w 367374"/>
              <a:gd name="connsiteY55" fmla="*/ 28653 h 599109"/>
              <a:gd name="connsiteX56" fmla="*/ 81843 w 367374"/>
              <a:gd name="connsiteY56" fmla="*/ 0 h 599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67374" h="599109">
                <a:moveTo>
                  <a:pt x="255415" y="487380"/>
                </a:moveTo>
                <a:lnTo>
                  <a:pt x="354500" y="487380"/>
                </a:lnTo>
                <a:lnTo>
                  <a:pt x="255415" y="591983"/>
                </a:lnTo>
                <a:close/>
                <a:moveTo>
                  <a:pt x="81798" y="356901"/>
                </a:moveTo>
                <a:lnTo>
                  <a:pt x="81798" y="395597"/>
                </a:lnTo>
                <a:lnTo>
                  <a:pt x="285576" y="395597"/>
                </a:lnTo>
                <a:lnTo>
                  <a:pt x="285576" y="356901"/>
                </a:lnTo>
                <a:close/>
                <a:moveTo>
                  <a:pt x="81798" y="275210"/>
                </a:moveTo>
                <a:lnTo>
                  <a:pt x="81798" y="313906"/>
                </a:lnTo>
                <a:lnTo>
                  <a:pt x="285576" y="313906"/>
                </a:lnTo>
                <a:lnTo>
                  <a:pt x="285576" y="275210"/>
                </a:lnTo>
                <a:close/>
                <a:moveTo>
                  <a:pt x="81798" y="194952"/>
                </a:moveTo>
                <a:lnTo>
                  <a:pt x="81798" y="232215"/>
                </a:lnTo>
                <a:lnTo>
                  <a:pt x="285576" y="232215"/>
                </a:lnTo>
                <a:lnTo>
                  <a:pt x="285576" y="194952"/>
                </a:lnTo>
                <a:close/>
                <a:moveTo>
                  <a:pt x="0" y="60233"/>
                </a:moveTo>
                <a:lnTo>
                  <a:pt x="34441" y="60233"/>
                </a:lnTo>
                <a:lnTo>
                  <a:pt x="34441" y="88897"/>
                </a:lnTo>
                <a:cubicBezTo>
                  <a:pt x="34441" y="114694"/>
                  <a:pt x="55967" y="136192"/>
                  <a:pt x="81798" y="136192"/>
                </a:cubicBezTo>
                <a:cubicBezTo>
                  <a:pt x="107629" y="136192"/>
                  <a:pt x="129155" y="114694"/>
                  <a:pt x="129155" y="88897"/>
                </a:cubicBezTo>
                <a:lnTo>
                  <a:pt x="129155" y="60233"/>
                </a:lnTo>
                <a:lnTo>
                  <a:pt x="134895" y="60233"/>
                </a:lnTo>
                <a:lnTo>
                  <a:pt x="134895" y="88897"/>
                </a:lnTo>
                <a:cubicBezTo>
                  <a:pt x="134895" y="114694"/>
                  <a:pt x="156421" y="136192"/>
                  <a:pt x="183687" y="136192"/>
                </a:cubicBezTo>
                <a:cubicBezTo>
                  <a:pt x="209518" y="136192"/>
                  <a:pt x="231044" y="114694"/>
                  <a:pt x="231044" y="88897"/>
                </a:cubicBezTo>
                <a:lnTo>
                  <a:pt x="231044" y="60233"/>
                </a:lnTo>
                <a:lnTo>
                  <a:pt x="236784" y="60233"/>
                </a:lnTo>
                <a:lnTo>
                  <a:pt x="236784" y="88897"/>
                </a:lnTo>
                <a:cubicBezTo>
                  <a:pt x="236784" y="114694"/>
                  <a:pt x="258310" y="136192"/>
                  <a:pt x="285576" y="136192"/>
                </a:cubicBezTo>
                <a:cubicBezTo>
                  <a:pt x="311407" y="136192"/>
                  <a:pt x="332933" y="114694"/>
                  <a:pt x="332933" y="88897"/>
                </a:cubicBezTo>
                <a:lnTo>
                  <a:pt x="332933" y="60233"/>
                </a:lnTo>
                <a:lnTo>
                  <a:pt x="367374" y="60233"/>
                </a:lnTo>
                <a:lnTo>
                  <a:pt x="367374" y="461524"/>
                </a:lnTo>
                <a:lnTo>
                  <a:pt x="229609" y="461524"/>
                </a:lnTo>
                <a:lnTo>
                  <a:pt x="229609" y="599109"/>
                </a:lnTo>
                <a:lnTo>
                  <a:pt x="0" y="599109"/>
                </a:lnTo>
                <a:close/>
                <a:moveTo>
                  <a:pt x="285531" y="0"/>
                </a:moveTo>
                <a:cubicBezTo>
                  <a:pt x="301336" y="0"/>
                  <a:pt x="314268" y="12894"/>
                  <a:pt x="314268" y="28653"/>
                </a:cubicBezTo>
                <a:lnTo>
                  <a:pt x="314268" y="88824"/>
                </a:lnTo>
                <a:cubicBezTo>
                  <a:pt x="314268" y="104583"/>
                  <a:pt x="301336" y="117477"/>
                  <a:pt x="285531" y="117477"/>
                </a:cubicBezTo>
                <a:cubicBezTo>
                  <a:pt x="269726" y="117477"/>
                  <a:pt x="256794" y="104583"/>
                  <a:pt x="256794" y="88824"/>
                </a:cubicBezTo>
                <a:lnTo>
                  <a:pt x="256794" y="28653"/>
                </a:lnTo>
                <a:cubicBezTo>
                  <a:pt x="256794" y="12894"/>
                  <a:pt x="269726" y="0"/>
                  <a:pt x="285531" y="0"/>
                </a:cubicBezTo>
                <a:close/>
                <a:moveTo>
                  <a:pt x="183687" y="0"/>
                </a:moveTo>
                <a:cubicBezTo>
                  <a:pt x="199492" y="0"/>
                  <a:pt x="212424" y="12894"/>
                  <a:pt x="212424" y="28653"/>
                </a:cubicBezTo>
                <a:lnTo>
                  <a:pt x="212424" y="88824"/>
                </a:lnTo>
                <a:cubicBezTo>
                  <a:pt x="212424" y="104583"/>
                  <a:pt x="199492" y="117477"/>
                  <a:pt x="183687" y="117477"/>
                </a:cubicBezTo>
                <a:cubicBezTo>
                  <a:pt x="167882" y="117477"/>
                  <a:pt x="154950" y="104583"/>
                  <a:pt x="154950" y="88824"/>
                </a:cubicBezTo>
                <a:lnTo>
                  <a:pt x="154950" y="28653"/>
                </a:lnTo>
                <a:cubicBezTo>
                  <a:pt x="154950" y="12894"/>
                  <a:pt x="167882" y="0"/>
                  <a:pt x="183687" y="0"/>
                </a:cubicBezTo>
                <a:close/>
                <a:moveTo>
                  <a:pt x="81843" y="0"/>
                </a:moveTo>
                <a:cubicBezTo>
                  <a:pt x="97648" y="0"/>
                  <a:pt x="110580" y="12894"/>
                  <a:pt x="110580" y="28653"/>
                </a:cubicBezTo>
                <a:lnTo>
                  <a:pt x="110580" y="88824"/>
                </a:lnTo>
                <a:cubicBezTo>
                  <a:pt x="110580" y="104583"/>
                  <a:pt x="97648" y="117477"/>
                  <a:pt x="81843" y="117477"/>
                </a:cubicBezTo>
                <a:cubicBezTo>
                  <a:pt x="66038" y="117477"/>
                  <a:pt x="53106" y="104583"/>
                  <a:pt x="53106" y="88824"/>
                </a:cubicBezTo>
                <a:lnTo>
                  <a:pt x="53106" y="28653"/>
                </a:lnTo>
                <a:cubicBezTo>
                  <a:pt x="53106" y="12894"/>
                  <a:pt x="66038" y="0"/>
                  <a:pt x="81843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kern="0" dirty="0">
              <a:solidFill>
                <a:srgbClr val="000000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5" name="任意多边形: 形状 86">
            <a:extLst>
              <a:ext uri="{FF2B5EF4-FFF2-40B4-BE49-F238E27FC236}">
                <a16:creationId xmlns:a16="http://schemas.microsoft.com/office/drawing/2014/main" id="{A5195CB6-D17B-4F82-D4E8-244CE4AD8AF6}"/>
              </a:ext>
            </a:extLst>
          </p:cNvPr>
          <p:cNvSpPr>
            <a:spLocks noChangeAspect="1"/>
          </p:cNvSpPr>
          <p:nvPr/>
        </p:nvSpPr>
        <p:spPr>
          <a:xfrm>
            <a:off x="4845312" y="2184546"/>
            <a:ext cx="251691" cy="392295"/>
          </a:xfrm>
          <a:custGeom>
            <a:avLst/>
            <a:gdLst>
              <a:gd name="T0" fmla="*/ 1333 w 1847"/>
              <a:gd name="T1" fmla="*/ 333 h 2883"/>
              <a:gd name="T2" fmla="*/ 1333 w 1847"/>
              <a:gd name="T3" fmla="*/ 672 h 2883"/>
              <a:gd name="T4" fmla="*/ 514 w 1847"/>
              <a:gd name="T5" fmla="*/ 672 h 2883"/>
              <a:gd name="T6" fmla="*/ 514 w 1847"/>
              <a:gd name="T7" fmla="*/ 333 h 2883"/>
              <a:gd name="T8" fmla="*/ 643 w 1847"/>
              <a:gd name="T9" fmla="*/ 333 h 2883"/>
              <a:gd name="T10" fmla="*/ 639 w 1847"/>
              <a:gd name="T11" fmla="*/ 285 h 2883"/>
              <a:gd name="T12" fmla="*/ 924 w 1847"/>
              <a:gd name="T13" fmla="*/ 0 h 2883"/>
              <a:gd name="T14" fmla="*/ 1208 w 1847"/>
              <a:gd name="T15" fmla="*/ 285 h 2883"/>
              <a:gd name="T16" fmla="*/ 1204 w 1847"/>
              <a:gd name="T17" fmla="*/ 333 h 2883"/>
              <a:gd name="T18" fmla="*/ 1333 w 1847"/>
              <a:gd name="T19" fmla="*/ 333 h 2883"/>
              <a:gd name="T20" fmla="*/ 1847 w 1847"/>
              <a:gd name="T21" fmla="*/ 572 h 2883"/>
              <a:gd name="T22" fmla="*/ 1847 w 1847"/>
              <a:gd name="T23" fmla="*/ 2816 h 2883"/>
              <a:gd name="T24" fmla="*/ 1780 w 1847"/>
              <a:gd name="T25" fmla="*/ 2883 h 2883"/>
              <a:gd name="T26" fmla="*/ 67 w 1847"/>
              <a:gd name="T27" fmla="*/ 2883 h 2883"/>
              <a:gd name="T28" fmla="*/ 0 w 1847"/>
              <a:gd name="T29" fmla="*/ 2816 h 2883"/>
              <a:gd name="T30" fmla="*/ 0 w 1847"/>
              <a:gd name="T31" fmla="*/ 572 h 2883"/>
              <a:gd name="T32" fmla="*/ 67 w 1847"/>
              <a:gd name="T33" fmla="*/ 505 h 2883"/>
              <a:gd name="T34" fmla="*/ 381 w 1847"/>
              <a:gd name="T35" fmla="*/ 505 h 2883"/>
              <a:gd name="T36" fmla="*/ 381 w 1847"/>
              <a:gd name="T37" fmla="*/ 739 h 2883"/>
              <a:gd name="T38" fmla="*/ 448 w 1847"/>
              <a:gd name="T39" fmla="*/ 806 h 2883"/>
              <a:gd name="T40" fmla="*/ 1399 w 1847"/>
              <a:gd name="T41" fmla="*/ 806 h 2883"/>
              <a:gd name="T42" fmla="*/ 1466 w 1847"/>
              <a:gd name="T43" fmla="*/ 739 h 2883"/>
              <a:gd name="T44" fmla="*/ 1466 w 1847"/>
              <a:gd name="T45" fmla="*/ 505 h 2883"/>
              <a:gd name="T46" fmla="*/ 1780 w 1847"/>
              <a:gd name="T47" fmla="*/ 505 h 2883"/>
              <a:gd name="T48" fmla="*/ 1847 w 1847"/>
              <a:gd name="T49" fmla="*/ 572 h 2883"/>
              <a:gd name="T50" fmla="*/ 1551 w 1847"/>
              <a:gd name="T51" fmla="*/ 2464 h 2883"/>
              <a:gd name="T52" fmla="*/ 1484 w 1847"/>
              <a:gd name="T53" fmla="*/ 2397 h 2883"/>
              <a:gd name="T54" fmla="*/ 363 w 1847"/>
              <a:gd name="T55" fmla="*/ 2397 h 2883"/>
              <a:gd name="T56" fmla="*/ 296 w 1847"/>
              <a:gd name="T57" fmla="*/ 2464 h 2883"/>
              <a:gd name="T58" fmla="*/ 363 w 1847"/>
              <a:gd name="T59" fmla="*/ 2531 h 2883"/>
              <a:gd name="T60" fmla="*/ 1484 w 1847"/>
              <a:gd name="T61" fmla="*/ 2531 h 2883"/>
              <a:gd name="T62" fmla="*/ 1551 w 1847"/>
              <a:gd name="T63" fmla="*/ 2464 h 2883"/>
              <a:gd name="T64" fmla="*/ 1551 w 1847"/>
              <a:gd name="T65" fmla="*/ 2054 h 2883"/>
              <a:gd name="T66" fmla="*/ 1484 w 1847"/>
              <a:gd name="T67" fmla="*/ 1987 h 2883"/>
              <a:gd name="T68" fmla="*/ 363 w 1847"/>
              <a:gd name="T69" fmla="*/ 1987 h 2883"/>
              <a:gd name="T70" fmla="*/ 296 w 1847"/>
              <a:gd name="T71" fmla="*/ 2054 h 2883"/>
              <a:gd name="T72" fmla="*/ 363 w 1847"/>
              <a:gd name="T73" fmla="*/ 2120 h 2883"/>
              <a:gd name="T74" fmla="*/ 1484 w 1847"/>
              <a:gd name="T75" fmla="*/ 2120 h 2883"/>
              <a:gd name="T76" fmla="*/ 1551 w 1847"/>
              <a:gd name="T77" fmla="*/ 2054 h 2883"/>
              <a:gd name="T78" fmla="*/ 1551 w 1847"/>
              <a:gd name="T79" fmla="*/ 1643 h 2883"/>
              <a:gd name="T80" fmla="*/ 1484 w 1847"/>
              <a:gd name="T81" fmla="*/ 1577 h 2883"/>
              <a:gd name="T82" fmla="*/ 363 w 1847"/>
              <a:gd name="T83" fmla="*/ 1577 h 2883"/>
              <a:gd name="T84" fmla="*/ 296 w 1847"/>
              <a:gd name="T85" fmla="*/ 1643 h 2883"/>
              <a:gd name="T86" fmla="*/ 363 w 1847"/>
              <a:gd name="T87" fmla="*/ 1710 h 2883"/>
              <a:gd name="T88" fmla="*/ 1484 w 1847"/>
              <a:gd name="T89" fmla="*/ 1710 h 2883"/>
              <a:gd name="T90" fmla="*/ 1551 w 1847"/>
              <a:gd name="T91" fmla="*/ 1643 h 2883"/>
              <a:gd name="T92" fmla="*/ 1551 w 1847"/>
              <a:gd name="T93" fmla="*/ 1233 h 2883"/>
              <a:gd name="T94" fmla="*/ 1484 w 1847"/>
              <a:gd name="T95" fmla="*/ 1166 h 2883"/>
              <a:gd name="T96" fmla="*/ 363 w 1847"/>
              <a:gd name="T97" fmla="*/ 1166 h 2883"/>
              <a:gd name="T98" fmla="*/ 296 w 1847"/>
              <a:gd name="T99" fmla="*/ 1233 h 2883"/>
              <a:gd name="T100" fmla="*/ 363 w 1847"/>
              <a:gd name="T101" fmla="*/ 1300 h 2883"/>
              <a:gd name="T102" fmla="*/ 1484 w 1847"/>
              <a:gd name="T103" fmla="*/ 1300 h 2883"/>
              <a:gd name="T104" fmla="*/ 1551 w 1847"/>
              <a:gd name="T105" fmla="*/ 1233 h 2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47" h="2883">
                <a:moveTo>
                  <a:pt x="1333" y="333"/>
                </a:moveTo>
                <a:lnTo>
                  <a:pt x="1333" y="672"/>
                </a:lnTo>
                <a:lnTo>
                  <a:pt x="514" y="672"/>
                </a:lnTo>
                <a:lnTo>
                  <a:pt x="514" y="333"/>
                </a:lnTo>
                <a:lnTo>
                  <a:pt x="643" y="333"/>
                </a:lnTo>
                <a:cubicBezTo>
                  <a:pt x="641" y="317"/>
                  <a:pt x="639" y="301"/>
                  <a:pt x="639" y="285"/>
                </a:cubicBezTo>
                <a:cubicBezTo>
                  <a:pt x="639" y="128"/>
                  <a:pt x="767" y="0"/>
                  <a:pt x="924" y="0"/>
                </a:cubicBezTo>
                <a:cubicBezTo>
                  <a:pt x="1081" y="0"/>
                  <a:pt x="1208" y="128"/>
                  <a:pt x="1208" y="285"/>
                </a:cubicBezTo>
                <a:cubicBezTo>
                  <a:pt x="1208" y="301"/>
                  <a:pt x="1206" y="317"/>
                  <a:pt x="1204" y="333"/>
                </a:cubicBezTo>
                <a:lnTo>
                  <a:pt x="1333" y="333"/>
                </a:lnTo>
                <a:close/>
                <a:moveTo>
                  <a:pt x="1847" y="572"/>
                </a:moveTo>
                <a:lnTo>
                  <a:pt x="1847" y="2816"/>
                </a:lnTo>
                <a:cubicBezTo>
                  <a:pt x="1847" y="2853"/>
                  <a:pt x="1817" y="2883"/>
                  <a:pt x="1780" y="2883"/>
                </a:cubicBezTo>
                <a:lnTo>
                  <a:pt x="67" y="2883"/>
                </a:lnTo>
                <a:cubicBezTo>
                  <a:pt x="30" y="2883"/>
                  <a:pt x="0" y="2853"/>
                  <a:pt x="0" y="2816"/>
                </a:cubicBezTo>
                <a:lnTo>
                  <a:pt x="0" y="572"/>
                </a:lnTo>
                <a:cubicBezTo>
                  <a:pt x="0" y="535"/>
                  <a:pt x="30" y="505"/>
                  <a:pt x="67" y="505"/>
                </a:cubicBezTo>
                <a:lnTo>
                  <a:pt x="381" y="505"/>
                </a:lnTo>
                <a:lnTo>
                  <a:pt x="381" y="739"/>
                </a:lnTo>
                <a:cubicBezTo>
                  <a:pt x="381" y="776"/>
                  <a:pt x="411" y="806"/>
                  <a:pt x="448" y="806"/>
                </a:cubicBezTo>
                <a:lnTo>
                  <a:pt x="1399" y="806"/>
                </a:lnTo>
                <a:cubicBezTo>
                  <a:pt x="1436" y="806"/>
                  <a:pt x="1466" y="776"/>
                  <a:pt x="1466" y="739"/>
                </a:cubicBezTo>
                <a:lnTo>
                  <a:pt x="1466" y="505"/>
                </a:lnTo>
                <a:lnTo>
                  <a:pt x="1780" y="505"/>
                </a:lnTo>
                <a:cubicBezTo>
                  <a:pt x="1817" y="505"/>
                  <a:pt x="1847" y="535"/>
                  <a:pt x="1847" y="572"/>
                </a:cubicBezTo>
                <a:close/>
                <a:moveTo>
                  <a:pt x="1551" y="2464"/>
                </a:moveTo>
                <a:cubicBezTo>
                  <a:pt x="1551" y="2427"/>
                  <a:pt x="1521" y="2397"/>
                  <a:pt x="1484" y="2397"/>
                </a:cubicBezTo>
                <a:lnTo>
                  <a:pt x="363" y="2397"/>
                </a:lnTo>
                <a:cubicBezTo>
                  <a:pt x="326" y="2397"/>
                  <a:pt x="296" y="2427"/>
                  <a:pt x="296" y="2464"/>
                </a:cubicBezTo>
                <a:cubicBezTo>
                  <a:pt x="296" y="2501"/>
                  <a:pt x="326" y="2531"/>
                  <a:pt x="363" y="2531"/>
                </a:cubicBezTo>
                <a:lnTo>
                  <a:pt x="1484" y="2531"/>
                </a:lnTo>
                <a:cubicBezTo>
                  <a:pt x="1521" y="2531"/>
                  <a:pt x="1551" y="2501"/>
                  <a:pt x="1551" y="2464"/>
                </a:cubicBezTo>
                <a:close/>
                <a:moveTo>
                  <a:pt x="1551" y="2054"/>
                </a:moveTo>
                <a:cubicBezTo>
                  <a:pt x="1551" y="2017"/>
                  <a:pt x="1521" y="1987"/>
                  <a:pt x="1484" y="1987"/>
                </a:cubicBezTo>
                <a:lnTo>
                  <a:pt x="363" y="1987"/>
                </a:lnTo>
                <a:cubicBezTo>
                  <a:pt x="326" y="1987"/>
                  <a:pt x="296" y="2017"/>
                  <a:pt x="296" y="2054"/>
                </a:cubicBezTo>
                <a:cubicBezTo>
                  <a:pt x="296" y="2090"/>
                  <a:pt x="326" y="2120"/>
                  <a:pt x="363" y="2120"/>
                </a:cubicBezTo>
                <a:lnTo>
                  <a:pt x="1484" y="2120"/>
                </a:lnTo>
                <a:cubicBezTo>
                  <a:pt x="1521" y="2120"/>
                  <a:pt x="1551" y="2090"/>
                  <a:pt x="1551" y="2054"/>
                </a:cubicBezTo>
                <a:close/>
                <a:moveTo>
                  <a:pt x="1551" y="1643"/>
                </a:moveTo>
                <a:cubicBezTo>
                  <a:pt x="1551" y="1606"/>
                  <a:pt x="1521" y="1577"/>
                  <a:pt x="1484" y="1577"/>
                </a:cubicBezTo>
                <a:lnTo>
                  <a:pt x="363" y="1577"/>
                </a:lnTo>
                <a:cubicBezTo>
                  <a:pt x="326" y="1577"/>
                  <a:pt x="296" y="1606"/>
                  <a:pt x="296" y="1643"/>
                </a:cubicBezTo>
                <a:cubicBezTo>
                  <a:pt x="296" y="1680"/>
                  <a:pt x="326" y="1710"/>
                  <a:pt x="363" y="1710"/>
                </a:cubicBezTo>
                <a:lnTo>
                  <a:pt x="1484" y="1710"/>
                </a:lnTo>
                <a:cubicBezTo>
                  <a:pt x="1521" y="1710"/>
                  <a:pt x="1551" y="1680"/>
                  <a:pt x="1551" y="1643"/>
                </a:cubicBezTo>
                <a:close/>
                <a:moveTo>
                  <a:pt x="1551" y="1233"/>
                </a:moveTo>
                <a:cubicBezTo>
                  <a:pt x="1551" y="1196"/>
                  <a:pt x="1521" y="1166"/>
                  <a:pt x="1484" y="1166"/>
                </a:cubicBezTo>
                <a:lnTo>
                  <a:pt x="363" y="1166"/>
                </a:lnTo>
                <a:cubicBezTo>
                  <a:pt x="326" y="1166"/>
                  <a:pt x="296" y="1196"/>
                  <a:pt x="296" y="1233"/>
                </a:cubicBezTo>
                <a:cubicBezTo>
                  <a:pt x="296" y="1270"/>
                  <a:pt x="326" y="1300"/>
                  <a:pt x="363" y="1300"/>
                </a:cubicBezTo>
                <a:lnTo>
                  <a:pt x="1484" y="1300"/>
                </a:lnTo>
                <a:cubicBezTo>
                  <a:pt x="1521" y="1300"/>
                  <a:pt x="1551" y="1270"/>
                  <a:pt x="1551" y="1233"/>
                </a:cubicBezTo>
                <a:close/>
              </a:path>
            </a:pathLst>
          </a:custGeom>
          <a:solidFill>
            <a:sysClr val="window" lastClr="FFFFFF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kern="0" dirty="0">
              <a:solidFill>
                <a:srgbClr val="000000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6" name="bookmark-silhouette-variant_32530">
            <a:extLst>
              <a:ext uri="{FF2B5EF4-FFF2-40B4-BE49-F238E27FC236}">
                <a16:creationId xmlns:a16="http://schemas.microsoft.com/office/drawing/2014/main" id="{E800E34F-E073-6EE3-C8CB-2BD1606A2554}"/>
              </a:ext>
            </a:extLst>
          </p:cNvPr>
          <p:cNvSpPr/>
          <p:nvPr/>
        </p:nvSpPr>
        <p:spPr>
          <a:xfrm>
            <a:off x="3209568" y="1962799"/>
            <a:ext cx="232037" cy="294515"/>
          </a:xfrm>
          <a:custGeom>
            <a:avLst/>
            <a:gdLst>
              <a:gd name="T0" fmla="*/ 2824 w 2824"/>
              <a:gd name="T1" fmla="*/ 81 h 5090"/>
              <a:gd name="T2" fmla="*/ 2824 w 2824"/>
              <a:gd name="T3" fmla="*/ 5004 h 5090"/>
              <a:gd name="T4" fmla="*/ 2777 w 2824"/>
              <a:gd name="T5" fmla="*/ 5077 h 5090"/>
              <a:gd name="T6" fmla="*/ 2744 w 2824"/>
              <a:gd name="T7" fmla="*/ 5084 h 5090"/>
              <a:gd name="T8" fmla="*/ 2691 w 2824"/>
              <a:gd name="T9" fmla="*/ 5065 h 5090"/>
              <a:gd name="T10" fmla="*/ 1412 w 2824"/>
              <a:gd name="T11" fmla="*/ 3960 h 5090"/>
              <a:gd name="T12" fmla="*/ 133 w 2824"/>
              <a:gd name="T13" fmla="*/ 5065 h 5090"/>
              <a:gd name="T14" fmla="*/ 47 w 2824"/>
              <a:gd name="T15" fmla="*/ 5077 h 5090"/>
              <a:gd name="T16" fmla="*/ 0 w 2824"/>
              <a:gd name="T17" fmla="*/ 5004 h 5090"/>
              <a:gd name="T18" fmla="*/ 0 w 2824"/>
              <a:gd name="T19" fmla="*/ 81 h 5090"/>
              <a:gd name="T20" fmla="*/ 81 w 2824"/>
              <a:gd name="T21" fmla="*/ 0 h 5090"/>
              <a:gd name="T22" fmla="*/ 2744 w 2824"/>
              <a:gd name="T23" fmla="*/ 0 h 5090"/>
              <a:gd name="T24" fmla="*/ 2824 w 2824"/>
              <a:gd name="T25" fmla="*/ 81 h 5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24" h="5090">
                <a:moveTo>
                  <a:pt x="2824" y="81"/>
                </a:moveTo>
                <a:lnTo>
                  <a:pt x="2824" y="5004"/>
                </a:lnTo>
                <a:cubicBezTo>
                  <a:pt x="2824" y="5035"/>
                  <a:pt x="2806" y="5064"/>
                  <a:pt x="2777" y="5077"/>
                </a:cubicBezTo>
                <a:cubicBezTo>
                  <a:pt x="2767" y="5082"/>
                  <a:pt x="2755" y="5084"/>
                  <a:pt x="2744" y="5084"/>
                </a:cubicBezTo>
                <a:cubicBezTo>
                  <a:pt x="2725" y="5084"/>
                  <a:pt x="2706" y="5078"/>
                  <a:pt x="2691" y="5065"/>
                </a:cubicBezTo>
                <a:lnTo>
                  <a:pt x="1412" y="3960"/>
                </a:lnTo>
                <a:lnTo>
                  <a:pt x="133" y="5065"/>
                </a:lnTo>
                <a:cubicBezTo>
                  <a:pt x="109" y="5085"/>
                  <a:pt x="76" y="5090"/>
                  <a:pt x="47" y="5077"/>
                </a:cubicBezTo>
                <a:cubicBezTo>
                  <a:pt x="18" y="5064"/>
                  <a:pt x="0" y="5035"/>
                  <a:pt x="0" y="5004"/>
                </a:cubicBezTo>
                <a:lnTo>
                  <a:pt x="0" y="81"/>
                </a:lnTo>
                <a:cubicBezTo>
                  <a:pt x="0" y="36"/>
                  <a:pt x="36" y="0"/>
                  <a:pt x="81" y="0"/>
                </a:cubicBezTo>
                <a:lnTo>
                  <a:pt x="2744" y="0"/>
                </a:lnTo>
                <a:cubicBezTo>
                  <a:pt x="2788" y="0"/>
                  <a:pt x="2824" y="36"/>
                  <a:pt x="2824" y="81"/>
                </a:cubicBezTo>
                <a:close/>
              </a:path>
            </a:pathLst>
          </a:custGeom>
          <a:solidFill>
            <a:srgbClr val="F8DA9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7" name="bookmark-silhouette-variant_32530">
            <a:extLst>
              <a:ext uri="{FF2B5EF4-FFF2-40B4-BE49-F238E27FC236}">
                <a16:creationId xmlns:a16="http://schemas.microsoft.com/office/drawing/2014/main" id="{E800E34F-E073-6EE3-C8CB-2BD1606A2554}"/>
              </a:ext>
            </a:extLst>
          </p:cNvPr>
          <p:cNvSpPr/>
          <p:nvPr/>
        </p:nvSpPr>
        <p:spPr>
          <a:xfrm>
            <a:off x="10867668" y="1962799"/>
            <a:ext cx="232037" cy="294515"/>
          </a:xfrm>
          <a:custGeom>
            <a:avLst/>
            <a:gdLst>
              <a:gd name="T0" fmla="*/ 2824 w 2824"/>
              <a:gd name="T1" fmla="*/ 81 h 5090"/>
              <a:gd name="T2" fmla="*/ 2824 w 2824"/>
              <a:gd name="T3" fmla="*/ 5004 h 5090"/>
              <a:gd name="T4" fmla="*/ 2777 w 2824"/>
              <a:gd name="T5" fmla="*/ 5077 h 5090"/>
              <a:gd name="T6" fmla="*/ 2744 w 2824"/>
              <a:gd name="T7" fmla="*/ 5084 h 5090"/>
              <a:gd name="T8" fmla="*/ 2691 w 2824"/>
              <a:gd name="T9" fmla="*/ 5065 h 5090"/>
              <a:gd name="T10" fmla="*/ 1412 w 2824"/>
              <a:gd name="T11" fmla="*/ 3960 h 5090"/>
              <a:gd name="T12" fmla="*/ 133 w 2824"/>
              <a:gd name="T13" fmla="*/ 5065 h 5090"/>
              <a:gd name="T14" fmla="*/ 47 w 2824"/>
              <a:gd name="T15" fmla="*/ 5077 h 5090"/>
              <a:gd name="T16" fmla="*/ 0 w 2824"/>
              <a:gd name="T17" fmla="*/ 5004 h 5090"/>
              <a:gd name="T18" fmla="*/ 0 w 2824"/>
              <a:gd name="T19" fmla="*/ 81 h 5090"/>
              <a:gd name="T20" fmla="*/ 81 w 2824"/>
              <a:gd name="T21" fmla="*/ 0 h 5090"/>
              <a:gd name="T22" fmla="*/ 2744 w 2824"/>
              <a:gd name="T23" fmla="*/ 0 h 5090"/>
              <a:gd name="T24" fmla="*/ 2824 w 2824"/>
              <a:gd name="T25" fmla="*/ 81 h 5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24" h="5090">
                <a:moveTo>
                  <a:pt x="2824" y="81"/>
                </a:moveTo>
                <a:lnTo>
                  <a:pt x="2824" y="5004"/>
                </a:lnTo>
                <a:cubicBezTo>
                  <a:pt x="2824" y="5035"/>
                  <a:pt x="2806" y="5064"/>
                  <a:pt x="2777" y="5077"/>
                </a:cubicBezTo>
                <a:cubicBezTo>
                  <a:pt x="2767" y="5082"/>
                  <a:pt x="2755" y="5084"/>
                  <a:pt x="2744" y="5084"/>
                </a:cubicBezTo>
                <a:cubicBezTo>
                  <a:pt x="2725" y="5084"/>
                  <a:pt x="2706" y="5078"/>
                  <a:pt x="2691" y="5065"/>
                </a:cubicBezTo>
                <a:lnTo>
                  <a:pt x="1412" y="3960"/>
                </a:lnTo>
                <a:lnTo>
                  <a:pt x="133" y="5065"/>
                </a:lnTo>
                <a:cubicBezTo>
                  <a:pt x="109" y="5085"/>
                  <a:pt x="76" y="5090"/>
                  <a:pt x="47" y="5077"/>
                </a:cubicBezTo>
                <a:cubicBezTo>
                  <a:pt x="18" y="5064"/>
                  <a:pt x="0" y="5035"/>
                  <a:pt x="0" y="5004"/>
                </a:cubicBezTo>
                <a:lnTo>
                  <a:pt x="0" y="81"/>
                </a:lnTo>
                <a:cubicBezTo>
                  <a:pt x="0" y="36"/>
                  <a:pt x="36" y="0"/>
                  <a:pt x="81" y="0"/>
                </a:cubicBezTo>
                <a:lnTo>
                  <a:pt x="2744" y="0"/>
                </a:lnTo>
                <a:cubicBezTo>
                  <a:pt x="2788" y="0"/>
                  <a:pt x="2824" y="36"/>
                  <a:pt x="2824" y="81"/>
                </a:cubicBezTo>
                <a:close/>
              </a:path>
            </a:pathLst>
          </a:cu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8" name="bookmark-silhouette-variant_32530">
            <a:extLst>
              <a:ext uri="{FF2B5EF4-FFF2-40B4-BE49-F238E27FC236}">
                <a16:creationId xmlns:a16="http://schemas.microsoft.com/office/drawing/2014/main" id="{E800E34F-E073-6EE3-C8CB-2BD1606A2554}"/>
              </a:ext>
            </a:extLst>
          </p:cNvPr>
          <p:cNvSpPr/>
          <p:nvPr/>
        </p:nvSpPr>
        <p:spPr>
          <a:xfrm>
            <a:off x="3209568" y="4308717"/>
            <a:ext cx="232037" cy="294515"/>
          </a:xfrm>
          <a:custGeom>
            <a:avLst/>
            <a:gdLst>
              <a:gd name="T0" fmla="*/ 2824 w 2824"/>
              <a:gd name="T1" fmla="*/ 81 h 5090"/>
              <a:gd name="T2" fmla="*/ 2824 w 2824"/>
              <a:gd name="T3" fmla="*/ 5004 h 5090"/>
              <a:gd name="T4" fmla="*/ 2777 w 2824"/>
              <a:gd name="T5" fmla="*/ 5077 h 5090"/>
              <a:gd name="T6" fmla="*/ 2744 w 2824"/>
              <a:gd name="T7" fmla="*/ 5084 h 5090"/>
              <a:gd name="T8" fmla="*/ 2691 w 2824"/>
              <a:gd name="T9" fmla="*/ 5065 h 5090"/>
              <a:gd name="T10" fmla="*/ 1412 w 2824"/>
              <a:gd name="T11" fmla="*/ 3960 h 5090"/>
              <a:gd name="T12" fmla="*/ 133 w 2824"/>
              <a:gd name="T13" fmla="*/ 5065 h 5090"/>
              <a:gd name="T14" fmla="*/ 47 w 2824"/>
              <a:gd name="T15" fmla="*/ 5077 h 5090"/>
              <a:gd name="T16" fmla="*/ 0 w 2824"/>
              <a:gd name="T17" fmla="*/ 5004 h 5090"/>
              <a:gd name="T18" fmla="*/ 0 w 2824"/>
              <a:gd name="T19" fmla="*/ 81 h 5090"/>
              <a:gd name="T20" fmla="*/ 81 w 2824"/>
              <a:gd name="T21" fmla="*/ 0 h 5090"/>
              <a:gd name="T22" fmla="*/ 2744 w 2824"/>
              <a:gd name="T23" fmla="*/ 0 h 5090"/>
              <a:gd name="T24" fmla="*/ 2824 w 2824"/>
              <a:gd name="T25" fmla="*/ 81 h 5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24" h="5090">
                <a:moveTo>
                  <a:pt x="2824" y="81"/>
                </a:moveTo>
                <a:lnTo>
                  <a:pt x="2824" y="5004"/>
                </a:lnTo>
                <a:cubicBezTo>
                  <a:pt x="2824" y="5035"/>
                  <a:pt x="2806" y="5064"/>
                  <a:pt x="2777" y="5077"/>
                </a:cubicBezTo>
                <a:cubicBezTo>
                  <a:pt x="2767" y="5082"/>
                  <a:pt x="2755" y="5084"/>
                  <a:pt x="2744" y="5084"/>
                </a:cubicBezTo>
                <a:cubicBezTo>
                  <a:pt x="2725" y="5084"/>
                  <a:pt x="2706" y="5078"/>
                  <a:pt x="2691" y="5065"/>
                </a:cubicBezTo>
                <a:lnTo>
                  <a:pt x="1412" y="3960"/>
                </a:lnTo>
                <a:lnTo>
                  <a:pt x="133" y="5065"/>
                </a:lnTo>
                <a:cubicBezTo>
                  <a:pt x="109" y="5085"/>
                  <a:pt x="76" y="5090"/>
                  <a:pt x="47" y="5077"/>
                </a:cubicBezTo>
                <a:cubicBezTo>
                  <a:pt x="18" y="5064"/>
                  <a:pt x="0" y="5035"/>
                  <a:pt x="0" y="5004"/>
                </a:cubicBezTo>
                <a:lnTo>
                  <a:pt x="0" y="81"/>
                </a:lnTo>
                <a:cubicBezTo>
                  <a:pt x="0" y="36"/>
                  <a:pt x="36" y="0"/>
                  <a:pt x="81" y="0"/>
                </a:cubicBezTo>
                <a:lnTo>
                  <a:pt x="2744" y="0"/>
                </a:lnTo>
                <a:cubicBezTo>
                  <a:pt x="2788" y="0"/>
                  <a:pt x="2824" y="36"/>
                  <a:pt x="2824" y="81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9" name="bookmark-silhouette-variant_32530">
            <a:extLst>
              <a:ext uri="{FF2B5EF4-FFF2-40B4-BE49-F238E27FC236}">
                <a16:creationId xmlns:a16="http://schemas.microsoft.com/office/drawing/2014/main" id="{E800E34F-E073-6EE3-C8CB-2BD1606A2554}"/>
              </a:ext>
            </a:extLst>
          </p:cNvPr>
          <p:cNvSpPr/>
          <p:nvPr/>
        </p:nvSpPr>
        <p:spPr>
          <a:xfrm>
            <a:off x="10867668" y="4308717"/>
            <a:ext cx="232037" cy="294515"/>
          </a:xfrm>
          <a:custGeom>
            <a:avLst/>
            <a:gdLst>
              <a:gd name="T0" fmla="*/ 2824 w 2824"/>
              <a:gd name="T1" fmla="*/ 81 h 5090"/>
              <a:gd name="T2" fmla="*/ 2824 w 2824"/>
              <a:gd name="T3" fmla="*/ 5004 h 5090"/>
              <a:gd name="T4" fmla="*/ 2777 w 2824"/>
              <a:gd name="T5" fmla="*/ 5077 h 5090"/>
              <a:gd name="T6" fmla="*/ 2744 w 2824"/>
              <a:gd name="T7" fmla="*/ 5084 h 5090"/>
              <a:gd name="T8" fmla="*/ 2691 w 2824"/>
              <a:gd name="T9" fmla="*/ 5065 h 5090"/>
              <a:gd name="T10" fmla="*/ 1412 w 2824"/>
              <a:gd name="T11" fmla="*/ 3960 h 5090"/>
              <a:gd name="T12" fmla="*/ 133 w 2824"/>
              <a:gd name="T13" fmla="*/ 5065 h 5090"/>
              <a:gd name="T14" fmla="*/ 47 w 2824"/>
              <a:gd name="T15" fmla="*/ 5077 h 5090"/>
              <a:gd name="T16" fmla="*/ 0 w 2824"/>
              <a:gd name="T17" fmla="*/ 5004 h 5090"/>
              <a:gd name="T18" fmla="*/ 0 w 2824"/>
              <a:gd name="T19" fmla="*/ 81 h 5090"/>
              <a:gd name="T20" fmla="*/ 81 w 2824"/>
              <a:gd name="T21" fmla="*/ 0 h 5090"/>
              <a:gd name="T22" fmla="*/ 2744 w 2824"/>
              <a:gd name="T23" fmla="*/ 0 h 5090"/>
              <a:gd name="T24" fmla="*/ 2824 w 2824"/>
              <a:gd name="T25" fmla="*/ 81 h 5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24" h="5090">
                <a:moveTo>
                  <a:pt x="2824" y="81"/>
                </a:moveTo>
                <a:lnTo>
                  <a:pt x="2824" y="5004"/>
                </a:lnTo>
                <a:cubicBezTo>
                  <a:pt x="2824" y="5035"/>
                  <a:pt x="2806" y="5064"/>
                  <a:pt x="2777" y="5077"/>
                </a:cubicBezTo>
                <a:cubicBezTo>
                  <a:pt x="2767" y="5082"/>
                  <a:pt x="2755" y="5084"/>
                  <a:pt x="2744" y="5084"/>
                </a:cubicBezTo>
                <a:cubicBezTo>
                  <a:pt x="2725" y="5084"/>
                  <a:pt x="2706" y="5078"/>
                  <a:pt x="2691" y="5065"/>
                </a:cubicBezTo>
                <a:lnTo>
                  <a:pt x="1412" y="3960"/>
                </a:lnTo>
                <a:lnTo>
                  <a:pt x="133" y="5065"/>
                </a:lnTo>
                <a:cubicBezTo>
                  <a:pt x="109" y="5085"/>
                  <a:pt x="76" y="5090"/>
                  <a:pt x="47" y="5077"/>
                </a:cubicBezTo>
                <a:cubicBezTo>
                  <a:pt x="18" y="5064"/>
                  <a:pt x="0" y="5035"/>
                  <a:pt x="0" y="5004"/>
                </a:cubicBezTo>
                <a:lnTo>
                  <a:pt x="0" y="81"/>
                </a:lnTo>
                <a:cubicBezTo>
                  <a:pt x="0" y="36"/>
                  <a:pt x="36" y="0"/>
                  <a:pt x="81" y="0"/>
                </a:cubicBezTo>
                <a:lnTo>
                  <a:pt x="2744" y="0"/>
                </a:lnTo>
                <a:cubicBezTo>
                  <a:pt x="2788" y="0"/>
                  <a:pt x="2824" y="36"/>
                  <a:pt x="2824" y="81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30" name="bookmark-silhouette-variant_32530">
            <a:extLst>
              <a:ext uri="{FF2B5EF4-FFF2-40B4-BE49-F238E27FC236}">
                <a16:creationId xmlns:a16="http://schemas.microsoft.com/office/drawing/2014/main" id="{E800E34F-E073-6EE3-C8CB-2BD1606A2554}"/>
              </a:ext>
            </a:extLst>
          </p:cNvPr>
          <p:cNvSpPr/>
          <p:nvPr/>
        </p:nvSpPr>
        <p:spPr>
          <a:xfrm>
            <a:off x="7034788" y="4308717"/>
            <a:ext cx="232037" cy="294515"/>
          </a:xfrm>
          <a:custGeom>
            <a:avLst/>
            <a:gdLst>
              <a:gd name="T0" fmla="*/ 2824 w 2824"/>
              <a:gd name="T1" fmla="*/ 81 h 5090"/>
              <a:gd name="T2" fmla="*/ 2824 w 2824"/>
              <a:gd name="T3" fmla="*/ 5004 h 5090"/>
              <a:gd name="T4" fmla="*/ 2777 w 2824"/>
              <a:gd name="T5" fmla="*/ 5077 h 5090"/>
              <a:gd name="T6" fmla="*/ 2744 w 2824"/>
              <a:gd name="T7" fmla="*/ 5084 h 5090"/>
              <a:gd name="T8" fmla="*/ 2691 w 2824"/>
              <a:gd name="T9" fmla="*/ 5065 h 5090"/>
              <a:gd name="T10" fmla="*/ 1412 w 2824"/>
              <a:gd name="T11" fmla="*/ 3960 h 5090"/>
              <a:gd name="T12" fmla="*/ 133 w 2824"/>
              <a:gd name="T13" fmla="*/ 5065 h 5090"/>
              <a:gd name="T14" fmla="*/ 47 w 2824"/>
              <a:gd name="T15" fmla="*/ 5077 h 5090"/>
              <a:gd name="T16" fmla="*/ 0 w 2824"/>
              <a:gd name="T17" fmla="*/ 5004 h 5090"/>
              <a:gd name="T18" fmla="*/ 0 w 2824"/>
              <a:gd name="T19" fmla="*/ 81 h 5090"/>
              <a:gd name="T20" fmla="*/ 81 w 2824"/>
              <a:gd name="T21" fmla="*/ 0 h 5090"/>
              <a:gd name="T22" fmla="*/ 2744 w 2824"/>
              <a:gd name="T23" fmla="*/ 0 h 5090"/>
              <a:gd name="T24" fmla="*/ 2824 w 2824"/>
              <a:gd name="T25" fmla="*/ 81 h 5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24" h="5090">
                <a:moveTo>
                  <a:pt x="2824" y="81"/>
                </a:moveTo>
                <a:lnTo>
                  <a:pt x="2824" y="5004"/>
                </a:lnTo>
                <a:cubicBezTo>
                  <a:pt x="2824" y="5035"/>
                  <a:pt x="2806" y="5064"/>
                  <a:pt x="2777" y="5077"/>
                </a:cubicBezTo>
                <a:cubicBezTo>
                  <a:pt x="2767" y="5082"/>
                  <a:pt x="2755" y="5084"/>
                  <a:pt x="2744" y="5084"/>
                </a:cubicBezTo>
                <a:cubicBezTo>
                  <a:pt x="2725" y="5084"/>
                  <a:pt x="2706" y="5078"/>
                  <a:pt x="2691" y="5065"/>
                </a:cubicBezTo>
                <a:lnTo>
                  <a:pt x="1412" y="3960"/>
                </a:lnTo>
                <a:lnTo>
                  <a:pt x="133" y="5065"/>
                </a:lnTo>
                <a:cubicBezTo>
                  <a:pt x="109" y="5085"/>
                  <a:pt x="76" y="5090"/>
                  <a:pt x="47" y="5077"/>
                </a:cubicBezTo>
                <a:cubicBezTo>
                  <a:pt x="18" y="5064"/>
                  <a:pt x="0" y="5035"/>
                  <a:pt x="0" y="5004"/>
                </a:cubicBezTo>
                <a:lnTo>
                  <a:pt x="0" y="81"/>
                </a:lnTo>
                <a:cubicBezTo>
                  <a:pt x="0" y="36"/>
                  <a:pt x="36" y="0"/>
                  <a:pt x="81" y="0"/>
                </a:cubicBezTo>
                <a:lnTo>
                  <a:pt x="2744" y="0"/>
                </a:lnTo>
                <a:cubicBezTo>
                  <a:pt x="2788" y="0"/>
                  <a:pt x="2824" y="36"/>
                  <a:pt x="2824" y="81"/>
                </a:cubicBez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31" name="bookmark-silhouette-variant_32530">
            <a:extLst>
              <a:ext uri="{FF2B5EF4-FFF2-40B4-BE49-F238E27FC236}">
                <a16:creationId xmlns:a16="http://schemas.microsoft.com/office/drawing/2014/main" id="{E800E34F-E073-6EE3-C8CB-2BD1606A2554}"/>
              </a:ext>
            </a:extLst>
          </p:cNvPr>
          <p:cNvSpPr/>
          <p:nvPr/>
        </p:nvSpPr>
        <p:spPr>
          <a:xfrm>
            <a:off x="7034788" y="1957403"/>
            <a:ext cx="232037" cy="294515"/>
          </a:xfrm>
          <a:custGeom>
            <a:avLst/>
            <a:gdLst>
              <a:gd name="T0" fmla="*/ 2824 w 2824"/>
              <a:gd name="T1" fmla="*/ 81 h 5090"/>
              <a:gd name="T2" fmla="*/ 2824 w 2824"/>
              <a:gd name="T3" fmla="*/ 5004 h 5090"/>
              <a:gd name="T4" fmla="*/ 2777 w 2824"/>
              <a:gd name="T5" fmla="*/ 5077 h 5090"/>
              <a:gd name="T6" fmla="*/ 2744 w 2824"/>
              <a:gd name="T7" fmla="*/ 5084 h 5090"/>
              <a:gd name="T8" fmla="*/ 2691 w 2824"/>
              <a:gd name="T9" fmla="*/ 5065 h 5090"/>
              <a:gd name="T10" fmla="*/ 1412 w 2824"/>
              <a:gd name="T11" fmla="*/ 3960 h 5090"/>
              <a:gd name="T12" fmla="*/ 133 w 2824"/>
              <a:gd name="T13" fmla="*/ 5065 h 5090"/>
              <a:gd name="T14" fmla="*/ 47 w 2824"/>
              <a:gd name="T15" fmla="*/ 5077 h 5090"/>
              <a:gd name="T16" fmla="*/ 0 w 2824"/>
              <a:gd name="T17" fmla="*/ 5004 h 5090"/>
              <a:gd name="T18" fmla="*/ 0 w 2824"/>
              <a:gd name="T19" fmla="*/ 81 h 5090"/>
              <a:gd name="T20" fmla="*/ 81 w 2824"/>
              <a:gd name="T21" fmla="*/ 0 h 5090"/>
              <a:gd name="T22" fmla="*/ 2744 w 2824"/>
              <a:gd name="T23" fmla="*/ 0 h 5090"/>
              <a:gd name="T24" fmla="*/ 2824 w 2824"/>
              <a:gd name="T25" fmla="*/ 81 h 5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24" h="5090">
                <a:moveTo>
                  <a:pt x="2824" y="81"/>
                </a:moveTo>
                <a:lnTo>
                  <a:pt x="2824" y="5004"/>
                </a:lnTo>
                <a:cubicBezTo>
                  <a:pt x="2824" y="5035"/>
                  <a:pt x="2806" y="5064"/>
                  <a:pt x="2777" y="5077"/>
                </a:cubicBezTo>
                <a:cubicBezTo>
                  <a:pt x="2767" y="5082"/>
                  <a:pt x="2755" y="5084"/>
                  <a:pt x="2744" y="5084"/>
                </a:cubicBezTo>
                <a:cubicBezTo>
                  <a:pt x="2725" y="5084"/>
                  <a:pt x="2706" y="5078"/>
                  <a:pt x="2691" y="5065"/>
                </a:cubicBezTo>
                <a:lnTo>
                  <a:pt x="1412" y="3960"/>
                </a:lnTo>
                <a:lnTo>
                  <a:pt x="133" y="5065"/>
                </a:lnTo>
                <a:cubicBezTo>
                  <a:pt x="109" y="5085"/>
                  <a:pt x="76" y="5090"/>
                  <a:pt x="47" y="5077"/>
                </a:cubicBezTo>
                <a:cubicBezTo>
                  <a:pt x="18" y="5064"/>
                  <a:pt x="0" y="5035"/>
                  <a:pt x="0" y="5004"/>
                </a:cubicBezTo>
                <a:lnTo>
                  <a:pt x="0" y="81"/>
                </a:lnTo>
                <a:cubicBezTo>
                  <a:pt x="0" y="36"/>
                  <a:pt x="36" y="0"/>
                  <a:pt x="81" y="0"/>
                </a:cubicBezTo>
                <a:lnTo>
                  <a:pt x="2744" y="0"/>
                </a:lnTo>
                <a:cubicBezTo>
                  <a:pt x="2788" y="0"/>
                  <a:pt x="2824" y="36"/>
                  <a:pt x="2824" y="81"/>
                </a:cubicBezTo>
                <a:close/>
              </a:path>
            </a:pathLst>
          </a:custGeom>
          <a:solidFill>
            <a:srgbClr val="F8DA9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3798157" y="525038"/>
            <a:ext cx="4581347" cy="815778"/>
            <a:chOff x="3798158" y="397135"/>
            <a:chExt cx="4581346" cy="815778"/>
          </a:xfrm>
        </p:grpSpPr>
        <p:sp>
          <p:nvSpPr>
            <p:cNvPr id="33" name="TextBox 55"/>
            <p:cNvSpPr txBox="1"/>
            <p:nvPr/>
          </p:nvSpPr>
          <p:spPr>
            <a:xfrm>
              <a:off x="4727242" y="397135"/>
              <a:ext cx="2723178" cy="561682"/>
            </a:xfrm>
            <a:prstGeom prst="rect">
              <a:avLst/>
            </a:prstGeom>
            <a:noFill/>
          </p:spPr>
          <p:txBody>
            <a:bodyPr wrap="square" lIns="68571" tIns="34285" rIns="68571" bIns="34285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思源黑体" panose="020B0500000000000000" pitchFamily="34" charset="-122"/>
                  <a:ea typeface="思源黑体" panose="020B0500000000000000" pitchFamily="34" charset="-122"/>
                  <a:cs typeface="Aparajita" panose="020B0604020202020204" pitchFamily="34" charset="0"/>
                </a:rPr>
                <a:t>Add title text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cs typeface="Aparajita" panose="020B0604020202020204" pitchFamily="34" charset="0"/>
              </a:endParaRPr>
            </a:p>
          </p:txBody>
        </p:sp>
        <p:sp>
          <p:nvSpPr>
            <p:cNvPr id="34" name="PA-文本框 50">
              <a:extLst>
                <a:ext uri="{FF2B5EF4-FFF2-40B4-BE49-F238E27FC236}">
                  <a16:creationId xmlns:a16="http://schemas.microsoft.com/office/drawing/2014/main" id="{46630D7B-4BA5-4989-8F72-A67D800FFF51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798158" y="889748"/>
              <a:ext cx="458134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tx1">
                      <a:lumMod val="85000"/>
                      <a:lumOff val="15000"/>
                      <a:alpha val="7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Introduction of atmospheric business stable company publicity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3340937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  <p:bldP spid="6" grpId="0"/>
      <p:bldP spid="7" grpId="0"/>
      <p:bldP spid="8" grpId="0" animBg="1"/>
      <p:bldP spid="9" grpId="0"/>
      <p:bldP spid="10" grpId="0"/>
      <p:bldP spid="11" grpId="0" animBg="1"/>
      <p:bldP spid="12" grpId="0"/>
      <p:bldP spid="13" grpId="0"/>
      <p:bldP spid="14" grpId="0" animBg="1"/>
      <p:bldP spid="15" grpId="0"/>
      <p:bldP spid="16" grpId="0"/>
      <p:bldP spid="17" grpId="0" animBg="1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2">
            <a:extLst>
              <a:ext uri="{FF2B5EF4-FFF2-40B4-BE49-F238E27FC236}">
                <a16:creationId xmlns:a16="http://schemas.microsoft.com/office/drawing/2014/main" id="{F61085E8-45C6-4F5F-8462-136D14549F6C}"/>
              </a:ext>
            </a:extLst>
          </p:cNvPr>
          <p:cNvSpPr/>
          <p:nvPr/>
        </p:nvSpPr>
        <p:spPr>
          <a:xfrm>
            <a:off x="6578943" y="3215378"/>
            <a:ext cx="4644063" cy="289015"/>
          </a:xfrm>
          <a:custGeom>
            <a:avLst/>
            <a:gdLst>
              <a:gd name="connsiteX0" fmla="*/ 0 w 4462612"/>
              <a:gd name="connsiteY0" fmla="*/ 0 h 560203"/>
              <a:gd name="connsiteX1" fmla="*/ 4462612 w 4462612"/>
              <a:gd name="connsiteY1" fmla="*/ 0 h 560203"/>
              <a:gd name="connsiteX2" fmla="*/ 4462612 w 4462612"/>
              <a:gd name="connsiteY2" fmla="*/ 560203 h 560203"/>
              <a:gd name="connsiteX3" fmla="*/ 0 w 4462612"/>
              <a:gd name="connsiteY3" fmla="*/ 560203 h 560203"/>
              <a:gd name="connsiteX4" fmla="*/ 0 w 4462612"/>
              <a:gd name="connsiteY4" fmla="*/ 0 h 560203"/>
              <a:gd name="connsiteX0" fmla="*/ 0 w 4462612"/>
              <a:gd name="connsiteY0" fmla="*/ 0 h 560203"/>
              <a:gd name="connsiteX1" fmla="*/ 4462612 w 4462612"/>
              <a:gd name="connsiteY1" fmla="*/ 0 h 560203"/>
              <a:gd name="connsiteX2" fmla="*/ 3770951 w 4462612"/>
              <a:gd name="connsiteY2" fmla="*/ 548480 h 560203"/>
              <a:gd name="connsiteX3" fmla="*/ 0 w 4462612"/>
              <a:gd name="connsiteY3" fmla="*/ 560203 h 560203"/>
              <a:gd name="connsiteX4" fmla="*/ 0 w 4462612"/>
              <a:gd name="connsiteY4" fmla="*/ 0 h 560203"/>
              <a:gd name="connsiteX0" fmla="*/ 527539 w 4990151"/>
              <a:gd name="connsiteY0" fmla="*/ 0 h 571926"/>
              <a:gd name="connsiteX1" fmla="*/ 4990151 w 4990151"/>
              <a:gd name="connsiteY1" fmla="*/ 0 h 571926"/>
              <a:gd name="connsiteX2" fmla="*/ 4298490 w 4990151"/>
              <a:gd name="connsiteY2" fmla="*/ 548480 h 571926"/>
              <a:gd name="connsiteX3" fmla="*/ 0 w 4990151"/>
              <a:gd name="connsiteY3" fmla="*/ 571926 h 571926"/>
              <a:gd name="connsiteX4" fmla="*/ 527539 w 4990151"/>
              <a:gd name="connsiteY4" fmla="*/ 0 h 571926"/>
              <a:gd name="connsiteX0" fmla="*/ 527539 w 4990151"/>
              <a:gd name="connsiteY0" fmla="*/ 0 h 582700"/>
              <a:gd name="connsiteX1" fmla="*/ 4990151 w 4990151"/>
              <a:gd name="connsiteY1" fmla="*/ 0 h 582700"/>
              <a:gd name="connsiteX2" fmla="*/ 4285302 w 4990151"/>
              <a:gd name="connsiteY2" fmla="*/ 582700 h 582700"/>
              <a:gd name="connsiteX3" fmla="*/ 0 w 4990151"/>
              <a:gd name="connsiteY3" fmla="*/ 571926 h 582700"/>
              <a:gd name="connsiteX4" fmla="*/ 527539 w 4990151"/>
              <a:gd name="connsiteY4" fmla="*/ 0 h 582700"/>
              <a:gd name="connsiteX0" fmla="*/ 409962 w 4872574"/>
              <a:gd name="connsiteY0" fmla="*/ 0 h 582700"/>
              <a:gd name="connsiteX1" fmla="*/ 4872574 w 4872574"/>
              <a:gd name="connsiteY1" fmla="*/ 0 h 582700"/>
              <a:gd name="connsiteX2" fmla="*/ 4167725 w 4872574"/>
              <a:gd name="connsiteY2" fmla="*/ 582700 h 582700"/>
              <a:gd name="connsiteX3" fmla="*/ 0 w 4872574"/>
              <a:gd name="connsiteY3" fmla="*/ 571926 h 582700"/>
              <a:gd name="connsiteX4" fmla="*/ 409962 w 4872574"/>
              <a:gd name="connsiteY4" fmla="*/ 0 h 58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2574" h="582700">
                <a:moveTo>
                  <a:pt x="409962" y="0"/>
                </a:moveTo>
                <a:lnTo>
                  <a:pt x="4872574" y="0"/>
                </a:lnTo>
                <a:lnTo>
                  <a:pt x="4167725" y="582700"/>
                </a:lnTo>
                <a:lnTo>
                  <a:pt x="0" y="571926"/>
                </a:lnTo>
                <a:lnTo>
                  <a:pt x="409962" y="0"/>
                </a:lnTo>
                <a:close/>
              </a:path>
            </a:pathLst>
          </a:custGeom>
          <a:solidFill>
            <a:schemeClr val="accent2">
              <a:alpha val="21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73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3" name="矩形 4">
            <a:extLst>
              <a:ext uri="{FF2B5EF4-FFF2-40B4-BE49-F238E27FC236}">
                <a16:creationId xmlns:a16="http://schemas.microsoft.com/office/drawing/2014/main" id="{3E2A100C-8B2C-49C2-9A77-7E4B2A062274}"/>
              </a:ext>
            </a:extLst>
          </p:cNvPr>
          <p:cNvSpPr/>
          <p:nvPr/>
        </p:nvSpPr>
        <p:spPr>
          <a:xfrm>
            <a:off x="6466880" y="3494201"/>
            <a:ext cx="4949648" cy="1261307"/>
          </a:xfrm>
          <a:custGeom>
            <a:avLst/>
            <a:gdLst/>
            <a:ahLst/>
            <a:cxnLst/>
            <a:rect l="l" t="t" r="r" b="b"/>
            <a:pathLst>
              <a:path w="6479700" h="1651206">
                <a:moveTo>
                  <a:pt x="136084" y="0"/>
                </a:moveTo>
                <a:lnTo>
                  <a:pt x="6343617" y="0"/>
                </a:lnTo>
                <a:cubicBezTo>
                  <a:pt x="6432372" y="294354"/>
                  <a:pt x="6479700" y="606510"/>
                  <a:pt x="6479700" y="929719"/>
                </a:cubicBezTo>
                <a:cubicBezTo>
                  <a:pt x="6479700" y="1177787"/>
                  <a:pt x="6451820" y="1419344"/>
                  <a:pt x="6398058" y="1651206"/>
                </a:cubicBezTo>
                <a:lnTo>
                  <a:pt x="81642" y="1651206"/>
                </a:lnTo>
                <a:cubicBezTo>
                  <a:pt x="27880" y="1419344"/>
                  <a:pt x="0" y="1177787"/>
                  <a:pt x="0" y="929719"/>
                </a:cubicBezTo>
                <a:cubicBezTo>
                  <a:pt x="0" y="606510"/>
                  <a:pt x="47328" y="294354"/>
                  <a:pt x="136084" y="0"/>
                </a:cubicBezTo>
                <a:close/>
              </a:path>
            </a:pathLst>
          </a:custGeom>
          <a:solidFill>
            <a:schemeClr val="accent3"/>
          </a:solidFill>
          <a:ln w="38100"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4" name="矩形 12">
            <a:extLst>
              <a:ext uri="{FF2B5EF4-FFF2-40B4-BE49-F238E27FC236}">
                <a16:creationId xmlns:a16="http://schemas.microsoft.com/office/drawing/2014/main" id="{93C1734A-0237-4D09-8F70-B0F726FB49C1}"/>
              </a:ext>
            </a:extLst>
          </p:cNvPr>
          <p:cNvSpPr/>
          <p:nvPr/>
        </p:nvSpPr>
        <p:spPr>
          <a:xfrm>
            <a:off x="6609504" y="4755510"/>
            <a:ext cx="4745712" cy="291393"/>
          </a:xfrm>
          <a:custGeom>
            <a:avLst/>
            <a:gdLst>
              <a:gd name="connsiteX0" fmla="*/ 0 w 4462612"/>
              <a:gd name="connsiteY0" fmla="*/ 0 h 560203"/>
              <a:gd name="connsiteX1" fmla="*/ 4462612 w 4462612"/>
              <a:gd name="connsiteY1" fmla="*/ 0 h 560203"/>
              <a:gd name="connsiteX2" fmla="*/ 4462612 w 4462612"/>
              <a:gd name="connsiteY2" fmla="*/ 560203 h 560203"/>
              <a:gd name="connsiteX3" fmla="*/ 0 w 4462612"/>
              <a:gd name="connsiteY3" fmla="*/ 560203 h 560203"/>
              <a:gd name="connsiteX4" fmla="*/ 0 w 4462612"/>
              <a:gd name="connsiteY4" fmla="*/ 0 h 560203"/>
              <a:gd name="connsiteX0" fmla="*/ 0 w 4462612"/>
              <a:gd name="connsiteY0" fmla="*/ 0 h 560203"/>
              <a:gd name="connsiteX1" fmla="*/ 4462612 w 4462612"/>
              <a:gd name="connsiteY1" fmla="*/ 0 h 560203"/>
              <a:gd name="connsiteX2" fmla="*/ 3770951 w 4462612"/>
              <a:gd name="connsiteY2" fmla="*/ 548480 h 560203"/>
              <a:gd name="connsiteX3" fmla="*/ 0 w 4462612"/>
              <a:gd name="connsiteY3" fmla="*/ 560203 h 560203"/>
              <a:gd name="connsiteX4" fmla="*/ 0 w 4462612"/>
              <a:gd name="connsiteY4" fmla="*/ 0 h 560203"/>
              <a:gd name="connsiteX0" fmla="*/ 527539 w 4990151"/>
              <a:gd name="connsiteY0" fmla="*/ 0 h 571926"/>
              <a:gd name="connsiteX1" fmla="*/ 4990151 w 4990151"/>
              <a:gd name="connsiteY1" fmla="*/ 0 h 571926"/>
              <a:gd name="connsiteX2" fmla="*/ 4298490 w 4990151"/>
              <a:gd name="connsiteY2" fmla="*/ 548480 h 571926"/>
              <a:gd name="connsiteX3" fmla="*/ 0 w 4990151"/>
              <a:gd name="connsiteY3" fmla="*/ 571926 h 571926"/>
              <a:gd name="connsiteX4" fmla="*/ 527539 w 4990151"/>
              <a:gd name="connsiteY4" fmla="*/ 0 h 571926"/>
              <a:gd name="connsiteX0" fmla="*/ 527539 w 4990151"/>
              <a:gd name="connsiteY0" fmla="*/ 0 h 582700"/>
              <a:gd name="connsiteX1" fmla="*/ 4990151 w 4990151"/>
              <a:gd name="connsiteY1" fmla="*/ 0 h 582700"/>
              <a:gd name="connsiteX2" fmla="*/ 4285302 w 4990151"/>
              <a:gd name="connsiteY2" fmla="*/ 582700 h 582700"/>
              <a:gd name="connsiteX3" fmla="*/ 0 w 4990151"/>
              <a:gd name="connsiteY3" fmla="*/ 571926 h 582700"/>
              <a:gd name="connsiteX4" fmla="*/ 527539 w 4990151"/>
              <a:gd name="connsiteY4" fmla="*/ 0 h 582700"/>
              <a:gd name="connsiteX0" fmla="*/ 484964 w 4947576"/>
              <a:gd name="connsiteY0" fmla="*/ 0 h 582700"/>
              <a:gd name="connsiteX1" fmla="*/ 4947576 w 4947576"/>
              <a:gd name="connsiteY1" fmla="*/ 0 h 582700"/>
              <a:gd name="connsiteX2" fmla="*/ 4242727 w 4947576"/>
              <a:gd name="connsiteY2" fmla="*/ 582700 h 582700"/>
              <a:gd name="connsiteX3" fmla="*/ 0 w 4947576"/>
              <a:gd name="connsiteY3" fmla="*/ 571925 h 582700"/>
              <a:gd name="connsiteX4" fmla="*/ 484964 w 4947576"/>
              <a:gd name="connsiteY4" fmla="*/ 0 h 582700"/>
              <a:gd name="connsiteX0" fmla="*/ 495608 w 4958220"/>
              <a:gd name="connsiteY0" fmla="*/ 0 h 582700"/>
              <a:gd name="connsiteX1" fmla="*/ 4958220 w 4958220"/>
              <a:gd name="connsiteY1" fmla="*/ 0 h 582700"/>
              <a:gd name="connsiteX2" fmla="*/ 4253371 w 4958220"/>
              <a:gd name="connsiteY2" fmla="*/ 582700 h 582700"/>
              <a:gd name="connsiteX3" fmla="*/ 0 w 4958220"/>
              <a:gd name="connsiteY3" fmla="*/ 550815 h 582700"/>
              <a:gd name="connsiteX4" fmla="*/ 495608 w 4958220"/>
              <a:gd name="connsiteY4" fmla="*/ 0 h 582700"/>
              <a:gd name="connsiteX0" fmla="*/ 495608 w 4958220"/>
              <a:gd name="connsiteY0" fmla="*/ 0 h 582700"/>
              <a:gd name="connsiteX1" fmla="*/ 4958220 w 4958220"/>
              <a:gd name="connsiteY1" fmla="*/ 0 h 582700"/>
              <a:gd name="connsiteX2" fmla="*/ 4253371 w 4958220"/>
              <a:gd name="connsiteY2" fmla="*/ 582700 h 582700"/>
              <a:gd name="connsiteX3" fmla="*/ 0 w 4958220"/>
              <a:gd name="connsiteY3" fmla="*/ 550815 h 582700"/>
              <a:gd name="connsiteX4" fmla="*/ 495608 w 4958220"/>
              <a:gd name="connsiteY4" fmla="*/ 0 h 58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8220" h="582700">
                <a:moveTo>
                  <a:pt x="495608" y="0"/>
                </a:moveTo>
                <a:lnTo>
                  <a:pt x="4958220" y="0"/>
                </a:lnTo>
                <a:lnTo>
                  <a:pt x="4253371" y="582700"/>
                </a:lnTo>
                <a:lnTo>
                  <a:pt x="0" y="550815"/>
                </a:lnTo>
                <a:lnTo>
                  <a:pt x="495608" y="0"/>
                </a:lnTo>
                <a:close/>
              </a:path>
            </a:pathLst>
          </a:custGeom>
          <a:solidFill>
            <a:schemeClr val="accent2">
              <a:alpha val="21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73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AD36889-4E16-490C-A358-CD684414A5FB}"/>
              </a:ext>
            </a:extLst>
          </p:cNvPr>
          <p:cNvSpPr/>
          <p:nvPr/>
        </p:nvSpPr>
        <p:spPr>
          <a:xfrm>
            <a:off x="6660405" y="1954070"/>
            <a:ext cx="4562600" cy="1261307"/>
          </a:xfrm>
          <a:custGeom>
            <a:avLst/>
            <a:gdLst/>
            <a:ahLst/>
            <a:cxnLst/>
            <a:rect l="l" t="t" r="r" b="b"/>
            <a:pathLst>
              <a:path w="5973005" h="1651206">
                <a:moveTo>
                  <a:pt x="1566860" y="0"/>
                </a:moveTo>
                <a:lnTo>
                  <a:pt x="4406144" y="0"/>
                </a:lnTo>
                <a:cubicBezTo>
                  <a:pt x="5109269" y="339593"/>
                  <a:pt x="5668506" y="928551"/>
                  <a:pt x="5973005" y="1651206"/>
                </a:cubicBezTo>
                <a:lnTo>
                  <a:pt x="0" y="1651206"/>
                </a:lnTo>
                <a:cubicBezTo>
                  <a:pt x="304499" y="928551"/>
                  <a:pt x="863736" y="339593"/>
                  <a:pt x="1566860" y="0"/>
                </a:cubicBezTo>
                <a:close/>
              </a:path>
            </a:pathLst>
          </a:custGeom>
          <a:solidFill>
            <a:schemeClr val="accent1"/>
          </a:solidFill>
          <a:ln w="38100"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6" name="矩形 4">
            <a:extLst>
              <a:ext uri="{FF2B5EF4-FFF2-40B4-BE49-F238E27FC236}">
                <a16:creationId xmlns:a16="http://schemas.microsoft.com/office/drawing/2014/main" id="{1BBFA20E-21B2-45C4-91BC-FA3073B475FD}"/>
              </a:ext>
            </a:extLst>
          </p:cNvPr>
          <p:cNvSpPr/>
          <p:nvPr/>
        </p:nvSpPr>
        <p:spPr>
          <a:xfrm>
            <a:off x="6609694" y="5026525"/>
            <a:ext cx="4664021" cy="1261307"/>
          </a:xfrm>
          <a:custGeom>
            <a:avLst/>
            <a:gdLst/>
            <a:ahLst/>
            <a:cxnLst/>
            <a:rect l="l" t="t" r="r" b="b"/>
            <a:pathLst>
              <a:path w="6105779" h="1651206">
                <a:moveTo>
                  <a:pt x="0" y="0"/>
                </a:moveTo>
                <a:lnTo>
                  <a:pt x="6105779" y="0"/>
                </a:lnTo>
                <a:cubicBezTo>
                  <a:pt x="5867381" y="687291"/>
                  <a:pt x="5401050" y="1267480"/>
                  <a:pt x="4796909" y="1651206"/>
                </a:cubicBezTo>
                <a:lnTo>
                  <a:pt x="1308869" y="1651206"/>
                </a:lnTo>
                <a:cubicBezTo>
                  <a:pt x="704729" y="1267480"/>
                  <a:pt x="238398" y="687291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38100"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7" name="TextBox 25">
            <a:extLst>
              <a:ext uri="{FF2B5EF4-FFF2-40B4-BE49-F238E27FC236}">
                <a16:creationId xmlns:a16="http://schemas.microsoft.com/office/drawing/2014/main" id="{D84BE021-F567-413D-AF31-F0D3A315BCB6}"/>
              </a:ext>
            </a:extLst>
          </p:cNvPr>
          <p:cNvSpPr txBox="1"/>
          <p:nvPr/>
        </p:nvSpPr>
        <p:spPr>
          <a:xfrm>
            <a:off x="7300143" y="1921389"/>
            <a:ext cx="774716" cy="141269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6600" b="1" kern="0" dirty="0">
                <a:solidFill>
                  <a:sysClr val="window" lastClr="FFFFFF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 CN Normal" panose="020B0400000000000000" pitchFamily="34" charset="-122"/>
              </a:rPr>
              <a:t>1</a:t>
            </a:r>
            <a:endParaRPr lang="zh-CN" altLang="en-US" sz="6600" b="1" kern="0" dirty="0">
              <a:solidFill>
                <a:sysClr val="window" lastClr="FFFFFF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8" name="TextBox 26">
            <a:extLst>
              <a:ext uri="{FF2B5EF4-FFF2-40B4-BE49-F238E27FC236}">
                <a16:creationId xmlns:a16="http://schemas.microsoft.com/office/drawing/2014/main" id="{50D9A9B8-0362-491A-8776-2677DA74776F}"/>
              </a:ext>
            </a:extLst>
          </p:cNvPr>
          <p:cNvSpPr txBox="1"/>
          <p:nvPr/>
        </p:nvSpPr>
        <p:spPr>
          <a:xfrm>
            <a:off x="6698043" y="3374811"/>
            <a:ext cx="774716" cy="141269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6600" b="1" kern="0" dirty="0">
                <a:solidFill>
                  <a:sysClr val="window" lastClr="FFFFFF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 CN Normal" panose="020B0400000000000000" pitchFamily="34" charset="-122"/>
              </a:rPr>
              <a:t>2</a:t>
            </a:r>
            <a:endParaRPr lang="zh-CN" altLang="en-US" sz="6600" b="1" kern="0" dirty="0">
              <a:solidFill>
                <a:sysClr val="window" lastClr="FFFFFF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9" name="TextBox 27">
            <a:extLst>
              <a:ext uri="{FF2B5EF4-FFF2-40B4-BE49-F238E27FC236}">
                <a16:creationId xmlns:a16="http://schemas.microsoft.com/office/drawing/2014/main" id="{470948D0-D7AA-4DF5-9007-357944BE10FC}"/>
              </a:ext>
            </a:extLst>
          </p:cNvPr>
          <p:cNvSpPr txBox="1"/>
          <p:nvPr/>
        </p:nvSpPr>
        <p:spPr>
          <a:xfrm>
            <a:off x="7233243" y="4846609"/>
            <a:ext cx="774716" cy="141269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6600" b="1" kern="0" dirty="0">
                <a:solidFill>
                  <a:sysClr val="window" lastClr="FFFFFF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 CN Normal" panose="020B0400000000000000" pitchFamily="34" charset="-122"/>
              </a:rPr>
              <a:t>3</a:t>
            </a:r>
            <a:endParaRPr lang="zh-CN" altLang="en-US" sz="6600" b="1" kern="0" dirty="0">
              <a:solidFill>
                <a:sysClr val="window" lastClr="FFFFFF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10" name="TextBox 28">
            <a:extLst>
              <a:ext uri="{FF2B5EF4-FFF2-40B4-BE49-F238E27FC236}">
                <a16:creationId xmlns:a16="http://schemas.microsoft.com/office/drawing/2014/main" id="{B72F93B1-B1C9-4CAF-B9C9-12DDD0A59FEE}"/>
              </a:ext>
            </a:extLst>
          </p:cNvPr>
          <p:cNvSpPr txBox="1"/>
          <p:nvPr/>
        </p:nvSpPr>
        <p:spPr>
          <a:xfrm>
            <a:off x="7941147" y="2126306"/>
            <a:ext cx="1716464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kern="0" dirty="0">
                <a:solidFill>
                  <a:sysClr val="window" lastClr="FFFFFF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 CN Normal" panose="020B0400000000000000" pitchFamily="34" charset="-122"/>
              </a:rPr>
              <a:t>Add title text</a:t>
            </a:r>
            <a:endParaRPr lang="zh-CN" altLang="en-US" kern="0" dirty="0">
              <a:solidFill>
                <a:sysClr val="window" lastClr="FFFFFF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11" name="TextBox 29">
            <a:extLst>
              <a:ext uri="{FF2B5EF4-FFF2-40B4-BE49-F238E27FC236}">
                <a16:creationId xmlns:a16="http://schemas.microsoft.com/office/drawing/2014/main" id="{7E234392-4496-4C5D-8949-16F92D4E6F3B}"/>
              </a:ext>
            </a:extLst>
          </p:cNvPr>
          <p:cNvSpPr txBox="1"/>
          <p:nvPr/>
        </p:nvSpPr>
        <p:spPr>
          <a:xfrm>
            <a:off x="7927224" y="2427810"/>
            <a:ext cx="2734141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kern="1400" spc="100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</a:p>
        </p:txBody>
      </p:sp>
      <p:sp>
        <p:nvSpPr>
          <p:cNvPr id="12" name="TextBox 30">
            <a:extLst>
              <a:ext uri="{FF2B5EF4-FFF2-40B4-BE49-F238E27FC236}">
                <a16:creationId xmlns:a16="http://schemas.microsoft.com/office/drawing/2014/main" id="{78A2659A-E5E7-4F84-8B1D-93403C1889BE}"/>
              </a:ext>
            </a:extLst>
          </p:cNvPr>
          <p:cNvSpPr txBox="1"/>
          <p:nvPr/>
        </p:nvSpPr>
        <p:spPr>
          <a:xfrm>
            <a:off x="7529522" y="3646275"/>
            <a:ext cx="1712721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600" kern="0" dirty="0">
                <a:solidFill>
                  <a:sysClr val="window" lastClr="FFFFFF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 CN Normal" panose="020B0400000000000000" pitchFamily="34" charset="-122"/>
              </a:rPr>
              <a:t>Add title text</a:t>
            </a:r>
            <a:endParaRPr lang="zh-CN" altLang="en-US" sz="1600" kern="0" dirty="0">
              <a:solidFill>
                <a:sysClr val="window" lastClr="FFFFFF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13" name="TextBox 31">
            <a:extLst>
              <a:ext uri="{FF2B5EF4-FFF2-40B4-BE49-F238E27FC236}">
                <a16:creationId xmlns:a16="http://schemas.microsoft.com/office/drawing/2014/main" id="{9A2B3C2E-0EEE-482F-8AE3-605548E45497}"/>
              </a:ext>
            </a:extLst>
          </p:cNvPr>
          <p:cNvSpPr txBox="1"/>
          <p:nvPr/>
        </p:nvSpPr>
        <p:spPr>
          <a:xfrm>
            <a:off x="7515598" y="3957013"/>
            <a:ext cx="3421781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kern="1400" spc="100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</a:p>
        </p:txBody>
      </p:sp>
      <p:sp>
        <p:nvSpPr>
          <p:cNvPr id="14" name="TextBox 32">
            <a:extLst>
              <a:ext uri="{FF2B5EF4-FFF2-40B4-BE49-F238E27FC236}">
                <a16:creationId xmlns:a16="http://schemas.microsoft.com/office/drawing/2014/main" id="{9E116125-C524-43B3-AF35-43171B3BF733}"/>
              </a:ext>
            </a:extLst>
          </p:cNvPr>
          <p:cNvSpPr txBox="1"/>
          <p:nvPr/>
        </p:nvSpPr>
        <p:spPr>
          <a:xfrm>
            <a:off x="8018549" y="5139053"/>
            <a:ext cx="2168211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600" kern="0" dirty="0">
                <a:solidFill>
                  <a:sysClr val="window" lastClr="FFFFFF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 CN Normal" panose="020B0400000000000000" pitchFamily="34" charset="-122"/>
              </a:rPr>
              <a:t>Add title text</a:t>
            </a:r>
            <a:endParaRPr lang="zh-CN" altLang="en-US" sz="1600" kern="0" dirty="0">
              <a:solidFill>
                <a:sysClr val="window" lastClr="FFFFFF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15" name="TextBox 33">
            <a:extLst>
              <a:ext uri="{FF2B5EF4-FFF2-40B4-BE49-F238E27FC236}">
                <a16:creationId xmlns:a16="http://schemas.microsoft.com/office/drawing/2014/main" id="{C2EEA0C3-AC3F-40B5-A31E-F2BA7B6FD115}"/>
              </a:ext>
            </a:extLst>
          </p:cNvPr>
          <p:cNvSpPr txBox="1"/>
          <p:nvPr/>
        </p:nvSpPr>
        <p:spPr>
          <a:xfrm>
            <a:off x="8004627" y="5440555"/>
            <a:ext cx="2734141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kern="1400" spc="100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</a:p>
        </p:txBody>
      </p:sp>
      <p:sp>
        <p:nvSpPr>
          <p:cNvPr id="16" name="Rectangle 39">
            <a:extLst>
              <a:ext uri="{FF2B5EF4-FFF2-40B4-BE49-F238E27FC236}">
                <a16:creationId xmlns:a16="http://schemas.microsoft.com/office/drawing/2014/main" id="{956BA0CB-A0A9-4D7C-AD11-FE77C9381532}"/>
              </a:ext>
            </a:extLst>
          </p:cNvPr>
          <p:cNvSpPr/>
          <p:nvPr/>
        </p:nvSpPr>
        <p:spPr>
          <a:xfrm>
            <a:off x="897978" y="2558983"/>
            <a:ext cx="4477055" cy="5213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kern="1400" spc="100" dirty="0">
                <a:solidFill>
                  <a:srgbClr val="E7E6E6">
                    <a:lumMod val="25000"/>
                  </a:srgb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text content, such as keywords, some brief introductions, etc.</a:t>
            </a:r>
          </a:p>
        </p:txBody>
      </p:sp>
      <p:sp>
        <p:nvSpPr>
          <p:cNvPr id="17" name="TextBox 22">
            <a:extLst>
              <a:ext uri="{FF2B5EF4-FFF2-40B4-BE49-F238E27FC236}">
                <a16:creationId xmlns:a16="http://schemas.microsoft.com/office/drawing/2014/main" id="{4CADDBFF-2BA1-4F7A-BC54-452350F848B4}"/>
              </a:ext>
            </a:extLst>
          </p:cNvPr>
          <p:cNvSpPr txBox="1"/>
          <p:nvPr/>
        </p:nvSpPr>
        <p:spPr>
          <a:xfrm>
            <a:off x="854805" y="2055808"/>
            <a:ext cx="558776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 CN Normal" panose="020B0400000000000000" pitchFamily="34" charset="-122"/>
              </a:rPr>
              <a:t>Add title text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77" y="3555650"/>
            <a:ext cx="4443333" cy="2641556"/>
          </a:xfrm>
          <a:custGeom>
            <a:avLst/>
            <a:gdLst>
              <a:gd name="connsiteX0" fmla="*/ 0 w 4399236"/>
              <a:gd name="connsiteY0" fmla="*/ 0 h 2641556"/>
              <a:gd name="connsiteX1" fmla="*/ 4399236 w 4399236"/>
              <a:gd name="connsiteY1" fmla="*/ 0 h 2641556"/>
              <a:gd name="connsiteX2" fmla="*/ 4399236 w 4399236"/>
              <a:gd name="connsiteY2" fmla="*/ 2641556 h 2641556"/>
              <a:gd name="connsiteX3" fmla="*/ 0 w 4399236"/>
              <a:gd name="connsiteY3" fmla="*/ 2641556 h 2641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9236" h="2641556">
                <a:moveTo>
                  <a:pt x="0" y="0"/>
                </a:moveTo>
                <a:lnTo>
                  <a:pt x="4399236" y="0"/>
                </a:lnTo>
                <a:lnTo>
                  <a:pt x="4399236" y="2641556"/>
                </a:lnTo>
                <a:lnTo>
                  <a:pt x="0" y="2641556"/>
                </a:lnTo>
                <a:close/>
              </a:path>
            </a:pathLst>
          </a:custGeom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</p:pic>
      <p:grpSp>
        <p:nvGrpSpPr>
          <p:cNvPr id="19" name="组合 18"/>
          <p:cNvGrpSpPr/>
          <p:nvPr/>
        </p:nvGrpSpPr>
        <p:grpSpPr>
          <a:xfrm>
            <a:off x="3798157" y="525038"/>
            <a:ext cx="4581347" cy="815778"/>
            <a:chOff x="3798158" y="397135"/>
            <a:chExt cx="4581346" cy="815778"/>
          </a:xfrm>
        </p:grpSpPr>
        <p:sp>
          <p:nvSpPr>
            <p:cNvPr id="20" name="TextBox 55"/>
            <p:cNvSpPr txBox="1"/>
            <p:nvPr/>
          </p:nvSpPr>
          <p:spPr>
            <a:xfrm>
              <a:off x="4727242" y="397135"/>
              <a:ext cx="2723178" cy="561682"/>
            </a:xfrm>
            <a:prstGeom prst="rect">
              <a:avLst/>
            </a:prstGeom>
            <a:noFill/>
          </p:spPr>
          <p:txBody>
            <a:bodyPr wrap="square" lIns="68571" tIns="34285" rIns="68571" bIns="34285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思源黑体" panose="020B0500000000000000" pitchFamily="34" charset="-122"/>
                  <a:ea typeface="思源黑体" panose="020B0500000000000000" pitchFamily="34" charset="-122"/>
                  <a:cs typeface="Aparajita" panose="020B0604020202020204" pitchFamily="34" charset="0"/>
                </a:rPr>
                <a:t>Add title text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cs typeface="Aparajita" panose="020B0604020202020204" pitchFamily="34" charset="0"/>
              </a:endParaRPr>
            </a:p>
          </p:txBody>
        </p:sp>
        <p:sp>
          <p:nvSpPr>
            <p:cNvPr id="21" name="PA-文本框 50">
              <a:extLst>
                <a:ext uri="{FF2B5EF4-FFF2-40B4-BE49-F238E27FC236}">
                  <a16:creationId xmlns:a16="http://schemas.microsoft.com/office/drawing/2014/main" id="{46630D7B-4BA5-4989-8F72-A67D800FFF51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798158" y="889748"/>
              <a:ext cx="458134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tx1">
                      <a:lumMod val="85000"/>
                      <a:lumOff val="15000"/>
                      <a:alpha val="7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Introduction of atmospheric business stable company publicity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4407441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196844" y="3954004"/>
            <a:ext cx="5264791" cy="4090275"/>
            <a:chOff x="-227840" y="3311236"/>
            <a:chExt cx="6402504" cy="4974178"/>
          </a:xfrm>
        </p:grpSpPr>
        <p:sp>
          <p:nvSpPr>
            <p:cNvPr id="11" name="等腰三角形 10"/>
            <p:cNvSpPr/>
            <p:nvPr/>
          </p:nvSpPr>
          <p:spPr>
            <a:xfrm>
              <a:off x="-1" y="3311236"/>
              <a:ext cx="4904510" cy="3546764"/>
            </a:xfrm>
            <a:prstGeom prst="triangle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blurRad="381000" dist="1270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2221907">
              <a:off x="-227840" y="4898050"/>
              <a:ext cx="5374235" cy="3387364"/>
            </a:xfrm>
            <a:custGeom>
              <a:avLst/>
              <a:gdLst>
                <a:gd name="connsiteX0" fmla="*/ 842366 w 5374235"/>
                <a:gd name="connsiteY0" fmla="*/ 80989 h 3387364"/>
                <a:gd name="connsiteX1" fmla="*/ 864180 w 5374235"/>
                <a:gd name="connsiteY1" fmla="*/ 68174 h 3387364"/>
                <a:gd name="connsiteX2" fmla="*/ 874153 w 5374235"/>
                <a:gd name="connsiteY2" fmla="*/ 59946 h 3387364"/>
                <a:gd name="connsiteX3" fmla="*/ 999662 w 5374235"/>
                <a:gd name="connsiteY3" fmla="*/ 7131 h 3387364"/>
                <a:gd name="connsiteX4" fmla="*/ 1070401 w 5374235"/>
                <a:gd name="connsiteY4" fmla="*/ 0 h 3387364"/>
                <a:gd name="connsiteX5" fmla="*/ 5374235 w 5374235"/>
                <a:gd name="connsiteY5" fmla="*/ 0 h 3387364"/>
                <a:gd name="connsiteX6" fmla="*/ 884235 w 5374235"/>
                <a:gd name="connsiteY6" fmla="*/ 3387364 h 3387364"/>
                <a:gd name="connsiteX7" fmla="*/ 0 w 5374235"/>
                <a:gd name="connsiteY7" fmla="*/ 2215298 h 3387364"/>
                <a:gd name="connsiteX8" fmla="*/ 718797 w 5374235"/>
                <a:gd name="connsiteY8" fmla="*/ 244811 h 3387364"/>
                <a:gd name="connsiteX9" fmla="*/ 842366 w 5374235"/>
                <a:gd name="connsiteY9" fmla="*/ 80989 h 3387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74235" h="3387364">
                  <a:moveTo>
                    <a:pt x="842366" y="80989"/>
                  </a:moveTo>
                  <a:lnTo>
                    <a:pt x="864180" y="68174"/>
                  </a:lnTo>
                  <a:lnTo>
                    <a:pt x="874153" y="59946"/>
                  </a:lnTo>
                  <a:cubicBezTo>
                    <a:pt x="911500" y="34715"/>
                    <a:pt x="953963" y="16482"/>
                    <a:pt x="999662" y="7131"/>
                  </a:cubicBezTo>
                  <a:cubicBezTo>
                    <a:pt x="1022511" y="2456"/>
                    <a:pt x="1046170" y="0"/>
                    <a:pt x="1070401" y="0"/>
                  </a:cubicBezTo>
                  <a:lnTo>
                    <a:pt x="5374235" y="0"/>
                  </a:lnTo>
                  <a:lnTo>
                    <a:pt x="884235" y="3387364"/>
                  </a:lnTo>
                  <a:lnTo>
                    <a:pt x="0" y="2215298"/>
                  </a:lnTo>
                  <a:lnTo>
                    <a:pt x="718797" y="244811"/>
                  </a:lnTo>
                  <a:cubicBezTo>
                    <a:pt x="743709" y="176518"/>
                    <a:pt x="787613" y="120648"/>
                    <a:pt x="842366" y="80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381000" dist="1270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>
              <a:off x="-1" y="5557316"/>
              <a:ext cx="4405745" cy="1300264"/>
            </a:xfrm>
            <a:prstGeom prst="triangle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blurRad="381000" dist="1270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 rot="987242">
              <a:off x="415740" y="6007576"/>
              <a:ext cx="5758924" cy="1700846"/>
            </a:xfrm>
            <a:custGeom>
              <a:avLst/>
              <a:gdLst>
                <a:gd name="connsiteX0" fmla="*/ 812000 w 5758924"/>
                <a:gd name="connsiteY0" fmla="*/ 7131 h 1700846"/>
                <a:gd name="connsiteX1" fmla="*/ 882739 w 5758924"/>
                <a:gd name="connsiteY1" fmla="*/ 0 h 1700846"/>
                <a:gd name="connsiteX2" fmla="*/ 5758924 w 5758924"/>
                <a:gd name="connsiteY2" fmla="*/ 0 h 1700846"/>
                <a:gd name="connsiteX3" fmla="*/ 0 w 5758924"/>
                <a:gd name="connsiteY3" fmla="*/ 1700846 h 1700846"/>
                <a:gd name="connsiteX4" fmla="*/ 531135 w 5758924"/>
                <a:gd name="connsiteY4" fmla="*/ 244811 h 1700846"/>
                <a:gd name="connsiteX5" fmla="*/ 654704 w 5758924"/>
                <a:gd name="connsiteY5" fmla="*/ 80989 h 1700846"/>
                <a:gd name="connsiteX6" fmla="*/ 676518 w 5758924"/>
                <a:gd name="connsiteY6" fmla="*/ 68174 h 1700846"/>
                <a:gd name="connsiteX7" fmla="*/ 686491 w 5758924"/>
                <a:gd name="connsiteY7" fmla="*/ 59946 h 1700846"/>
                <a:gd name="connsiteX8" fmla="*/ 812000 w 5758924"/>
                <a:gd name="connsiteY8" fmla="*/ 7131 h 1700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58924" h="1700846">
                  <a:moveTo>
                    <a:pt x="812000" y="7131"/>
                  </a:moveTo>
                  <a:cubicBezTo>
                    <a:pt x="834849" y="2456"/>
                    <a:pt x="858508" y="0"/>
                    <a:pt x="882739" y="0"/>
                  </a:cubicBezTo>
                  <a:lnTo>
                    <a:pt x="5758924" y="0"/>
                  </a:lnTo>
                  <a:lnTo>
                    <a:pt x="0" y="1700846"/>
                  </a:lnTo>
                  <a:lnTo>
                    <a:pt x="531135" y="244811"/>
                  </a:lnTo>
                  <a:cubicBezTo>
                    <a:pt x="556047" y="176518"/>
                    <a:pt x="599951" y="120648"/>
                    <a:pt x="654704" y="80989"/>
                  </a:cubicBezTo>
                  <a:lnTo>
                    <a:pt x="676518" y="68174"/>
                  </a:lnTo>
                  <a:lnTo>
                    <a:pt x="686491" y="59946"/>
                  </a:lnTo>
                  <a:cubicBezTo>
                    <a:pt x="723838" y="34715"/>
                    <a:pt x="766301" y="16482"/>
                    <a:pt x="812000" y="7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381000" dist="1270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 flipH="1" flipV="1">
            <a:off x="7120698" y="-1190352"/>
            <a:ext cx="5264791" cy="4090275"/>
            <a:chOff x="-227840" y="3311236"/>
            <a:chExt cx="6402504" cy="4974178"/>
          </a:xfrm>
        </p:grpSpPr>
        <p:sp>
          <p:nvSpPr>
            <p:cNvPr id="20" name="等腰三角形 19"/>
            <p:cNvSpPr/>
            <p:nvPr/>
          </p:nvSpPr>
          <p:spPr>
            <a:xfrm>
              <a:off x="-1" y="3311236"/>
              <a:ext cx="4904510" cy="3546764"/>
            </a:xfrm>
            <a:prstGeom prst="triangle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blurRad="381000" dist="127000" dir="2154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 20"/>
            <p:cNvSpPr/>
            <p:nvPr/>
          </p:nvSpPr>
          <p:spPr>
            <a:xfrm rot="2221907">
              <a:off x="-227840" y="4898050"/>
              <a:ext cx="5374235" cy="3387364"/>
            </a:xfrm>
            <a:custGeom>
              <a:avLst/>
              <a:gdLst>
                <a:gd name="connsiteX0" fmla="*/ 842366 w 5374235"/>
                <a:gd name="connsiteY0" fmla="*/ 80989 h 3387364"/>
                <a:gd name="connsiteX1" fmla="*/ 864180 w 5374235"/>
                <a:gd name="connsiteY1" fmla="*/ 68174 h 3387364"/>
                <a:gd name="connsiteX2" fmla="*/ 874153 w 5374235"/>
                <a:gd name="connsiteY2" fmla="*/ 59946 h 3387364"/>
                <a:gd name="connsiteX3" fmla="*/ 999662 w 5374235"/>
                <a:gd name="connsiteY3" fmla="*/ 7131 h 3387364"/>
                <a:gd name="connsiteX4" fmla="*/ 1070401 w 5374235"/>
                <a:gd name="connsiteY4" fmla="*/ 0 h 3387364"/>
                <a:gd name="connsiteX5" fmla="*/ 5374235 w 5374235"/>
                <a:gd name="connsiteY5" fmla="*/ 0 h 3387364"/>
                <a:gd name="connsiteX6" fmla="*/ 884235 w 5374235"/>
                <a:gd name="connsiteY6" fmla="*/ 3387364 h 3387364"/>
                <a:gd name="connsiteX7" fmla="*/ 0 w 5374235"/>
                <a:gd name="connsiteY7" fmla="*/ 2215298 h 3387364"/>
                <a:gd name="connsiteX8" fmla="*/ 718797 w 5374235"/>
                <a:gd name="connsiteY8" fmla="*/ 244811 h 3387364"/>
                <a:gd name="connsiteX9" fmla="*/ 842366 w 5374235"/>
                <a:gd name="connsiteY9" fmla="*/ 80989 h 3387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74235" h="3387364">
                  <a:moveTo>
                    <a:pt x="842366" y="80989"/>
                  </a:moveTo>
                  <a:lnTo>
                    <a:pt x="864180" y="68174"/>
                  </a:lnTo>
                  <a:lnTo>
                    <a:pt x="874153" y="59946"/>
                  </a:lnTo>
                  <a:cubicBezTo>
                    <a:pt x="911500" y="34715"/>
                    <a:pt x="953963" y="16482"/>
                    <a:pt x="999662" y="7131"/>
                  </a:cubicBezTo>
                  <a:cubicBezTo>
                    <a:pt x="1022511" y="2456"/>
                    <a:pt x="1046170" y="0"/>
                    <a:pt x="1070401" y="0"/>
                  </a:cubicBezTo>
                  <a:lnTo>
                    <a:pt x="5374235" y="0"/>
                  </a:lnTo>
                  <a:lnTo>
                    <a:pt x="884235" y="3387364"/>
                  </a:lnTo>
                  <a:lnTo>
                    <a:pt x="0" y="2215298"/>
                  </a:lnTo>
                  <a:lnTo>
                    <a:pt x="718797" y="244811"/>
                  </a:lnTo>
                  <a:cubicBezTo>
                    <a:pt x="743709" y="176518"/>
                    <a:pt x="787613" y="120648"/>
                    <a:pt x="842366" y="80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381000" dist="127000" dir="2154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等腰三角形 21"/>
            <p:cNvSpPr/>
            <p:nvPr/>
          </p:nvSpPr>
          <p:spPr>
            <a:xfrm>
              <a:off x="-1" y="5557316"/>
              <a:ext cx="4405745" cy="1300264"/>
            </a:xfrm>
            <a:prstGeom prst="triangle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blurRad="381000" dist="127000" dir="2154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987242">
              <a:off x="415740" y="6007576"/>
              <a:ext cx="5758924" cy="1700846"/>
            </a:xfrm>
            <a:custGeom>
              <a:avLst/>
              <a:gdLst>
                <a:gd name="connsiteX0" fmla="*/ 812000 w 5758924"/>
                <a:gd name="connsiteY0" fmla="*/ 7131 h 1700846"/>
                <a:gd name="connsiteX1" fmla="*/ 882739 w 5758924"/>
                <a:gd name="connsiteY1" fmla="*/ 0 h 1700846"/>
                <a:gd name="connsiteX2" fmla="*/ 5758924 w 5758924"/>
                <a:gd name="connsiteY2" fmla="*/ 0 h 1700846"/>
                <a:gd name="connsiteX3" fmla="*/ 0 w 5758924"/>
                <a:gd name="connsiteY3" fmla="*/ 1700846 h 1700846"/>
                <a:gd name="connsiteX4" fmla="*/ 531135 w 5758924"/>
                <a:gd name="connsiteY4" fmla="*/ 244811 h 1700846"/>
                <a:gd name="connsiteX5" fmla="*/ 654704 w 5758924"/>
                <a:gd name="connsiteY5" fmla="*/ 80989 h 1700846"/>
                <a:gd name="connsiteX6" fmla="*/ 676518 w 5758924"/>
                <a:gd name="connsiteY6" fmla="*/ 68174 h 1700846"/>
                <a:gd name="connsiteX7" fmla="*/ 686491 w 5758924"/>
                <a:gd name="connsiteY7" fmla="*/ 59946 h 1700846"/>
                <a:gd name="connsiteX8" fmla="*/ 812000 w 5758924"/>
                <a:gd name="connsiteY8" fmla="*/ 7131 h 1700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58924" h="1700846">
                  <a:moveTo>
                    <a:pt x="812000" y="7131"/>
                  </a:moveTo>
                  <a:cubicBezTo>
                    <a:pt x="834849" y="2456"/>
                    <a:pt x="858508" y="0"/>
                    <a:pt x="882739" y="0"/>
                  </a:cubicBezTo>
                  <a:lnTo>
                    <a:pt x="5758924" y="0"/>
                  </a:lnTo>
                  <a:lnTo>
                    <a:pt x="0" y="1700846"/>
                  </a:lnTo>
                  <a:lnTo>
                    <a:pt x="531135" y="244811"/>
                  </a:lnTo>
                  <a:cubicBezTo>
                    <a:pt x="556047" y="176518"/>
                    <a:pt x="599951" y="120648"/>
                    <a:pt x="654704" y="80989"/>
                  </a:cubicBezTo>
                  <a:lnTo>
                    <a:pt x="676518" y="68174"/>
                  </a:lnTo>
                  <a:lnTo>
                    <a:pt x="686491" y="59946"/>
                  </a:lnTo>
                  <a:cubicBezTo>
                    <a:pt x="723838" y="34715"/>
                    <a:pt x="766301" y="16482"/>
                    <a:pt x="812000" y="7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381000" dist="127000" dir="2154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PA-文本框 50">
            <a:extLst>
              <a:ext uri="{FF2B5EF4-FFF2-40B4-BE49-F238E27FC236}">
                <a16:creationId xmlns:a16="http://schemas.microsoft.com/office/drawing/2014/main" id="{46630D7B-4BA5-4989-8F72-A67D800FFF5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838573" y="4093485"/>
            <a:ext cx="64859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Introduction of atmospheric business stable company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consectetuer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dipiscing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elit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,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sed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diam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nonummy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nibheuismod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tincidunt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ut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laoreet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dolore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 magna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aliquam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erat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volutpat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. </a:t>
            </a:r>
            <a:endParaRPr lang="zh-CN" altLang="en-US" sz="1000" dirty="0">
              <a:solidFill>
                <a:schemeClr val="tx1">
                  <a:lumMod val="65000"/>
                  <a:lumOff val="35000"/>
                  <a:alpha val="7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471435" y="3036214"/>
            <a:ext cx="4854097" cy="1067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54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r>
              <a:rPr lang="en-US" altLang="zh-CN" dirty="0"/>
              <a:t>Add title text</a:t>
            </a: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5830057" y="4990223"/>
            <a:ext cx="502931" cy="5438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041560" y="1045447"/>
            <a:ext cx="38828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dirty="0">
                <a:solidFill>
                  <a:schemeClr val="accent1"/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cs typeface="Aparajita" panose="020B0604020202020204" pitchFamily="34" charset="0"/>
              </a:rPr>
              <a:t>02</a:t>
            </a:r>
            <a:endParaRPr lang="zh-CN" altLang="en-US" sz="5400" dirty="0">
              <a:solidFill>
                <a:schemeClr val="accent1"/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思源宋体 CN Heavy" panose="02020900000000000000" pitchFamily="18" charset="-122"/>
              <a:ea typeface="思源宋体 CN Heavy" panose="02020900000000000000" pitchFamily="18" charset="-122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166731"/>
      </p:ext>
    </p:extLst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 animBg="1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0"/>
  <p:tag name="KSO_WM_UNIT_FILL_TYPE" val="1"/>
  <p:tag name="KSO_WM_UNIT_TEXT_FILL_FORE_SCHEMECOLOR_INDEX_BRIGHTNESS" val="0.25"/>
  <p:tag name="KSO_WM_UNIT_TEXT_FILL_FORE_SCHEMECOLOR_INDEX" val="13"/>
  <p:tag name="KSO_WM_UNIT_TEXT_FILL_TYP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.25"/>
  <p:tag name="KSO_WM_UNIT_TEXT_FILL_FORE_SCHEMECOLOR_INDEX" val="13"/>
  <p:tag name="KSO_WM_UNIT_TEXT_FILL_TYP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.25"/>
  <p:tag name="KSO_WM_UNIT_TEXT_FILL_FORE_SCHEMECOLOR_INDEX" val="13"/>
  <p:tag name="KSO_WM_UNIT_TEXT_FILL_TYP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.25"/>
  <p:tag name="KSO_WM_UNIT_TEXT_FILL_FORE_SCHEMECOLOR_INDEX" val="13"/>
  <p:tag name="KSO_WM_UNIT_TEXT_FILL_TYP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0"/>
  <p:tag name="KSO_WM_UNIT_TEXT_FILL_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5"/>
  <p:tag name="KSO_WM_UNIT_TEXT_FILL_FORE_SCHEMECOLOR_INDEX" val="13"/>
  <p:tag name="KSO_WM_UNIT_TEXT_FILL_TYP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TEXT_FILL_FORE_SCHEMECOLOR_INDEX_BRIGHTNESS" val="0.25"/>
  <p:tag name="KSO_WM_UNIT_TEXT_FILL_FORE_SCHEMECOLOR_INDEX" val="13"/>
  <p:tag name="KSO_WM_UNIT_TEXT_FILL_TYP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.25"/>
  <p:tag name="KSO_WM_UNIT_TEXT_FILL_FORE_SCHEMECOLOR_INDEX" val="13"/>
  <p:tag name="KSO_WM_UNIT_TEXT_FILL_TYP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.25"/>
  <p:tag name="KSO_WM_UNIT_TEXT_FILL_FORE_SCHEMECOLOR_INDEX" val="13"/>
  <p:tag name="KSO_WM_UNIT_TEXT_FILL_TYP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.25"/>
  <p:tag name="KSO_WM_UNIT_TEXT_FILL_FORE_SCHEMECOLOR_INDEX" val="13"/>
  <p:tag name="KSO_WM_UNIT_TEXT_FILL_TYPE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8"/>
  <p:tag name="KSO_WM_UNIT_TEXT_FILL_TYPE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5"/>
  <p:tag name="KSO_WM_UNIT_TEXT_FILL_FORE_SCHEMECOLOR_INDEX" val="13"/>
  <p:tag name="KSO_WM_UNIT_TEXT_FILL_TYPE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2"/>
</p:tagLst>
</file>

<file path=ppt/theme/theme1.xml><?xml version="1.0" encoding="utf-8"?>
<a:theme xmlns:a="http://schemas.openxmlformats.org/drawingml/2006/main" name="www.freeppt7.com">
  <a:themeElements>
    <a:clrScheme name="自定义 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45448"/>
      </a:accent1>
      <a:accent2>
        <a:srgbClr val="7FBDAE"/>
      </a:accent2>
      <a:accent3>
        <a:srgbClr val="116B73"/>
      </a:accent3>
      <a:accent4>
        <a:srgbClr val="EFA32E"/>
      </a:accent4>
      <a:accent5>
        <a:srgbClr val="4E3F5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弥散风格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92FE9D"/>
    </a:accent1>
    <a:accent2>
      <a:srgbClr val="00C9FF"/>
    </a:accent2>
    <a:accent3>
      <a:srgbClr val="000000"/>
    </a:accent3>
    <a:accent4>
      <a:srgbClr val="000000"/>
    </a:accent4>
    <a:accent5>
      <a:srgbClr val="000000"/>
    </a:accent5>
    <a:accent6>
      <a:srgbClr val="000000"/>
    </a:accent6>
    <a:hlink>
      <a:srgbClr val="0563C1"/>
    </a:hlink>
    <a:folHlink>
      <a:srgbClr val="954F72"/>
    </a:folHlink>
  </a:clrScheme>
  <a:fontScheme name="OPPOSans">
    <a:majorFont>
      <a:latin typeface="OPPOSans B"/>
      <a:ea typeface="OPPOSans B"/>
      <a:cs typeface=""/>
    </a:majorFont>
    <a:minorFont>
      <a:latin typeface="OPPOSans R"/>
      <a:ea typeface="OPPOSans R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1726</Words>
  <Application>Microsoft Office PowerPoint</Application>
  <PresentationFormat>宽屏</PresentationFormat>
  <Paragraphs>273</Paragraphs>
  <Slides>29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41" baseType="lpstr">
      <vt:lpstr>思源黑体</vt:lpstr>
      <vt:lpstr>思源黑体 CN Normal</vt:lpstr>
      <vt:lpstr>思源宋体 CN Heavy</vt:lpstr>
      <vt:lpstr>微软雅黑</vt:lpstr>
      <vt:lpstr>Arial</vt:lpstr>
      <vt:lpstr>Calibri</vt:lpstr>
      <vt:lpstr>Calibri Light</vt:lpstr>
      <vt:lpstr>Lucida Console</vt:lpstr>
      <vt:lpstr>MS Reference Sans Serif</vt:lpstr>
      <vt:lpstr>Wingdings</vt:lpstr>
      <vt:lpstr>www.freeppt7.com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kaiweiliu9209@outlook.com</cp:lastModifiedBy>
  <cp:revision>59</cp:revision>
  <dcterms:created xsi:type="dcterms:W3CDTF">2024-07-23T08:45:10Z</dcterms:created>
  <dcterms:modified xsi:type="dcterms:W3CDTF">2024-09-06T13:43:46Z</dcterms:modified>
</cp:coreProperties>
</file>