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007579100" r:id="rId3"/>
    <p:sldId id="262" r:id="rId4"/>
    <p:sldId id="257" r:id="rId5"/>
    <p:sldId id="258" r:id="rId6"/>
    <p:sldId id="266" r:id="rId7"/>
    <p:sldId id="267" r:id="rId8"/>
    <p:sldId id="268" r:id="rId9"/>
    <p:sldId id="263" r:id="rId10"/>
    <p:sldId id="269" r:id="rId11"/>
    <p:sldId id="274" r:id="rId12"/>
    <p:sldId id="270" r:id="rId13"/>
    <p:sldId id="273" r:id="rId14"/>
    <p:sldId id="275" r:id="rId15"/>
    <p:sldId id="271" r:id="rId16"/>
    <p:sldId id="272" r:id="rId17"/>
    <p:sldId id="264" r:id="rId18"/>
    <p:sldId id="276" r:id="rId19"/>
    <p:sldId id="277" r:id="rId20"/>
    <p:sldId id="278" r:id="rId21"/>
    <p:sldId id="279" r:id="rId22"/>
    <p:sldId id="265" r:id="rId23"/>
    <p:sldId id="280" r:id="rId24"/>
    <p:sldId id="281" r:id="rId25"/>
    <p:sldId id="282" r:id="rId26"/>
    <p:sldId id="28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3829B"/>
    <a:srgbClr val="FFDF7F"/>
    <a:srgbClr val="89C0CD"/>
    <a:srgbClr val="FAA062"/>
    <a:srgbClr val="DCECF0"/>
    <a:srgbClr val="44AAC7"/>
    <a:srgbClr val="DDB776"/>
    <a:srgbClr val="404040"/>
    <a:srgbClr val="179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4" autoAdjust="0"/>
    <p:restoredTop sz="91602" autoAdjust="0"/>
  </p:normalViewPr>
  <p:slideViewPr>
    <p:cSldViewPr snapToGrid="0" showGuides="1">
      <p:cViewPr varScale="1">
        <p:scale>
          <a:sx n="86" d="100"/>
          <a:sy n="86" d="100"/>
        </p:scale>
        <p:origin x="129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3829B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9-433F-B1CA-A59C3BB2D9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09-433F-B1CA-A59C3BB2D9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3829B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09-433F-B1CA-A59C3BB2D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484209408"/>
        <c:axId val="484210944"/>
      </c:barChart>
      <c:catAx>
        <c:axId val="48420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484210944"/>
        <c:crosses val="autoZero"/>
        <c:auto val="1"/>
        <c:lblAlgn val="ctr"/>
        <c:lblOffset val="100"/>
        <c:noMultiLvlLbl val="0"/>
      </c:catAx>
      <c:valAx>
        <c:axId val="48421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48420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等线" panose="02010600030101010101" pitchFamily="2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69B4A-B861-4B67-A5C5-0A9261B67751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BB99-ED3E-46F8-8CFB-8087AC85AF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15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BB99-ED3E-46F8-8CFB-8087AC85AF7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88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DD56C5-9C43-096B-F63F-7F39FE5C2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2E4F85-C05D-3D35-A152-E0517EC19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DB71C0-74F5-D695-E8F4-A6E0C060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57D8-62AB-4E35-9552-94A87CF4B8B7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47E606-6617-327A-ECF5-A0E0599C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C6D68F-1A02-1FB5-32AB-C9C79B17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5FEA-C027-492D-B19F-EC07B38CA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0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69B29-6320-5F2B-3C6E-6FF5A6D3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AF4F27-CAED-DBE3-41C1-83D1C99D3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279EAA-0F32-4C5F-15DB-BE3A8D7A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57D8-62AB-4E35-9552-94A87CF4B8B7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1116B0-B7A2-75BA-34E2-AC092408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268994-BF14-D82F-B49E-E4460A81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5FEA-C027-492D-B19F-EC07B38CA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5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E1569D-66CD-B490-EC33-5116AB798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5559D7-9C21-1042-B3E5-8733E8EA5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7930D7-6BED-E4C9-728F-534FCABB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57D8-62AB-4E35-9552-94A87CF4B8B7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B1B73-8182-E949-525D-68D59044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FF816C-2727-9A38-62E7-BDD6D527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5FEA-C027-492D-B19F-EC07B38CAA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759951" y="25813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51629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5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7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73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6F8DB5-18C4-BDC8-553A-74DE6C4D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39A343-5899-821A-3146-B52DBCCF9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EA1A78-EFD7-96EA-FF7F-49240849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57D8-62AB-4E35-9552-94A87CF4B8B7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0207B7-5A88-C74A-D7E1-4FC0EE41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AC8CA9-D206-7CDD-687B-96B3EE60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5FEA-C027-492D-B19F-EC07B38CA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5F066F-EACB-2893-911D-91C467F7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24AAFC-392C-5EAC-43E2-F49DCEE4D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CCB7C5-1B5D-D681-0D32-5512336D2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57D8-62AB-4E35-9552-94A87CF4B8B7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798DAA-7C43-C9DE-FC07-0B953F94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66D726-8C2B-15C0-5347-B2827BFA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5FEA-C027-492D-B19F-EC07B38CA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5C07A1-CE71-34DB-F0BA-DC025D88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6CB8C0-8FBA-8C65-BDA7-E3F778F77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5B2018-5D4F-59B1-4A5C-EC587FD95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2E9508-F523-174A-CAC6-B1F6CD61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57D8-62AB-4E35-9552-94A87CF4B8B7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540347-DCB1-B0E6-860C-F2456995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B3A504-D57E-0926-8E3E-EDF24547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5FEA-C027-492D-B19F-EC07B38CA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3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13E10-BBED-FC7B-49AF-924EC8BA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C19D1D-3205-7C56-231F-EB709EEC7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5026CD-EDA0-AEEA-9CE5-A06F41BE8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284978-087D-1DE4-F5E4-4C7D5DE4D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1AB202-2A60-6A76-9A55-C5D68B1AB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FD9582-6505-40F0-2BF6-E2CFD752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57D8-62AB-4E35-9552-94A87CF4B8B7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37CF30D-1705-1910-4900-DAE27FFA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070F0F-82B4-9751-1ED3-FD6CE692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5FEA-C027-492D-B19F-EC07B38CA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1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B2AEF-D16D-7FDC-4C9E-6C8669AA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C584CB-5B4E-4171-2853-41EFE0D9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57D8-62AB-4E35-9552-94A87CF4B8B7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C7EAB8-4E90-5E82-0BE8-CFF74E3F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8FA120-E2E3-32C0-B20C-DD9576A9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5FEA-C027-492D-B19F-EC07B38CA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4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410AACE-9605-87FF-78BE-5793FB8F0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57D8-62AB-4E35-9552-94A87CF4B8B7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775F059-A522-20AE-63C1-C112FE26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0E8F30-D146-8A99-A547-2882C11D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5FEA-C027-492D-B19F-EC07B38CA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8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68F0D9-D4A9-7C4F-F558-A5B0EEB1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EDCE95-5659-9ADB-5BFA-04887A29B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5DC365-7D56-F379-E399-8228644A4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BB87F7-9BCB-E51E-29E5-800F60AD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57D8-62AB-4E35-9552-94A87CF4B8B7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06672-7C2C-DC38-B216-D5E3EEAD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DF3FBE-49E2-7240-3AE6-E2A9CFDA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5FEA-C027-492D-B19F-EC07B38CA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F0AF37-F23A-8D37-3724-02CF50EA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8F6035E-93B0-C82C-2131-FAE44D60F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FCE5E7-19F5-2DA1-073F-9E7285B7A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10914D-E9FD-C4A4-7A97-7B144436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57D8-62AB-4E35-9552-94A87CF4B8B7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CC604D-C529-41ED-4252-89EA650A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8AA071-5453-E14E-7BFC-8270C325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5FEA-C027-492D-B19F-EC07B38CA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5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30DBBD-B9B8-E4E6-8EC2-5F798CFA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F2332D-5F8C-9530-8E82-9DE5AD047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A4CA6D-7542-A45F-C050-9ED53D342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1D6457D8-62AB-4E35-9552-94A87CF4B8B7}" type="datetimeFigureOut">
              <a:rPr lang="zh-CN" altLang="en-US" smtClean="0"/>
              <a:pPr/>
              <a:t>2024/9/16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394453-C9DF-495C-93A3-8054B05D6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0FAAA4-B87E-11A7-140D-5E95877A9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04E35FEA-C027-492D-B19F-EC07B38CAA5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853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35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DFA1A20-6230-29B6-198A-22D0B54BDD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649" y="-67059"/>
            <a:ext cx="12423121" cy="6992118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4FC51B92-FEE1-4CB2-D7CB-4540F64F9E42}"/>
              </a:ext>
            </a:extLst>
          </p:cNvPr>
          <p:cNvGrpSpPr/>
          <p:nvPr/>
        </p:nvGrpSpPr>
        <p:grpSpPr>
          <a:xfrm>
            <a:off x="486121" y="1495323"/>
            <a:ext cx="4671440" cy="830997"/>
            <a:chOff x="486121" y="1390548"/>
            <a:chExt cx="4671440" cy="830997"/>
          </a:xfrm>
        </p:grpSpPr>
        <p:sp>
          <p:nvSpPr>
            <p:cNvPr id="4" name="TextBox 36">
              <a:extLst>
                <a:ext uri="{FF2B5EF4-FFF2-40B4-BE49-F238E27FC236}">
                  <a16:creationId xmlns:a16="http://schemas.microsoft.com/office/drawing/2014/main" id="{7678A580-FFCE-A095-183B-BB05673D65D3}"/>
                </a:ext>
              </a:extLst>
            </p:cNvPr>
            <p:cNvSpPr txBox="1"/>
            <p:nvPr/>
          </p:nvSpPr>
          <p:spPr>
            <a:xfrm>
              <a:off x="486121" y="1390548"/>
              <a:ext cx="1895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" panose="02020400000000000000" pitchFamily="18" charset="-122"/>
                  <a:cs typeface="+mn-cs"/>
                </a:rPr>
                <a:t>20XX</a:t>
              </a:r>
            </a:p>
          </p:txBody>
        </p:sp>
        <p:sp>
          <p:nvSpPr>
            <p:cNvPr id="5" name="TextBox 36">
              <a:extLst>
                <a:ext uri="{FF2B5EF4-FFF2-40B4-BE49-F238E27FC236}">
                  <a16:creationId xmlns:a16="http://schemas.microsoft.com/office/drawing/2014/main" id="{5928C7D7-BDCF-F3FD-9A7D-F9D0A5DA939F}"/>
                </a:ext>
              </a:extLst>
            </p:cNvPr>
            <p:cNvSpPr txBox="1"/>
            <p:nvPr/>
          </p:nvSpPr>
          <p:spPr>
            <a:xfrm>
              <a:off x="2118597" y="1543409"/>
              <a:ext cx="3038964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work summary</a:t>
              </a:r>
            </a:p>
          </p:txBody>
        </p:sp>
      </p:grpSp>
      <p:sp>
        <p:nvSpPr>
          <p:cNvPr id="6" name="_3">
            <a:extLst>
              <a:ext uri="{FF2B5EF4-FFF2-40B4-BE49-F238E27FC236}">
                <a16:creationId xmlns:a16="http://schemas.microsoft.com/office/drawing/2014/main" id="{418BAD02-C218-380F-1B37-952C6AD13E63}"/>
              </a:ext>
            </a:extLst>
          </p:cNvPr>
          <p:cNvSpPr/>
          <p:nvPr/>
        </p:nvSpPr>
        <p:spPr>
          <a:xfrm>
            <a:off x="486121" y="2453252"/>
            <a:ext cx="7491608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Free PPT Templates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glow>
                  <a:prstClr val="white"/>
                </a:glo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FCFD4EDA-6DEE-109C-3B20-A7721E4585A2}"/>
              </a:ext>
            </a:extLst>
          </p:cNvPr>
          <p:cNvSpPr txBox="1"/>
          <p:nvPr/>
        </p:nvSpPr>
        <p:spPr>
          <a:xfrm>
            <a:off x="551234" y="3658159"/>
            <a:ext cx="7076067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Insert the Subtitle of Your Presentation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22E3804-D6E3-AE7B-A7B4-D29ACC472DBB}"/>
              </a:ext>
            </a:extLst>
          </p:cNvPr>
          <p:cNvGrpSpPr/>
          <p:nvPr/>
        </p:nvGrpSpPr>
        <p:grpSpPr>
          <a:xfrm>
            <a:off x="551234" y="5008705"/>
            <a:ext cx="4376670" cy="468000"/>
            <a:chOff x="656009" y="4713430"/>
            <a:chExt cx="4376670" cy="468000"/>
          </a:xfrm>
        </p:grpSpPr>
        <p:sp>
          <p:nvSpPr>
            <p:cNvPr id="9" name="圆角矩形 21">
              <a:extLst>
                <a:ext uri="{FF2B5EF4-FFF2-40B4-BE49-F238E27FC236}">
                  <a16:creationId xmlns:a16="http://schemas.microsoft.com/office/drawing/2014/main" id="{3B94687B-4C00-0984-36AA-A598CD80A1A8}"/>
                </a:ext>
              </a:extLst>
            </p:cNvPr>
            <p:cNvSpPr/>
            <p:nvPr/>
          </p:nvSpPr>
          <p:spPr>
            <a:xfrm>
              <a:off x="656009" y="4713430"/>
              <a:ext cx="2414004" cy="468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rPr>
                <a:t>Report 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rPr>
                <a:t>：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rPr>
                <a:t>freeppt7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10" name="圆角矩形 21">
              <a:extLst>
                <a:ext uri="{FF2B5EF4-FFF2-40B4-BE49-F238E27FC236}">
                  <a16:creationId xmlns:a16="http://schemas.microsoft.com/office/drawing/2014/main" id="{14E03E2C-2657-16C3-0181-ACC4EE7E6F74}"/>
                </a:ext>
              </a:extLst>
            </p:cNvPr>
            <p:cNvSpPr/>
            <p:nvPr/>
          </p:nvSpPr>
          <p:spPr>
            <a:xfrm>
              <a:off x="3184997" y="4713430"/>
              <a:ext cx="1847682" cy="468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rPr>
                <a:t>Time 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rPr>
                <a:t>：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rPr>
                <a:t>20XX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91B043B-45A7-1CB3-D1E8-5C2490A426F2}"/>
              </a:ext>
            </a:extLst>
          </p:cNvPr>
          <p:cNvSpPr/>
          <p:nvPr/>
        </p:nvSpPr>
        <p:spPr>
          <a:xfrm>
            <a:off x="9904241" y="4791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584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4123710" cy="523221"/>
            <a:chOff x="298798" y="435332"/>
            <a:chExt cx="4123710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35509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0A75371-6FC6-9387-C046-8D78D5C75081}"/>
              </a:ext>
            </a:extLst>
          </p:cNvPr>
          <p:cNvGrpSpPr/>
          <p:nvPr/>
        </p:nvGrpSpPr>
        <p:grpSpPr>
          <a:xfrm>
            <a:off x="499437" y="2866980"/>
            <a:ext cx="5672763" cy="1180595"/>
            <a:chOff x="499436" y="2809828"/>
            <a:chExt cx="5672763" cy="1180595"/>
          </a:xfrm>
        </p:grpSpPr>
        <p:sp>
          <p:nvSpPr>
            <p:cNvPr id="10" name="Kotak Teks 3">
              <a:extLst>
                <a:ext uri="{FF2B5EF4-FFF2-40B4-BE49-F238E27FC236}">
                  <a16:creationId xmlns:a16="http://schemas.microsoft.com/office/drawing/2014/main" id="{21C2052C-CEEB-CD73-D2BD-9D2B96FC628B}"/>
                </a:ext>
              </a:extLst>
            </p:cNvPr>
            <p:cNvSpPr txBox="1"/>
            <p:nvPr/>
          </p:nvSpPr>
          <p:spPr>
            <a:xfrm>
              <a:off x="499436" y="2809828"/>
              <a:ext cx="1668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Poppins SemiBold" panose="00000700000000000000" pitchFamily="2" charset="0"/>
                </a:rPr>
                <a:t>Add title text</a:t>
              </a:r>
              <a:endPara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Poppins SemiBold" panose="00000700000000000000" pitchFamily="2" charset="0"/>
              </a:endParaRPr>
            </a:p>
          </p:txBody>
        </p:sp>
        <p:sp>
          <p:nvSpPr>
            <p:cNvPr id="11" name="Kotak Teks 3">
              <a:extLst>
                <a:ext uri="{FF2B5EF4-FFF2-40B4-BE49-F238E27FC236}">
                  <a16:creationId xmlns:a16="http://schemas.microsoft.com/office/drawing/2014/main" id="{79C084B0-20A1-B9BA-C0CA-774AA19966B0}"/>
                </a:ext>
              </a:extLst>
            </p:cNvPr>
            <p:cNvSpPr txBox="1"/>
            <p:nvPr/>
          </p:nvSpPr>
          <p:spPr>
            <a:xfrm>
              <a:off x="5168398" y="3043760"/>
              <a:ext cx="1003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Poppins SemiBold" panose="00000700000000000000" pitchFamily="2" charset="0"/>
                </a:rPr>
                <a:t>50%</a:t>
              </a:r>
              <a:endParaRPr lang="en-ID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Poppins SemiBold" panose="00000700000000000000" pitchFamily="2" charset="0"/>
              </a:endParaRPr>
            </a:p>
          </p:txBody>
        </p:sp>
        <p:cxnSp>
          <p:nvCxnSpPr>
            <p:cNvPr id="12" name="Straight Connector 9">
              <a:extLst>
                <a:ext uri="{FF2B5EF4-FFF2-40B4-BE49-F238E27FC236}">
                  <a16:creationId xmlns:a16="http://schemas.microsoft.com/office/drawing/2014/main" id="{25EE80AB-F4BC-DDD9-5F4C-8F482427222D}"/>
                </a:ext>
              </a:extLst>
            </p:cNvPr>
            <p:cNvCxnSpPr>
              <a:cxnSpLocks/>
            </p:cNvCxnSpPr>
            <p:nvPr/>
          </p:nvCxnSpPr>
          <p:spPr>
            <a:xfrm>
              <a:off x="600530" y="3231431"/>
              <a:ext cx="4161970" cy="0"/>
            </a:xfrm>
            <a:prstGeom prst="line">
              <a:avLst/>
            </a:prstGeom>
            <a:noFill/>
            <a:ln w="76200" cap="rnd" cmpd="sng" algn="ctr">
              <a:solidFill>
                <a:sysClr val="windowText" lastClr="000000">
                  <a:alpha val="25000"/>
                </a:sysClr>
              </a:solidFill>
              <a:prstDash val="solid"/>
              <a:round/>
            </a:ln>
            <a:effectLst/>
          </p:spPr>
        </p:cxnSp>
        <p:cxnSp>
          <p:nvCxnSpPr>
            <p:cNvPr id="13" name="Straight Connector 10">
              <a:extLst>
                <a:ext uri="{FF2B5EF4-FFF2-40B4-BE49-F238E27FC236}">
                  <a16:creationId xmlns:a16="http://schemas.microsoft.com/office/drawing/2014/main" id="{B981433D-4830-B721-DDF9-3D655E398719}"/>
                </a:ext>
              </a:extLst>
            </p:cNvPr>
            <p:cNvCxnSpPr>
              <a:cxnSpLocks/>
            </p:cNvCxnSpPr>
            <p:nvPr/>
          </p:nvCxnSpPr>
          <p:spPr>
            <a:xfrm>
              <a:off x="600530" y="3231431"/>
              <a:ext cx="2171245" cy="0"/>
            </a:xfrm>
            <a:prstGeom prst="line">
              <a:avLst/>
            </a:prstGeom>
            <a:noFill/>
            <a:ln w="76200" cap="rnd" cmpd="sng" algn="ctr">
              <a:solidFill>
                <a:srgbClr val="13829B"/>
              </a:solidFill>
              <a:prstDash val="solid"/>
              <a:round/>
              <a:tailEnd type="oval"/>
            </a:ln>
            <a:effectLst/>
          </p:spPr>
        </p:cxnSp>
        <p:sp>
          <p:nvSpPr>
            <p:cNvPr id="14" name="Kotak Teks 3">
              <a:extLst>
                <a:ext uri="{FF2B5EF4-FFF2-40B4-BE49-F238E27FC236}">
                  <a16:creationId xmlns:a16="http://schemas.microsoft.com/office/drawing/2014/main" id="{A0E71B4C-B00C-4C1E-CCFF-307B78205E10}"/>
                </a:ext>
              </a:extLst>
            </p:cNvPr>
            <p:cNvSpPr txBox="1"/>
            <p:nvPr/>
          </p:nvSpPr>
          <p:spPr>
            <a:xfrm>
              <a:off x="499436" y="3417937"/>
              <a:ext cx="1668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Poppins SemiBold" panose="00000700000000000000" pitchFamily="2" charset="0"/>
                </a:rPr>
                <a:t>Add title text</a:t>
              </a:r>
              <a:endParaRPr kumimoji="0" lang="en-ID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Poppins SemiBold" panose="00000700000000000000" pitchFamily="2" charset="0"/>
              </a:endParaRPr>
            </a:p>
          </p:txBody>
        </p:sp>
        <p:sp>
          <p:nvSpPr>
            <p:cNvPr id="15" name="Kotak Teks 3">
              <a:extLst>
                <a:ext uri="{FF2B5EF4-FFF2-40B4-BE49-F238E27FC236}">
                  <a16:creationId xmlns:a16="http://schemas.microsoft.com/office/drawing/2014/main" id="{E80B865C-467A-EA22-0E04-CC692D3F8FE8}"/>
                </a:ext>
              </a:extLst>
            </p:cNvPr>
            <p:cNvSpPr txBox="1"/>
            <p:nvPr/>
          </p:nvSpPr>
          <p:spPr>
            <a:xfrm>
              <a:off x="5168398" y="3651869"/>
              <a:ext cx="1003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Poppins SemiBold" panose="00000700000000000000" pitchFamily="2" charset="0"/>
                </a:rPr>
                <a:t>50%</a:t>
              </a:r>
              <a:endParaRPr lang="en-ID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Poppins SemiBold" panose="00000700000000000000" pitchFamily="2" charset="0"/>
              </a:endParaRPr>
            </a:p>
          </p:txBody>
        </p: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D519FE12-87FF-380A-24D2-3449AB977D72}"/>
                </a:ext>
              </a:extLst>
            </p:cNvPr>
            <p:cNvCxnSpPr>
              <a:cxnSpLocks/>
            </p:cNvCxnSpPr>
            <p:nvPr/>
          </p:nvCxnSpPr>
          <p:spPr>
            <a:xfrm>
              <a:off x="600530" y="3839540"/>
              <a:ext cx="4161970" cy="0"/>
            </a:xfrm>
            <a:prstGeom prst="line">
              <a:avLst/>
            </a:prstGeom>
            <a:noFill/>
            <a:ln w="76200" cap="rnd" cmpd="sng" algn="ctr">
              <a:solidFill>
                <a:sysClr val="windowText" lastClr="000000">
                  <a:alpha val="25000"/>
                </a:sysClr>
              </a:solidFill>
              <a:prstDash val="solid"/>
              <a:round/>
            </a:ln>
            <a:effectLst/>
          </p:spPr>
        </p:cxnSp>
        <p:cxnSp>
          <p:nvCxnSpPr>
            <p:cNvPr id="17" name="Straight Connector 14">
              <a:extLst>
                <a:ext uri="{FF2B5EF4-FFF2-40B4-BE49-F238E27FC236}">
                  <a16:creationId xmlns:a16="http://schemas.microsoft.com/office/drawing/2014/main" id="{7D759C2E-3A4B-FA65-2967-37AF60A55772}"/>
                </a:ext>
              </a:extLst>
            </p:cNvPr>
            <p:cNvCxnSpPr>
              <a:cxnSpLocks/>
            </p:cNvCxnSpPr>
            <p:nvPr/>
          </p:nvCxnSpPr>
          <p:spPr>
            <a:xfrm>
              <a:off x="600530" y="3839540"/>
              <a:ext cx="2171245" cy="0"/>
            </a:xfrm>
            <a:prstGeom prst="line">
              <a:avLst/>
            </a:prstGeom>
            <a:noFill/>
            <a:ln w="76200" cap="rnd" cmpd="sng" algn="ctr">
              <a:solidFill>
                <a:srgbClr val="FFC000"/>
              </a:solidFill>
              <a:prstDash val="solid"/>
              <a:round/>
              <a:tailEnd type="oval"/>
            </a:ln>
            <a:effectLst/>
          </p:spPr>
        </p:cxnSp>
      </p:grpSp>
      <p:sp>
        <p:nvSpPr>
          <p:cNvPr id="22" name="矩形 47">
            <a:extLst>
              <a:ext uri="{FF2B5EF4-FFF2-40B4-BE49-F238E27FC236}">
                <a16:creationId xmlns:a16="http://schemas.microsoft.com/office/drawing/2014/main" id="{B5464F9A-2BBB-CD16-797E-AD18E9E7C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6" y="1495889"/>
            <a:ext cx="5539413" cy="87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hangingPunc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Add title text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pitchFamily="34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9694860-4977-7FFB-F133-8849426DF25E}"/>
              </a:ext>
            </a:extLst>
          </p:cNvPr>
          <p:cNvGrpSpPr/>
          <p:nvPr/>
        </p:nvGrpSpPr>
        <p:grpSpPr>
          <a:xfrm>
            <a:off x="499436" y="4187267"/>
            <a:ext cx="5872789" cy="1380833"/>
            <a:chOff x="832811" y="4511115"/>
            <a:chExt cx="5872789" cy="1380833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943D3C8A-FE3E-7EFE-BFF6-5D0B30A7A4D1}"/>
                </a:ext>
              </a:extLst>
            </p:cNvPr>
            <p:cNvSpPr/>
            <p:nvPr/>
          </p:nvSpPr>
          <p:spPr>
            <a:xfrm>
              <a:off x="832811" y="4511115"/>
              <a:ext cx="5872789" cy="1380833"/>
            </a:xfrm>
            <a:prstGeom prst="roundRect">
              <a:avLst>
                <a:gd name="adj" fmla="val 11927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t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21EF650-1B8E-8825-7004-656067BE1B53}"/>
                </a:ext>
              </a:extLst>
            </p:cNvPr>
            <p:cNvSpPr/>
            <p:nvPr/>
          </p:nvSpPr>
          <p:spPr>
            <a:xfrm>
              <a:off x="1864327" y="4576873"/>
              <a:ext cx="4758942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E43E17A8-B609-6F11-162F-3C9D5EAF5B83}"/>
                </a:ext>
              </a:extLst>
            </p:cNvPr>
            <p:cNvGrpSpPr/>
            <p:nvPr/>
          </p:nvGrpSpPr>
          <p:grpSpPr>
            <a:xfrm>
              <a:off x="984894" y="4821149"/>
              <a:ext cx="760762" cy="760762"/>
              <a:chOff x="984894" y="4821149"/>
              <a:chExt cx="760762" cy="760762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239C5AA2-0A40-F13B-89C2-18E9401A870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84894" y="4821149"/>
                <a:ext cx="760762" cy="760762"/>
              </a:xfrm>
              <a:prstGeom prst="ellipse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+mn-lt"/>
                </a:endParaRPr>
              </a:p>
            </p:txBody>
          </p:sp>
          <p:sp>
            <p:nvSpPr>
              <p:cNvPr id="31" name="i$liḋe-Freeform: Shape 30">
                <a:extLst>
                  <a:ext uri="{FF2B5EF4-FFF2-40B4-BE49-F238E27FC236}">
                    <a16:creationId xmlns:a16="http://schemas.microsoft.com/office/drawing/2014/main" id="{E0430507-141E-3A0A-C94A-B1D36D9B4D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85329" y="4986162"/>
                <a:ext cx="359893" cy="430737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思源宋体 CN" panose="02020400000000000000" pitchFamily="18" charset="-122"/>
                </a:endParaRPr>
              </a:p>
            </p:txBody>
          </p:sp>
        </p:grp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21F8CC4B-A227-412F-068C-EC5FED7A6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4969" y="1695451"/>
            <a:ext cx="2578275" cy="386741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D438E8EB-2340-453D-7A5E-2F8F54BAAC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0725" y="1695451"/>
            <a:ext cx="2578275" cy="386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576635" cy="523221"/>
            <a:chOff x="298798" y="435332"/>
            <a:chExt cx="3576635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300389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FC7703-35A7-01FE-71BA-1D2B879A4C55}"/>
              </a:ext>
            </a:extLst>
          </p:cNvPr>
          <p:cNvGrpSpPr/>
          <p:nvPr/>
        </p:nvGrpSpPr>
        <p:grpSpPr>
          <a:xfrm>
            <a:off x="1283562" y="1663330"/>
            <a:ext cx="9624879" cy="2256306"/>
            <a:chOff x="709746" y="1520455"/>
            <a:chExt cx="10772508" cy="2525338"/>
          </a:xfrm>
        </p:grpSpPr>
        <p:sp>
          <p:nvSpPr>
            <p:cNvPr id="9" name="AutoShape 1">
              <a:extLst>
                <a:ext uri="{FF2B5EF4-FFF2-40B4-BE49-F238E27FC236}">
                  <a16:creationId xmlns:a16="http://schemas.microsoft.com/office/drawing/2014/main" id="{DCDEB423-D253-E5EC-8173-9971295F9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746" y="1543349"/>
              <a:ext cx="2499912" cy="2502444"/>
            </a:xfrm>
            <a:custGeom>
              <a:avLst/>
              <a:gdLst>
                <a:gd name="T0" fmla="*/ 2254135 w 19679"/>
                <a:gd name="T1" fmla="*/ 2476045 h 19679"/>
                <a:gd name="T2" fmla="*/ 2254135 w 19679"/>
                <a:gd name="T3" fmla="*/ 2476045 h 19679"/>
                <a:gd name="T4" fmla="*/ 2254135 w 19679"/>
                <a:gd name="T5" fmla="*/ 2476045 h 19679"/>
                <a:gd name="T6" fmla="*/ 2254135 w 19679"/>
                <a:gd name="T7" fmla="*/ 247604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13829B"/>
            </a:solidFill>
            <a:ln>
              <a:noFill/>
            </a:ln>
            <a:effectLst/>
          </p:spPr>
          <p:txBody>
            <a:bodyPr lIns="22853" tIns="22853" rIns="22853" bIns="22853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endParaRPr lang="zh-CN" altLang="en-US" sz="2487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0" name="AutoShape 2">
              <a:extLst>
                <a:ext uri="{FF2B5EF4-FFF2-40B4-BE49-F238E27FC236}">
                  <a16:creationId xmlns:a16="http://schemas.microsoft.com/office/drawing/2014/main" id="{4CB0FCED-E211-7AF9-DAA4-B6BF77CF9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189" y="2095435"/>
              <a:ext cx="1375831" cy="8382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853" tIns="22853" rIns="22853" bIns="22853"/>
            <a:lstStyle/>
            <a:p>
              <a:pPr algn="ctr" defTabSz="457051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r>
                <a:rPr lang="es-ES" altLang="zh-CN" sz="2800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70%</a:t>
              </a:r>
              <a:endParaRPr lang="es-ES" altLang="zh-CN" sz="24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6532619B-C4D8-124C-BA19-6FA068621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83" y="2779601"/>
              <a:ext cx="1374952" cy="6225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853" tIns="22853" rIns="22853" bIns="22853"/>
            <a:lstStyle/>
            <a:p>
              <a:pPr algn="ctr" defTabSz="457051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 text</a:t>
              </a:r>
              <a:endParaRPr lang="es-ES" altLang="zh-CN" sz="60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EA9B33AD-DC9D-9933-2FB5-D9A4FED7F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358" y="1535423"/>
              <a:ext cx="2499912" cy="2502444"/>
            </a:xfrm>
            <a:custGeom>
              <a:avLst/>
              <a:gdLst>
                <a:gd name="T0" fmla="*/ 2254135 w 19679"/>
                <a:gd name="T1" fmla="*/ 2476045 h 19679"/>
                <a:gd name="T2" fmla="*/ 2254135 w 19679"/>
                <a:gd name="T3" fmla="*/ 2476045 h 19679"/>
                <a:gd name="T4" fmla="*/ 2254135 w 19679"/>
                <a:gd name="T5" fmla="*/ 2476045 h 19679"/>
                <a:gd name="T6" fmla="*/ 2254135 w 19679"/>
                <a:gd name="T7" fmla="*/ 247604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lIns="22853" tIns="22853" rIns="22853" bIns="22853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endParaRPr lang="zh-CN" altLang="en-US" sz="2487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E956E387-2EFC-EB88-49E1-E1F14C8F1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041" y="2091032"/>
              <a:ext cx="1374952" cy="839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853" tIns="22853" rIns="22853" bIns="22853"/>
            <a:lstStyle/>
            <a:p>
              <a:pPr algn="ctr" defTabSz="457051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r>
                <a:rPr lang="es-ES" altLang="zh-CN" sz="2800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80%</a:t>
              </a:r>
              <a:endParaRPr lang="es-ES" altLang="zh-CN" sz="24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1AE67205-E8B5-F400-9F68-47552B565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359" y="2779601"/>
              <a:ext cx="1374952" cy="6225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853" tIns="22853" rIns="22853" bIns="22853"/>
            <a:lstStyle/>
            <a:p>
              <a:pPr lvl="0" algn="ctr" defTabSz="457051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en-US" altLang="zh-CN" sz="2000" b="1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 text</a:t>
              </a:r>
              <a:endParaRPr lang="es-ES" altLang="zh-CN" sz="6000" b="1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9AD9890D-E9FB-2620-5EA9-66CC433A4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81" y="1527497"/>
              <a:ext cx="2499912" cy="2503326"/>
            </a:xfrm>
            <a:custGeom>
              <a:avLst/>
              <a:gdLst>
                <a:gd name="T0" fmla="*/ 2254135 w 19679"/>
                <a:gd name="T1" fmla="*/ 2476916 h 19679"/>
                <a:gd name="T2" fmla="*/ 2254135 w 19679"/>
                <a:gd name="T3" fmla="*/ 2476916 h 19679"/>
                <a:gd name="T4" fmla="*/ 2254135 w 19679"/>
                <a:gd name="T5" fmla="*/ 2476916 h 19679"/>
                <a:gd name="T6" fmla="*/ 2254135 w 19679"/>
                <a:gd name="T7" fmla="*/ 24769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13829B"/>
            </a:solidFill>
            <a:ln>
              <a:noFill/>
            </a:ln>
            <a:effectLst/>
          </p:spPr>
          <p:txBody>
            <a:bodyPr lIns="22853" tIns="22853" rIns="22853" bIns="22853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endParaRPr lang="zh-CN" altLang="en-US" sz="2487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6" name="AutoShape 8">
              <a:extLst>
                <a:ext uri="{FF2B5EF4-FFF2-40B4-BE49-F238E27FC236}">
                  <a16:creationId xmlns:a16="http://schemas.microsoft.com/office/drawing/2014/main" id="{4109BD9D-6B8F-D4F1-512A-C7737E3E9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7766" y="2091032"/>
              <a:ext cx="1375832" cy="839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853" tIns="22853" rIns="22853" bIns="22853"/>
            <a:lstStyle/>
            <a:p>
              <a:pPr algn="ctr" defTabSz="457051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r>
                <a:rPr lang="es-ES" altLang="zh-CN" sz="2800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90%</a:t>
              </a:r>
              <a:endParaRPr lang="es-ES" altLang="zh-CN" sz="24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98803D8A-BAE8-9FB6-EEA2-B8AAA527C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963" y="2778723"/>
              <a:ext cx="1374952" cy="6234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853" tIns="22853" rIns="22853" bIns="22853"/>
            <a:lstStyle/>
            <a:p>
              <a:pPr lvl="0" algn="ctr" defTabSz="457051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en-US" altLang="zh-CN" sz="2000" b="1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 text</a:t>
              </a:r>
              <a:endParaRPr lang="es-ES" altLang="zh-CN" sz="6000" b="1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7F7DE562-258D-9804-6454-61E21619C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2342" y="1520455"/>
              <a:ext cx="2499912" cy="2502444"/>
            </a:xfrm>
            <a:custGeom>
              <a:avLst/>
              <a:gdLst>
                <a:gd name="T0" fmla="*/ 2254135 w 19679"/>
                <a:gd name="T1" fmla="*/ 2476045 h 19679"/>
                <a:gd name="T2" fmla="*/ 2254135 w 19679"/>
                <a:gd name="T3" fmla="*/ 2476045 h 19679"/>
                <a:gd name="T4" fmla="*/ 2254135 w 19679"/>
                <a:gd name="T5" fmla="*/ 2476045 h 19679"/>
                <a:gd name="T6" fmla="*/ 2254135 w 19679"/>
                <a:gd name="T7" fmla="*/ 247604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lIns="22853" tIns="22853" rIns="22853" bIns="22853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endParaRPr lang="zh-CN" altLang="en-US" sz="2487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9" name="AutoShape 11">
              <a:extLst>
                <a:ext uri="{FF2B5EF4-FFF2-40B4-BE49-F238E27FC236}">
                  <a16:creationId xmlns:a16="http://schemas.microsoft.com/office/drawing/2014/main" id="{25B64E2C-B1CE-5055-84A0-B63B0639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8026" y="2091032"/>
              <a:ext cx="1375832" cy="839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853" tIns="22853" rIns="22853" bIns="22853"/>
            <a:lstStyle/>
            <a:p>
              <a:pPr algn="ctr" defTabSz="457051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r>
                <a:rPr lang="es-ES" altLang="zh-CN" sz="2800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99%</a:t>
              </a:r>
              <a:endParaRPr lang="es-ES" altLang="zh-CN" sz="24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0" name="AutoShape 12">
              <a:extLst>
                <a:ext uri="{FF2B5EF4-FFF2-40B4-BE49-F238E27FC236}">
                  <a16:creationId xmlns:a16="http://schemas.microsoft.com/office/drawing/2014/main" id="{CB59DF42-A7E0-1D37-3B6C-F5798816E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9224" y="2778723"/>
              <a:ext cx="1374952" cy="6234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853" tIns="22853" rIns="22853" bIns="22853"/>
            <a:lstStyle/>
            <a:p>
              <a:pPr lvl="0" algn="ctr" defTabSz="457051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en-US" altLang="zh-CN" sz="2000" b="1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 text</a:t>
              </a:r>
              <a:endParaRPr lang="es-ES" altLang="zh-CN" sz="6000" b="1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1" name="AutoShape 13">
              <a:extLst>
                <a:ext uri="{FF2B5EF4-FFF2-40B4-BE49-F238E27FC236}">
                  <a16:creationId xmlns:a16="http://schemas.microsoft.com/office/drawing/2014/main" id="{B798A933-8DEF-9530-17E9-4BBD5094E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098" y="2246008"/>
              <a:ext cx="992923" cy="991469"/>
            </a:xfrm>
            <a:custGeom>
              <a:avLst/>
              <a:gdLst>
                <a:gd name="T0" fmla="*/ 895305 w 19679"/>
                <a:gd name="T1" fmla="*/ 981009 h 19679"/>
                <a:gd name="T2" fmla="*/ 895305 w 19679"/>
                <a:gd name="T3" fmla="*/ 981009 h 19679"/>
                <a:gd name="T4" fmla="*/ 895305 w 19679"/>
                <a:gd name="T5" fmla="*/ 981009 h 19679"/>
                <a:gd name="T6" fmla="*/ 895305 w 19679"/>
                <a:gd name="T7" fmla="*/ 98100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2853" tIns="22853" rIns="22853" bIns="22853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endParaRPr lang="zh-CN" altLang="en-US" sz="2487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2" name="AutoShape 14">
              <a:extLst>
                <a:ext uri="{FF2B5EF4-FFF2-40B4-BE49-F238E27FC236}">
                  <a16:creationId xmlns:a16="http://schemas.microsoft.com/office/drawing/2014/main" id="{592BB1BC-6B9C-D5F8-3D42-D0CBBD627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195" y="2588531"/>
              <a:ext cx="305448" cy="254472"/>
            </a:xfrm>
            <a:custGeom>
              <a:avLst/>
              <a:gdLst>
                <a:gd name="T0" fmla="*/ 275432 w 21600"/>
                <a:gd name="T1" fmla="*/ 229394 h 21600"/>
                <a:gd name="T2" fmla="*/ 275432 w 21600"/>
                <a:gd name="T3" fmla="*/ 229394 h 21600"/>
                <a:gd name="T4" fmla="*/ 275432 w 21600"/>
                <a:gd name="T5" fmla="*/ 229394 h 21600"/>
                <a:gd name="T6" fmla="*/ 275432 w 21600"/>
                <a:gd name="T7" fmla="*/ 2293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endParaRPr lang="zh-CN" altLang="en-US" sz="2487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3" name="AutoShape 15">
              <a:extLst>
                <a:ext uri="{FF2B5EF4-FFF2-40B4-BE49-F238E27FC236}">
                  <a16:creationId xmlns:a16="http://schemas.microsoft.com/office/drawing/2014/main" id="{1E2BDD30-4C7A-EF13-B750-AB92E3B11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0" y="2253928"/>
              <a:ext cx="992923" cy="990589"/>
            </a:xfrm>
            <a:custGeom>
              <a:avLst/>
              <a:gdLst>
                <a:gd name="T0" fmla="*/ 895305 w 19679"/>
                <a:gd name="T1" fmla="*/ 980138 h 19679"/>
                <a:gd name="T2" fmla="*/ 895305 w 19679"/>
                <a:gd name="T3" fmla="*/ 980138 h 19679"/>
                <a:gd name="T4" fmla="*/ 895305 w 19679"/>
                <a:gd name="T5" fmla="*/ 980138 h 19679"/>
                <a:gd name="T6" fmla="*/ 895305 w 19679"/>
                <a:gd name="T7" fmla="*/ 9801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2853" tIns="22853" rIns="22853" bIns="22853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endParaRPr lang="zh-CN" altLang="en-US" sz="2487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4" name="AutoShape 16">
              <a:extLst>
                <a:ext uri="{FF2B5EF4-FFF2-40B4-BE49-F238E27FC236}">
                  <a16:creationId xmlns:a16="http://schemas.microsoft.com/office/drawing/2014/main" id="{79F02A9C-E6F2-FDC9-439F-B8833344E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2729" y="2595572"/>
              <a:ext cx="303687" cy="303779"/>
            </a:xfrm>
            <a:custGeom>
              <a:avLst/>
              <a:gdLst>
                <a:gd name="T0" fmla="*/ 273844 w 21600"/>
                <a:gd name="T1" fmla="*/ 273844 h 21600"/>
                <a:gd name="T2" fmla="*/ 273844 w 21600"/>
                <a:gd name="T3" fmla="*/ 273844 h 21600"/>
                <a:gd name="T4" fmla="*/ 273844 w 21600"/>
                <a:gd name="T5" fmla="*/ 273844 h 21600"/>
                <a:gd name="T6" fmla="*/ 273844 w 21600"/>
                <a:gd name="T7" fmla="*/ 273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600"/>
                  </a:lnTo>
                  <a:lnTo>
                    <a:pt x="2684" y="21600"/>
                  </a:lnTo>
                  <a:cubicBezTo>
                    <a:pt x="2320" y="21600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endParaRPr lang="zh-CN" altLang="en-US" sz="2487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5" name="AutoShape 17">
              <a:extLst>
                <a:ext uri="{FF2B5EF4-FFF2-40B4-BE49-F238E27FC236}">
                  <a16:creationId xmlns:a16="http://schemas.microsoft.com/office/drawing/2014/main" id="{E8628F7B-D6DB-0DCB-F05C-9C8844B72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568" y="2260976"/>
              <a:ext cx="992923" cy="991469"/>
            </a:xfrm>
            <a:custGeom>
              <a:avLst/>
              <a:gdLst>
                <a:gd name="T0" fmla="*/ 895305 w 19679"/>
                <a:gd name="T1" fmla="*/ 981009 h 19679"/>
                <a:gd name="T2" fmla="*/ 895305 w 19679"/>
                <a:gd name="T3" fmla="*/ 981009 h 19679"/>
                <a:gd name="T4" fmla="*/ 895305 w 19679"/>
                <a:gd name="T5" fmla="*/ 981009 h 19679"/>
                <a:gd name="T6" fmla="*/ 895305 w 19679"/>
                <a:gd name="T7" fmla="*/ 98100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2853" tIns="22853" rIns="22853" bIns="22853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endParaRPr lang="zh-CN" altLang="en-US" sz="2487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6" name="AutoShape 18">
              <a:extLst>
                <a:ext uri="{FF2B5EF4-FFF2-40B4-BE49-F238E27FC236}">
                  <a16:creationId xmlns:a16="http://schemas.microsoft.com/office/drawing/2014/main" id="{70E23AC4-8366-9869-ACD2-914C9AF55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347" y="2573563"/>
              <a:ext cx="305448" cy="305541"/>
            </a:xfrm>
            <a:custGeom>
              <a:avLst/>
              <a:gdLst>
                <a:gd name="T0" fmla="*/ 275432 w 21600"/>
                <a:gd name="T1" fmla="*/ 275431 h 21600"/>
                <a:gd name="T2" fmla="*/ 275432 w 21600"/>
                <a:gd name="T3" fmla="*/ 275431 h 21600"/>
                <a:gd name="T4" fmla="*/ 275432 w 21600"/>
                <a:gd name="T5" fmla="*/ 275431 h 21600"/>
                <a:gd name="T6" fmla="*/ 275432 w 21600"/>
                <a:gd name="T7" fmla="*/ 27543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1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3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7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1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</a:pPr>
              <a:endParaRPr lang="zh-CN" altLang="en-US" sz="2487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6A853D8-A449-4BBD-31A7-17F8A8214DF5}"/>
              </a:ext>
            </a:extLst>
          </p:cNvPr>
          <p:cNvSpPr txBox="1"/>
          <p:nvPr/>
        </p:nvSpPr>
        <p:spPr>
          <a:xfrm>
            <a:off x="1143175" y="4127878"/>
            <a:ext cx="226759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C6D018D-F92C-0893-B1E0-FD9F107FA7F5}"/>
              </a:ext>
            </a:extLst>
          </p:cNvPr>
          <p:cNvSpPr txBox="1"/>
          <p:nvPr/>
        </p:nvSpPr>
        <p:spPr>
          <a:xfrm>
            <a:off x="3689932" y="4127878"/>
            <a:ext cx="226759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C9CE18B-8529-1713-3403-33A2B09AA5C5}"/>
              </a:ext>
            </a:extLst>
          </p:cNvPr>
          <p:cNvSpPr txBox="1"/>
          <p:nvPr/>
        </p:nvSpPr>
        <p:spPr>
          <a:xfrm>
            <a:off x="6236689" y="4127878"/>
            <a:ext cx="226759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033A00B-979E-60F8-CDE6-B0D6401D9FCD}"/>
              </a:ext>
            </a:extLst>
          </p:cNvPr>
          <p:cNvSpPr txBox="1"/>
          <p:nvPr/>
        </p:nvSpPr>
        <p:spPr>
          <a:xfrm>
            <a:off x="8783447" y="4127878"/>
            <a:ext cx="226759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548788" cy="523221"/>
            <a:chOff x="298798" y="435332"/>
            <a:chExt cx="3548788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29760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E2F2CB4-E6B0-A883-AB80-855C70346128}"/>
              </a:ext>
            </a:extLst>
          </p:cNvPr>
          <p:cNvGrpSpPr/>
          <p:nvPr/>
        </p:nvGrpSpPr>
        <p:grpSpPr>
          <a:xfrm>
            <a:off x="6787743" y="1372637"/>
            <a:ext cx="4796675" cy="4356403"/>
            <a:chOff x="1129893" y="1477776"/>
            <a:chExt cx="4796674" cy="4356403"/>
          </a:xfrm>
        </p:grpSpPr>
        <p:graphicFrame>
          <p:nvGraphicFramePr>
            <p:cNvPr id="9" name="Chart 3">
              <a:extLst>
                <a:ext uri="{FF2B5EF4-FFF2-40B4-BE49-F238E27FC236}">
                  <a16:creationId xmlns:a16="http://schemas.microsoft.com/office/drawing/2014/main" id="{07B1E121-32B3-511F-1E1C-DECA34CE2B9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69444844"/>
                </p:ext>
              </p:extLst>
            </p:nvPr>
          </p:nvGraphicFramePr>
          <p:xfrm>
            <a:off x="1129893" y="1936462"/>
            <a:ext cx="4796674" cy="31067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0F3CF8C-9629-CD3F-9E76-988DE117C0C0}"/>
                </a:ext>
              </a:extLst>
            </p:cNvPr>
            <p:cNvSpPr txBox="1"/>
            <p:nvPr/>
          </p:nvSpPr>
          <p:spPr>
            <a:xfrm>
              <a:off x="2067730" y="1477776"/>
              <a:ext cx="292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8000" b="0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FE9B33"/>
                      </a:gs>
                      <a:gs pos="100000">
                        <a:srgbClr val="F15C44"/>
                      </a:gs>
                    </a:gsLst>
                    <a:lin ang="5400000" scaled="1"/>
                  </a:gradFill>
                  <a:effectLst>
                    <a:outerShdw dist="63500" dir="5400000" algn="t" rotWithShape="0">
                      <a:prstClr val="black">
                        <a:alpha val="10000"/>
                      </a:prstClr>
                    </a:outerShdw>
                  </a:effectLst>
                  <a:uLnTx/>
                  <a:uFillTx/>
                  <a:latin typeface="汉仪雅酷黑 85W" panose="020B0904020202020204" pitchFamily="34" charset="-122"/>
                  <a:ea typeface="汉仪雅酷黑 85W" panose="020B0904020202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宋体 CN Heavy" panose="020209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宋体 CN Heavy" panose="020209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A317A1A-4DC7-C567-622E-5D6B4E8DC38A}"/>
                </a:ext>
              </a:extLst>
            </p:cNvPr>
            <p:cNvSpPr/>
            <p:nvPr/>
          </p:nvSpPr>
          <p:spPr>
            <a:xfrm>
              <a:off x="1211996" y="5046656"/>
              <a:ext cx="4636355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2A2C822-12B4-C2DD-7264-BAF70D7EEC5E}"/>
              </a:ext>
            </a:extLst>
          </p:cNvPr>
          <p:cNvGrpSpPr/>
          <p:nvPr/>
        </p:nvGrpSpPr>
        <p:grpSpPr>
          <a:xfrm>
            <a:off x="774396" y="1525863"/>
            <a:ext cx="5540681" cy="1292653"/>
            <a:chOff x="774394" y="1525862"/>
            <a:chExt cx="5540681" cy="129265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05C7A8D-9220-FA5B-5027-C6DC1F032079}"/>
                </a:ext>
              </a:extLst>
            </p:cNvPr>
            <p:cNvGrpSpPr/>
            <p:nvPr/>
          </p:nvGrpSpPr>
          <p:grpSpPr>
            <a:xfrm>
              <a:off x="774394" y="1765301"/>
              <a:ext cx="772024" cy="770430"/>
              <a:chOff x="822347" y="1612725"/>
              <a:chExt cx="2381556" cy="2376639"/>
            </a:xfrm>
          </p:grpSpPr>
          <p:sp>
            <p:nvSpPr>
              <p:cNvPr id="12" name="îśḷîḑé">
                <a:extLst>
                  <a:ext uri="{FF2B5EF4-FFF2-40B4-BE49-F238E27FC236}">
                    <a16:creationId xmlns:a16="http://schemas.microsoft.com/office/drawing/2014/main" id="{7EE49ACF-A24A-3893-DE35-D8F5FDC857BF}"/>
                  </a:ext>
                </a:extLst>
              </p:cNvPr>
              <p:cNvSpPr/>
              <p:nvPr/>
            </p:nvSpPr>
            <p:spPr>
              <a:xfrm>
                <a:off x="822347" y="1612725"/>
                <a:ext cx="2381556" cy="2376639"/>
              </a:xfrm>
              <a:custGeom>
                <a:avLst/>
                <a:gdLst>
                  <a:gd name="connsiteX0" fmla="*/ 356520 w 3110005"/>
                  <a:gd name="connsiteY0" fmla="*/ 503909 h 3103583"/>
                  <a:gd name="connsiteX1" fmla="*/ 492918 w 3110005"/>
                  <a:gd name="connsiteY1" fmla="*/ 374750 h 3103583"/>
                  <a:gd name="connsiteX2" fmla="*/ 545686 w 3110005"/>
                  <a:gd name="connsiteY2" fmla="*/ 377132 h 3103583"/>
                  <a:gd name="connsiteX3" fmla="*/ 785145 w 3110005"/>
                  <a:gd name="connsiteY3" fmla="*/ 521150 h 3103583"/>
                  <a:gd name="connsiteX4" fmla="*/ 911256 w 3110005"/>
                  <a:gd name="connsiteY4" fmla="*/ 521721 h 3103583"/>
                  <a:gd name="connsiteX5" fmla="*/ 1043082 w 3110005"/>
                  <a:gd name="connsiteY5" fmla="*/ 281691 h 3103583"/>
                  <a:gd name="connsiteX6" fmla="*/ 1042605 w 3110005"/>
                  <a:gd name="connsiteY6" fmla="*/ 103669 h 3103583"/>
                  <a:gd name="connsiteX7" fmla="*/ 1100994 w 3110005"/>
                  <a:gd name="connsiteY7" fmla="*/ 32136 h 3103583"/>
                  <a:gd name="connsiteX8" fmla="*/ 1160239 w 3110005"/>
                  <a:gd name="connsiteY8" fmla="*/ 17753 h 3103583"/>
                  <a:gd name="connsiteX9" fmla="*/ 1288827 w 3110005"/>
                  <a:gd name="connsiteY9" fmla="*/ 71474 h 3103583"/>
                  <a:gd name="connsiteX10" fmla="*/ 1398936 w 3110005"/>
                  <a:gd name="connsiteY10" fmla="*/ 277691 h 3103583"/>
                  <a:gd name="connsiteX11" fmla="*/ 1504663 w 3110005"/>
                  <a:gd name="connsiteY11" fmla="*/ 343508 h 3103583"/>
                  <a:gd name="connsiteX12" fmla="*/ 1734597 w 3110005"/>
                  <a:gd name="connsiteY12" fmla="*/ 212254 h 3103583"/>
                  <a:gd name="connsiteX13" fmla="*/ 1833181 w 3110005"/>
                  <a:gd name="connsiteY13" fmla="*/ 28993 h 3103583"/>
                  <a:gd name="connsiteX14" fmla="*/ 1896045 w 3110005"/>
                  <a:gd name="connsiteY14" fmla="*/ 3466 h 3103583"/>
                  <a:gd name="connsiteX15" fmla="*/ 2018537 w 3110005"/>
                  <a:gd name="connsiteY15" fmla="*/ 36803 h 3103583"/>
                  <a:gd name="connsiteX16" fmla="*/ 2063209 w 3110005"/>
                  <a:gd name="connsiteY16" fmla="*/ 92334 h 3103583"/>
                  <a:gd name="connsiteX17" fmla="*/ 2060733 w 3110005"/>
                  <a:gd name="connsiteY17" fmla="*/ 366940 h 3103583"/>
                  <a:gd name="connsiteX18" fmla="*/ 2127122 w 3110005"/>
                  <a:gd name="connsiteY18" fmla="*/ 482002 h 3103583"/>
                  <a:gd name="connsiteX19" fmla="*/ 2379630 w 3110005"/>
                  <a:gd name="connsiteY19" fmla="*/ 480383 h 3103583"/>
                  <a:gd name="connsiteX20" fmla="*/ 2558986 w 3110005"/>
                  <a:gd name="connsiteY20" fmla="*/ 374179 h 3103583"/>
                  <a:gd name="connsiteX21" fmla="*/ 2626042 w 3110005"/>
                  <a:gd name="connsiteY21" fmla="*/ 378370 h 3103583"/>
                  <a:gd name="connsiteX22" fmla="*/ 2728816 w 3110005"/>
                  <a:gd name="connsiteY22" fmla="*/ 476858 h 3103583"/>
                  <a:gd name="connsiteX23" fmla="*/ 2735293 w 3110005"/>
                  <a:gd name="connsiteY23" fmla="*/ 539247 h 3103583"/>
                  <a:gd name="connsiteX24" fmla="*/ 2586322 w 3110005"/>
                  <a:gd name="connsiteY24" fmla="*/ 787659 h 3103583"/>
                  <a:gd name="connsiteX25" fmla="*/ 2586418 w 3110005"/>
                  <a:gd name="connsiteY25" fmla="*/ 904912 h 3103583"/>
                  <a:gd name="connsiteX26" fmla="*/ 2821113 w 3110005"/>
                  <a:gd name="connsiteY26" fmla="*/ 1034071 h 3103583"/>
                  <a:gd name="connsiteX27" fmla="*/ 3009042 w 3110005"/>
                  <a:gd name="connsiteY27" fmla="*/ 1027022 h 3103583"/>
                  <a:gd name="connsiteX28" fmla="*/ 3070288 w 3110005"/>
                  <a:gd name="connsiteY28" fmla="*/ 1073123 h 3103583"/>
                  <a:gd name="connsiteX29" fmla="*/ 3102101 w 3110005"/>
                  <a:gd name="connsiteY29" fmla="*/ 1185614 h 3103583"/>
                  <a:gd name="connsiteX30" fmla="*/ 3062477 w 3110005"/>
                  <a:gd name="connsiteY30" fmla="*/ 1279435 h 3103583"/>
                  <a:gd name="connsiteX31" fmla="*/ 2816351 w 3110005"/>
                  <a:gd name="connsiteY31" fmla="*/ 1411832 h 3103583"/>
                  <a:gd name="connsiteX32" fmla="*/ 2763583 w 3110005"/>
                  <a:gd name="connsiteY32" fmla="*/ 1501653 h 3103583"/>
                  <a:gd name="connsiteX33" fmla="*/ 2894647 w 3110005"/>
                  <a:gd name="connsiteY33" fmla="*/ 1730444 h 3103583"/>
                  <a:gd name="connsiteX34" fmla="*/ 3074764 w 3110005"/>
                  <a:gd name="connsiteY34" fmla="*/ 1823979 h 3103583"/>
                  <a:gd name="connsiteX35" fmla="*/ 3106102 w 3110005"/>
                  <a:gd name="connsiteY35" fmla="*/ 1893416 h 3103583"/>
                  <a:gd name="connsiteX36" fmla="*/ 3072573 w 3110005"/>
                  <a:gd name="connsiteY36" fmla="*/ 2016003 h 3103583"/>
                  <a:gd name="connsiteX37" fmla="*/ 3008756 w 3110005"/>
                  <a:gd name="connsiteY37" fmla="*/ 2066962 h 3103583"/>
                  <a:gd name="connsiteX38" fmla="*/ 2729293 w 3110005"/>
                  <a:gd name="connsiteY38" fmla="*/ 2061723 h 3103583"/>
                  <a:gd name="connsiteX39" fmla="*/ 2637186 w 3110005"/>
                  <a:gd name="connsiteY39" fmla="*/ 2111253 h 3103583"/>
                  <a:gd name="connsiteX40" fmla="*/ 2578797 w 3110005"/>
                  <a:gd name="connsiteY40" fmla="*/ 2206408 h 3103583"/>
                  <a:gd name="connsiteX41" fmla="*/ 2581369 w 3110005"/>
                  <a:gd name="connsiteY41" fmla="*/ 2296800 h 3103583"/>
                  <a:gd name="connsiteX42" fmla="*/ 2731293 w 3110005"/>
                  <a:gd name="connsiteY42" fmla="*/ 2544736 h 3103583"/>
                  <a:gd name="connsiteX43" fmla="*/ 2723292 w 3110005"/>
                  <a:gd name="connsiteY43" fmla="*/ 2628080 h 3103583"/>
                  <a:gd name="connsiteX44" fmla="*/ 2628804 w 3110005"/>
                  <a:gd name="connsiteY44" fmla="*/ 2720472 h 3103583"/>
                  <a:gd name="connsiteX45" fmla="*/ 2557462 w 3110005"/>
                  <a:gd name="connsiteY45" fmla="*/ 2727902 h 3103583"/>
                  <a:gd name="connsiteX46" fmla="*/ 2313622 w 3110005"/>
                  <a:gd name="connsiteY46" fmla="*/ 2581026 h 3103583"/>
                  <a:gd name="connsiteX47" fmla="*/ 2200846 w 3110005"/>
                  <a:gd name="connsiteY47" fmla="*/ 2578454 h 3103583"/>
                  <a:gd name="connsiteX48" fmla="*/ 2067591 w 3110005"/>
                  <a:gd name="connsiteY48" fmla="*/ 2820104 h 3103583"/>
                  <a:gd name="connsiteX49" fmla="*/ 2069591 w 3110005"/>
                  <a:gd name="connsiteY49" fmla="*/ 3008222 h 3103583"/>
                  <a:gd name="connsiteX50" fmla="*/ 2027681 w 3110005"/>
                  <a:gd name="connsiteY50" fmla="*/ 3061848 h 3103583"/>
                  <a:gd name="connsiteX51" fmla="*/ 1900713 w 3110005"/>
                  <a:gd name="connsiteY51" fmla="*/ 3097948 h 3103583"/>
                  <a:gd name="connsiteX52" fmla="*/ 1828323 w 3110005"/>
                  <a:gd name="connsiteY52" fmla="*/ 3068325 h 3103583"/>
                  <a:gd name="connsiteX53" fmla="*/ 1683162 w 3110005"/>
                  <a:gd name="connsiteY53" fmla="*/ 2805816 h 3103583"/>
                  <a:gd name="connsiteX54" fmla="*/ 1605247 w 3110005"/>
                  <a:gd name="connsiteY54" fmla="*/ 2761430 h 3103583"/>
                  <a:gd name="connsiteX55" fmla="*/ 1554574 w 3110005"/>
                  <a:gd name="connsiteY55" fmla="*/ 2763239 h 3103583"/>
                  <a:gd name="connsiteX56" fmla="*/ 1378076 w 3110005"/>
                  <a:gd name="connsiteY56" fmla="*/ 2866300 h 3103583"/>
                  <a:gd name="connsiteX57" fmla="*/ 1282064 w 3110005"/>
                  <a:gd name="connsiteY57" fmla="*/ 3051085 h 3103583"/>
                  <a:gd name="connsiteX58" fmla="*/ 1183290 w 3110005"/>
                  <a:gd name="connsiteY58" fmla="*/ 3093471 h 3103583"/>
                  <a:gd name="connsiteX59" fmla="*/ 1090516 w 3110005"/>
                  <a:gd name="connsiteY59" fmla="*/ 3067277 h 3103583"/>
                  <a:gd name="connsiteX60" fmla="*/ 1035271 w 3110005"/>
                  <a:gd name="connsiteY60" fmla="*/ 2997650 h 3103583"/>
                  <a:gd name="connsiteX61" fmla="*/ 1036890 w 3110005"/>
                  <a:gd name="connsiteY61" fmla="*/ 2723044 h 3103583"/>
                  <a:gd name="connsiteX62" fmla="*/ 978597 w 3110005"/>
                  <a:gd name="connsiteY62" fmla="*/ 2620745 h 3103583"/>
                  <a:gd name="connsiteX63" fmla="*/ 713040 w 3110005"/>
                  <a:gd name="connsiteY63" fmla="*/ 2625317 h 3103583"/>
                  <a:gd name="connsiteX64" fmla="*/ 541876 w 3110005"/>
                  <a:gd name="connsiteY64" fmla="*/ 2725139 h 3103583"/>
                  <a:gd name="connsiteX65" fmla="*/ 486060 w 3110005"/>
                  <a:gd name="connsiteY65" fmla="*/ 2721329 h 3103583"/>
                  <a:gd name="connsiteX66" fmla="*/ 378046 w 3110005"/>
                  <a:gd name="connsiteY66" fmla="*/ 2614268 h 3103583"/>
                  <a:gd name="connsiteX67" fmla="*/ 377760 w 3110005"/>
                  <a:gd name="connsiteY67" fmla="*/ 2552832 h 3103583"/>
                  <a:gd name="connsiteX68" fmla="*/ 523017 w 3110005"/>
                  <a:gd name="connsiteY68" fmla="*/ 2308135 h 3103583"/>
                  <a:gd name="connsiteX69" fmla="*/ 523683 w 3110005"/>
                  <a:gd name="connsiteY69" fmla="*/ 2190787 h 3103583"/>
                  <a:gd name="connsiteX70" fmla="*/ 275652 w 3110005"/>
                  <a:gd name="connsiteY70" fmla="*/ 2057532 h 3103583"/>
                  <a:gd name="connsiteX71" fmla="*/ 97916 w 3110005"/>
                  <a:gd name="connsiteY71" fmla="*/ 2062104 h 3103583"/>
                  <a:gd name="connsiteX72" fmla="*/ 36384 w 3110005"/>
                  <a:gd name="connsiteY72" fmla="*/ 2016289 h 3103583"/>
                  <a:gd name="connsiteX73" fmla="*/ 140112 w 3110005"/>
                  <a:gd name="connsiteY73" fmla="*/ 1769782 h 3103583"/>
                  <a:gd name="connsiteX74" fmla="*/ 298608 w 3110005"/>
                  <a:gd name="connsiteY74" fmla="*/ 1678818 h 3103583"/>
                  <a:gd name="connsiteX75" fmla="*/ 341661 w 3110005"/>
                  <a:gd name="connsiteY75" fmla="*/ 1607000 h 3103583"/>
                  <a:gd name="connsiteX76" fmla="*/ 171639 w 3110005"/>
                  <a:gd name="connsiteY76" fmla="*/ 1342109 h 3103583"/>
                  <a:gd name="connsiteX77" fmla="*/ 32670 w 3110005"/>
                  <a:gd name="connsiteY77" fmla="*/ 1268100 h 3103583"/>
                  <a:gd name="connsiteX78" fmla="*/ 4095 w 3110005"/>
                  <a:gd name="connsiteY78" fmla="*/ 1196377 h 3103583"/>
                  <a:gd name="connsiteX79" fmla="*/ 32670 w 3110005"/>
                  <a:gd name="connsiteY79" fmla="*/ 1093697 h 3103583"/>
                  <a:gd name="connsiteX80" fmla="*/ 112489 w 3110005"/>
                  <a:gd name="connsiteY80" fmla="*/ 1033499 h 3103583"/>
                  <a:gd name="connsiteX81" fmla="*/ 371760 w 3110005"/>
                  <a:gd name="connsiteY81" fmla="*/ 1038071 h 3103583"/>
                  <a:gd name="connsiteX82" fmla="*/ 474630 w 3110005"/>
                  <a:gd name="connsiteY82" fmla="*/ 983303 h 3103583"/>
                  <a:gd name="connsiteX83" fmla="*/ 473201 w 3110005"/>
                  <a:gd name="connsiteY83" fmla="*/ 701553 h 3103583"/>
                  <a:gd name="connsiteX84" fmla="*/ 356520 w 3110005"/>
                  <a:gd name="connsiteY84" fmla="*/ 503909 h 3103583"/>
                  <a:gd name="connsiteX85" fmla="*/ 1549812 w 3110005"/>
                  <a:gd name="connsiteY85" fmla="*/ 2440533 h 3103583"/>
                  <a:gd name="connsiteX86" fmla="*/ 2455925 w 3110005"/>
                  <a:gd name="connsiteY86" fmla="*/ 1559470 h 3103583"/>
                  <a:gd name="connsiteX87" fmla="*/ 1569814 w 3110005"/>
                  <a:gd name="connsiteY87" fmla="*/ 653261 h 3103583"/>
                  <a:gd name="connsiteX88" fmla="*/ 657605 w 3110005"/>
                  <a:gd name="connsiteY88" fmla="*/ 1544230 h 3103583"/>
                  <a:gd name="connsiteX89" fmla="*/ 1549812 w 3110005"/>
                  <a:gd name="connsiteY89" fmla="*/ 2440533 h 310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3110005" h="3103583">
                    <a:moveTo>
                      <a:pt x="356520" y="503909"/>
                    </a:moveTo>
                    <a:cubicBezTo>
                      <a:pt x="401859" y="460094"/>
                      <a:pt x="445388" y="415041"/>
                      <a:pt x="492918" y="374750"/>
                    </a:cubicBezTo>
                    <a:cubicBezTo>
                      <a:pt x="503014" y="366178"/>
                      <a:pt x="531589" y="369131"/>
                      <a:pt x="545686" y="377132"/>
                    </a:cubicBezTo>
                    <a:cubicBezTo>
                      <a:pt x="626649" y="423137"/>
                      <a:pt x="707421" y="469905"/>
                      <a:pt x="785145" y="521150"/>
                    </a:cubicBezTo>
                    <a:cubicBezTo>
                      <a:pt x="829817" y="550582"/>
                      <a:pt x="866488" y="549439"/>
                      <a:pt x="911256" y="521721"/>
                    </a:cubicBezTo>
                    <a:cubicBezTo>
                      <a:pt x="1041082" y="441330"/>
                      <a:pt x="1045177" y="477906"/>
                      <a:pt x="1043082" y="281691"/>
                    </a:cubicBezTo>
                    <a:cubicBezTo>
                      <a:pt x="1042415" y="222350"/>
                      <a:pt x="1045558" y="162914"/>
                      <a:pt x="1042605" y="103669"/>
                    </a:cubicBezTo>
                    <a:cubicBezTo>
                      <a:pt x="1040415" y="59187"/>
                      <a:pt x="1057941" y="37661"/>
                      <a:pt x="1100994" y="32136"/>
                    </a:cubicBezTo>
                    <a:cubicBezTo>
                      <a:pt x="1120996" y="29564"/>
                      <a:pt x="1140713" y="23373"/>
                      <a:pt x="1160239" y="17753"/>
                    </a:cubicBezTo>
                    <a:cubicBezTo>
                      <a:pt x="1247679" y="-7488"/>
                      <a:pt x="1247298" y="-7393"/>
                      <a:pt x="1288827" y="71474"/>
                    </a:cubicBezTo>
                    <a:cubicBezTo>
                      <a:pt x="1325117" y="140435"/>
                      <a:pt x="1362645" y="208825"/>
                      <a:pt x="1398936" y="277691"/>
                    </a:cubicBezTo>
                    <a:cubicBezTo>
                      <a:pt x="1421605" y="320648"/>
                      <a:pt x="1455610" y="337698"/>
                      <a:pt x="1504663" y="343508"/>
                    </a:cubicBezTo>
                    <a:cubicBezTo>
                      <a:pt x="1616391" y="356843"/>
                      <a:pt x="1692877" y="324268"/>
                      <a:pt x="1734597" y="212254"/>
                    </a:cubicBezTo>
                    <a:cubicBezTo>
                      <a:pt x="1758600" y="147865"/>
                      <a:pt x="1801177" y="90620"/>
                      <a:pt x="1833181" y="28993"/>
                    </a:cubicBezTo>
                    <a:cubicBezTo>
                      <a:pt x="1847944" y="513"/>
                      <a:pt x="1868042" y="-4630"/>
                      <a:pt x="1896045" y="3466"/>
                    </a:cubicBezTo>
                    <a:cubicBezTo>
                      <a:pt x="1936717" y="15182"/>
                      <a:pt x="1977103" y="28898"/>
                      <a:pt x="2018537" y="36803"/>
                    </a:cubicBezTo>
                    <a:cubicBezTo>
                      <a:pt x="2052065" y="43185"/>
                      <a:pt x="2063686" y="60044"/>
                      <a:pt x="2063209" y="92334"/>
                    </a:cubicBezTo>
                    <a:cubicBezTo>
                      <a:pt x="2061876" y="183869"/>
                      <a:pt x="2063876" y="275500"/>
                      <a:pt x="2060733" y="366940"/>
                    </a:cubicBezTo>
                    <a:cubicBezTo>
                      <a:pt x="2058828" y="421328"/>
                      <a:pt x="2080259" y="457427"/>
                      <a:pt x="2127122" y="482002"/>
                    </a:cubicBezTo>
                    <a:cubicBezTo>
                      <a:pt x="2286952" y="565727"/>
                      <a:pt x="2224087" y="567060"/>
                      <a:pt x="2379630" y="480383"/>
                    </a:cubicBezTo>
                    <a:cubicBezTo>
                      <a:pt x="2440304" y="446569"/>
                      <a:pt x="2500216" y="411136"/>
                      <a:pt x="2558986" y="374179"/>
                    </a:cubicBezTo>
                    <a:cubicBezTo>
                      <a:pt x="2584322" y="358272"/>
                      <a:pt x="2603944" y="355891"/>
                      <a:pt x="2626042" y="378370"/>
                    </a:cubicBezTo>
                    <a:cubicBezTo>
                      <a:pt x="2659379" y="412088"/>
                      <a:pt x="2693764" y="444854"/>
                      <a:pt x="2728816" y="476858"/>
                    </a:cubicBezTo>
                    <a:cubicBezTo>
                      <a:pt x="2750438" y="496575"/>
                      <a:pt x="2750057" y="515149"/>
                      <a:pt x="2735293" y="539247"/>
                    </a:cubicBezTo>
                    <a:cubicBezTo>
                      <a:pt x="2685001" y="621638"/>
                      <a:pt x="2637757" y="706030"/>
                      <a:pt x="2586322" y="787659"/>
                    </a:cubicBezTo>
                    <a:cubicBezTo>
                      <a:pt x="2560414" y="828807"/>
                      <a:pt x="2560224" y="863764"/>
                      <a:pt x="2586418" y="904912"/>
                    </a:cubicBezTo>
                    <a:cubicBezTo>
                      <a:pt x="2679667" y="1050930"/>
                      <a:pt x="2636614" y="1035309"/>
                      <a:pt x="2821113" y="1034071"/>
                    </a:cubicBezTo>
                    <a:cubicBezTo>
                      <a:pt x="2883788" y="1033690"/>
                      <a:pt x="2946367" y="1030070"/>
                      <a:pt x="3009042" y="1027022"/>
                    </a:cubicBezTo>
                    <a:cubicBezTo>
                      <a:pt x="3043046" y="1025403"/>
                      <a:pt x="3062763" y="1038262"/>
                      <a:pt x="3070288" y="1073123"/>
                    </a:cubicBezTo>
                    <a:cubicBezTo>
                      <a:pt x="3078479" y="1111128"/>
                      <a:pt x="3088671" y="1149038"/>
                      <a:pt x="3102101" y="1185614"/>
                    </a:cubicBezTo>
                    <a:cubicBezTo>
                      <a:pt x="3118770" y="1231048"/>
                      <a:pt x="3105149" y="1257813"/>
                      <a:pt x="3062477" y="1279435"/>
                    </a:cubicBezTo>
                    <a:cubicBezTo>
                      <a:pt x="2979419" y="1321535"/>
                      <a:pt x="2899123" y="1369065"/>
                      <a:pt x="2816351" y="1411832"/>
                    </a:cubicBezTo>
                    <a:cubicBezTo>
                      <a:pt x="2777965" y="1431644"/>
                      <a:pt x="2768726" y="1461077"/>
                      <a:pt x="2763583" y="1501653"/>
                    </a:cubicBezTo>
                    <a:cubicBezTo>
                      <a:pt x="2749581" y="1613000"/>
                      <a:pt x="2780823" y="1690343"/>
                      <a:pt x="2894647" y="1730444"/>
                    </a:cubicBezTo>
                    <a:cubicBezTo>
                      <a:pt x="2957797" y="1752732"/>
                      <a:pt x="3014185" y="1793785"/>
                      <a:pt x="3074764" y="1823979"/>
                    </a:cubicBezTo>
                    <a:cubicBezTo>
                      <a:pt x="3106197" y="1839600"/>
                      <a:pt x="3116484" y="1859793"/>
                      <a:pt x="3106102" y="1893416"/>
                    </a:cubicBezTo>
                    <a:cubicBezTo>
                      <a:pt x="3093529" y="1933802"/>
                      <a:pt x="3081527" y="1974665"/>
                      <a:pt x="3072573" y="2016003"/>
                    </a:cubicBezTo>
                    <a:cubicBezTo>
                      <a:pt x="3064763" y="2052103"/>
                      <a:pt x="3044761" y="2067724"/>
                      <a:pt x="3008756" y="2066962"/>
                    </a:cubicBezTo>
                    <a:cubicBezTo>
                      <a:pt x="2915602" y="2065057"/>
                      <a:pt x="2822352" y="2065533"/>
                      <a:pt x="2729293" y="2061723"/>
                    </a:cubicBezTo>
                    <a:cubicBezTo>
                      <a:pt x="2686621" y="2060009"/>
                      <a:pt x="2657950" y="2075534"/>
                      <a:pt x="2637186" y="2111253"/>
                    </a:cubicBezTo>
                    <a:cubicBezTo>
                      <a:pt x="2618422" y="2143448"/>
                      <a:pt x="2598419" y="2174785"/>
                      <a:pt x="2578797" y="2206408"/>
                    </a:cubicBezTo>
                    <a:cubicBezTo>
                      <a:pt x="2559843" y="2237174"/>
                      <a:pt x="2562319" y="2265939"/>
                      <a:pt x="2581369" y="2296800"/>
                    </a:cubicBezTo>
                    <a:cubicBezTo>
                      <a:pt x="2632138" y="2379001"/>
                      <a:pt x="2679763" y="2463107"/>
                      <a:pt x="2731293" y="2544736"/>
                    </a:cubicBezTo>
                    <a:cubicBezTo>
                      <a:pt x="2751772" y="2577216"/>
                      <a:pt x="2754248" y="2601219"/>
                      <a:pt x="2723292" y="2628080"/>
                    </a:cubicBezTo>
                    <a:cubicBezTo>
                      <a:pt x="2690050" y="2656845"/>
                      <a:pt x="2658808" y="2688183"/>
                      <a:pt x="2628804" y="2720472"/>
                    </a:cubicBezTo>
                    <a:cubicBezTo>
                      <a:pt x="2605848" y="2745142"/>
                      <a:pt x="2584989" y="2744856"/>
                      <a:pt x="2557462" y="2727902"/>
                    </a:cubicBezTo>
                    <a:cubicBezTo>
                      <a:pt x="2476689" y="2678086"/>
                      <a:pt x="2393632" y="2631985"/>
                      <a:pt x="2313622" y="2581026"/>
                    </a:cubicBezTo>
                    <a:cubicBezTo>
                      <a:pt x="2274379" y="2556071"/>
                      <a:pt x="2241232" y="2555023"/>
                      <a:pt x="2200846" y="2578454"/>
                    </a:cubicBezTo>
                    <a:cubicBezTo>
                      <a:pt x="2038349" y="2672657"/>
                      <a:pt x="2058542" y="2635700"/>
                      <a:pt x="2067591" y="2820104"/>
                    </a:cubicBezTo>
                    <a:cubicBezTo>
                      <a:pt x="2070639" y="2882683"/>
                      <a:pt x="2068353" y="2945548"/>
                      <a:pt x="2069591" y="3008222"/>
                    </a:cubicBezTo>
                    <a:cubicBezTo>
                      <a:pt x="2070162" y="3038512"/>
                      <a:pt x="2057685" y="3054704"/>
                      <a:pt x="2027681" y="3061848"/>
                    </a:cubicBezTo>
                    <a:cubicBezTo>
                      <a:pt x="1984914" y="3071945"/>
                      <a:pt x="1942051" y="3083184"/>
                      <a:pt x="1900713" y="3097948"/>
                    </a:cubicBezTo>
                    <a:cubicBezTo>
                      <a:pt x="1865185" y="3110616"/>
                      <a:pt x="1846135" y="3102425"/>
                      <a:pt x="1828323" y="3068325"/>
                    </a:cubicBezTo>
                    <a:cubicBezTo>
                      <a:pt x="1782031" y="2979743"/>
                      <a:pt x="1730311" y="2894018"/>
                      <a:pt x="1683162" y="2805816"/>
                    </a:cubicBezTo>
                    <a:cubicBezTo>
                      <a:pt x="1665445" y="2772574"/>
                      <a:pt x="1640680" y="2759525"/>
                      <a:pt x="1605247" y="2761430"/>
                    </a:cubicBezTo>
                    <a:cubicBezTo>
                      <a:pt x="1588293" y="2762287"/>
                      <a:pt x="1570671" y="2766668"/>
                      <a:pt x="1554574" y="2763239"/>
                    </a:cubicBezTo>
                    <a:cubicBezTo>
                      <a:pt x="1463611" y="2743808"/>
                      <a:pt x="1412175" y="2784194"/>
                      <a:pt x="1378076" y="2866300"/>
                    </a:cubicBezTo>
                    <a:cubicBezTo>
                      <a:pt x="1351501" y="2930117"/>
                      <a:pt x="1311401" y="2988220"/>
                      <a:pt x="1282064" y="3051085"/>
                    </a:cubicBezTo>
                    <a:cubicBezTo>
                      <a:pt x="1260252" y="3097758"/>
                      <a:pt x="1232915" y="3114331"/>
                      <a:pt x="1183290" y="3093471"/>
                    </a:cubicBezTo>
                    <a:cubicBezTo>
                      <a:pt x="1153857" y="3081184"/>
                      <a:pt x="1121949" y="3073374"/>
                      <a:pt x="1090516" y="3067277"/>
                    </a:cubicBezTo>
                    <a:cubicBezTo>
                      <a:pt x="1050607" y="3059562"/>
                      <a:pt x="1033938" y="3040036"/>
                      <a:pt x="1035271" y="2997650"/>
                    </a:cubicBezTo>
                    <a:cubicBezTo>
                      <a:pt x="1038034" y="2906210"/>
                      <a:pt x="1034700" y="2814484"/>
                      <a:pt x="1036890" y="2723044"/>
                    </a:cubicBezTo>
                    <a:cubicBezTo>
                      <a:pt x="1038034" y="2675324"/>
                      <a:pt x="1021936" y="2643891"/>
                      <a:pt x="978597" y="2620745"/>
                    </a:cubicBezTo>
                    <a:cubicBezTo>
                      <a:pt x="819911" y="2536163"/>
                      <a:pt x="880395" y="2530067"/>
                      <a:pt x="713040" y="2625317"/>
                    </a:cubicBezTo>
                    <a:cubicBezTo>
                      <a:pt x="655605" y="2657988"/>
                      <a:pt x="600360" y="2694564"/>
                      <a:pt x="541876" y="2725139"/>
                    </a:cubicBezTo>
                    <a:cubicBezTo>
                      <a:pt x="527303" y="2732759"/>
                      <a:pt x="498156" y="2731235"/>
                      <a:pt x="486060" y="2721329"/>
                    </a:cubicBezTo>
                    <a:cubicBezTo>
                      <a:pt x="446912" y="2689230"/>
                      <a:pt x="409764" y="2653607"/>
                      <a:pt x="378046" y="2614268"/>
                    </a:cubicBezTo>
                    <a:cubicBezTo>
                      <a:pt x="367664" y="2601410"/>
                      <a:pt x="368807" y="2569025"/>
                      <a:pt x="377760" y="2552832"/>
                    </a:cubicBezTo>
                    <a:cubicBezTo>
                      <a:pt x="423671" y="2469869"/>
                      <a:pt x="472725" y="2388526"/>
                      <a:pt x="523017" y="2308135"/>
                    </a:cubicBezTo>
                    <a:cubicBezTo>
                      <a:pt x="548544" y="2267368"/>
                      <a:pt x="540162" y="2234983"/>
                      <a:pt x="523683" y="2190787"/>
                    </a:cubicBezTo>
                    <a:cubicBezTo>
                      <a:pt x="478154" y="2068867"/>
                      <a:pt x="391572" y="2043435"/>
                      <a:pt x="275652" y="2057532"/>
                    </a:cubicBezTo>
                    <a:cubicBezTo>
                      <a:pt x="217074" y="2064676"/>
                      <a:pt x="157161" y="2060485"/>
                      <a:pt x="97916" y="2062104"/>
                    </a:cubicBezTo>
                    <a:cubicBezTo>
                      <a:pt x="64769" y="2063057"/>
                      <a:pt x="46576" y="2051055"/>
                      <a:pt x="36384" y="2016289"/>
                    </a:cubicBezTo>
                    <a:cubicBezTo>
                      <a:pt x="-11907" y="1850744"/>
                      <a:pt x="-12860" y="1851316"/>
                      <a:pt x="140112" y="1769782"/>
                    </a:cubicBezTo>
                    <a:cubicBezTo>
                      <a:pt x="193928" y="1741112"/>
                      <a:pt x="248982" y="1713680"/>
                      <a:pt x="298608" y="1678818"/>
                    </a:cubicBezTo>
                    <a:cubicBezTo>
                      <a:pt x="319848" y="1663864"/>
                      <a:pt x="340899" y="1631860"/>
                      <a:pt x="341661" y="1607000"/>
                    </a:cubicBezTo>
                    <a:cubicBezTo>
                      <a:pt x="347661" y="1398497"/>
                      <a:pt x="351757" y="1448313"/>
                      <a:pt x="171639" y="1342109"/>
                    </a:cubicBezTo>
                    <a:cubicBezTo>
                      <a:pt x="126491" y="1315439"/>
                      <a:pt x="79533" y="1291722"/>
                      <a:pt x="32670" y="1268100"/>
                    </a:cubicBezTo>
                    <a:cubicBezTo>
                      <a:pt x="951" y="1252098"/>
                      <a:pt x="-5526" y="1228190"/>
                      <a:pt x="4095" y="1196377"/>
                    </a:cubicBezTo>
                    <a:cubicBezTo>
                      <a:pt x="14382" y="1162373"/>
                      <a:pt x="27907" y="1128559"/>
                      <a:pt x="32670" y="1093697"/>
                    </a:cubicBezTo>
                    <a:cubicBezTo>
                      <a:pt x="39432" y="1043405"/>
                      <a:pt x="66102" y="1031499"/>
                      <a:pt x="112489" y="1033499"/>
                    </a:cubicBezTo>
                    <a:cubicBezTo>
                      <a:pt x="198786" y="1037214"/>
                      <a:pt x="285463" y="1034071"/>
                      <a:pt x="371760" y="1038071"/>
                    </a:cubicBezTo>
                    <a:cubicBezTo>
                      <a:pt x="419385" y="1040262"/>
                      <a:pt x="450436" y="1027118"/>
                      <a:pt x="474630" y="983303"/>
                    </a:cubicBezTo>
                    <a:cubicBezTo>
                      <a:pt x="570451" y="810043"/>
                      <a:pt x="572832" y="876146"/>
                      <a:pt x="473201" y="701553"/>
                    </a:cubicBezTo>
                    <a:cubicBezTo>
                      <a:pt x="436149" y="637259"/>
                      <a:pt x="397668" y="573728"/>
                      <a:pt x="356520" y="503909"/>
                    </a:cubicBezTo>
                    <a:close/>
                    <a:moveTo>
                      <a:pt x="1549812" y="2440533"/>
                    </a:moveTo>
                    <a:cubicBezTo>
                      <a:pt x="2013965" y="2459106"/>
                      <a:pt x="2452305" y="2068391"/>
                      <a:pt x="2455925" y="1559470"/>
                    </a:cubicBezTo>
                    <a:cubicBezTo>
                      <a:pt x="2459545" y="1064075"/>
                      <a:pt x="2046826" y="656119"/>
                      <a:pt x="1569814" y="653261"/>
                    </a:cubicBezTo>
                    <a:cubicBezTo>
                      <a:pt x="1048320" y="650213"/>
                      <a:pt x="661796" y="1062551"/>
                      <a:pt x="657605" y="1544230"/>
                    </a:cubicBezTo>
                    <a:cubicBezTo>
                      <a:pt x="653319" y="2043149"/>
                      <a:pt x="1052035" y="2440151"/>
                      <a:pt x="1549812" y="2440533"/>
                    </a:cubicBezTo>
                    <a:close/>
                  </a:path>
                </a:pathLst>
              </a:custGeom>
              <a:solidFill>
                <a:srgbClr val="1382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13" name="iṧḻïḑê">
                <a:extLst>
                  <a:ext uri="{FF2B5EF4-FFF2-40B4-BE49-F238E27FC236}">
                    <a16:creationId xmlns:a16="http://schemas.microsoft.com/office/drawing/2014/main" id="{5C5F2705-5494-23C7-9DE1-4808F5281F5D}"/>
                  </a:ext>
                </a:extLst>
              </p:cNvPr>
              <p:cNvSpPr/>
              <p:nvPr/>
            </p:nvSpPr>
            <p:spPr>
              <a:xfrm>
                <a:off x="1465206" y="2253125"/>
                <a:ext cx="1095838" cy="1095838"/>
              </a:xfrm>
              <a:prstGeom prst="ellipse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sp>
          <p:nvSpPr>
            <p:cNvPr id="15" name="矩形 47">
              <a:extLst>
                <a:ext uri="{FF2B5EF4-FFF2-40B4-BE49-F238E27FC236}">
                  <a16:creationId xmlns:a16="http://schemas.microsoft.com/office/drawing/2014/main" id="{13743181-2579-54F5-1C9E-8E49E406C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813" y="1525862"/>
              <a:ext cx="4560262" cy="129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lvl="0" hangingPunct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</a:p>
            <a:p>
              <a:pPr lvl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D7EB8F4-3A8F-AA8C-859D-B7A7A812EE01}"/>
              </a:ext>
            </a:extLst>
          </p:cNvPr>
          <p:cNvGrpSpPr/>
          <p:nvPr/>
        </p:nvGrpSpPr>
        <p:grpSpPr>
          <a:xfrm>
            <a:off x="774396" y="2926037"/>
            <a:ext cx="5540681" cy="1292653"/>
            <a:chOff x="774394" y="1525862"/>
            <a:chExt cx="5540681" cy="129265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96C8544-5A1C-748E-50B0-E689F056D433}"/>
                </a:ext>
              </a:extLst>
            </p:cNvPr>
            <p:cNvGrpSpPr/>
            <p:nvPr/>
          </p:nvGrpSpPr>
          <p:grpSpPr>
            <a:xfrm>
              <a:off x="774394" y="1765301"/>
              <a:ext cx="772024" cy="770430"/>
              <a:chOff x="822347" y="1612725"/>
              <a:chExt cx="2381556" cy="2376639"/>
            </a:xfrm>
          </p:grpSpPr>
          <p:sp>
            <p:nvSpPr>
              <p:cNvPr id="20" name="îśḷîḑé">
                <a:extLst>
                  <a:ext uri="{FF2B5EF4-FFF2-40B4-BE49-F238E27FC236}">
                    <a16:creationId xmlns:a16="http://schemas.microsoft.com/office/drawing/2014/main" id="{B708CF54-587A-DCB7-CE68-1794A5DCA66B}"/>
                  </a:ext>
                </a:extLst>
              </p:cNvPr>
              <p:cNvSpPr/>
              <p:nvPr/>
            </p:nvSpPr>
            <p:spPr>
              <a:xfrm>
                <a:off x="822347" y="1612725"/>
                <a:ext cx="2381556" cy="2376639"/>
              </a:xfrm>
              <a:custGeom>
                <a:avLst/>
                <a:gdLst>
                  <a:gd name="connsiteX0" fmla="*/ 356520 w 3110005"/>
                  <a:gd name="connsiteY0" fmla="*/ 503909 h 3103583"/>
                  <a:gd name="connsiteX1" fmla="*/ 492918 w 3110005"/>
                  <a:gd name="connsiteY1" fmla="*/ 374750 h 3103583"/>
                  <a:gd name="connsiteX2" fmla="*/ 545686 w 3110005"/>
                  <a:gd name="connsiteY2" fmla="*/ 377132 h 3103583"/>
                  <a:gd name="connsiteX3" fmla="*/ 785145 w 3110005"/>
                  <a:gd name="connsiteY3" fmla="*/ 521150 h 3103583"/>
                  <a:gd name="connsiteX4" fmla="*/ 911256 w 3110005"/>
                  <a:gd name="connsiteY4" fmla="*/ 521721 h 3103583"/>
                  <a:gd name="connsiteX5" fmla="*/ 1043082 w 3110005"/>
                  <a:gd name="connsiteY5" fmla="*/ 281691 h 3103583"/>
                  <a:gd name="connsiteX6" fmla="*/ 1042605 w 3110005"/>
                  <a:gd name="connsiteY6" fmla="*/ 103669 h 3103583"/>
                  <a:gd name="connsiteX7" fmla="*/ 1100994 w 3110005"/>
                  <a:gd name="connsiteY7" fmla="*/ 32136 h 3103583"/>
                  <a:gd name="connsiteX8" fmla="*/ 1160239 w 3110005"/>
                  <a:gd name="connsiteY8" fmla="*/ 17753 h 3103583"/>
                  <a:gd name="connsiteX9" fmla="*/ 1288827 w 3110005"/>
                  <a:gd name="connsiteY9" fmla="*/ 71474 h 3103583"/>
                  <a:gd name="connsiteX10" fmla="*/ 1398936 w 3110005"/>
                  <a:gd name="connsiteY10" fmla="*/ 277691 h 3103583"/>
                  <a:gd name="connsiteX11" fmla="*/ 1504663 w 3110005"/>
                  <a:gd name="connsiteY11" fmla="*/ 343508 h 3103583"/>
                  <a:gd name="connsiteX12" fmla="*/ 1734597 w 3110005"/>
                  <a:gd name="connsiteY12" fmla="*/ 212254 h 3103583"/>
                  <a:gd name="connsiteX13" fmla="*/ 1833181 w 3110005"/>
                  <a:gd name="connsiteY13" fmla="*/ 28993 h 3103583"/>
                  <a:gd name="connsiteX14" fmla="*/ 1896045 w 3110005"/>
                  <a:gd name="connsiteY14" fmla="*/ 3466 h 3103583"/>
                  <a:gd name="connsiteX15" fmla="*/ 2018537 w 3110005"/>
                  <a:gd name="connsiteY15" fmla="*/ 36803 h 3103583"/>
                  <a:gd name="connsiteX16" fmla="*/ 2063209 w 3110005"/>
                  <a:gd name="connsiteY16" fmla="*/ 92334 h 3103583"/>
                  <a:gd name="connsiteX17" fmla="*/ 2060733 w 3110005"/>
                  <a:gd name="connsiteY17" fmla="*/ 366940 h 3103583"/>
                  <a:gd name="connsiteX18" fmla="*/ 2127122 w 3110005"/>
                  <a:gd name="connsiteY18" fmla="*/ 482002 h 3103583"/>
                  <a:gd name="connsiteX19" fmla="*/ 2379630 w 3110005"/>
                  <a:gd name="connsiteY19" fmla="*/ 480383 h 3103583"/>
                  <a:gd name="connsiteX20" fmla="*/ 2558986 w 3110005"/>
                  <a:gd name="connsiteY20" fmla="*/ 374179 h 3103583"/>
                  <a:gd name="connsiteX21" fmla="*/ 2626042 w 3110005"/>
                  <a:gd name="connsiteY21" fmla="*/ 378370 h 3103583"/>
                  <a:gd name="connsiteX22" fmla="*/ 2728816 w 3110005"/>
                  <a:gd name="connsiteY22" fmla="*/ 476858 h 3103583"/>
                  <a:gd name="connsiteX23" fmla="*/ 2735293 w 3110005"/>
                  <a:gd name="connsiteY23" fmla="*/ 539247 h 3103583"/>
                  <a:gd name="connsiteX24" fmla="*/ 2586322 w 3110005"/>
                  <a:gd name="connsiteY24" fmla="*/ 787659 h 3103583"/>
                  <a:gd name="connsiteX25" fmla="*/ 2586418 w 3110005"/>
                  <a:gd name="connsiteY25" fmla="*/ 904912 h 3103583"/>
                  <a:gd name="connsiteX26" fmla="*/ 2821113 w 3110005"/>
                  <a:gd name="connsiteY26" fmla="*/ 1034071 h 3103583"/>
                  <a:gd name="connsiteX27" fmla="*/ 3009042 w 3110005"/>
                  <a:gd name="connsiteY27" fmla="*/ 1027022 h 3103583"/>
                  <a:gd name="connsiteX28" fmla="*/ 3070288 w 3110005"/>
                  <a:gd name="connsiteY28" fmla="*/ 1073123 h 3103583"/>
                  <a:gd name="connsiteX29" fmla="*/ 3102101 w 3110005"/>
                  <a:gd name="connsiteY29" fmla="*/ 1185614 h 3103583"/>
                  <a:gd name="connsiteX30" fmla="*/ 3062477 w 3110005"/>
                  <a:gd name="connsiteY30" fmla="*/ 1279435 h 3103583"/>
                  <a:gd name="connsiteX31" fmla="*/ 2816351 w 3110005"/>
                  <a:gd name="connsiteY31" fmla="*/ 1411832 h 3103583"/>
                  <a:gd name="connsiteX32" fmla="*/ 2763583 w 3110005"/>
                  <a:gd name="connsiteY32" fmla="*/ 1501653 h 3103583"/>
                  <a:gd name="connsiteX33" fmla="*/ 2894647 w 3110005"/>
                  <a:gd name="connsiteY33" fmla="*/ 1730444 h 3103583"/>
                  <a:gd name="connsiteX34" fmla="*/ 3074764 w 3110005"/>
                  <a:gd name="connsiteY34" fmla="*/ 1823979 h 3103583"/>
                  <a:gd name="connsiteX35" fmla="*/ 3106102 w 3110005"/>
                  <a:gd name="connsiteY35" fmla="*/ 1893416 h 3103583"/>
                  <a:gd name="connsiteX36" fmla="*/ 3072573 w 3110005"/>
                  <a:gd name="connsiteY36" fmla="*/ 2016003 h 3103583"/>
                  <a:gd name="connsiteX37" fmla="*/ 3008756 w 3110005"/>
                  <a:gd name="connsiteY37" fmla="*/ 2066962 h 3103583"/>
                  <a:gd name="connsiteX38" fmla="*/ 2729293 w 3110005"/>
                  <a:gd name="connsiteY38" fmla="*/ 2061723 h 3103583"/>
                  <a:gd name="connsiteX39" fmla="*/ 2637186 w 3110005"/>
                  <a:gd name="connsiteY39" fmla="*/ 2111253 h 3103583"/>
                  <a:gd name="connsiteX40" fmla="*/ 2578797 w 3110005"/>
                  <a:gd name="connsiteY40" fmla="*/ 2206408 h 3103583"/>
                  <a:gd name="connsiteX41" fmla="*/ 2581369 w 3110005"/>
                  <a:gd name="connsiteY41" fmla="*/ 2296800 h 3103583"/>
                  <a:gd name="connsiteX42" fmla="*/ 2731293 w 3110005"/>
                  <a:gd name="connsiteY42" fmla="*/ 2544736 h 3103583"/>
                  <a:gd name="connsiteX43" fmla="*/ 2723292 w 3110005"/>
                  <a:gd name="connsiteY43" fmla="*/ 2628080 h 3103583"/>
                  <a:gd name="connsiteX44" fmla="*/ 2628804 w 3110005"/>
                  <a:gd name="connsiteY44" fmla="*/ 2720472 h 3103583"/>
                  <a:gd name="connsiteX45" fmla="*/ 2557462 w 3110005"/>
                  <a:gd name="connsiteY45" fmla="*/ 2727902 h 3103583"/>
                  <a:gd name="connsiteX46" fmla="*/ 2313622 w 3110005"/>
                  <a:gd name="connsiteY46" fmla="*/ 2581026 h 3103583"/>
                  <a:gd name="connsiteX47" fmla="*/ 2200846 w 3110005"/>
                  <a:gd name="connsiteY47" fmla="*/ 2578454 h 3103583"/>
                  <a:gd name="connsiteX48" fmla="*/ 2067591 w 3110005"/>
                  <a:gd name="connsiteY48" fmla="*/ 2820104 h 3103583"/>
                  <a:gd name="connsiteX49" fmla="*/ 2069591 w 3110005"/>
                  <a:gd name="connsiteY49" fmla="*/ 3008222 h 3103583"/>
                  <a:gd name="connsiteX50" fmla="*/ 2027681 w 3110005"/>
                  <a:gd name="connsiteY50" fmla="*/ 3061848 h 3103583"/>
                  <a:gd name="connsiteX51" fmla="*/ 1900713 w 3110005"/>
                  <a:gd name="connsiteY51" fmla="*/ 3097948 h 3103583"/>
                  <a:gd name="connsiteX52" fmla="*/ 1828323 w 3110005"/>
                  <a:gd name="connsiteY52" fmla="*/ 3068325 h 3103583"/>
                  <a:gd name="connsiteX53" fmla="*/ 1683162 w 3110005"/>
                  <a:gd name="connsiteY53" fmla="*/ 2805816 h 3103583"/>
                  <a:gd name="connsiteX54" fmla="*/ 1605247 w 3110005"/>
                  <a:gd name="connsiteY54" fmla="*/ 2761430 h 3103583"/>
                  <a:gd name="connsiteX55" fmla="*/ 1554574 w 3110005"/>
                  <a:gd name="connsiteY55" fmla="*/ 2763239 h 3103583"/>
                  <a:gd name="connsiteX56" fmla="*/ 1378076 w 3110005"/>
                  <a:gd name="connsiteY56" fmla="*/ 2866300 h 3103583"/>
                  <a:gd name="connsiteX57" fmla="*/ 1282064 w 3110005"/>
                  <a:gd name="connsiteY57" fmla="*/ 3051085 h 3103583"/>
                  <a:gd name="connsiteX58" fmla="*/ 1183290 w 3110005"/>
                  <a:gd name="connsiteY58" fmla="*/ 3093471 h 3103583"/>
                  <a:gd name="connsiteX59" fmla="*/ 1090516 w 3110005"/>
                  <a:gd name="connsiteY59" fmla="*/ 3067277 h 3103583"/>
                  <a:gd name="connsiteX60" fmla="*/ 1035271 w 3110005"/>
                  <a:gd name="connsiteY60" fmla="*/ 2997650 h 3103583"/>
                  <a:gd name="connsiteX61" fmla="*/ 1036890 w 3110005"/>
                  <a:gd name="connsiteY61" fmla="*/ 2723044 h 3103583"/>
                  <a:gd name="connsiteX62" fmla="*/ 978597 w 3110005"/>
                  <a:gd name="connsiteY62" fmla="*/ 2620745 h 3103583"/>
                  <a:gd name="connsiteX63" fmla="*/ 713040 w 3110005"/>
                  <a:gd name="connsiteY63" fmla="*/ 2625317 h 3103583"/>
                  <a:gd name="connsiteX64" fmla="*/ 541876 w 3110005"/>
                  <a:gd name="connsiteY64" fmla="*/ 2725139 h 3103583"/>
                  <a:gd name="connsiteX65" fmla="*/ 486060 w 3110005"/>
                  <a:gd name="connsiteY65" fmla="*/ 2721329 h 3103583"/>
                  <a:gd name="connsiteX66" fmla="*/ 378046 w 3110005"/>
                  <a:gd name="connsiteY66" fmla="*/ 2614268 h 3103583"/>
                  <a:gd name="connsiteX67" fmla="*/ 377760 w 3110005"/>
                  <a:gd name="connsiteY67" fmla="*/ 2552832 h 3103583"/>
                  <a:gd name="connsiteX68" fmla="*/ 523017 w 3110005"/>
                  <a:gd name="connsiteY68" fmla="*/ 2308135 h 3103583"/>
                  <a:gd name="connsiteX69" fmla="*/ 523683 w 3110005"/>
                  <a:gd name="connsiteY69" fmla="*/ 2190787 h 3103583"/>
                  <a:gd name="connsiteX70" fmla="*/ 275652 w 3110005"/>
                  <a:gd name="connsiteY70" fmla="*/ 2057532 h 3103583"/>
                  <a:gd name="connsiteX71" fmla="*/ 97916 w 3110005"/>
                  <a:gd name="connsiteY71" fmla="*/ 2062104 h 3103583"/>
                  <a:gd name="connsiteX72" fmla="*/ 36384 w 3110005"/>
                  <a:gd name="connsiteY72" fmla="*/ 2016289 h 3103583"/>
                  <a:gd name="connsiteX73" fmla="*/ 140112 w 3110005"/>
                  <a:gd name="connsiteY73" fmla="*/ 1769782 h 3103583"/>
                  <a:gd name="connsiteX74" fmla="*/ 298608 w 3110005"/>
                  <a:gd name="connsiteY74" fmla="*/ 1678818 h 3103583"/>
                  <a:gd name="connsiteX75" fmla="*/ 341661 w 3110005"/>
                  <a:gd name="connsiteY75" fmla="*/ 1607000 h 3103583"/>
                  <a:gd name="connsiteX76" fmla="*/ 171639 w 3110005"/>
                  <a:gd name="connsiteY76" fmla="*/ 1342109 h 3103583"/>
                  <a:gd name="connsiteX77" fmla="*/ 32670 w 3110005"/>
                  <a:gd name="connsiteY77" fmla="*/ 1268100 h 3103583"/>
                  <a:gd name="connsiteX78" fmla="*/ 4095 w 3110005"/>
                  <a:gd name="connsiteY78" fmla="*/ 1196377 h 3103583"/>
                  <a:gd name="connsiteX79" fmla="*/ 32670 w 3110005"/>
                  <a:gd name="connsiteY79" fmla="*/ 1093697 h 3103583"/>
                  <a:gd name="connsiteX80" fmla="*/ 112489 w 3110005"/>
                  <a:gd name="connsiteY80" fmla="*/ 1033499 h 3103583"/>
                  <a:gd name="connsiteX81" fmla="*/ 371760 w 3110005"/>
                  <a:gd name="connsiteY81" fmla="*/ 1038071 h 3103583"/>
                  <a:gd name="connsiteX82" fmla="*/ 474630 w 3110005"/>
                  <a:gd name="connsiteY82" fmla="*/ 983303 h 3103583"/>
                  <a:gd name="connsiteX83" fmla="*/ 473201 w 3110005"/>
                  <a:gd name="connsiteY83" fmla="*/ 701553 h 3103583"/>
                  <a:gd name="connsiteX84" fmla="*/ 356520 w 3110005"/>
                  <a:gd name="connsiteY84" fmla="*/ 503909 h 3103583"/>
                  <a:gd name="connsiteX85" fmla="*/ 1549812 w 3110005"/>
                  <a:gd name="connsiteY85" fmla="*/ 2440533 h 3103583"/>
                  <a:gd name="connsiteX86" fmla="*/ 2455925 w 3110005"/>
                  <a:gd name="connsiteY86" fmla="*/ 1559470 h 3103583"/>
                  <a:gd name="connsiteX87" fmla="*/ 1569814 w 3110005"/>
                  <a:gd name="connsiteY87" fmla="*/ 653261 h 3103583"/>
                  <a:gd name="connsiteX88" fmla="*/ 657605 w 3110005"/>
                  <a:gd name="connsiteY88" fmla="*/ 1544230 h 3103583"/>
                  <a:gd name="connsiteX89" fmla="*/ 1549812 w 3110005"/>
                  <a:gd name="connsiteY89" fmla="*/ 2440533 h 310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3110005" h="3103583">
                    <a:moveTo>
                      <a:pt x="356520" y="503909"/>
                    </a:moveTo>
                    <a:cubicBezTo>
                      <a:pt x="401859" y="460094"/>
                      <a:pt x="445388" y="415041"/>
                      <a:pt x="492918" y="374750"/>
                    </a:cubicBezTo>
                    <a:cubicBezTo>
                      <a:pt x="503014" y="366178"/>
                      <a:pt x="531589" y="369131"/>
                      <a:pt x="545686" y="377132"/>
                    </a:cubicBezTo>
                    <a:cubicBezTo>
                      <a:pt x="626649" y="423137"/>
                      <a:pt x="707421" y="469905"/>
                      <a:pt x="785145" y="521150"/>
                    </a:cubicBezTo>
                    <a:cubicBezTo>
                      <a:pt x="829817" y="550582"/>
                      <a:pt x="866488" y="549439"/>
                      <a:pt x="911256" y="521721"/>
                    </a:cubicBezTo>
                    <a:cubicBezTo>
                      <a:pt x="1041082" y="441330"/>
                      <a:pt x="1045177" y="477906"/>
                      <a:pt x="1043082" y="281691"/>
                    </a:cubicBezTo>
                    <a:cubicBezTo>
                      <a:pt x="1042415" y="222350"/>
                      <a:pt x="1045558" y="162914"/>
                      <a:pt x="1042605" y="103669"/>
                    </a:cubicBezTo>
                    <a:cubicBezTo>
                      <a:pt x="1040415" y="59187"/>
                      <a:pt x="1057941" y="37661"/>
                      <a:pt x="1100994" y="32136"/>
                    </a:cubicBezTo>
                    <a:cubicBezTo>
                      <a:pt x="1120996" y="29564"/>
                      <a:pt x="1140713" y="23373"/>
                      <a:pt x="1160239" y="17753"/>
                    </a:cubicBezTo>
                    <a:cubicBezTo>
                      <a:pt x="1247679" y="-7488"/>
                      <a:pt x="1247298" y="-7393"/>
                      <a:pt x="1288827" y="71474"/>
                    </a:cubicBezTo>
                    <a:cubicBezTo>
                      <a:pt x="1325117" y="140435"/>
                      <a:pt x="1362645" y="208825"/>
                      <a:pt x="1398936" y="277691"/>
                    </a:cubicBezTo>
                    <a:cubicBezTo>
                      <a:pt x="1421605" y="320648"/>
                      <a:pt x="1455610" y="337698"/>
                      <a:pt x="1504663" y="343508"/>
                    </a:cubicBezTo>
                    <a:cubicBezTo>
                      <a:pt x="1616391" y="356843"/>
                      <a:pt x="1692877" y="324268"/>
                      <a:pt x="1734597" y="212254"/>
                    </a:cubicBezTo>
                    <a:cubicBezTo>
                      <a:pt x="1758600" y="147865"/>
                      <a:pt x="1801177" y="90620"/>
                      <a:pt x="1833181" y="28993"/>
                    </a:cubicBezTo>
                    <a:cubicBezTo>
                      <a:pt x="1847944" y="513"/>
                      <a:pt x="1868042" y="-4630"/>
                      <a:pt x="1896045" y="3466"/>
                    </a:cubicBezTo>
                    <a:cubicBezTo>
                      <a:pt x="1936717" y="15182"/>
                      <a:pt x="1977103" y="28898"/>
                      <a:pt x="2018537" y="36803"/>
                    </a:cubicBezTo>
                    <a:cubicBezTo>
                      <a:pt x="2052065" y="43185"/>
                      <a:pt x="2063686" y="60044"/>
                      <a:pt x="2063209" y="92334"/>
                    </a:cubicBezTo>
                    <a:cubicBezTo>
                      <a:pt x="2061876" y="183869"/>
                      <a:pt x="2063876" y="275500"/>
                      <a:pt x="2060733" y="366940"/>
                    </a:cubicBezTo>
                    <a:cubicBezTo>
                      <a:pt x="2058828" y="421328"/>
                      <a:pt x="2080259" y="457427"/>
                      <a:pt x="2127122" y="482002"/>
                    </a:cubicBezTo>
                    <a:cubicBezTo>
                      <a:pt x="2286952" y="565727"/>
                      <a:pt x="2224087" y="567060"/>
                      <a:pt x="2379630" y="480383"/>
                    </a:cubicBezTo>
                    <a:cubicBezTo>
                      <a:pt x="2440304" y="446569"/>
                      <a:pt x="2500216" y="411136"/>
                      <a:pt x="2558986" y="374179"/>
                    </a:cubicBezTo>
                    <a:cubicBezTo>
                      <a:pt x="2584322" y="358272"/>
                      <a:pt x="2603944" y="355891"/>
                      <a:pt x="2626042" y="378370"/>
                    </a:cubicBezTo>
                    <a:cubicBezTo>
                      <a:pt x="2659379" y="412088"/>
                      <a:pt x="2693764" y="444854"/>
                      <a:pt x="2728816" y="476858"/>
                    </a:cubicBezTo>
                    <a:cubicBezTo>
                      <a:pt x="2750438" y="496575"/>
                      <a:pt x="2750057" y="515149"/>
                      <a:pt x="2735293" y="539247"/>
                    </a:cubicBezTo>
                    <a:cubicBezTo>
                      <a:pt x="2685001" y="621638"/>
                      <a:pt x="2637757" y="706030"/>
                      <a:pt x="2586322" y="787659"/>
                    </a:cubicBezTo>
                    <a:cubicBezTo>
                      <a:pt x="2560414" y="828807"/>
                      <a:pt x="2560224" y="863764"/>
                      <a:pt x="2586418" y="904912"/>
                    </a:cubicBezTo>
                    <a:cubicBezTo>
                      <a:pt x="2679667" y="1050930"/>
                      <a:pt x="2636614" y="1035309"/>
                      <a:pt x="2821113" y="1034071"/>
                    </a:cubicBezTo>
                    <a:cubicBezTo>
                      <a:pt x="2883788" y="1033690"/>
                      <a:pt x="2946367" y="1030070"/>
                      <a:pt x="3009042" y="1027022"/>
                    </a:cubicBezTo>
                    <a:cubicBezTo>
                      <a:pt x="3043046" y="1025403"/>
                      <a:pt x="3062763" y="1038262"/>
                      <a:pt x="3070288" y="1073123"/>
                    </a:cubicBezTo>
                    <a:cubicBezTo>
                      <a:pt x="3078479" y="1111128"/>
                      <a:pt x="3088671" y="1149038"/>
                      <a:pt x="3102101" y="1185614"/>
                    </a:cubicBezTo>
                    <a:cubicBezTo>
                      <a:pt x="3118770" y="1231048"/>
                      <a:pt x="3105149" y="1257813"/>
                      <a:pt x="3062477" y="1279435"/>
                    </a:cubicBezTo>
                    <a:cubicBezTo>
                      <a:pt x="2979419" y="1321535"/>
                      <a:pt x="2899123" y="1369065"/>
                      <a:pt x="2816351" y="1411832"/>
                    </a:cubicBezTo>
                    <a:cubicBezTo>
                      <a:pt x="2777965" y="1431644"/>
                      <a:pt x="2768726" y="1461077"/>
                      <a:pt x="2763583" y="1501653"/>
                    </a:cubicBezTo>
                    <a:cubicBezTo>
                      <a:pt x="2749581" y="1613000"/>
                      <a:pt x="2780823" y="1690343"/>
                      <a:pt x="2894647" y="1730444"/>
                    </a:cubicBezTo>
                    <a:cubicBezTo>
                      <a:pt x="2957797" y="1752732"/>
                      <a:pt x="3014185" y="1793785"/>
                      <a:pt x="3074764" y="1823979"/>
                    </a:cubicBezTo>
                    <a:cubicBezTo>
                      <a:pt x="3106197" y="1839600"/>
                      <a:pt x="3116484" y="1859793"/>
                      <a:pt x="3106102" y="1893416"/>
                    </a:cubicBezTo>
                    <a:cubicBezTo>
                      <a:pt x="3093529" y="1933802"/>
                      <a:pt x="3081527" y="1974665"/>
                      <a:pt x="3072573" y="2016003"/>
                    </a:cubicBezTo>
                    <a:cubicBezTo>
                      <a:pt x="3064763" y="2052103"/>
                      <a:pt x="3044761" y="2067724"/>
                      <a:pt x="3008756" y="2066962"/>
                    </a:cubicBezTo>
                    <a:cubicBezTo>
                      <a:pt x="2915602" y="2065057"/>
                      <a:pt x="2822352" y="2065533"/>
                      <a:pt x="2729293" y="2061723"/>
                    </a:cubicBezTo>
                    <a:cubicBezTo>
                      <a:pt x="2686621" y="2060009"/>
                      <a:pt x="2657950" y="2075534"/>
                      <a:pt x="2637186" y="2111253"/>
                    </a:cubicBezTo>
                    <a:cubicBezTo>
                      <a:pt x="2618422" y="2143448"/>
                      <a:pt x="2598419" y="2174785"/>
                      <a:pt x="2578797" y="2206408"/>
                    </a:cubicBezTo>
                    <a:cubicBezTo>
                      <a:pt x="2559843" y="2237174"/>
                      <a:pt x="2562319" y="2265939"/>
                      <a:pt x="2581369" y="2296800"/>
                    </a:cubicBezTo>
                    <a:cubicBezTo>
                      <a:pt x="2632138" y="2379001"/>
                      <a:pt x="2679763" y="2463107"/>
                      <a:pt x="2731293" y="2544736"/>
                    </a:cubicBezTo>
                    <a:cubicBezTo>
                      <a:pt x="2751772" y="2577216"/>
                      <a:pt x="2754248" y="2601219"/>
                      <a:pt x="2723292" y="2628080"/>
                    </a:cubicBezTo>
                    <a:cubicBezTo>
                      <a:pt x="2690050" y="2656845"/>
                      <a:pt x="2658808" y="2688183"/>
                      <a:pt x="2628804" y="2720472"/>
                    </a:cubicBezTo>
                    <a:cubicBezTo>
                      <a:pt x="2605848" y="2745142"/>
                      <a:pt x="2584989" y="2744856"/>
                      <a:pt x="2557462" y="2727902"/>
                    </a:cubicBezTo>
                    <a:cubicBezTo>
                      <a:pt x="2476689" y="2678086"/>
                      <a:pt x="2393632" y="2631985"/>
                      <a:pt x="2313622" y="2581026"/>
                    </a:cubicBezTo>
                    <a:cubicBezTo>
                      <a:pt x="2274379" y="2556071"/>
                      <a:pt x="2241232" y="2555023"/>
                      <a:pt x="2200846" y="2578454"/>
                    </a:cubicBezTo>
                    <a:cubicBezTo>
                      <a:pt x="2038349" y="2672657"/>
                      <a:pt x="2058542" y="2635700"/>
                      <a:pt x="2067591" y="2820104"/>
                    </a:cubicBezTo>
                    <a:cubicBezTo>
                      <a:pt x="2070639" y="2882683"/>
                      <a:pt x="2068353" y="2945548"/>
                      <a:pt x="2069591" y="3008222"/>
                    </a:cubicBezTo>
                    <a:cubicBezTo>
                      <a:pt x="2070162" y="3038512"/>
                      <a:pt x="2057685" y="3054704"/>
                      <a:pt x="2027681" y="3061848"/>
                    </a:cubicBezTo>
                    <a:cubicBezTo>
                      <a:pt x="1984914" y="3071945"/>
                      <a:pt x="1942051" y="3083184"/>
                      <a:pt x="1900713" y="3097948"/>
                    </a:cubicBezTo>
                    <a:cubicBezTo>
                      <a:pt x="1865185" y="3110616"/>
                      <a:pt x="1846135" y="3102425"/>
                      <a:pt x="1828323" y="3068325"/>
                    </a:cubicBezTo>
                    <a:cubicBezTo>
                      <a:pt x="1782031" y="2979743"/>
                      <a:pt x="1730311" y="2894018"/>
                      <a:pt x="1683162" y="2805816"/>
                    </a:cubicBezTo>
                    <a:cubicBezTo>
                      <a:pt x="1665445" y="2772574"/>
                      <a:pt x="1640680" y="2759525"/>
                      <a:pt x="1605247" y="2761430"/>
                    </a:cubicBezTo>
                    <a:cubicBezTo>
                      <a:pt x="1588293" y="2762287"/>
                      <a:pt x="1570671" y="2766668"/>
                      <a:pt x="1554574" y="2763239"/>
                    </a:cubicBezTo>
                    <a:cubicBezTo>
                      <a:pt x="1463611" y="2743808"/>
                      <a:pt x="1412175" y="2784194"/>
                      <a:pt x="1378076" y="2866300"/>
                    </a:cubicBezTo>
                    <a:cubicBezTo>
                      <a:pt x="1351501" y="2930117"/>
                      <a:pt x="1311401" y="2988220"/>
                      <a:pt x="1282064" y="3051085"/>
                    </a:cubicBezTo>
                    <a:cubicBezTo>
                      <a:pt x="1260252" y="3097758"/>
                      <a:pt x="1232915" y="3114331"/>
                      <a:pt x="1183290" y="3093471"/>
                    </a:cubicBezTo>
                    <a:cubicBezTo>
                      <a:pt x="1153857" y="3081184"/>
                      <a:pt x="1121949" y="3073374"/>
                      <a:pt x="1090516" y="3067277"/>
                    </a:cubicBezTo>
                    <a:cubicBezTo>
                      <a:pt x="1050607" y="3059562"/>
                      <a:pt x="1033938" y="3040036"/>
                      <a:pt x="1035271" y="2997650"/>
                    </a:cubicBezTo>
                    <a:cubicBezTo>
                      <a:pt x="1038034" y="2906210"/>
                      <a:pt x="1034700" y="2814484"/>
                      <a:pt x="1036890" y="2723044"/>
                    </a:cubicBezTo>
                    <a:cubicBezTo>
                      <a:pt x="1038034" y="2675324"/>
                      <a:pt x="1021936" y="2643891"/>
                      <a:pt x="978597" y="2620745"/>
                    </a:cubicBezTo>
                    <a:cubicBezTo>
                      <a:pt x="819911" y="2536163"/>
                      <a:pt x="880395" y="2530067"/>
                      <a:pt x="713040" y="2625317"/>
                    </a:cubicBezTo>
                    <a:cubicBezTo>
                      <a:pt x="655605" y="2657988"/>
                      <a:pt x="600360" y="2694564"/>
                      <a:pt x="541876" y="2725139"/>
                    </a:cubicBezTo>
                    <a:cubicBezTo>
                      <a:pt x="527303" y="2732759"/>
                      <a:pt x="498156" y="2731235"/>
                      <a:pt x="486060" y="2721329"/>
                    </a:cubicBezTo>
                    <a:cubicBezTo>
                      <a:pt x="446912" y="2689230"/>
                      <a:pt x="409764" y="2653607"/>
                      <a:pt x="378046" y="2614268"/>
                    </a:cubicBezTo>
                    <a:cubicBezTo>
                      <a:pt x="367664" y="2601410"/>
                      <a:pt x="368807" y="2569025"/>
                      <a:pt x="377760" y="2552832"/>
                    </a:cubicBezTo>
                    <a:cubicBezTo>
                      <a:pt x="423671" y="2469869"/>
                      <a:pt x="472725" y="2388526"/>
                      <a:pt x="523017" y="2308135"/>
                    </a:cubicBezTo>
                    <a:cubicBezTo>
                      <a:pt x="548544" y="2267368"/>
                      <a:pt x="540162" y="2234983"/>
                      <a:pt x="523683" y="2190787"/>
                    </a:cubicBezTo>
                    <a:cubicBezTo>
                      <a:pt x="478154" y="2068867"/>
                      <a:pt x="391572" y="2043435"/>
                      <a:pt x="275652" y="2057532"/>
                    </a:cubicBezTo>
                    <a:cubicBezTo>
                      <a:pt x="217074" y="2064676"/>
                      <a:pt x="157161" y="2060485"/>
                      <a:pt x="97916" y="2062104"/>
                    </a:cubicBezTo>
                    <a:cubicBezTo>
                      <a:pt x="64769" y="2063057"/>
                      <a:pt x="46576" y="2051055"/>
                      <a:pt x="36384" y="2016289"/>
                    </a:cubicBezTo>
                    <a:cubicBezTo>
                      <a:pt x="-11907" y="1850744"/>
                      <a:pt x="-12860" y="1851316"/>
                      <a:pt x="140112" y="1769782"/>
                    </a:cubicBezTo>
                    <a:cubicBezTo>
                      <a:pt x="193928" y="1741112"/>
                      <a:pt x="248982" y="1713680"/>
                      <a:pt x="298608" y="1678818"/>
                    </a:cubicBezTo>
                    <a:cubicBezTo>
                      <a:pt x="319848" y="1663864"/>
                      <a:pt x="340899" y="1631860"/>
                      <a:pt x="341661" y="1607000"/>
                    </a:cubicBezTo>
                    <a:cubicBezTo>
                      <a:pt x="347661" y="1398497"/>
                      <a:pt x="351757" y="1448313"/>
                      <a:pt x="171639" y="1342109"/>
                    </a:cubicBezTo>
                    <a:cubicBezTo>
                      <a:pt x="126491" y="1315439"/>
                      <a:pt x="79533" y="1291722"/>
                      <a:pt x="32670" y="1268100"/>
                    </a:cubicBezTo>
                    <a:cubicBezTo>
                      <a:pt x="951" y="1252098"/>
                      <a:pt x="-5526" y="1228190"/>
                      <a:pt x="4095" y="1196377"/>
                    </a:cubicBezTo>
                    <a:cubicBezTo>
                      <a:pt x="14382" y="1162373"/>
                      <a:pt x="27907" y="1128559"/>
                      <a:pt x="32670" y="1093697"/>
                    </a:cubicBezTo>
                    <a:cubicBezTo>
                      <a:pt x="39432" y="1043405"/>
                      <a:pt x="66102" y="1031499"/>
                      <a:pt x="112489" y="1033499"/>
                    </a:cubicBezTo>
                    <a:cubicBezTo>
                      <a:pt x="198786" y="1037214"/>
                      <a:pt x="285463" y="1034071"/>
                      <a:pt x="371760" y="1038071"/>
                    </a:cubicBezTo>
                    <a:cubicBezTo>
                      <a:pt x="419385" y="1040262"/>
                      <a:pt x="450436" y="1027118"/>
                      <a:pt x="474630" y="983303"/>
                    </a:cubicBezTo>
                    <a:cubicBezTo>
                      <a:pt x="570451" y="810043"/>
                      <a:pt x="572832" y="876146"/>
                      <a:pt x="473201" y="701553"/>
                    </a:cubicBezTo>
                    <a:cubicBezTo>
                      <a:pt x="436149" y="637259"/>
                      <a:pt x="397668" y="573728"/>
                      <a:pt x="356520" y="503909"/>
                    </a:cubicBezTo>
                    <a:close/>
                    <a:moveTo>
                      <a:pt x="1549812" y="2440533"/>
                    </a:moveTo>
                    <a:cubicBezTo>
                      <a:pt x="2013965" y="2459106"/>
                      <a:pt x="2452305" y="2068391"/>
                      <a:pt x="2455925" y="1559470"/>
                    </a:cubicBezTo>
                    <a:cubicBezTo>
                      <a:pt x="2459545" y="1064075"/>
                      <a:pt x="2046826" y="656119"/>
                      <a:pt x="1569814" y="653261"/>
                    </a:cubicBezTo>
                    <a:cubicBezTo>
                      <a:pt x="1048320" y="650213"/>
                      <a:pt x="661796" y="1062551"/>
                      <a:pt x="657605" y="1544230"/>
                    </a:cubicBezTo>
                    <a:cubicBezTo>
                      <a:pt x="653319" y="2043149"/>
                      <a:pt x="1052035" y="2440151"/>
                      <a:pt x="1549812" y="2440533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21" name="iṧḻïḑê">
                <a:extLst>
                  <a:ext uri="{FF2B5EF4-FFF2-40B4-BE49-F238E27FC236}">
                    <a16:creationId xmlns:a16="http://schemas.microsoft.com/office/drawing/2014/main" id="{7D06B1EB-B820-84D7-6487-44BB304B99DE}"/>
                  </a:ext>
                </a:extLst>
              </p:cNvPr>
              <p:cNvSpPr/>
              <p:nvPr/>
            </p:nvSpPr>
            <p:spPr>
              <a:xfrm>
                <a:off x="1465206" y="2253125"/>
                <a:ext cx="1095838" cy="109583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B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sp>
          <p:nvSpPr>
            <p:cNvPr id="19" name="矩形 47">
              <a:extLst>
                <a:ext uri="{FF2B5EF4-FFF2-40B4-BE49-F238E27FC236}">
                  <a16:creationId xmlns:a16="http://schemas.microsoft.com/office/drawing/2014/main" id="{8E00EAAD-6AEF-02C7-1A55-9BBF1655E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813" y="1525862"/>
              <a:ext cx="4560262" cy="129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lvl="0" hangingPunct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</a:p>
            <a:p>
              <a:pPr lvl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D6B5607-47DF-2B78-3DB1-1602177E8AAC}"/>
              </a:ext>
            </a:extLst>
          </p:cNvPr>
          <p:cNvGrpSpPr/>
          <p:nvPr/>
        </p:nvGrpSpPr>
        <p:grpSpPr>
          <a:xfrm>
            <a:off x="774396" y="4326213"/>
            <a:ext cx="5540681" cy="1292653"/>
            <a:chOff x="774394" y="1525862"/>
            <a:chExt cx="5540681" cy="1292653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7F61683-9C43-874F-C436-0900DF300E53}"/>
                </a:ext>
              </a:extLst>
            </p:cNvPr>
            <p:cNvGrpSpPr/>
            <p:nvPr/>
          </p:nvGrpSpPr>
          <p:grpSpPr>
            <a:xfrm>
              <a:off x="774394" y="1765301"/>
              <a:ext cx="772024" cy="770430"/>
              <a:chOff x="822347" y="1612725"/>
              <a:chExt cx="2381556" cy="2376639"/>
            </a:xfrm>
          </p:grpSpPr>
          <p:sp>
            <p:nvSpPr>
              <p:cNvPr id="25" name="îśḷîḑé">
                <a:extLst>
                  <a:ext uri="{FF2B5EF4-FFF2-40B4-BE49-F238E27FC236}">
                    <a16:creationId xmlns:a16="http://schemas.microsoft.com/office/drawing/2014/main" id="{E405A53B-5763-C535-D565-76C8271E394A}"/>
                  </a:ext>
                </a:extLst>
              </p:cNvPr>
              <p:cNvSpPr/>
              <p:nvPr/>
            </p:nvSpPr>
            <p:spPr>
              <a:xfrm>
                <a:off x="822347" y="1612725"/>
                <a:ext cx="2381556" cy="2376639"/>
              </a:xfrm>
              <a:custGeom>
                <a:avLst/>
                <a:gdLst>
                  <a:gd name="connsiteX0" fmla="*/ 356520 w 3110005"/>
                  <a:gd name="connsiteY0" fmla="*/ 503909 h 3103583"/>
                  <a:gd name="connsiteX1" fmla="*/ 492918 w 3110005"/>
                  <a:gd name="connsiteY1" fmla="*/ 374750 h 3103583"/>
                  <a:gd name="connsiteX2" fmla="*/ 545686 w 3110005"/>
                  <a:gd name="connsiteY2" fmla="*/ 377132 h 3103583"/>
                  <a:gd name="connsiteX3" fmla="*/ 785145 w 3110005"/>
                  <a:gd name="connsiteY3" fmla="*/ 521150 h 3103583"/>
                  <a:gd name="connsiteX4" fmla="*/ 911256 w 3110005"/>
                  <a:gd name="connsiteY4" fmla="*/ 521721 h 3103583"/>
                  <a:gd name="connsiteX5" fmla="*/ 1043082 w 3110005"/>
                  <a:gd name="connsiteY5" fmla="*/ 281691 h 3103583"/>
                  <a:gd name="connsiteX6" fmla="*/ 1042605 w 3110005"/>
                  <a:gd name="connsiteY6" fmla="*/ 103669 h 3103583"/>
                  <a:gd name="connsiteX7" fmla="*/ 1100994 w 3110005"/>
                  <a:gd name="connsiteY7" fmla="*/ 32136 h 3103583"/>
                  <a:gd name="connsiteX8" fmla="*/ 1160239 w 3110005"/>
                  <a:gd name="connsiteY8" fmla="*/ 17753 h 3103583"/>
                  <a:gd name="connsiteX9" fmla="*/ 1288827 w 3110005"/>
                  <a:gd name="connsiteY9" fmla="*/ 71474 h 3103583"/>
                  <a:gd name="connsiteX10" fmla="*/ 1398936 w 3110005"/>
                  <a:gd name="connsiteY10" fmla="*/ 277691 h 3103583"/>
                  <a:gd name="connsiteX11" fmla="*/ 1504663 w 3110005"/>
                  <a:gd name="connsiteY11" fmla="*/ 343508 h 3103583"/>
                  <a:gd name="connsiteX12" fmla="*/ 1734597 w 3110005"/>
                  <a:gd name="connsiteY12" fmla="*/ 212254 h 3103583"/>
                  <a:gd name="connsiteX13" fmla="*/ 1833181 w 3110005"/>
                  <a:gd name="connsiteY13" fmla="*/ 28993 h 3103583"/>
                  <a:gd name="connsiteX14" fmla="*/ 1896045 w 3110005"/>
                  <a:gd name="connsiteY14" fmla="*/ 3466 h 3103583"/>
                  <a:gd name="connsiteX15" fmla="*/ 2018537 w 3110005"/>
                  <a:gd name="connsiteY15" fmla="*/ 36803 h 3103583"/>
                  <a:gd name="connsiteX16" fmla="*/ 2063209 w 3110005"/>
                  <a:gd name="connsiteY16" fmla="*/ 92334 h 3103583"/>
                  <a:gd name="connsiteX17" fmla="*/ 2060733 w 3110005"/>
                  <a:gd name="connsiteY17" fmla="*/ 366940 h 3103583"/>
                  <a:gd name="connsiteX18" fmla="*/ 2127122 w 3110005"/>
                  <a:gd name="connsiteY18" fmla="*/ 482002 h 3103583"/>
                  <a:gd name="connsiteX19" fmla="*/ 2379630 w 3110005"/>
                  <a:gd name="connsiteY19" fmla="*/ 480383 h 3103583"/>
                  <a:gd name="connsiteX20" fmla="*/ 2558986 w 3110005"/>
                  <a:gd name="connsiteY20" fmla="*/ 374179 h 3103583"/>
                  <a:gd name="connsiteX21" fmla="*/ 2626042 w 3110005"/>
                  <a:gd name="connsiteY21" fmla="*/ 378370 h 3103583"/>
                  <a:gd name="connsiteX22" fmla="*/ 2728816 w 3110005"/>
                  <a:gd name="connsiteY22" fmla="*/ 476858 h 3103583"/>
                  <a:gd name="connsiteX23" fmla="*/ 2735293 w 3110005"/>
                  <a:gd name="connsiteY23" fmla="*/ 539247 h 3103583"/>
                  <a:gd name="connsiteX24" fmla="*/ 2586322 w 3110005"/>
                  <a:gd name="connsiteY24" fmla="*/ 787659 h 3103583"/>
                  <a:gd name="connsiteX25" fmla="*/ 2586418 w 3110005"/>
                  <a:gd name="connsiteY25" fmla="*/ 904912 h 3103583"/>
                  <a:gd name="connsiteX26" fmla="*/ 2821113 w 3110005"/>
                  <a:gd name="connsiteY26" fmla="*/ 1034071 h 3103583"/>
                  <a:gd name="connsiteX27" fmla="*/ 3009042 w 3110005"/>
                  <a:gd name="connsiteY27" fmla="*/ 1027022 h 3103583"/>
                  <a:gd name="connsiteX28" fmla="*/ 3070288 w 3110005"/>
                  <a:gd name="connsiteY28" fmla="*/ 1073123 h 3103583"/>
                  <a:gd name="connsiteX29" fmla="*/ 3102101 w 3110005"/>
                  <a:gd name="connsiteY29" fmla="*/ 1185614 h 3103583"/>
                  <a:gd name="connsiteX30" fmla="*/ 3062477 w 3110005"/>
                  <a:gd name="connsiteY30" fmla="*/ 1279435 h 3103583"/>
                  <a:gd name="connsiteX31" fmla="*/ 2816351 w 3110005"/>
                  <a:gd name="connsiteY31" fmla="*/ 1411832 h 3103583"/>
                  <a:gd name="connsiteX32" fmla="*/ 2763583 w 3110005"/>
                  <a:gd name="connsiteY32" fmla="*/ 1501653 h 3103583"/>
                  <a:gd name="connsiteX33" fmla="*/ 2894647 w 3110005"/>
                  <a:gd name="connsiteY33" fmla="*/ 1730444 h 3103583"/>
                  <a:gd name="connsiteX34" fmla="*/ 3074764 w 3110005"/>
                  <a:gd name="connsiteY34" fmla="*/ 1823979 h 3103583"/>
                  <a:gd name="connsiteX35" fmla="*/ 3106102 w 3110005"/>
                  <a:gd name="connsiteY35" fmla="*/ 1893416 h 3103583"/>
                  <a:gd name="connsiteX36" fmla="*/ 3072573 w 3110005"/>
                  <a:gd name="connsiteY36" fmla="*/ 2016003 h 3103583"/>
                  <a:gd name="connsiteX37" fmla="*/ 3008756 w 3110005"/>
                  <a:gd name="connsiteY37" fmla="*/ 2066962 h 3103583"/>
                  <a:gd name="connsiteX38" fmla="*/ 2729293 w 3110005"/>
                  <a:gd name="connsiteY38" fmla="*/ 2061723 h 3103583"/>
                  <a:gd name="connsiteX39" fmla="*/ 2637186 w 3110005"/>
                  <a:gd name="connsiteY39" fmla="*/ 2111253 h 3103583"/>
                  <a:gd name="connsiteX40" fmla="*/ 2578797 w 3110005"/>
                  <a:gd name="connsiteY40" fmla="*/ 2206408 h 3103583"/>
                  <a:gd name="connsiteX41" fmla="*/ 2581369 w 3110005"/>
                  <a:gd name="connsiteY41" fmla="*/ 2296800 h 3103583"/>
                  <a:gd name="connsiteX42" fmla="*/ 2731293 w 3110005"/>
                  <a:gd name="connsiteY42" fmla="*/ 2544736 h 3103583"/>
                  <a:gd name="connsiteX43" fmla="*/ 2723292 w 3110005"/>
                  <a:gd name="connsiteY43" fmla="*/ 2628080 h 3103583"/>
                  <a:gd name="connsiteX44" fmla="*/ 2628804 w 3110005"/>
                  <a:gd name="connsiteY44" fmla="*/ 2720472 h 3103583"/>
                  <a:gd name="connsiteX45" fmla="*/ 2557462 w 3110005"/>
                  <a:gd name="connsiteY45" fmla="*/ 2727902 h 3103583"/>
                  <a:gd name="connsiteX46" fmla="*/ 2313622 w 3110005"/>
                  <a:gd name="connsiteY46" fmla="*/ 2581026 h 3103583"/>
                  <a:gd name="connsiteX47" fmla="*/ 2200846 w 3110005"/>
                  <a:gd name="connsiteY47" fmla="*/ 2578454 h 3103583"/>
                  <a:gd name="connsiteX48" fmla="*/ 2067591 w 3110005"/>
                  <a:gd name="connsiteY48" fmla="*/ 2820104 h 3103583"/>
                  <a:gd name="connsiteX49" fmla="*/ 2069591 w 3110005"/>
                  <a:gd name="connsiteY49" fmla="*/ 3008222 h 3103583"/>
                  <a:gd name="connsiteX50" fmla="*/ 2027681 w 3110005"/>
                  <a:gd name="connsiteY50" fmla="*/ 3061848 h 3103583"/>
                  <a:gd name="connsiteX51" fmla="*/ 1900713 w 3110005"/>
                  <a:gd name="connsiteY51" fmla="*/ 3097948 h 3103583"/>
                  <a:gd name="connsiteX52" fmla="*/ 1828323 w 3110005"/>
                  <a:gd name="connsiteY52" fmla="*/ 3068325 h 3103583"/>
                  <a:gd name="connsiteX53" fmla="*/ 1683162 w 3110005"/>
                  <a:gd name="connsiteY53" fmla="*/ 2805816 h 3103583"/>
                  <a:gd name="connsiteX54" fmla="*/ 1605247 w 3110005"/>
                  <a:gd name="connsiteY54" fmla="*/ 2761430 h 3103583"/>
                  <a:gd name="connsiteX55" fmla="*/ 1554574 w 3110005"/>
                  <a:gd name="connsiteY55" fmla="*/ 2763239 h 3103583"/>
                  <a:gd name="connsiteX56" fmla="*/ 1378076 w 3110005"/>
                  <a:gd name="connsiteY56" fmla="*/ 2866300 h 3103583"/>
                  <a:gd name="connsiteX57" fmla="*/ 1282064 w 3110005"/>
                  <a:gd name="connsiteY57" fmla="*/ 3051085 h 3103583"/>
                  <a:gd name="connsiteX58" fmla="*/ 1183290 w 3110005"/>
                  <a:gd name="connsiteY58" fmla="*/ 3093471 h 3103583"/>
                  <a:gd name="connsiteX59" fmla="*/ 1090516 w 3110005"/>
                  <a:gd name="connsiteY59" fmla="*/ 3067277 h 3103583"/>
                  <a:gd name="connsiteX60" fmla="*/ 1035271 w 3110005"/>
                  <a:gd name="connsiteY60" fmla="*/ 2997650 h 3103583"/>
                  <a:gd name="connsiteX61" fmla="*/ 1036890 w 3110005"/>
                  <a:gd name="connsiteY61" fmla="*/ 2723044 h 3103583"/>
                  <a:gd name="connsiteX62" fmla="*/ 978597 w 3110005"/>
                  <a:gd name="connsiteY62" fmla="*/ 2620745 h 3103583"/>
                  <a:gd name="connsiteX63" fmla="*/ 713040 w 3110005"/>
                  <a:gd name="connsiteY63" fmla="*/ 2625317 h 3103583"/>
                  <a:gd name="connsiteX64" fmla="*/ 541876 w 3110005"/>
                  <a:gd name="connsiteY64" fmla="*/ 2725139 h 3103583"/>
                  <a:gd name="connsiteX65" fmla="*/ 486060 w 3110005"/>
                  <a:gd name="connsiteY65" fmla="*/ 2721329 h 3103583"/>
                  <a:gd name="connsiteX66" fmla="*/ 378046 w 3110005"/>
                  <a:gd name="connsiteY66" fmla="*/ 2614268 h 3103583"/>
                  <a:gd name="connsiteX67" fmla="*/ 377760 w 3110005"/>
                  <a:gd name="connsiteY67" fmla="*/ 2552832 h 3103583"/>
                  <a:gd name="connsiteX68" fmla="*/ 523017 w 3110005"/>
                  <a:gd name="connsiteY68" fmla="*/ 2308135 h 3103583"/>
                  <a:gd name="connsiteX69" fmla="*/ 523683 w 3110005"/>
                  <a:gd name="connsiteY69" fmla="*/ 2190787 h 3103583"/>
                  <a:gd name="connsiteX70" fmla="*/ 275652 w 3110005"/>
                  <a:gd name="connsiteY70" fmla="*/ 2057532 h 3103583"/>
                  <a:gd name="connsiteX71" fmla="*/ 97916 w 3110005"/>
                  <a:gd name="connsiteY71" fmla="*/ 2062104 h 3103583"/>
                  <a:gd name="connsiteX72" fmla="*/ 36384 w 3110005"/>
                  <a:gd name="connsiteY72" fmla="*/ 2016289 h 3103583"/>
                  <a:gd name="connsiteX73" fmla="*/ 140112 w 3110005"/>
                  <a:gd name="connsiteY73" fmla="*/ 1769782 h 3103583"/>
                  <a:gd name="connsiteX74" fmla="*/ 298608 w 3110005"/>
                  <a:gd name="connsiteY74" fmla="*/ 1678818 h 3103583"/>
                  <a:gd name="connsiteX75" fmla="*/ 341661 w 3110005"/>
                  <a:gd name="connsiteY75" fmla="*/ 1607000 h 3103583"/>
                  <a:gd name="connsiteX76" fmla="*/ 171639 w 3110005"/>
                  <a:gd name="connsiteY76" fmla="*/ 1342109 h 3103583"/>
                  <a:gd name="connsiteX77" fmla="*/ 32670 w 3110005"/>
                  <a:gd name="connsiteY77" fmla="*/ 1268100 h 3103583"/>
                  <a:gd name="connsiteX78" fmla="*/ 4095 w 3110005"/>
                  <a:gd name="connsiteY78" fmla="*/ 1196377 h 3103583"/>
                  <a:gd name="connsiteX79" fmla="*/ 32670 w 3110005"/>
                  <a:gd name="connsiteY79" fmla="*/ 1093697 h 3103583"/>
                  <a:gd name="connsiteX80" fmla="*/ 112489 w 3110005"/>
                  <a:gd name="connsiteY80" fmla="*/ 1033499 h 3103583"/>
                  <a:gd name="connsiteX81" fmla="*/ 371760 w 3110005"/>
                  <a:gd name="connsiteY81" fmla="*/ 1038071 h 3103583"/>
                  <a:gd name="connsiteX82" fmla="*/ 474630 w 3110005"/>
                  <a:gd name="connsiteY82" fmla="*/ 983303 h 3103583"/>
                  <a:gd name="connsiteX83" fmla="*/ 473201 w 3110005"/>
                  <a:gd name="connsiteY83" fmla="*/ 701553 h 3103583"/>
                  <a:gd name="connsiteX84" fmla="*/ 356520 w 3110005"/>
                  <a:gd name="connsiteY84" fmla="*/ 503909 h 3103583"/>
                  <a:gd name="connsiteX85" fmla="*/ 1549812 w 3110005"/>
                  <a:gd name="connsiteY85" fmla="*/ 2440533 h 3103583"/>
                  <a:gd name="connsiteX86" fmla="*/ 2455925 w 3110005"/>
                  <a:gd name="connsiteY86" fmla="*/ 1559470 h 3103583"/>
                  <a:gd name="connsiteX87" fmla="*/ 1569814 w 3110005"/>
                  <a:gd name="connsiteY87" fmla="*/ 653261 h 3103583"/>
                  <a:gd name="connsiteX88" fmla="*/ 657605 w 3110005"/>
                  <a:gd name="connsiteY88" fmla="*/ 1544230 h 3103583"/>
                  <a:gd name="connsiteX89" fmla="*/ 1549812 w 3110005"/>
                  <a:gd name="connsiteY89" fmla="*/ 2440533 h 310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3110005" h="3103583">
                    <a:moveTo>
                      <a:pt x="356520" y="503909"/>
                    </a:moveTo>
                    <a:cubicBezTo>
                      <a:pt x="401859" y="460094"/>
                      <a:pt x="445388" y="415041"/>
                      <a:pt x="492918" y="374750"/>
                    </a:cubicBezTo>
                    <a:cubicBezTo>
                      <a:pt x="503014" y="366178"/>
                      <a:pt x="531589" y="369131"/>
                      <a:pt x="545686" y="377132"/>
                    </a:cubicBezTo>
                    <a:cubicBezTo>
                      <a:pt x="626649" y="423137"/>
                      <a:pt x="707421" y="469905"/>
                      <a:pt x="785145" y="521150"/>
                    </a:cubicBezTo>
                    <a:cubicBezTo>
                      <a:pt x="829817" y="550582"/>
                      <a:pt x="866488" y="549439"/>
                      <a:pt x="911256" y="521721"/>
                    </a:cubicBezTo>
                    <a:cubicBezTo>
                      <a:pt x="1041082" y="441330"/>
                      <a:pt x="1045177" y="477906"/>
                      <a:pt x="1043082" y="281691"/>
                    </a:cubicBezTo>
                    <a:cubicBezTo>
                      <a:pt x="1042415" y="222350"/>
                      <a:pt x="1045558" y="162914"/>
                      <a:pt x="1042605" y="103669"/>
                    </a:cubicBezTo>
                    <a:cubicBezTo>
                      <a:pt x="1040415" y="59187"/>
                      <a:pt x="1057941" y="37661"/>
                      <a:pt x="1100994" y="32136"/>
                    </a:cubicBezTo>
                    <a:cubicBezTo>
                      <a:pt x="1120996" y="29564"/>
                      <a:pt x="1140713" y="23373"/>
                      <a:pt x="1160239" y="17753"/>
                    </a:cubicBezTo>
                    <a:cubicBezTo>
                      <a:pt x="1247679" y="-7488"/>
                      <a:pt x="1247298" y="-7393"/>
                      <a:pt x="1288827" y="71474"/>
                    </a:cubicBezTo>
                    <a:cubicBezTo>
                      <a:pt x="1325117" y="140435"/>
                      <a:pt x="1362645" y="208825"/>
                      <a:pt x="1398936" y="277691"/>
                    </a:cubicBezTo>
                    <a:cubicBezTo>
                      <a:pt x="1421605" y="320648"/>
                      <a:pt x="1455610" y="337698"/>
                      <a:pt x="1504663" y="343508"/>
                    </a:cubicBezTo>
                    <a:cubicBezTo>
                      <a:pt x="1616391" y="356843"/>
                      <a:pt x="1692877" y="324268"/>
                      <a:pt x="1734597" y="212254"/>
                    </a:cubicBezTo>
                    <a:cubicBezTo>
                      <a:pt x="1758600" y="147865"/>
                      <a:pt x="1801177" y="90620"/>
                      <a:pt x="1833181" y="28993"/>
                    </a:cubicBezTo>
                    <a:cubicBezTo>
                      <a:pt x="1847944" y="513"/>
                      <a:pt x="1868042" y="-4630"/>
                      <a:pt x="1896045" y="3466"/>
                    </a:cubicBezTo>
                    <a:cubicBezTo>
                      <a:pt x="1936717" y="15182"/>
                      <a:pt x="1977103" y="28898"/>
                      <a:pt x="2018537" y="36803"/>
                    </a:cubicBezTo>
                    <a:cubicBezTo>
                      <a:pt x="2052065" y="43185"/>
                      <a:pt x="2063686" y="60044"/>
                      <a:pt x="2063209" y="92334"/>
                    </a:cubicBezTo>
                    <a:cubicBezTo>
                      <a:pt x="2061876" y="183869"/>
                      <a:pt x="2063876" y="275500"/>
                      <a:pt x="2060733" y="366940"/>
                    </a:cubicBezTo>
                    <a:cubicBezTo>
                      <a:pt x="2058828" y="421328"/>
                      <a:pt x="2080259" y="457427"/>
                      <a:pt x="2127122" y="482002"/>
                    </a:cubicBezTo>
                    <a:cubicBezTo>
                      <a:pt x="2286952" y="565727"/>
                      <a:pt x="2224087" y="567060"/>
                      <a:pt x="2379630" y="480383"/>
                    </a:cubicBezTo>
                    <a:cubicBezTo>
                      <a:pt x="2440304" y="446569"/>
                      <a:pt x="2500216" y="411136"/>
                      <a:pt x="2558986" y="374179"/>
                    </a:cubicBezTo>
                    <a:cubicBezTo>
                      <a:pt x="2584322" y="358272"/>
                      <a:pt x="2603944" y="355891"/>
                      <a:pt x="2626042" y="378370"/>
                    </a:cubicBezTo>
                    <a:cubicBezTo>
                      <a:pt x="2659379" y="412088"/>
                      <a:pt x="2693764" y="444854"/>
                      <a:pt x="2728816" y="476858"/>
                    </a:cubicBezTo>
                    <a:cubicBezTo>
                      <a:pt x="2750438" y="496575"/>
                      <a:pt x="2750057" y="515149"/>
                      <a:pt x="2735293" y="539247"/>
                    </a:cubicBezTo>
                    <a:cubicBezTo>
                      <a:pt x="2685001" y="621638"/>
                      <a:pt x="2637757" y="706030"/>
                      <a:pt x="2586322" y="787659"/>
                    </a:cubicBezTo>
                    <a:cubicBezTo>
                      <a:pt x="2560414" y="828807"/>
                      <a:pt x="2560224" y="863764"/>
                      <a:pt x="2586418" y="904912"/>
                    </a:cubicBezTo>
                    <a:cubicBezTo>
                      <a:pt x="2679667" y="1050930"/>
                      <a:pt x="2636614" y="1035309"/>
                      <a:pt x="2821113" y="1034071"/>
                    </a:cubicBezTo>
                    <a:cubicBezTo>
                      <a:pt x="2883788" y="1033690"/>
                      <a:pt x="2946367" y="1030070"/>
                      <a:pt x="3009042" y="1027022"/>
                    </a:cubicBezTo>
                    <a:cubicBezTo>
                      <a:pt x="3043046" y="1025403"/>
                      <a:pt x="3062763" y="1038262"/>
                      <a:pt x="3070288" y="1073123"/>
                    </a:cubicBezTo>
                    <a:cubicBezTo>
                      <a:pt x="3078479" y="1111128"/>
                      <a:pt x="3088671" y="1149038"/>
                      <a:pt x="3102101" y="1185614"/>
                    </a:cubicBezTo>
                    <a:cubicBezTo>
                      <a:pt x="3118770" y="1231048"/>
                      <a:pt x="3105149" y="1257813"/>
                      <a:pt x="3062477" y="1279435"/>
                    </a:cubicBezTo>
                    <a:cubicBezTo>
                      <a:pt x="2979419" y="1321535"/>
                      <a:pt x="2899123" y="1369065"/>
                      <a:pt x="2816351" y="1411832"/>
                    </a:cubicBezTo>
                    <a:cubicBezTo>
                      <a:pt x="2777965" y="1431644"/>
                      <a:pt x="2768726" y="1461077"/>
                      <a:pt x="2763583" y="1501653"/>
                    </a:cubicBezTo>
                    <a:cubicBezTo>
                      <a:pt x="2749581" y="1613000"/>
                      <a:pt x="2780823" y="1690343"/>
                      <a:pt x="2894647" y="1730444"/>
                    </a:cubicBezTo>
                    <a:cubicBezTo>
                      <a:pt x="2957797" y="1752732"/>
                      <a:pt x="3014185" y="1793785"/>
                      <a:pt x="3074764" y="1823979"/>
                    </a:cubicBezTo>
                    <a:cubicBezTo>
                      <a:pt x="3106197" y="1839600"/>
                      <a:pt x="3116484" y="1859793"/>
                      <a:pt x="3106102" y="1893416"/>
                    </a:cubicBezTo>
                    <a:cubicBezTo>
                      <a:pt x="3093529" y="1933802"/>
                      <a:pt x="3081527" y="1974665"/>
                      <a:pt x="3072573" y="2016003"/>
                    </a:cubicBezTo>
                    <a:cubicBezTo>
                      <a:pt x="3064763" y="2052103"/>
                      <a:pt x="3044761" y="2067724"/>
                      <a:pt x="3008756" y="2066962"/>
                    </a:cubicBezTo>
                    <a:cubicBezTo>
                      <a:pt x="2915602" y="2065057"/>
                      <a:pt x="2822352" y="2065533"/>
                      <a:pt x="2729293" y="2061723"/>
                    </a:cubicBezTo>
                    <a:cubicBezTo>
                      <a:pt x="2686621" y="2060009"/>
                      <a:pt x="2657950" y="2075534"/>
                      <a:pt x="2637186" y="2111253"/>
                    </a:cubicBezTo>
                    <a:cubicBezTo>
                      <a:pt x="2618422" y="2143448"/>
                      <a:pt x="2598419" y="2174785"/>
                      <a:pt x="2578797" y="2206408"/>
                    </a:cubicBezTo>
                    <a:cubicBezTo>
                      <a:pt x="2559843" y="2237174"/>
                      <a:pt x="2562319" y="2265939"/>
                      <a:pt x="2581369" y="2296800"/>
                    </a:cubicBezTo>
                    <a:cubicBezTo>
                      <a:pt x="2632138" y="2379001"/>
                      <a:pt x="2679763" y="2463107"/>
                      <a:pt x="2731293" y="2544736"/>
                    </a:cubicBezTo>
                    <a:cubicBezTo>
                      <a:pt x="2751772" y="2577216"/>
                      <a:pt x="2754248" y="2601219"/>
                      <a:pt x="2723292" y="2628080"/>
                    </a:cubicBezTo>
                    <a:cubicBezTo>
                      <a:pt x="2690050" y="2656845"/>
                      <a:pt x="2658808" y="2688183"/>
                      <a:pt x="2628804" y="2720472"/>
                    </a:cubicBezTo>
                    <a:cubicBezTo>
                      <a:pt x="2605848" y="2745142"/>
                      <a:pt x="2584989" y="2744856"/>
                      <a:pt x="2557462" y="2727902"/>
                    </a:cubicBezTo>
                    <a:cubicBezTo>
                      <a:pt x="2476689" y="2678086"/>
                      <a:pt x="2393632" y="2631985"/>
                      <a:pt x="2313622" y="2581026"/>
                    </a:cubicBezTo>
                    <a:cubicBezTo>
                      <a:pt x="2274379" y="2556071"/>
                      <a:pt x="2241232" y="2555023"/>
                      <a:pt x="2200846" y="2578454"/>
                    </a:cubicBezTo>
                    <a:cubicBezTo>
                      <a:pt x="2038349" y="2672657"/>
                      <a:pt x="2058542" y="2635700"/>
                      <a:pt x="2067591" y="2820104"/>
                    </a:cubicBezTo>
                    <a:cubicBezTo>
                      <a:pt x="2070639" y="2882683"/>
                      <a:pt x="2068353" y="2945548"/>
                      <a:pt x="2069591" y="3008222"/>
                    </a:cubicBezTo>
                    <a:cubicBezTo>
                      <a:pt x="2070162" y="3038512"/>
                      <a:pt x="2057685" y="3054704"/>
                      <a:pt x="2027681" y="3061848"/>
                    </a:cubicBezTo>
                    <a:cubicBezTo>
                      <a:pt x="1984914" y="3071945"/>
                      <a:pt x="1942051" y="3083184"/>
                      <a:pt x="1900713" y="3097948"/>
                    </a:cubicBezTo>
                    <a:cubicBezTo>
                      <a:pt x="1865185" y="3110616"/>
                      <a:pt x="1846135" y="3102425"/>
                      <a:pt x="1828323" y="3068325"/>
                    </a:cubicBezTo>
                    <a:cubicBezTo>
                      <a:pt x="1782031" y="2979743"/>
                      <a:pt x="1730311" y="2894018"/>
                      <a:pt x="1683162" y="2805816"/>
                    </a:cubicBezTo>
                    <a:cubicBezTo>
                      <a:pt x="1665445" y="2772574"/>
                      <a:pt x="1640680" y="2759525"/>
                      <a:pt x="1605247" y="2761430"/>
                    </a:cubicBezTo>
                    <a:cubicBezTo>
                      <a:pt x="1588293" y="2762287"/>
                      <a:pt x="1570671" y="2766668"/>
                      <a:pt x="1554574" y="2763239"/>
                    </a:cubicBezTo>
                    <a:cubicBezTo>
                      <a:pt x="1463611" y="2743808"/>
                      <a:pt x="1412175" y="2784194"/>
                      <a:pt x="1378076" y="2866300"/>
                    </a:cubicBezTo>
                    <a:cubicBezTo>
                      <a:pt x="1351501" y="2930117"/>
                      <a:pt x="1311401" y="2988220"/>
                      <a:pt x="1282064" y="3051085"/>
                    </a:cubicBezTo>
                    <a:cubicBezTo>
                      <a:pt x="1260252" y="3097758"/>
                      <a:pt x="1232915" y="3114331"/>
                      <a:pt x="1183290" y="3093471"/>
                    </a:cubicBezTo>
                    <a:cubicBezTo>
                      <a:pt x="1153857" y="3081184"/>
                      <a:pt x="1121949" y="3073374"/>
                      <a:pt x="1090516" y="3067277"/>
                    </a:cubicBezTo>
                    <a:cubicBezTo>
                      <a:pt x="1050607" y="3059562"/>
                      <a:pt x="1033938" y="3040036"/>
                      <a:pt x="1035271" y="2997650"/>
                    </a:cubicBezTo>
                    <a:cubicBezTo>
                      <a:pt x="1038034" y="2906210"/>
                      <a:pt x="1034700" y="2814484"/>
                      <a:pt x="1036890" y="2723044"/>
                    </a:cubicBezTo>
                    <a:cubicBezTo>
                      <a:pt x="1038034" y="2675324"/>
                      <a:pt x="1021936" y="2643891"/>
                      <a:pt x="978597" y="2620745"/>
                    </a:cubicBezTo>
                    <a:cubicBezTo>
                      <a:pt x="819911" y="2536163"/>
                      <a:pt x="880395" y="2530067"/>
                      <a:pt x="713040" y="2625317"/>
                    </a:cubicBezTo>
                    <a:cubicBezTo>
                      <a:pt x="655605" y="2657988"/>
                      <a:pt x="600360" y="2694564"/>
                      <a:pt x="541876" y="2725139"/>
                    </a:cubicBezTo>
                    <a:cubicBezTo>
                      <a:pt x="527303" y="2732759"/>
                      <a:pt x="498156" y="2731235"/>
                      <a:pt x="486060" y="2721329"/>
                    </a:cubicBezTo>
                    <a:cubicBezTo>
                      <a:pt x="446912" y="2689230"/>
                      <a:pt x="409764" y="2653607"/>
                      <a:pt x="378046" y="2614268"/>
                    </a:cubicBezTo>
                    <a:cubicBezTo>
                      <a:pt x="367664" y="2601410"/>
                      <a:pt x="368807" y="2569025"/>
                      <a:pt x="377760" y="2552832"/>
                    </a:cubicBezTo>
                    <a:cubicBezTo>
                      <a:pt x="423671" y="2469869"/>
                      <a:pt x="472725" y="2388526"/>
                      <a:pt x="523017" y="2308135"/>
                    </a:cubicBezTo>
                    <a:cubicBezTo>
                      <a:pt x="548544" y="2267368"/>
                      <a:pt x="540162" y="2234983"/>
                      <a:pt x="523683" y="2190787"/>
                    </a:cubicBezTo>
                    <a:cubicBezTo>
                      <a:pt x="478154" y="2068867"/>
                      <a:pt x="391572" y="2043435"/>
                      <a:pt x="275652" y="2057532"/>
                    </a:cubicBezTo>
                    <a:cubicBezTo>
                      <a:pt x="217074" y="2064676"/>
                      <a:pt x="157161" y="2060485"/>
                      <a:pt x="97916" y="2062104"/>
                    </a:cubicBezTo>
                    <a:cubicBezTo>
                      <a:pt x="64769" y="2063057"/>
                      <a:pt x="46576" y="2051055"/>
                      <a:pt x="36384" y="2016289"/>
                    </a:cubicBezTo>
                    <a:cubicBezTo>
                      <a:pt x="-11907" y="1850744"/>
                      <a:pt x="-12860" y="1851316"/>
                      <a:pt x="140112" y="1769782"/>
                    </a:cubicBezTo>
                    <a:cubicBezTo>
                      <a:pt x="193928" y="1741112"/>
                      <a:pt x="248982" y="1713680"/>
                      <a:pt x="298608" y="1678818"/>
                    </a:cubicBezTo>
                    <a:cubicBezTo>
                      <a:pt x="319848" y="1663864"/>
                      <a:pt x="340899" y="1631860"/>
                      <a:pt x="341661" y="1607000"/>
                    </a:cubicBezTo>
                    <a:cubicBezTo>
                      <a:pt x="347661" y="1398497"/>
                      <a:pt x="351757" y="1448313"/>
                      <a:pt x="171639" y="1342109"/>
                    </a:cubicBezTo>
                    <a:cubicBezTo>
                      <a:pt x="126491" y="1315439"/>
                      <a:pt x="79533" y="1291722"/>
                      <a:pt x="32670" y="1268100"/>
                    </a:cubicBezTo>
                    <a:cubicBezTo>
                      <a:pt x="951" y="1252098"/>
                      <a:pt x="-5526" y="1228190"/>
                      <a:pt x="4095" y="1196377"/>
                    </a:cubicBezTo>
                    <a:cubicBezTo>
                      <a:pt x="14382" y="1162373"/>
                      <a:pt x="27907" y="1128559"/>
                      <a:pt x="32670" y="1093697"/>
                    </a:cubicBezTo>
                    <a:cubicBezTo>
                      <a:pt x="39432" y="1043405"/>
                      <a:pt x="66102" y="1031499"/>
                      <a:pt x="112489" y="1033499"/>
                    </a:cubicBezTo>
                    <a:cubicBezTo>
                      <a:pt x="198786" y="1037214"/>
                      <a:pt x="285463" y="1034071"/>
                      <a:pt x="371760" y="1038071"/>
                    </a:cubicBezTo>
                    <a:cubicBezTo>
                      <a:pt x="419385" y="1040262"/>
                      <a:pt x="450436" y="1027118"/>
                      <a:pt x="474630" y="983303"/>
                    </a:cubicBezTo>
                    <a:cubicBezTo>
                      <a:pt x="570451" y="810043"/>
                      <a:pt x="572832" y="876146"/>
                      <a:pt x="473201" y="701553"/>
                    </a:cubicBezTo>
                    <a:cubicBezTo>
                      <a:pt x="436149" y="637259"/>
                      <a:pt x="397668" y="573728"/>
                      <a:pt x="356520" y="503909"/>
                    </a:cubicBezTo>
                    <a:close/>
                    <a:moveTo>
                      <a:pt x="1549812" y="2440533"/>
                    </a:moveTo>
                    <a:cubicBezTo>
                      <a:pt x="2013965" y="2459106"/>
                      <a:pt x="2452305" y="2068391"/>
                      <a:pt x="2455925" y="1559470"/>
                    </a:cubicBezTo>
                    <a:cubicBezTo>
                      <a:pt x="2459545" y="1064075"/>
                      <a:pt x="2046826" y="656119"/>
                      <a:pt x="1569814" y="653261"/>
                    </a:cubicBezTo>
                    <a:cubicBezTo>
                      <a:pt x="1048320" y="650213"/>
                      <a:pt x="661796" y="1062551"/>
                      <a:pt x="657605" y="1544230"/>
                    </a:cubicBezTo>
                    <a:cubicBezTo>
                      <a:pt x="653319" y="2043149"/>
                      <a:pt x="1052035" y="2440151"/>
                      <a:pt x="1549812" y="2440533"/>
                    </a:cubicBezTo>
                    <a:close/>
                  </a:path>
                </a:pathLst>
              </a:custGeom>
              <a:solidFill>
                <a:srgbClr val="1382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26" name="iṧḻïḑê">
                <a:extLst>
                  <a:ext uri="{FF2B5EF4-FFF2-40B4-BE49-F238E27FC236}">
                    <a16:creationId xmlns:a16="http://schemas.microsoft.com/office/drawing/2014/main" id="{5CFADF72-B71E-3452-876C-58A5C52BAA31}"/>
                  </a:ext>
                </a:extLst>
              </p:cNvPr>
              <p:cNvSpPr/>
              <p:nvPr/>
            </p:nvSpPr>
            <p:spPr>
              <a:xfrm>
                <a:off x="1465206" y="2253125"/>
                <a:ext cx="1095838" cy="1095838"/>
              </a:xfrm>
              <a:prstGeom prst="ellipse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C 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sp>
          <p:nvSpPr>
            <p:cNvPr id="24" name="矩形 47">
              <a:extLst>
                <a:ext uri="{FF2B5EF4-FFF2-40B4-BE49-F238E27FC236}">
                  <a16:creationId xmlns:a16="http://schemas.microsoft.com/office/drawing/2014/main" id="{683DDF8F-A569-6E05-C6E2-4D8C9E528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813" y="1525862"/>
              <a:ext cx="4560262" cy="129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lvl="0" hangingPunct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</a:p>
            <a:p>
              <a:pPr lvl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8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554263" cy="523221"/>
            <a:chOff x="298798" y="435332"/>
            <a:chExt cx="3554263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298152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10CC7B2-A152-B82E-73A9-F1A1B9B525F9}"/>
              </a:ext>
            </a:extLst>
          </p:cNvPr>
          <p:cNvGrpSpPr/>
          <p:nvPr/>
        </p:nvGrpSpPr>
        <p:grpSpPr>
          <a:xfrm>
            <a:off x="577251" y="1545825"/>
            <a:ext cx="5709563" cy="4326743"/>
            <a:chOff x="577250" y="1545823"/>
            <a:chExt cx="5709563" cy="4326743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A955CF9-2E77-20FC-F9F7-3ED3E3279C93}"/>
                </a:ext>
              </a:extLst>
            </p:cNvPr>
            <p:cNvGrpSpPr/>
            <p:nvPr/>
          </p:nvGrpSpPr>
          <p:grpSpPr>
            <a:xfrm>
              <a:off x="577250" y="1545823"/>
              <a:ext cx="5709563" cy="4326743"/>
              <a:chOff x="481555" y="1488778"/>
              <a:chExt cx="5709563" cy="4326743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71545057-7733-70A0-B484-990C14F6C9D6}"/>
                  </a:ext>
                </a:extLst>
              </p:cNvPr>
              <p:cNvGrpSpPr/>
              <p:nvPr/>
            </p:nvGrpSpPr>
            <p:grpSpPr>
              <a:xfrm>
                <a:off x="487543" y="3593432"/>
                <a:ext cx="5703575" cy="2222089"/>
                <a:chOff x="707923" y="1509252"/>
                <a:chExt cx="5703575" cy="2222089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5D096B8B-252C-D4AA-A7F3-CE986E922885}"/>
                    </a:ext>
                  </a:extLst>
                </p:cNvPr>
                <p:cNvSpPr/>
                <p:nvPr/>
              </p:nvSpPr>
              <p:spPr>
                <a:xfrm>
                  <a:off x="707923" y="1509252"/>
                  <a:ext cx="5703575" cy="2222089"/>
                </a:xfrm>
                <a:prstGeom prst="rect">
                  <a:avLst/>
                </a:prstGeom>
                <a:solidFill>
                  <a:srgbClr val="13829B"/>
                </a:solidFill>
                <a:ln>
                  <a:noFill/>
                </a:ln>
                <a:effectLst>
                  <a:outerShdw blurRad="762000" dist="190500" dir="5400000" algn="c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3C5D161F-CD21-6988-3652-A94928AA48E9}"/>
                    </a:ext>
                  </a:extLst>
                </p:cNvPr>
                <p:cNvSpPr/>
                <p:nvPr/>
              </p:nvSpPr>
              <p:spPr>
                <a:xfrm>
                  <a:off x="960000" y="2512153"/>
                  <a:ext cx="5188892" cy="7875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457200">
                    <a:lnSpc>
                      <a:spcPct val="150000"/>
                    </a:lnSpc>
                    <a:defRPr/>
                  </a:pPr>
                  <a:r>
                    <a:rPr lang="en-US" altLang="zh-CN" sz="1600" kern="0" dirty="0">
                      <a:solidFill>
                        <a:schemeClr val="bg1"/>
                      </a:solidFill>
                      <a:latin typeface="思源宋体 CN" panose="02020400000000000000" pitchFamily="18" charset="-122"/>
                      <a:ea typeface="思源宋体 CN" panose="02020400000000000000" pitchFamily="18" charset="-122"/>
                    </a:rPr>
                    <a:t>Click here to add content, content to match the title. </a:t>
                  </a:r>
                  <a:endParaRPr lang="zh-CN" altLang="en-US" sz="1600" kern="0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</p:grp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F144D188-6224-12BC-31D7-0D483E09E2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1555" y="1488778"/>
                <a:ext cx="5708205" cy="2068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</p:pic>
        </p:grp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DCDEFE36-888C-7EC1-144B-439145F10268}"/>
                </a:ext>
              </a:extLst>
            </p:cNvPr>
            <p:cNvSpPr/>
            <p:nvPr/>
          </p:nvSpPr>
          <p:spPr>
            <a:xfrm>
              <a:off x="882500" y="4093535"/>
              <a:ext cx="2150897" cy="432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kern="0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 text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3F4324-8766-1F9E-A3B4-03F672E145BC}"/>
              </a:ext>
            </a:extLst>
          </p:cNvPr>
          <p:cNvGrpSpPr/>
          <p:nvPr/>
        </p:nvGrpSpPr>
        <p:grpSpPr>
          <a:xfrm>
            <a:off x="6376534" y="1553266"/>
            <a:ext cx="2571255" cy="4347411"/>
            <a:chOff x="6376533" y="1543740"/>
            <a:chExt cx="2571255" cy="434741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6585F13-E461-DADD-587D-7693973ADD25}"/>
                </a:ext>
              </a:extLst>
            </p:cNvPr>
            <p:cNvGrpSpPr/>
            <p:nvPr/>
          </p:nvGrpSpPr>
          <p:grpSpPr>
            <a:xfrm>
              <a:off x="6376533" y="1543740"/>
              <a:ext cx="2571255" cy="4347411"/>
              <a:chOff x="373947" y="1475873"/>
              <a:chExt cx="2571255" cy="4347411"/>
            </a:xfrm>
          </p:grpSpPr>
          <p:sp>
            <p:nvSpPr>
              <p:cNvPr id="20" name="Rounded Rectangle 27">
                <a:extLst>
                  <a:ext uri="{FF2B5EF4-FFF2-40B4-BE49-F238E27FC236}">
                    <a16:creationId xmlns:a16="http://schemas.microsoft.com/office/drawing/2014/main" id="{B33B933E-9EC7-C342-FF1B-2F8A2E6B4D87}"/>
                  </a:ext>
                </a:extLst>
              </p:cNvPr>
              <p:cNvSpPr/>
              <p:nvPr/>
            </p:nvSpPr>
            <p:spPr>
              <a:xfrm>
                <a:off x="373947" y="1475873"/>
                <a:ext cx="2571255" cy="434741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9050">
                <a:noFill/>
              </a:ln>
              <a:effectLst>
                <a:outerShdw blurRad="762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grpSp>
            <p:nvGrpSpPr>
              <p:cNvPr id="21" name="Group 69">
                <a:extLst>
                  <a:ext uri="{FF2B5EF4-FFF2-40B4-BE49-F238E27FC236}">
                    <a16:creationId xmlns:a16="http://schemas.microsoft.com/office/drawing/2014/main" id="{D782C6FA-E4DC-CCAE-B166-831AA5C0F916}"/>
                  </a:ext>
                </a:extLst>
              </p:cNvPr>
              <p:cNvGrpSpPr/>
              <p:nvPr/>
            </p:nvGrpSpPr>
            <p:grpSpPr>
              <a:xfrm>
                <a:off x="481331" y="3447314"/>
                <a:ext cx="2298479" cy="1531895"/>
                <a:chOff x="5968212" y="4328103"/>
                <a:chExt cx="1949113" cy="1531895"/>
              </a:xfrm>
            </p:grpSpPr>
            <p:sp>
              <p:nvSpPr>
                <p:cNvPr id="22" name="TextBox 70">
                  <a:extLst>
                    <a:ext uri="{FF2B5EF4-FFF2-40B4-BE49-F238E27FC236}">
                      <a16:creationId xmlns:a16="http://schemas.microsoft.com/office/drawing/2014/main" id="{CBF4A75E-32BA-FC0C-8CDA-DA32D4196BCF}"/>
                    </a:ext>
                  </a:extLst>
                </p:cNvPr>
                <p:cNvSpPr txBox="1"/>
                <p:nvPr/>
              </p:nvSpPr>
              <p:spPr>
                <a:xfrm>
                  <a:off x="6017405" y="4703143"/>
                  <a:ext cx="1899920" cy="1156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cs typeface="+mn-cs"/>
                    </a:rPr>
                    <a:t>Click here to add content, content to match the title. </a:t>
                  </a: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cs"/>
                  </a:endParaRPr>
                </a:p>
              </p:txBody>
            </p:sp>
            <p:sp>
              <p:nvSpPr>
                <p:cNvPr id="23" name="TextBox 71">
                  <a:extLst>
                    <a:ext uri="{FF2B5EF4-FFF2-40B4-BE49-F238E27FC236}">
                      <a16:creationId xmlns:a16="http://schemas.microsoft.com/office/drawing/2014/main" id="{8A972E1C-6EAE-E355-9C77-B4E0FCC9E96E}"/>
                    </a:ext>
                  </a:extLst>
                </p:cNvPr>
                <p:cNvSpPr txBox="1"/>
                <p:nvPr/>
              </p:nvSpPr>
              <p:spPr>
                <a:xfrm>
                  <a:off x="5968212" y="4328103"/>
                  <a:ext cx="19491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思源宋体 CN" panose="02020400000000000000" pitchFamily="18" charset="-122"/>
                      <a:ea typeface="思源宋体 CN" panose="02020400000000000000" pitchFamily="18" charset="-122"/>
                      <a:sym typeface="思源宋体 CN" panose="02020400000000000000" pitchFamily="18" charset="-122"/>
                    </a:rPr>
                    <a:t>Add title text</a:t>
                  </a:r>
                  <a:endPara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endParaRPr>
                </a:p>
              </p:txBody>
            </p: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BFFC181-8CA9-06F1-2BEB-96E951D9A635}"/>
                </a:ext>
              </a:extLst>
            </p:cNvPr>
            <p:cNvGrpSpPr/>
            <p:nvPr/>
          </p:nvGrpSpPr>
          <p:grpSpPr>
            <a:xfrm>
              <a:off x="7156684" y="1979137"/>
              <a:ext cx="1010952" cy="1172704"/>
              <a:chOff x="7770827" y="4687756"/>
              <a:chExt cx="794697" cy="921848"/>
            </a:xfrm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F770993C-7473-607E-6B29-A0B92DED7BD4}"/>
                  </a:ext>
                </a:extLst>
              </p:cNvPr>
              <p:cNvSpPr/>
              <p:nvPr/>
            </p:nvSpPr>
            <p:spPr>
              <a:xfrm>
                <a:off x="7770827" y="4687756"/>
                <a:ext cx="794697" cy="921848"/>
              </a:xfrm>
              <a:custGeom>
                <a:avLst/>
                <a:gdLst>
                  <a:gd name="connsiteX0" fmla="*/ 572754 w 1145508"/>
                  <a:gd name="connsiteY0" fmla="*/ 0 h 1328789"/>
                  <a:gd name="connsiteX1" fmla="*/ 1145508 w 1145508"/>
                  <a:gd name="connsiteY1" fmla="*/ 286377 h 1328789"/>
                  <a:gd name="connsiteX2" fmla="*/ 1145508 w 1145508"/>
                  <a:gd name="connsiteY2" fmla="*/ 1042412 h 1328789"/>
                  <a:gd name="connsiteX3" fmla="*/ 572754 w 1145508"/>
                  <a:gd name="connsiteY3" fmla="*/ 1328789 h 1328789"/>
                  <a:gd name="connsiteX4" fmla="*/ 0 w 1145508"/>
                  <a:gd name="connsiteY4" fmla="*/ 1042412 h 1328789"/>
                  <a:gd name="connsiteX5" fmla="*/ 0 w 1145508"/>
                  <a:gd name="connsiteY5" fmla="*/ 286377 h 132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508" h="1328789">
                    <a:moveTo>
                      <a:pt x="572754" y="0"/>
                    </a:moveTo>
                    <a:lnTo>
                      <a:pt x="1145508" y="286377"/>
                    </a:lnTo>
                    <a:lnTo>
                      <a:pt x="1145508" y="1042412"/>
                    </a:lnTo>
                    <a:lnTo>
                      <a:pt x="572754" y="1328789"/>
                    </a:lnTo>
                    <a:lnTo>
                      <a:pt x="0" y="1042412"/>
                    </a:lnTo>
                    <a:lnTo>
                      <a:pt x="0" y="28637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19" name="椭圆 21">
                <a:extLst>
                  <a:ext uri="{FF2B5EF4-FFF2-40B4-BE49-F238E27FC236}">
                    <a16:creationId xmlns:a16="http://schemas.microsoft.com/office/drawing/2014/main" id="{975462CC-84DA-F944-B6BF-AC1C7B3EECC6}"/>
                  </a:ext>
                </a:extLst>
              </p:cNvPr>
              <p:cNvSpPr/>
              <p:nvPr/>
            </p:nvSpPr>
            <p:spPr>
              <a:xfrm>
                <a:off x="7962646" y="4902388"/>
                <a:ext cx="411059" cy="492584"/>
              </a:xfrm>
              <a:custGeom>
                <a:avLst/>
                <a:gdLst>
                  <a:gd name="connsiteX0" fmla="*/ 234347 w 506307"/>
                  <a:gd name="connsiteY0" fmla="*/ 379219 h 606722"/>
                  <a:gd name="connsiteX1" fmla="*/ 271960 w 506307"/>
                  <a:gd name="connsiteY1" fmla="*/ 379219 h 606722"/>
                  <a:gd name="connsiteX2" fmla="*/ 278451 w 506307"/>
                  <a:gd name="connsiteY2" fmla="*/ 385705 h 606722"/>
                  <a:gd name="connsiteX3" fmla="*/ 278451 w 506307"/>
                  <a:gd name="connsiteY3" fmla="*/ 448520 h 606722"/>
                  <a:gd name="connsiteX4" fmla="*/ 271960 w 506307"/>
                  <a:gd name="connsiteY4" fmla="*/ 455006 h 606722"/>
                  <a:gd name="connsiteX5" fmla="*/ 234347 w 506307"/>
                  <a:gd name="connsiteY5" fmla="*/ 455006 h 606722"/>
                  <a:gd name="connsiteX6" fmla="*/ 227856 w 506307"/>
                  <a:gd name="connsiteY6" fmla="*/ 448520 h 606722"/>
                  <a:gd name="connsiteX7" fmla="*/ 227856 w 506307"/>
                  <a:gd name="connsiteY7" fmla="*/ 385705 h 606722"/>
                  <a:gd name="connsiteX8" fmla="*/ 234347 w 506307"/>
                  <a:gd name="connsiteY8" fmla="*/ 379219 h 606722"/>
                  <a:gd name="connsiteX9" fmla="*/ 234331 w 506307"/>
                  <a:gd name="connsiteY9" fmla="*/ 328645 h 606722"/>
                  <a:gd name="connsiteX10" fmla="*/ 177194 w 506307"/>
                  <a:gd name="connsiteY10" fmla="*/ 385700 h 606722"/>
                  <a:gd name="connsiteX11" fmla="*/ 177194 w 506307"/>
                  <a:gd name="connsiteY11" fmla="*/ 448532 h 606722"/>
                  <a:gd name="connsiteX12" fmla="*/ 234331 w 506307"/>
                  <a:gd name="connsiteY12" fmla="*/ 505587 h 606722"/>
                  <a:gd name="connsiteX13" fmla="*/ 271977 w 506307"/>
                  <a:gd name="connsiteY13" fmla="*/ 505587 h 606722"/>
                  <a:gd name="connsiteX14" fmla="*/ 329113 w 506307"/>
                  <a:gd name="connsiteY14" fmla="*/ 448532 h 606722"/>
                  <a:gd name="connsiteX15" fmla="*/ 329113 w 506307"/>
                  <a:gd name="connsiteY15" fmla="*/ 385700 h 606722"/>
                  <a:gd name="connsiteX16" fmla="*/ 271977 w 506307"/>
                  <a:gd name="connsiteY16" fmla="*/ 328645 h 606722"/>
                  <a:gd name="connsiteX17" fmla="*/ 253109 w 506307"/>
                  <a:gd name="connsiteY17" fmla="*/ 0 h 606722"/>
                  <a:gd name="connsiteX18" fmla="*/ 430303 w 506307"/>
                  <a:gd name="connsiteY18" fmla="*/ 176942 h 606722"/>
                  <a:gd name="connsiteX19" fmla="*/ 430303 w 506307"/>
                  <a:gd name="connsiteY19" fmla="*/ 252749 h 606722"/>
                  <a:gd name="connsiteX20" fmla="*/ 480943 w 506307"/>
                  <a:gd name="connsiteY20" fmla="*/ 252749 h 606722"/>
                  <a:gd name="connsiteX21" fmla="*/ 506307 w 506307"/>
                  <a:gd name="connsiteY21" fmla="*/ 278077 h 606722"/>
                  <a:gd name="connsiteX22" fmla="*/ 506307 w 506307"/>
                  <a:gd name="connsiteY22" fmla="*/ 581394 h 606722"/>
                  <a:gd name="connsiteX23" fmla="*/ 480943 w 506307"/>
                  <a:gd name="connsiteY23" fmla="*/ 606722 h 606722"/>
                  <a:gd name="connsiteX24" fmla="*/ 25275 w 506307"/>
                  <a:gd name="connsiteY24" fmla="*/ 606722 h 606722"/>
                  <a:gd name="connsiteX25" fmla="*/ 0 w 506307"/>
                  <a:gd name="connsiteY25" fmla="*/ 581394 h 606722"/>
                  <a:gd name="connsiteX26" fmla="*/ 0 w 506307"/>
                  <a:gd name="connsiteY26" fmla="*/ 278077 h 606722"/>
                  <a:gd name="connsiteX27" fmla="*/ 25275 w 506307"/>
                  <a:gd name="connsiteY27" fmla="*/ 252749 h 606722"/>
                  <a:gd name="connsiteX28" fmla="*/ 379753 w 506307"/>
                  <a:gd name="connsiteY28" fmla="*/ 252749 h 606722"/>
                  <a:gd name="connsiteX29" fmla="*/ 379753 w 506307"/>
                  <a:gd name="connsiteY29" fmla="*/ 176942 h 606722"/>
                  <a:gd name="connsiteX30" fmla="*/ 253109 w 506307"/>
                  <a:gd name="connsiteY30" fmla="*/ 50568 h 606722"/>
                  <a:gd name="connsiteX31" fmla="*/ 126554 w 506307"/>
                  <a:gd name="connsiteY31" fmla="*/ 176942 h 606722"/>
                  <a:gd name="connsiteX32" fmla="*/ 101279 w 506307"/>
                  <a:gd name="connsiteY32" fmla="*/ 202270 h 606722"/>
                  <a:gd name="connsiteX33" fmla="*/ 75915 w 506307"/>
                  <a:gd name="connsiteY33" fmla="*/ 176942 h 606722"/>
                  <a:gd name="connsiteX34" fmla="*/ 253109 w 506307"/>
                  <a:gd name="connsiteY34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06307" h="606722">
                    <a:moveTo>
                      <a:pt x="234347" y="379219"/>
                    </a:moveTo>
                    <a:lnTo>
                      <a:pt x="271960" y="379219"/>
                    </a:lnTo>
                    <a:cubicBezTo>
                      <a:pt x="275517" y="379219"/>
                      <a:pt x="278451" y="382062"/>
                      <a:pt x="278451" y="385705"/>
                    </a:cubicBezTo>
                    <a:lnTo>
                      <a:pt x="278451" y="448520"/>
                    </a:lnTo>
                    <a:cubicBezTo>
                      <a:pt x="278451" y="452074"/>
                      <a:pt x="275517" y="455006"/>
                      <a:pt x="271960" y="455006"/>
                    </a:cubicBezTo>
                    <a:lnTo>
                      <a:pt x="234347" y="455006"/>
                    </a:lnTo>
                    <a:cubicBezTo>
                      <a:pt x="230791" y="455006"/>
                      <a:pt x="227856" y="452074"/>
                      <a:pt x="227856" y="448520"/>
                    </a:cubicBezTo>
                    <a:lnTo>
                      <a:pt x="227856" y="385705"/>
                    </a:lnTo>
                    <a:cubicBezTo>
                      <a:pt x="227856" y="382062"/>
                      <a:pt x="230791" y="379219"/>
                      <a:pt x="234347" y="379219"/>
                    </a:cubicBezTo>
                    <a:close/>
                    <a:moveTo>
                      <a:pt x="234331" y="328645"/>
                    </a:moveTo>
                    <a:cubicBezTo>
                      <a:pt x="202825" y="328645"/>
                      <a:pt x="177194" y="354240"/>
                      <a:pt x="177194" y="385700"/>
                    </a:cubicBezTo>
                    <a:lnTo>
                      <a:pt x="177194" y="448532"/>
                    </a:lnTo>
                    <a:cubicBezTo>
                      <a:pt x="177194" y="479992"/>
                      <a:pt x="202825" y="505587"/>
                      <a:pt x="234331" y="505587"/>
                    </a:cubicBezTo>
                    <a:lnTo>
                      <a:pt x="271977" y="505587"/>
                    </a:lnTo>
                    <a:cubicBezTo>
                      <a:pt x="303482" y="505587"/>
                      <a:pt x="329113" y="479992"/>
                      <a:pt x="329113" y="448532"/>
                    </a:cubicBezTo>
                    <a:lnTo>
                      <a:pt x="329113" y="385700"/>
                    </a:lnTo>
                    <a:cubicBezTo>
                      <a:pt x="329113" y="354240"/>
                      <a:pt x="303482" y="328645"/>
                      <a:pt x="271977" y="328645"/>
                    </a:cubicBezTo>
                    <a:close/>
                    <a:moveTo>
                      <a:pt x="253109" y="0"/>
                    </a:moveTo>
                    <a:cubicBezTo>
                      <a:pt x="350829" y="0"/>
                      <a:pt x="430303" y="79362"/>
                      <a:pt x="430303" y="176942"/>
                    </a:cubicBezTo>
                    <a:lnTo>
                      <a:pt x="430303" y="252749"/>
                    </a:lnTo>
                    <a:lnTo>
                      <a:pt x="480943" y="252749"/>
                    </a:lnTo>
                    <a:cubicBezTo>
                      <a:pt x="494916" y="252749"/>
                      <a:pt x="506307" y="264124"/>
                      <a:pt x="506307" y="278077"/>
                    </a:cubicBezTo>
                    <a:lnTo>
                      <a:pt x="506307" y="581394"/>
                    </a:lnTo>
                    <a:cubicBezTo>
                      <a:pt x="506307" y="595435"/>
                      <a:pt x="494916" y="606722"/>
                      <a:pt x="480943" y="606722"/>
                    </a:cubicBezTo>
                    <a:lnTo>
                      <a:pt x="25275" y="606722"/>
                    </a:lnTo>
                    <a:cubicBezTo>
                      <a:pt x="11302" y="606722"/>
                      <a:pt x="0" y="595435"/>
                      <a:pt x="0" y="581394"/>
                    </a:cubicBezTo>
                    <a:lnTo>
                      <a:pt x="0" y="278077"/>
                    </a:lnTo>
                    <a:cubicBezTo>
                      <a:pt x="0" y="264124"/>
                      <a:pt x="11302" y="252749"/>
                      <a:pt x="25275" y="252749"/>
                    </a:cubicBezTo>
                    <a:lnTo>
                      <a:pt x="379753" y="252749"/>
                    </a:lnTo>
                    <a:lnTo>
                      <a:pt x="379753" y="176942"/>
                    </a:lnTo>
                    <a:cubicBezTo>
                      <a:pt x="379753" y="107267"/>
                      <a:pt x="322972" y="50568"/>
                      <a:pt x="253109" y="50568"/>
                    </a:cubicBezTo>
                    <a:cubicBezTo>
                      <a:pt x="183335" y="50568"/>
                      <a:pt x="126554" y="107267"/>
                      <a:pt x="126554" y="176942"/>
                    </a:cubicBezTo>
                    <a:cubicBezTo>
                      <a:pt x="126554" y="190895"/>
                      <a:pt x="115252" y="202270"/>
                      <a:pt x="101279" y="202270"/>
                    </a:cubicBezTo>
                    <a:cubicBezTo>
                      <a:pt x="87306" y="202270"/>
                      <a:pt x="75915" y="190895"/>
                      <a:pt x="75915" y="176942"/>
                    </a:cubicBezTo>
                    <a:cubicBezTo>
                      <a:pt x="75915" y="79362"/>
                      <a:pt x="155389" y="0"/>
                      <a:pt x="25310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  <a:sym typeface="思源黑体 CN Regular" panose="020B0500000000000000" pitchFamily="34" charset="-122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3044B71-E51C-1E5F-EE0E-A524F03ED6F1}"/>
              </a:ext>
            </a:extLst>
          </p:cNvPr>
          <p:cNvGrpSpPr/>
          <p:nvPr/>
        </p:nvGrpSpPr>
        <p:grpSpPr>
          <a:xfrm>
            <a:off x="9056558" y="1553266"/>
            <a:ext cx="2571255" cy="4347411"/>
            <a:chOff x="9037507" y="1543740"/>
            <a:chExt cx="2571255" cy="434741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67DDD4C-81A5-61F0-992A-5BE6DD7CA814}"/>
                </a:ext>
              </a:extLst>
            </p:cNvPr>
            <p:cNvGrpSpPr/>
            <p:nvPr/>
          </p:nvGrpSpPr>
          <p:grpSpPr>
            <a:xfrm>
              <a:off x="9037507" y="1543740"/>
              <a:ext cx="2571255" cy="4347411"/>
              <a:chOff x="373947" y="1475873"/>
              <a:chExt cx="2571255" cy="4347411"/>
            </a:xfrm>
          </p:grpSpPr>
          <p:sp>
            <p:nvSpPr>
              <p:cNvPr id="29" name="Rounded Rectangle 27">
                <a:extLst>
                  <a:ext uri="{FF2B5EF4-FFF2-40B4-BE49-F238E27FC236}">
                    <a16:creationId xmlns:a16="http://schemas.microsoft.com/office/drawing/2014/main" id="{66B577DD-16A4-1D06-1D6D-BD265967B6F3}"/>
                  </a:ext>
                </a:extLst>
              </p:cNvPr>
              <p:cNvSpPr/>
              <p:nvPr/>
            </p:nvSpPr>
            <p:spPr>
              <a:xfrm>
                <a:off x="373947" y="1475873"/>
                <a:ext cx="2571255" cy="434741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9050">
                <a:noFill/>
              </a:ln>
              <a:effectLst>
                <a:outerShdw blurRad="762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grpSp>
            <p:nvGrpSpPr>
              <p:cNvPr id="30" name="Group 69">
                <a:extLst>
                  <a:ext uri="{FF2B5EF4-FFF2-40B4-BE49-F238E27FC236}">
                    <a16:creationId xmlns:a16="http://schemas.microsoft.com/office/drawing/2014/main" id="{C3A660F8-13F5-588C-A0FC-04CD13436F02}"/>
                  </a:ext>
                </a:extLst>
              </p:cNvPr>
              <p:cNvGrpSpPr/>
              <p:nvPr/>
            </p:nvGrpSpPr>
            <p:grpSpPr>
              <a:xfrm>
                <a:off x="539340" y="3447314"/>
                <a:ext cx="2240468" cy="1531895"/>
                <a:chOff x="6017405" y="4328103"/>
                <a:chExt cx="1899920" cy="1531895"/>
              </a:xfrm>
            </p:grpSpPr>
            <p:sp>
              <p:nvSpPr>
                <p:cNvPr id="31" name="TextBox 70">
                  <a:extLst>
                    <a:ext uri="{FF2B5EF4-FFF2-40B4-BE49-F238E27FC236}">
                      <a16:creationId xmlns:a16="http://schemas.microsoft.com/office/drawing/2014/main" id="{8948E9C5-8379-8B21-D8C4-DE7FE8503D43}"/>
                    </a:ext>
                  </a:extLst>
                </p:cNvPr>
                <p:cNvSpPr txBox="1"/>
                <p:nvPr/>
              </p:nvSpPr>
              <p:spPr>
                <a:xfrm>
                  <a:off x="6017405" y="4703143"/>
                  <a:ext cx="1899920" cy="1156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cs typeface="+mn-cs"/>
                    </a:rPr>
                    <a:t>Click here to add content, content to match the title. </a:t>
                  </a: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cs"/>
                  </a:endParaRPr>
                </a:p>
              </p:txBody>
            </p:sp>
            <p:sp>
              <p:nvSpPr>
                <p:cNvPr id="32" name="TextBox 71">
                  <a:extLst>
                    <a:ext uri="{FF2B5EF4-FFF2-40B4-BE49-F238E27FC236}">
                      <a16:creationId xmlns:a16="http://schemas.microsoft.com/office/drawing/2014/main" id="{2CC6A5C0-244A-16AC-61F4-747461DCD09C}"/>
                    </a:ext>
                  </a:extLst>
                </p:cNvPr>
                <p:cNvSpPr txBox="1"/>
                <p:nvPr/>
              </p:nvSpPr>
              <p:spPr>
                <a:xfrm>
                  <a:off x="6017405" y="4328103"/>
                  <a:ext cx="18654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思源宋体 CN" panose="02020400000000000000" pitchFamily="18" charset="-122"/>
                      <a:ea typeface="思源宋体 CN" panose="02020400000000000000" pitchFamily="18" charset="-122"/>
                      <a:sym typeface="思源宋体 CN" panose="02020400000000000000" pitchFamily="18" charset="-122"/>
                    </a:rPr>
                    <a:t>Add title text</a:t>
                  </a:r>
                  <a:endPara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endParaRPr>
                </a:p>
              </p:txBody>
            </p:sp>
          </p:grp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4DBB226-B4D2-0F1B-B59C-29B1DECC46BD}"/>
                </a:ext>
              </a:extLst>
            </p:cNvPr>
            <p:cNvGrpSpPr/>
            <p:nvPr/>
          </p:nvGrpSpPr>
          <p:grpSpPr>
            <a:xfrm>
              <a:off x="9817658" y="1979137"/>
              <a:ext cx="1010952" cy="1172704"/>
              <a:chOff x="7714218" y="3363232"/>
              <a:chExt cx="794697" cy="921848"/>
            </a:xfrm>
          </p:grpSpPr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DD94DB3B-B5C9-ADDD-9543-B4955560EF20}"/>
                  </a:ext>
                </a:extLst>
              </p:cNvPr>
              <p:cNvSpPr/>
              <p:nvPr/>
            </p:nvSpPr>
            <p:spPr>
              <a:xfrm>
                <a:off x="7714218" y="3363232"/>
                <a:ext cx="794697" cy="921848"/>
              </a:xfrm>
              <a:custGeom>
                <a:avLst/>
                <a:gdLst>
                  <a:gd name="connsiteX0" fmla="*/ 572754 w 1145508"/>
                  <a:gd name="connsiteY0" fmla="*/ 0 h 1328789"/>
                  <a:gd name="connsiteX1" fmla="*/ 1145508 w 1145508"/>
                  <a:gd name="connsiteY1" fmla="*/ 286377 h 1328789"/>
                  <a:gd name="connsiteX2" fmla="*/ 1145508 w 1145508"/>
                  <a:gd name="connsiteY2" fmla="*/ 1042412 h 1328789"/>
                  <a:gd name="connsiteX3" fmla="*/ 572754 w 1145508"/>
                  <a:gd name="connsiteY3" fmla="*/ 1328789 h 1328789"/>
                  <a:gd name="connsiteX4" fmla="*/ 0 w 1145508"/>
                  <a:gd name="connsiteY4" fmla="*/ 1042412 h 1328789"/>
                  <a:gd name="connsiteX5" fmla="*/ 0 w 1145508"/>
                  <a:gd name="connsiteY5" fmla="*/ 286377 h 132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508" h="1328789">
                    <a:moveTo>
                      <a:pt x="572754" y="0"/>
                    </a:moveTo>
                    <a:lnTo>
                      <a:pt x="1145508" y="286377"/>
                    </a:lnTo>
                    <a:lnTo>
                      <a:pt x="1145508" y="1042412"/>
                    </a:lnTo>
                    <a:lnTo>
                      <a:pt x="572754" y="1328789"/>
                    </a:lnTo>
                    <a:lnTo>
                      <a:pt x="0" y="1042412"/>
                    </a:lnTo>
                    <a:lnTo>
                      <a:pt x="0" y="286377"/>
                    </a:lnTo>
                    <a:close/>
                  </a:path>
                </a:pathLst>
              </a:custGeom>
              <a:solidFill>
                <a:srgbClr val="138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tabLst>
                    <a:tab pos="809625" algn="l"/>
                  </a:tabLst>
                </a:pPr>
                <a:endParaRPr lang="zh-CN" alt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28" name="椭圆 7">
                <a:extLst>
                  <a:ext uri="{FF2B5EF4-FFF2-40B4-BE49-F238E27FC236}">
                    <a16:creationId xmlns:a16="http://schemas.microsoft.com/office/drawing/2014/main" id="{846ECB11-DC1F-C067-297B-EFBD475E1896}"/>
                  </a:ext>
                </a:extLst>
              </p:cNvPr>
              <p:cNvSpPr/>
              <p:nvPr/>
            </p:nvSpPr>
            <p:spPr>
              <a:xfrm>
                <a:off x="7860723" y="3578679"/>
                <a:ext cx="501686" cy="490954"/>
              </a:xfrm>
              <a:custGeom>
                <a:avLst/>
                <a:gdLst>
                  <a:gd name="T0" fmla="*/ 3915 w 4537"/>
                  <a:gd name="T1" fmla="*/ 1659 h 4447"/>
                  <a:gd name="T2" fmla="*/ 3838 w 4537"/>
                  <a:gd name="T3" fmla="*/ 1476 h 4447"/>
                  <a:gd name="T4" fmla="*/ 4033 w 4537"/>
                  <a:gd name="T5" fmla="*/ 808 h 4447"/>
                  <a:gd name="T6" fmla="*/ 3695 w 4537"/>
                  <a:gd name="T7" fmla="*/ 478 h 4447"/>
                  <a:gd name="T8" fmla="*/ 3662 w 4537"/>
                  <a:gd name="T9" fmla="*/ 450 h 4447"/>
                  <a:gd name="T10" fmla="*/ 3623 w 4537"/>
                  <a:gd name="T11" fmla="*/ 450 h 4447"/>
                  <a:gd name="T12" fmla="*/ 3027 w 4537"/>
                  <a:gd name="T13" fmla="*/ 683 h 4447"/>
                  <a:gd name="T14" fmla="*/ 2837 w 4537"/>
                  <a:gd name="T15" fmla="*/ 606 h 4447"/>
                  <a:gd name="T16" fmla="*/ 2496 w 4537"/>
                  <a:gd name="T17" fmla="*/ 1 h 4447"/>
                  <a:gd name="T18" fmla="*/ 2020 w 4537"/>
                  <a:gd name="T19" fmla="*/ 1 h 4447"/>
                  <a:gd name="T20" fmla="*/ 1694 w 4537"/>
                  <a:gd name="T21" fmla="*/ 609 h 4447"/>
                  <a:gd name="T22" fmla="*/ 1505 w 4537"/>
                  <a:gd name="T23" fmla="*/ 685 h 4447"/>
                  <a:gd name="T24" fmla="*/ 899 w 4537"/>
                  <a:gd name="T25" fmla="*/ 464 h 4447"/>
                  <a:gd name="T26" fmla="*/ 854 w 4537"/>
                  <a:gd name="T27" fmla="*/ 466 h 4447"/>
                  <a:gd name="T28" fmla="*/ 491 w 4537"/>
                  <a:gd name="T29" fmla="*/ 822 h 4447"/>
                  <a:gd name="T30" fmla="*/ 696 w 4537"/>
                  <a:gd name="T31" fmla="*/ 1481 h 4447"/>
                  <a:gd name="T32" fmla="*/ 619 w 4537"/>
                  <a:gd name="T33" fmla="*/ 1664 h 4447"/>
                  <a:gd name="T34" fmla="*/ 0 w 4537"/>
                  <a:gd name="T35" fmla="*/ 1999 h 4447"/>
                  <a:gd name="T36" fmla="*/ 0 w 4537"/>
                  <a:gd name="T37" fmla="*/ 2467 h 4447"/>
                  <a:gd name="T38" fmla="*/ 621 w 4537"/>
                  <a:gd name="T39" fmla="*/ 2789 h 4447"/>
                  <a:gd name="T40" fmla="*/ 698 w 4537"/>
                  <a:gd name="T41" fmla="*/ 2971 h 4447"/>
                  <a:gd name="T42" fmla="*/ 503 w 4537"/>
                  <a:gd name="T43" fmla="*/ 3638 h 4447"/>
                  <a:gd name="T44" fmla="*/ 841 w 4537"/>
                  <a:gd name="T45" fmla="*/ 3969 h 4447"/>
                  <a:gd name="T46" fmla="*/ 874 w 4537"/>
                  <a:gd name="T47" fmla="*/ 3998 h 4447"/>
                  <a:gd name="T48" fmla="*/ 914 w 4537"/>
                  <a:gd name="T49" fmla="*/ 3998 h 4447"/>
                  <a:gd name="T50" fmla="*/ 1510 w 4537"/>
                  <a:gd name="T51" fmla="*/ 3764 h 4447"/>
                  <a:gd name="T52" fmla="*/ 1698 w 4537"/>
                  <a:gd name="T53" fmla="*/ 3841 h 4447"/>
                  <a:gd name="T54" fmla="*/ 2040 w 4537"/>
                  <a:gd name="T55" fmla="*/ 4446 h 4447"/>
                  <a:gd name="T56" fmla="*/ 2517 w 4537"/>
                  <a:gd name="T57" fmla="*/ 4446 h 4447"/>
                  <a:gd name="T58" fmla="*/ 2843 w 4537"/>
                  <a:gd name="T59" fmla="*/ 3839 h 4447"/>
                  <a:gd name="T60" fmla="*/ 3032 w 4537"/>
                  <a:gd name="T61" fmla="*/ 3762 h 4447"/>
                  <a:gd name="T62" fmla="*/ 3637 w 4537"/>
                  <a:gd name="T63" fmla="*/ 3983 h 4447"/>
                  <a:gd name="T64" fmla="*/ 3682 w 4537"/>
                  <a:gd name="T65" fmla="*/ 3982 h 4447"/>
                  <a:gd name="T66" fmla="*/ 4048 w 4537"/>
                  <a:gd name="T67" fmla="*/ 3623 h 4447"/>
                  <a:gd name="T68" fmla="*/ 3841 w 4537"/>
                  <a:gd name="T69" fmla="*/ 2966 h 4447"/>
                  <a:gd name="T70" fmla="*/ 3917 w 4537"/>
                  <a:gd name="T71" fmla="*/ 2783 h 4447"/>
                  <a:gd name="T72" fmla="*/ 4537 w 4537"/>
                  <a:gd name="T73" fmla="*/ 2447 h 4447"/>
                  <a:gd name="T74" fmla="*/ 4537 w 4537"/>
                  <a:gd name="T75" fmla="*/ 1980 h 4447"/>
                  <a:gd name="T76" fmla="*/ 3915 w 4537"/>
                  <a:gd name="T77" fmla="*/ 1659 h 4447"/>
                  <a:gd name="T78" fmla="*/ 2268 w 4537"/>
                  <a:gd name="T79" fmla="*/ 3001 h 4447"/>
                  <a:gd name="T80" fmla="*/ 1475 w 4537"/>
                  <a:gd name="T81" fmla="*/ 2223 h 4447"/>
                  <a:gd name="T82" fmla="*/ 2268 w 4537"/>
                  <a:gd name="T83" fmla="*/ 1446 h 4447"/>
                  <a:gd name="T84" fmla="*/ 3061 w 4537"/>
                  <a:gd name="T85" fmla="*/ 2223 h 4447"/>
                  <a:gd name="T86" fmla="*/ 2268 w 4537"/>
                  <a:gd name="T87" fmla="*/ 3001 h 4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537" h="4447">
                    <a:moveTo>
                      <a:pt x="3915" y="1659"/>
                    </a:moveTo>
                    <a:lnTo>
                      <a:pt x="3838" y="1476"/>
                    </a:lnTo>
                    <a:cubicBezTo>
                      <a:pt x="4102" y="878"/>
                      <a:pt x="4085" y="860"/>
                      <a:pt x="4033" y="808"/>
                    </a:cubicBezTo>
                    <a:lnTo>
                      <a:pt x="3695" y="478"/>
                    </a:lnTo>
                    <a:lnTo>
                      <a:pt x="3662" y="450"/>
                    </a:lnTo>
                    <a:lnTo>
                      <a:pt x="3623" y="450"/>
                    </a:lnTo>
                    <a:cubicBezTo>
                      <a:pt x="3602" y="450"/>
                      <a:pt x="3540" y="450"/>
                      <a:pt x="3027" y="683"/>
                    </a:cubicBezTo>
                    <a:lnTo>
                      <a:pt x="2837" y="606"/>
                    </a:lnTo>
                    <a:cubicBezTo>
                      <a:pt x="2593" y="1"/>
                      <a:pt x="2568" y="1"/>
                      <a:pt x="2496" y="1"/>
                    </a:cubicBezTo>
                    <a:lnTo>
                      <a:pt x="2020" y="1"/>
                    </a:lnTo>
                    <a:cubicBezTo>
                      <a:pt x="1948" y="1"/>
                      <a:pt x="1920" y="0"/>
                      <a:pt x="1694" y="609"/>
                    </a:cubicBezTo>
                    <a:lnTo>
                      <a:pt x="1505" y="685"/>
                    </a:lnTo>
                    <a:cubicBezTo>
                      <a:pt x="1158" y="538"/>
                      <a:pt x="954" y="464"/>
                      <a:pt x="899" y="464"/>
                    </a:cubicBezTo>
                    <a:lnTo>
                      <a:pt x="854" y="466"/>
                    </a:lnTo>
                    <a:lnTo>
                      <a:pt x="491" y="822"/>
                    </a:lnTo>
                    <a:cubicBezTo>
                      <a:pt x="436" y="874"/>
                      <a:pt x="416" y="892"/>
                      <a:pt x="696" y="1481"/>
                    </a:cubicBezTo>
                    <a:lnTo>
                      <a:pt x="619" y="1664"/>
                    </a:lnTo>
                    <a:cubicBezTo>
                      <a:pt x="0" y="1903"/>
                      <a:pt x="0" y="1926"/>
                      <a:pt x="0" y="1999"/>
                    </a:cubicBezTo>
                    <a:lnTo>
                      <a:pt x="0" y="2467"/>
                    </a:lnTo>
                    <a:cubicBezTo>
                      <a:pt x="0" y="2540"/>
                      <a:pt x="0" y="2566"/>
                      <a:pt x="621" y="2789"/>
                    </a:cubicBezTo>
                    <a:lnTo>
                      <a:pt x="698" y="2971"/>
                    </a:lnTo>
                    <a:cubicBezTo>
                      <a:pt x="434" y="3569"/>
                      <a:pt x="451" y="3587"/>
                      <a:pt x="503" y="3638"/>
                    </a:cubicBezTo>
                    <a:lnTo>
                      <a:pt x="841" y="3969"/>
                    </a:lnTo>
                    <a:lnTo>
                      <a:pt x="874" y="3998"/>
                    </a:lnTo>
                    <a:lnTo>
                      <a:pt x="914" y="3998"/>
                    </a:lnTo>
                    <a:cubicBezTo>
                      <a:pt x="934" y="3998"/>
                      <a:pt x="995" y="3998"/>
                      <a:pt x="1510" y="3764"/>
                    </a:cubicBezTo>
                    <a:lnTo>
                      <a:pt x="1698" y="3841"/>
                    </a:lnTo>
                    <a:cubicBezTo>
                      <a:pt x="1943" y="4447"/>
                      <a:pt x="1968" y="4446"/>
                      <a:pt x="2040" y="4446"/>
                    </a:cubicBezTo>
                    <a:lnTo>
                      <a:pt x="2517" y="4446"/>
                    </a:lnTo>
                    <a:cubicBezTo>
                      <a:pt x="2589" y="4446"/>
                      <a:pt x="2615" y="4446"/>
                      <a:pt x="2843" y="3839"/>
                    </a:cubicBezTo>
                    <a:lnTo>
                      <a:pt x="3032" y="3762"/>
                    </a:lnTo>
                    <a:cubicBezTo>
                      <a:pt x="3379" y="3909"/>
                      <a:pt x="3582" y="3983"/>
                      <a:pt x="3637" y="3983"/>
                    </a:cubicBezTo>
                    <a:lnTo>
                      <a:pt x="3682" y="3982"/>
                    </a:lnTo>
                    <a:lnTo>
                      <a:pt x="4048" y="3623"/>
                    </a:lnTo>
                    <a:cubicBezTo>
                      <a:pt x="4101" y="3571"/>
                      <a:pt x="4119" y="3552"/>
                      <a:pt x="3841" y="2966"/>
                    </a:cubicBezTo>
                    <a:lnTo>
                      <a:pt x="3917" y="2783"/>
                    </a:lnTo>
                    <a:cubicBezTo>
                      <a:pt x="4537" y="2544"/>
                      <a:pt x="4537" y="2519"/>
                      <a:pt x="4537" y="2447"/>
                    </a:cubicBezTo>
                    <a:lnTo>
                      <a:pt x="4537" y="1980"/>
                    </a:lnTo>
                    <a:cubicBezTo>
                      <a:pt x="4537" y="1906"/>
                      <a:pt x="4537" y="1881"/>
                      <a:pt x="3915" y="1659"/>
                    </a:cubicBezTo>
                    <a:close/>
                    <a:moveTo>
                      <a:pt x="2268" y="3001"/>
                    </a:moveTo>
                    <a:cubicBezTo>
                      <a:pt x="1831" y="3001"/>
                      <a:pt x="1475" y="2652"/>
                      <a:pt x="1475" y="2223"/>
                    </a:cubicBezTo>
                    <a:cubicBezTo>
                      <a:pt x="1475" y="1794"/>
                      <a:pt x="1831" y="1446"/>
                      <a:pt x="2268" y="1446"/>
                    </a:cubicBezTo>
                    <a:cubicBezTo>
                      <a:pt x="2705" y="1446"/>
                      <a:pt x="3061" y="1795"/>
                      <a:pt x="3061" y="2223"/>
                    </a:cubicBezTo>
                    <a:cubicBezTo>
                      <a:pt x="3061" y="2652"/>
                      <a:pt x="2705" y="3001"/>
                      <a:pt x="2268" y="300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  <a:sym typeface="思源黑体 CN Regular" panose="020B0500000000000000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4723646"/>
      </p:ext>
    </p:extLst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483082" cy="523221"/>
            <a:chOff x="298798" y="435332"/>
            <a:chExt cx="3483082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29103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FA253B1-2937-D7E4-5C53-C172599945D1}"/>
              </a:ext>
            </a:extLst>
          </p:cNvPr>
          <p:cNvGrpSpPr/>
          <p:nvPr/>
        </p:nvGrpSpPr>
        <p:grpSpPr>
          <a:xfrm>
            <a:off x="899928" y="1495581"/>
            <a:ext cx="4767447" cy="1292662"/>
            <a:chOff x="890402" y="1533680"/>
            <a:chExt cx="4767447" cy="1292662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9C630F57-5E77-E246-CFBC-C3ED48BB186D}"/>
                </a:ext>
              </a:extLst>
            </p:cNvPr>
            <p:cNvGrpSpPr/>
            <p:nvPr/>
          </p:nvGrpSpPr>
          <p:grpSpPr>
            <a:xfrm>
              <a:off x="890402" y="1726243"/>
              <a:ext cx="903838" cy="903839"/>
              <a:chOff x="911424" y="1244624"/>
              <a:chExt cx="1084974" cy="1084975"/>
            </a:xfrm>
          </p:grpSpPr>
          <p:sp>
            <p:nvSpPr>
              <p:cNvPr id="11" name="Freeform: Shape 6">
                <a:extLst>
                  <a:ext uri="{FF2B5EF4-FFF2-40B4-BE49-F238E27FC236}">
                    <a16:creationId xmlns:a16="http://schemas.microsoft.com/office/drawing/2014/main" id="{1881CDC6-4EF5-8E6C-49F8-C4A90AA034C1}"/>
                  </a:ext>
                </a:extLst>
              </p:cNvPr>
              <p:cNvSpPr/>
              <p:nvPr/>
            </p:nvSpPr>
            <p:spPr bwMode="auto">
              <a:xfrm flipH="1">
                <a:off x="911424" y="124462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rgbClr val="13829B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9D3F8953-B1A0-E4FB-3DE8-72F6E458DB6D}"/>
                  </a:ext>
                </a:extLst>
              </p:cNvPr>
              <p:cNvSpPr txBox="1"/>
              <p:nvPr/>
            </p:nvSpPr>
            <p:spPr>
              <a:xfrm>
                <a:off x="997495" y="1340768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01</a:t>
                </a:r>
              </a:p>
            </p:txBody>
          </p:sp>
        </p:grp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0B14DD04-0BDE-4AD7-AC46-C5EE71043D67}"/>
                </a:ext>
              </a:extLst>
            </p:cNvPr>
            <p:cNvSpPr/>
            <p:nvPr/>
          </p:nvSpPr>
          <p:spPr>
            <a:xfrm>
              <a:off x="1865939" y="1533680"/>
              <a:ext cx="379191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Add title text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29E0AC-4456-6E06-1A4D-075DFB000F24}"/>
              </a:ext>
            </a:extLst>
          </p:cNvPr>
          <p:cNvGrpSpPr/>
          <p:nvPr/>
        </p:nvGrpSpPr>
        <p:grpSpPr>
          <a:xfrm>
            <a:off x="899928" y="2909788"/>
            <a:ext cx="4767447" cy="1292662"/>
            <a:chOff x="890402" y="2947887"/>
            <a:chExt cx="4767447" cy="12926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C8B36EC-B1ED-C6D6-7FD0-AB3422889217}"/>
                </a:ext>
              </a:extLst>
            </p:cNvPr>
            <p:cNvGrpSpPr/>
            <p:nvPr/>
          </p:nvGrpSpPr>
          <p:grpSpPr>
            <a:xfrm>
              <a:off x="890402" y="3236214"/>
              <a:ext cx="903838" cy="903839"/>
              <a:chOff x="911424" y="1244624"/>
              <a:chExt cx="1084974" cy="1084975"/>
            </a:xfrm>
          </p:grpSpPr>
          <p:sp>
            <p:nvSpPr>
              <p:cNvPr id="16" name="Freeform: Shape 6">
                <a:extLst>
                  <a:ext uri="{FF2B5EF4-FFF2-40B4-BE49-F238E27FC236}">
                    <a16:creationId xmlns:a16="http://schemas.microsoft.com/office/drawing/2014/main" id="{EF2D243B-2A19-C4A7-61FF-96D93428B627}"/>
                  </a:ext>
                </a:extLst>
              </p:cNvPr>
              <p:cNvSpPr/>
              <p:nvPr/>
            </p:nvSpPr>
            <p:spPr bwMode="auto">
              <a:xfrm flipH="1">
                <a:off x="911424" y="124462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4B2A9E59-DCC6-73E5-07F2-C0CF3302D641}"/>
                  </a:ext>
                </a:extLst>
              </p:cNvPr>
              <p:cNvSpPr txBox="1"/>
              <p:nvPr/>
            </p:nvSpPr>
            <p:spPr>
              <a:xfrm>
                <a:off x="997495" y="1340768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02</a:t>
                </a:r>
              </a:p>
            </p:txBody>
          </p:sp>
        </p:grpSp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id="{F29783E7-394A-21C5-3964-9A83FF1DBB46}"/>
                </a:ext>
              </a:extLst>
            </p:cNvPr>
            <p:cNvSpPr/>
            <p:nvPr/>
          </p:nvSpPr>
          <p:spPr>
            <a:xfrm>
              <a:off x="1865939" y="2947887"/>
              <a:ext cx="379191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Add title text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3A66180-87BC-27FA-B2E5-7C597F876144}"/>
              </a:ext>
            </a:extLst>
          </p:cNvPr>
          <p:cNvGrpSpPr/>
          <p:nvPr/>
        </p:nvGrpSpPr>
        <p:grpSpPr>
          <a:xfrm>
            <a:off x="899928" y="4323996"/>
            <a:ext cx="4767447" cy="1292662"/>
            <a:chOff x="890402" y="4362094"/>
            <a:chExt cx="4767447" cy="1292662"/>
          </a:xfrm>
        </p:grpSpPr>
        <p:grpSp>
          <p:nvGrpSpPr>
            <p:cNvPr id="19" name="Group 13">
              <a:extLst>
                <a:ext uri="{FF2B5EF4-FFF2-40B4-BE49-F238E27FC236}">
                  <a16:creationId xmlns:a16="http://schemas.microsoft.com/office/drawing/2014/main" id="{FA492F79-4401-8B6F-4950-AD43A9C67E3F}"/>
                </a:ext>
              </a:extLst>
            </p:cNvPr>
            <p:cNvGrpSpPr/>
            <p:nvPr/>
          </p:nvGrpSpPr>
          <p:grpSpPr>
            <a:xfrm>
              <a:off x="890402" y="4746186"/>
              <a:ext cx="903838" cy="903839"/>
              <a:chOff x="911424" y="1244624"/>
              <a:chExt cx="1084974" cy="1084975"/>
            </a:xfrm>
          </p:grpSpPr>
          <p:sp>
            <p:nvSpPr>
              <p:cNvPr id="21" name="Freeform: Shape 6">
                <a:extLst>
                  <a:ext uri="{FF2B5EF4-FFF2-40B4-BE49-F238E27FC236}">
                    <a16:creationId xmlns:a16="http://schemas.microsoft.com/office/drawing/2014/main" id="{D90F4779-20D8-E45E-1808-8FF769F26CA1}"/>
                  </a:ext>
                </a:extLst>
              </p:cNvPr>
              <p:cNvSpPr/>
              <p:nvPr/>
            </p:nvSpPr>
            <p:spPr bwMode="auto">
              <a:xfrm flipH="1">
                <a:off x="911424" y="124462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rgbClr val="13829B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22" name="TextBox 9">
                <a:extLst>
                  <a:ext uri="{FF2B5EF4-FFF2-40B4-BE49-F238E27FC236}">
                    <a16:creationId xmlns:a16="http://schemas.microsoft.com/office/drawing/2014/main" id="{99003AEC-1C79-9369-9E65-00DD022040A6}"/>
                  </a:ext>
                </a:extLst>
              </p:cNvPr>
              <p:cNvSpPr txBox="1"/>
              <p:nvPr/>
            </p:nvSpPr>
            <p:spPr>
              <a:xfrm>
                <a:off x="997495" y="1340768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03</a:t>
                </a:r>
              </a:p>
            </p:txBody>
          </p:sp>
        </p:grp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69F8A39A-CDD9-7298-C56A-538531DF4984}"/>
                </a:ext>
              </a:extLst>
            </p:cNvPr>
            <p:cNvSpPr/>
            <p:nvPr/>
          </p:nvSpPr>
          <p:spPr>
            <a:xfrm>
              <a:off x="1865939" y="4362094"/>
              <a:ext cx="379191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Add title text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6BB3FA6-85A7-3D45-3638-9EA08A76C3B6}"/>
              </a:ext>
            </a:extLst>
          </p:cNvPr>
          <p:cNvGrpSpPr/>
          <p:nvPr/>
        </p:nvGrpSpPr>
        <p:grpSpPr>
          <a:xfrm>
            <a:off x="6570478" y="1495581"/>
            <a:ext cx="5008300" cy="1292662"/>
            <a:chOff x="6560952" y="1533680"/>
            <a:chExt cx="5008300" cy="1292662"/>
          </a:xfrm>
        </p:grpSpPr>
        <p:grpSp>
          <p:nvGrpSpPr>
            <p:cNvPr id="24" name="Group 13">
              <a:extLst>
                <a:ext uri="{FF2B5EF4-FFF2-40B4-BE49-F238E27FC236}">
                  <a16:creationId xmlns:a16="http://schemas.microsoft.com/office/drawing/2014/main" id="{003B3508-E1FE-5B08-07A3-7209ADC49773}"/>
                </a:ext>
              </a:extLst>
            </p:cNvPr>
            <p:cNvGrpSpPr/>
            <p:nvPr/>
          </p:nvGrpSpPr>
          <p:grpSpPr>
            <a:xfrm>
              <a:off x="6560952" y="1726243"/>
              <a:ext cx="903838" cy="903839"/>
              <a:chOff x="911424" y="1244624"/>
              <a:chExt cx="1084974" cy="1084975"/>
            </a:xfrm>
          </p:grpSpPr>
          <p:sp>
            <p:nvSpPr>
              <p:cNvPr id="26" name="Freeform: Shape 6">
                <a:extLst>
                  <a:ext uri="{FF2B5EF4-FFF2-40B4-BE49-F238E27FC236}">
                    <a16:creationId xmlns:a16="http://schemas.microsoft.com/office/drawing/2014/main" id="{91863D8D-1BFC-44B9-AF8A-5B1C4EA786D6}"/>
                  </a:ext>
                </a:extLst>
              </p:cNvPr>
              <p:cNvSpPr/>
              <p:nvPr/>
            </p:nvSpPr>
            <p:spPr bwMode="auto">
              <a:xfrm flipH="1">
                <a:off x="911424" y="124462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rgbClr val="13829B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27" name="TextBox 9">
                <a:extLst>
                  <a:ext uri="{FF2B5EF4-FFF2-40B4-BE49-F238E27FC236}">
                    <a16:creationId xmlns:a16="http://schemas.microsoft.com/office/drawing/2014/main" id="{8D048AD9-49D3-48A2-DED6-79E5FB047074}"/>
                  </a:ext>
                </a:extLst>
              </p:cNvPr>
              <p:cNvSpPr txBox="1"/>
              <p:nvPr/>
            </p:nvSpPr>
            <p:spPr>
              <a:xfrm>
                <a:off x="997495" y="1340768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04</a:t>
                </a:r>
              </a:p>
            </p:txBody>
          </p:sp>
        </p:grp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49BD3D63-F0F0-68E0-7BED-111585124249}"/>
                </a:ext>
              </a:extLst>
            </p:cNvPr>
            <p:cNvSpPr/>
            <p:nvPr/>
          </p:nvSpPr>
          <p:spPr>
            <a:xfrm>
              <a:off x="7777343" y="1533680"/>
              <a:ext cx="3791909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Add title text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9BD2F87-1A9E-7755-5C71-EDAAFBE9044F}"/>
              </a:ext>
            </a:extLst>
          </p:cNvPr>
          <p:cNvGrpSpPr/>
          <p:nvPr/>
        </p:nvGrpSpPr>
        <p:grpSpPr>
          <a:xfrm>
            <a:off x="6570478" y="2909788"/>
            <a:ext cx="5008300" cy="1292662"/>
            <a:chOff x="6560952" y="2947887"/>
            <a:chExt cx="5008300" cy="1292662"/>
          </a:xfrm>
        </p:grpSpPr>
        <p:grpSp>
          <p:nvGrpSpPr>
            <p:cNvPr id="29" name="Group 13">
              <a:extLst>
                <a:ext uri="{FF2B5EF4-FFF2-40B4-BE49-F238E27FC236}">
                  <a16:creationId xmlns:a16="http://schemas.microsoft.com/office/drawing/2014/main" id="{0651A238-3A0F-83F2-0594-6DCA83C5BDA4}"/>
                </a:ext>
              </a:extLst>
            </p:cNvPr>
            <p:cNvGrpSpPr/>
            <p:nvPr/>
          </p:nvGrpSpPr>
          <p:grpSpPr>
            <a:xfrm>
              <a:off x="6560952" y="3236214"/>
              <a:ext cx="903838" cy="903839"/>
              <a:chOff x="911424" y="1244624"/>
              <a:chExt cx="1084974" cy="1084975"/>
            </a:xfrm>
          </p:grpSpPr>
          <p:sp>
            <p:nvSpPr>
              <p:cNvPr id="31" name="Freeform: Shape 6">
                <a:extLst>
                  <a:ext uri="{FF2B5EF4-FFF2-40B4-BE49-F238E27FC236}">
                    <a16:creationId xmlns:a16="http://schemas.microsoft.com/office/drawing/2014/main" id="{9350C12F-96A3-F709-51D2-231421766402}"/>
                  </a:ext>
                </a:extLst>
              </p:cNvPr>
              <p:cNvSpPr/>
              <p:nvPr/>
            </p:nvSpPr>
            <p:spPr bwMode="auto">
              <a:xfrm flipH="1">
                <a:off x="911424" y="124462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1BB0C5FE-2752-A32D-AAC7-AAA4F3767A00}"/>
                  </a:ext>
                </a:extLst>
              </p:cNvPr>
              <p:cNvSpPr txBox="1"/>
              <p:nvPr/>
            </p:nvSpPr>
            <p:spPr>
              <a:xfrm>
                <a:off x="997495" y="1340768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05</a:t>
                </a:r>
              </a:p>
            </p:txBody>
          </p:sp>
        </p:grp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D75790F4-A37C-5381-2276-F57EE10A8130}"/>
                </a:ext>
              </a:extLst>
            </p:cNvPr>
            <p:cNvSpPr/>
            <p:nvPr/>
          </p:nvSpPr>
          <p:spPr>
            <a:xfrm>
              <a:off x="7777343" y="2947887"/>
              <a:ext cx="3791909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Add title text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2842720-6DF8-E484-DC63-EEC5C0AD211A}"/>
              </a:ext>
            </a:extLst>
          </p:cNvPr>
          <p:cNvGrpSpPr/>
          <p:nvPr/>
        </p:nvGrpSpPr>
        <p:grpSpPr>
          <a:xfrm>
            <a:off x="6570478" y="4323996"/>
            <a:ext cx="5008300" cy="1292662"/>
            <a:chOff x="6560952" y="4362094"/>
            <a:chExt cx="5008300" cy="1292662"/>
          </a:xfrm>
        </p:grpSpPr>
        <p:grpSp>
          <p:nvGrpSpPr>
            <p:cNvPr id="34" name="Group 13">
              <a:extLst>
                <a:ext uri="{FF2B5EF4-FFF2-40B4-BE49-F238E27FC236}">
                  <a16:creationId xmlns:a16="http://schemas.microsoft.com/office/drawing/2014/main" id="{14781966-4C63-1335-43F6-8175FA4420CD}"/>
                </a:ext>
              </a:extLst>
            </p:cNvPr>
            <p:cNvGrpSpPr/>
            <p:nvPr/>
          </p:nvGrpSpPr>
          <p:grpSpPr>
            <a:xfrm>
              <a:off x="6560952" y="4746186"/>
              <a:ext cx="903838" cy="903839"/>
              <a:chOff x="911424" y="1244624"/>
              <a:chExt cx="1084974" cy="1084975"/>
            </a:xfrm>
          </p:grpSpPr>
          <p:sp>
            <p:nvSpPr>
              <p:cNvPr id="36" name="Freeform: Shape 6">
                <a:extLst>
                  <a:ext uri="{FF2B5EF4-FFF2-40B4-BE49-F238E27FC236}">
                    <a16:creationId xmlns:a16="http://schemas.microsoft.com/office/drawing/2014/main" id="{7993C3D5-E91F-53DE-803B-B233F12862EA}"/>
                  </a:ext>
                </a:extLst>
              </p:cNvPr>
              <p:cNvSpPr/>
              <p:nvPr/>
            </p:nvSpPr>
            <p:spPr bwMode="auto">
              <a:xfrm flipH="1">
                <a:off x="911424" y="124462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rgbClr val="13829B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7" name="TextBox 9">
                <a:extLst>
                  <a:ext uri="{FF2B5EF4-FFF2-40B4-BE49-F238E27FC236}">
                    <a16:creationId xmlns:a16="http://schemas.microsoft.com/office/drawing/2014/main" id="{078AD3AF-7875-93D3-CE1C-3D4CBEC21C7C}"/>
                  </a:ext>
                </a:extLst>
              </p:cNvPr>
              <p:cNvSpPr txBox="1"/>
              <p:nvPr/>
            </p:nvSpPr>
            <p:spPr>
              <a:xfrm>
                <a:off x="997495" y="1340768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06</a:t>
                </a:r>
              </a:p>
            </p:txBody>
          </p:sp>
        </p:grp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15A59D21-683C-8407-CE62-CE8740C6AC6E}"/>
                </a:ext>
              </a:extLst>
            </p:cNvPr>
            <p:cNvSpPr/>
            <p:nvPr/>
          </p:nvSpPr>
          <p:spPr>
            <a:xfrm>
              <a:off x="7777343" y="4362094"/>
              <a:ext cx="3791909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Add title text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311270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428328" cy="523221"/>
            <a:chOff x="298798" y="435332"/>
            <a:chExt cx="3428328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28555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367E797-A34D-F570-1C39-5DA6CE837F85}"/>
              </a:ext>
            </a:extLst>
          </p:cNvPr>
          <p:cNvGrpSpPr/>
          <p:nvPr/>
        </p:nvGrpSpPr>
        <p:grpSpPr>
          <a:xfrm>
            <a:off x="614531" y="1480187"/>
            <a:ext cx="2509644" cy="4425318"/>
            <a:chOff x="890755" y="1356361"/>
            <a:chExt cx="2509644" cy="4425318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13A652E-33F4-EEA2-C159-EED7B42A7981}"/>
                </a:ext>
              </a:extLst>
            </p:cNvPr>
            <p:cNvGrpSpPr/>
            <p:nvPr/>
          </p:nvGrpSpPr>
          <p:grpSpPr>
            <a:xfrm>
              <a:off x="890755" y="1356361"/>
              <a:ext cx="2509644" cy="4425318"/>
              <a:chOff x="890755" y="1356361"/>
              <a:chExt cx="2509644" cy="4425318"/>
            </a:xfrm>
          </p:grpSpPr>
          <p:sp>
            <p:nvSpPr>
              <p:cNvPr id="29" name="箭头: 五边形 28">
                <a:extLst>
                  <a:ext uri="{FF2B5EF4-FFF2-40B4-BE49-F238E27FC236}">
                    <a16:creationId xmlns:a16="http://schemas.microsoft.com/office/drawing/2014/main" id="{C8CA6CEA-5832-BFCA-4D9E-7795A9F18D8A}"/>
                  </a:ext>
                </a:extLst>
              </p:cNvPr>
              <p:cNvSpPr/>
              <p:nvPr/>
            </p:nvSpPr>
            <p:spPr>
              <a:xfrm rot="5400000">
                <a:off x="-67082" y="2314198"/>
                <a:ext cx="4425318" cy="2509644"/>
              </a:xfrm>
              <a:prstGeom prst="homePlate">
                <a:avLst>
                  <a:gd name="adj" fmla="val 39112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tl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黑体 CN Regular"/>
                  <a:cs typeface="+mn-cs"/>
                </a:endParaRPr>
              </a:p>
            </p:txBody>
          </p: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A45F82AD-5B57-2056-ACEF-CF617C409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755" y="1360697"/>
                <a:ext cx="2509644" cy="0"/>
              </a:xfrm>
              <a:prstGeom prst="line">
                <a:avLst/>
              </a:prstGeom>
              <a:noFill/>
              <a:ln w="63500" cap="flat" cmpd="sng" algn="ctr">
                <a:solidFill>
                  <a:srgbClr val="13829B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A9F29440-5925-87C9-1E45-A3FE75000188}"/>
                  </a:ext>
                </a:extLst>
              </p:cNvPr>
              <p:cNvGrpSpPr/>
              <p:nvPr/>
            </p:nvGrpSpPr>
            <p:grpSpPr>
              <a:xfrm>
                <a:off x="1469598" y="1606928"/>
                <a:ext cx="1351958" cy="1351958"/>
                <a:chOff x="1343953" y="1606928"/>
                <a:chExt cx="1603248" cy="1603248"/>
              </a:xfrm>
            </p:grpSpPr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5C64AE09-DBE8-0988-CCF6-ECFBA22C5ADB}"/>
                    </a:ext>
                  </a:extLst>
                </p:cNvPr>
                <p:cNvGrpSpPr/>
                <p:nvPr/>
              </p:nvGrpSpPr>
              <p:grpSpPr>
                <a:xfrm>
                  <a:off x="1343953" y="1606928"/>
                  <a:ext cx="1603248" cy="1603248"/>
                  <a:chOff x="1327911" y="1667053"/>
                  <a:chExt cx="1603248" cy="1603248"/>
                </a:xfrm>
              </p:grpSpPr>
              <p:sp>
                <p:nvSpPr>
                  <p:cNvPr id="34" name="椭圆 33">
                    <a:extLst>
                      <a:ext uri="{FF2B5EF4-FFF2-40B4-BE49-F238E27FC236}">
                        <a16:creationId xmlns:a16="http://schemas.microsoft.com/office/drawing/2014/main" id="{AEF68A94-DE1A-B8EC-B13F-87B86C7B416C}"/>
                      </a:ext>
                    </a:extLst>
                  </p:cNvPr>
                  <p:cNvSpPr/>
                  <p:nvPr/>
                </p:nvSpPr>
                <p:spPr>
                  <a:xfrm>
                    <a:off x="1581711" y="1920853"/>
                    <a:ext cx="1095648" cy="1095648"/>
                  </a:xfrm>
                  <a:prstGeom prst="ellipse">
                    <a:avLst/>
                  </a:prstGeom>
                  <a:solidFill>
                    <a:srgbClr val="13829B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368300" dist="127000" dir="2400000" sx="98000" sy="98000" algn="tl" rotWithShape="0">
                      <a:srgbClr val="F7DFBF">
                        <a:alpha val="40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5" name="椭圆 34">
                    <a:extLst>
                      <a:ext uri="{FF2B5EF4-FFF2-40B4-BE49-F238E27FC236}">
                        <a16:creationId xmlns:a16="http://schemas.microsoft.com/office/drawing/2014/main" id="{403D5FDF-C3D9-0E01-E9C2-DBA641C6FD74}"/>
                      </a:ext>
                    </a:extLst>
                  </p:cNvPr>
                  <p:cNvSpPr/>
                  <p:nvPr/>
                </p:nvSpPr>
                <p:spPr>
                  <a:xfrm rot="5680615">
                    <a:off x="1490470" y="1829612"/>
                    <a:ext cx="1278130" cy="1278130"/>
                  </a:xfrm>
                  <a:prstGeom prst="ellipse">
                    <a:avLst/>
                  </a:prstGeom>
                  <a:noFill/>
                  <a:ln w="22225" cap="flat" cmpd="sng" algn="ctr">
                    <a:gradFill flip="none" rotWithShape="1">
                      <a:gsLst>
                        <a:gs pos="0">
                          <a:srgbClr val="13829B"/>
                        </a:gs>
                        <a:gs pos="100000">
                          <a:srgbClr val="13829B">
                            <a:alpha val="0"/>
                          </a:srgbClr>
                        </a:gs>
                      </a:gsLst>
                      <a:lin ang="2700000" scaled="1"/>
                      <a:tileRect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6" name="弧形 35">
                    <a:extLst>
                      <a:ext uri="{FF2B5EF4-FFF2-40B4-BE49-F238E27FC236}">
                        <a16:creationId xmlns:a16="http://schemas.microsoft.com/office/drawing/2014/main" id="{58A6479E-AA79-8A12-AD86-362E8C6F36F5}"/>
                      </a:ext>
                    </a:extLst>
                  </p:cNvPr>
                  <p:cNvSpPr/>
                  <p:nvPr/>
                </p:nvSpPr>
                <p:spPr>
                  <a:xfrm rot="7609396">
                    <a:off x="1327911" y="1667053"/>
                    <a:ext cx="1603248" cy="1603248"/>
                  </a:xfrm>
                  <a:prstGeom prst="arc">
                    <a:avLst>
                      <a:gd name="adj1" fmla="val 17154829"/>
                      <a:gd name="adj2" fmla="val 8729259"/>
                    </a:avLst>
                  </a:prstGeom>
                  <a:noFill/>
                  <a:ln w="6350" cap="flat" cmpd="sng" algn="ctr">
                    <a:gradFill>
                      <a:gsLst>
                        <a:gs pos="0">
                          <a:srgbClr val="13829B">
                            <a:alpha val="20000"/>
                          </a:srgbClr>
                        </a:gs>
                        <a:gs pos="100000">
                          <a:srgbClr val="13829B"/>
                        </a:gs>
                      </a:gsLst>
                      <a:lin ang="5400000" scaled="1"/>
                    </a:gradFill>
                    <a:prstDash val="sysDash"/>
                    <a:round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黑体 CN Regular"/>
                      <a:cs typeface="+mn-cs"/>
                    </a:endParaRPr>
                  </a:p>
                </p:txBody>
              </p:sp>
            </p:grpSp>
            <p:pic>
              <p:nvPicPr>
                <p:cNvPr id="33" name="图形 32">
                  <a:extLst>
                    <a:ext uri="{FF2B5EF4-FFF2-40B4-BE49-F238E27FC236}">
                      <a16:creationId xmlns:a16="http://schemas.microsoft.com/office/drawing/2014/main" id="{86408B3B-DCCE-CD6C-773B-16FAAEE767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0568" y="2182619"/>
                  <a:ext cx="451866" cy="451866"/>
                </a:xfrm>
                <a:prstGeom prst="rect">
                  <a:avLst/>
                </a:prstGeom>
              </p:spPr>
            </p:pic>
          </p:grp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92EC1AF-F707-D67D-6A82-2527AE09145B}"/>
                </a:ext>
              </a:extLst>
            </p:cNvPr>
            <p:cNvSpPr txBox="1"/>
            <p:nvPr/>
          </p:nvSpPr>
          <p:spPr>
            <a:xfrm>
              <a:off x="963846" y="3034277"/>
              <a:ext cx="2363465" cy="1618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72F8B2B-DCF8-5E65-AEE5-8542D98D88A8}"/>
              </a:ext>
            </a:extLst>
          </p:cNvPr>
          <p:cNvGrpSpPr/>
          <p:nvPr/>
        </p:nvGrpSpPr>
        <p:grpSpPr>
          <a:xfrm>
            <a:off x="3429233" y="1480187"/>
            <a:ext cx="2509644" cy="4425318"/>
            <a:chOff x="3546707" y="1356361"/>
            <a:chExt cx="2509644" cy="4425318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9E4FB00-24C7-07D1-9C2C-2E5FDFFAACE9}"/>
                </a:ext>
              </a:extLst>
            </p:cNvPr>
            <p:cNvGrpSpPr/>
            <p:nvPr/>
          </p:nvGrpSpPr>
          <p:grpSpPr>
            <a:xfrm>
              <a:off x="3546707" y="1356361"/>
              <a:ext cx="2509644" cy="4425318"/>
              <a:chOff x="3546707" y="1356361"/>
              <a:chExt cx="2509644" cy="4425318"/>
            </a:xfrm>
          </p:grpSpPr>
          <p:sp>
            <p:nvSpPr>
              <p:cNvPr id="40" name="箭头: 五边形 39">
                <a:extLst>
                  <a:ext uri="{FF2B5EF4-FFF2-40B4-BE49-F238E27FC236}">
                    <a16:creationId xmlns:a16="http://schemas.microsoft.com/office/drawing/2014/main" id="{83B6C7BC-E4B3-57D9-AF03-93AABA03D018}"/>
                  </a:ext>
                </a:extLst>
              </p:cNvPr>
              <p:cNvSpPr/>
              <p:nvPr/>
            </p:nvSpPr>
            <p:spPr>
              <a:xfrm rot="5400000">
                <a:off x="2588870" y="2314198"/>
                <a:ext cx="4425318" cy="2509644"/>
              </a:xfrm>
              <a:prstGeom prst="homePlate">
                <a:avLst>
                  <a:gd name="adj" fmla="val 39112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tl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黑体 CN Regular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E3A7D638-F0F0-0CD4-6E8F-EA150BD34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6707" y="1360697"/>
                <a:ext cx="2509644" cy="0"/>
              </a:xfrm>
              <a:prstGeom prst="line">
                <a:avLst/>
              </a:prstGeom>
              <a:noFill/>
              <a:ln w="635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A636CB9C-80E6-3D7C-9655-4783B4CC8056}"/>
                  </a:ext>
                </a:extLst>
              </p:cNvPr>
              <p:cNvGrpSpPr/>
              <p:nvPr/>
            </p:nvGrpSpPr>
            <p:grpSpPr>
              <a:xfrm>
                <a:off x="4125550" y="1606928"/>
                <a:ext cx="1351958" cy="1351958"/>
                <a:chOff x="3999905" y="1606928"/>
                <a:chExt cx="1603248" cy="1603248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285ED7E2-1AF5-73D6-6D96-A62C2BB89423}"/>
                    </a:ext>
                  </a:extLst>
                </p:cNvPr>
                <p:cNvGrpSpPr/>
                <p:nvPr/>
              </p:nvGrpSpPr>
              <p:grpSpPr>
                <a:xfrm>
                  <a:off x="3999905" y="1606928"/>
                  <a:ext cx="1603248" cy="1603248"/>
                  <a:chOff x="3983863" y="1667053"/>
                  <a:chExt cx="1603248" cy="1603248"/>
                </a:xfrm>
              </p:grpSpPr>
              <p:sp>
                <p:nvSpPr>
                  <p:cNvPr id="45" name="椭圆 44">
                    <a:extLst>
                      <a:ext uri="{FF2B5EF4-FFF2-40B4-BE49-F238E27FC236}">
                        <a16:creationId xmlns:a16="http://schemas.microsoft.com/office/drawing/2014/main" id="{9079E142-C9EC-746E-36A1-3CAC3D3284DD}"/>
                      </a:ext>
                    </a:extLst>
                  </p:cNvPr>
                  <p:cNvSpPr/>
                  <p:nvPr/>
                </p:nvSpPr>
                <p:spPr>
                  <a:xfrm>
                    <a:off x="4237663" y="1920853"/>
                    <a:ext cx="1095648" cy="1095648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368300" dist="127000" dir="2400000" sx="98000" sy="98000" algn="tl" rotWithShape="0">
                      <a:srgbClr val="F7DFBF">
                        <a:alpha val="40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46" name="椭圆 45">
                    <a:extLst>
                      <a:ext uri="{FF2B5EF4-FFF2-40B4-BE49-F238E27FC236}">
                        <a16:creationId xmlns:a16="http://schemas.microsoft.com/office/drawing/2014/main" id="{1D386F23-6387-144F-68C1-28DAC9ED0FD5}"/>
                      </a:ext>
                    </a:extLst>
                  </p:cNvPr>
                  <p:cNvSpPr/>
                  <p:nvPr/>
                </p:nvSpPr>
                <p:spPr>
                  <a:xfrm rot="10107573">
                    <a:off x="4146422" y="1829612"/>
                    <a:ext cx="1278130" cy="1278130"/>
                  </a:xfrm>
                  <a:prstGeom prst="ellipse">
                    <a:avLst/>
                  </a:prstGeom>
                  <a:noFill/>
                  <a:ln w="22225" cap="flat" cmpd="sng" algn="ctr">
                    <a:gradFill flip="none" rotWithShape="1">
                      <a:gsLst>
                        <a:gs pos="0">
                          <a:srgbClr val="F2C992"/>
                        </a:gs>
                        <a:gs pos="100000">
                          <a:srgbClr val="FBEEDB">
                            <a:alpha val="0"/>
                          </a:srgbClr>
                        </a:gs>
                      </a:gsLst>
                      <a:lin ang="2700000" scaled="1"/>
                      <a:tileRect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47" name="弧形 46">
                    <a:extLst>
                      <a:ext uri="{FF2B5EF4-FFF2-40B4-BE49-F238E27FC236}">
                        <a16:creationId xmlns:a16="http://schemas.microsoft.com/office/drawing/2014/main" id="{B691ABBE-C134-3A95-E43E-9B6BA98875A0}"/>
                      </a:ext>
                    </a:extLst>
                  </p:cNvPr>
                  <p:cNvSpPr/>
                  <p:nvPr/>
                </p:nvSpPr>
                <p:spPr>
                  <a:xfrm rot="12487095">
                    <a:off x="3983863" y="1667053"/>
                    <a:ext cx="1603248" cy="1603248"/>
                  </a:xfrm>
                  <a:prstGeom prst="arc">
                    <a:avLst>
                      <a:gd name="adj1" fmla="val 17154829"/>
                      <a:gd name="adj2" fmla="val 8729259"/>
                    </a:avLst>
                  </a:prstGeom>
                  <a:noFill/>
                  <a:ln w="6350" cap="flat" cmpd="sng" algn="ctr">
                    <a:gradFill>
                      <a:gsLst>
                        <a:gs pos="0">
                          <a:srgbClr val="1C2F5A">
                            <a:lumMod val="20000"/>
                            <a:lumOff val="80000"/>
                            <a:alpha val="0"/>
                          </a:srgbClr>
                        </a:gs>
                        <a:gs pos="100000">
                          <a:srgbClr val="F2C992"/>
                        </a:gs>
                      </a:gsLst>
                      <a:lin ang="5400000" scaled="1"/>
                    </a:gradFill>
                    <a:prstDash val="sysDash"/>
                    <a:round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黑体 CN Regular"/>
                      <a:cs typeface="+mn-cs"/>
                    </a:endParaRPr>
                  </a:p>
                </p:txBody>
              </p:sp>
            </p:grpSp>
            <p:pic>
              <p:nvPicPr>
                <p:cNvPr id="44" name="图形 43">
                  <a:extLst>
                    <a:ext uri="{FF2B5EF4-FFF2-40B4-BE49-F238E27FC236}">
                      <a16:creationId xmlns:a16="http://schemas.microsoft.com/office/drawing/2014/main" id="{B818CA32-60EA-CB0B-0213-B59325DD3E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5596" y="2182619"/>
                  <a:ext cx="451866" cy="451866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261420F2-9E1E-EF05-6630-39BA1B6591C4}"/>
                </a:ext>
              </a:extLst>
            </p:cNvPr>
            <p:cNvSpPr txBox="1"/>
            <p:nvPr/>
          </p:nvSpPr>
          <p:spPr>
            <a:xfrm>
              <a:off x="3619798" y="3034277"/>
              <a:ext cx="2363465" cy="1618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4FEEDCC-3C1E-D942-C53C-B7EA420E8343}"/>
              </a:ext>
            </a:extLst>
          </p:cNvPr>
          <p:cNvGrpSpPr/>
          <p:nvPr/>
        </p:nvGrpSpPr>
        <p:grpSpPr>
          <a:xfrm>
            <a:off x="6243935" y="1480187"/>
            <a:ext cx="2509644" cy="4425318"/>
            <a:chOff x="6202659" y="1356361"/>
            <a:chExt cx="2509644" cy="4425318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1CA22F01-C39F-13E7-D664-8D8F32E86F73}"/>
                </a:ext>
              </a:extLst>
            </p:cNvPr>
            <p:cNvGrpSpPr/>
            <p:nvPr/>
          </p:nvGrpSpPr>
          <p:grpSpPr>
            <a:xfrm>
              <a:off x="6202659" y="1356361"/>
              <a:ext cx="2509644" cy="4425318"/>
              <a:chOff x="6202659" y="1356361"/>
              <a:chExt cx="2509644" cy="4425318"/>
            </a:xfrm>
          </p:grpSpPr>
          <p:sp>
            <p:nvSpPr>
              <p:cNvPr id="51" name="箭头: 五边形 50">
                <a:extLst>
                  <a:ext uri="{FF2B5EF4-FFF2-40B4-BE49-F238E27FC236}">
                    <a16:creationId xmlns:a16="http://schemas.microsoft.com/office/drawing/2014/main" id="{36ACF5B6-E954-4178-0AB8-94BC1D1E7F38}"/>
                  </a:ext>
                </a:extLst>
              </p:cNvPr>
              <p:cNvSpPr/>
              <p:nvPr/>
            </p:nvSpPr>
            <p:spPr>
              <a:xfrm rot="5400000">
                <a:off x="5244822" y="2314198"/>
                <a:ext cx="4425318" cy="2509644"/>
              </a:xfrm>
              <a:prstGeom prst="homePlate">
                <a:avLst>
                  <a:gd name="adj" fmla="val 39112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tl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黑体 CN Regular"/>
                  <a:cs typeface="+mn-cs"/>
                </a:endParaRPr>
              </a:p>
            </p:txBody>
          </p: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0D77C6E2-B9BA-2167-14DD-C3374FA038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2659" y="1360697"/>
                <a:ext cx="2509644" cy="0"/>
              </a:xfrm>
              <a:prstGeom prst="line">
                <a:avLst/>
              </a:prstGeom>
              <a:noFill/>
              <a:ln w="63500" cap="flat" cmpd="sng" algn="ctr">
                <a:solidFill>
                  <a:srgbClr val="13829B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507FF023-EC39-084B-3938-EB2689CE143E}"/>
                  </a:ext>
                </a:extLst>
              </p:cNvPr>
              <p:cNvGrpSpPr/>
              <p:nvPr/>
            </p:nvGrpSpPr>
            <p:grpSpPr>
              <a:xfrm>
                <a:off x="6781502" y="1606928"/>
                <a:ext cx="1351958" cy="1351958"/>
                <a:chOff x="6655857" y="1606928"/>
                <a:chExt cx="1603248" cy="1603248"/>
              </a:xfrm>
            </p:grpSpPr>
            <p:grpSp>
              <p:nvGrpSpPr>
                <p:cNvPr id="54" name="组合 53">
                  <a:extLst>
                    <a:ext uri="{FF2B5EF4-FFF2-40B4-BE49-F238E27FC236}">
                      <a16:creationId xmlns:a16="http://schemas.microsoft.com/office/drawing/2014/main" id="{3A99E504-03E5-6FB1-0E04-C47A7CA74EB6}"/>
                    </a:ext>
                  </a:extLst>
                </p:cNvPr>
                <p:cNvGrpSpPr/>
                <p:nvPr/>
              </p:nvGrpSpPr>
              <p:grpSpPr>
                <a:xfrm>
                  <a:off x="6655857" y="1606928"/>
                  <a:ext cx="1603248" cy="1603248"/>
                  <a:chOff x="6639815" y="1667053"/>
                  <a:chExt cx="1603248" cy="1603248"/>
                </a:xfrm>
              </p:grpSpPr>
              <p:sp>
                <p:nvSpPr>
                  <p:cNvPr id="56" name="椭圆 55">
                    <a:extLst>
                      <a:ext uri="{FF2B5EF4-FFF2-40B4-BE49-F238E27FC236}">
                        <a16:creationId xmlns:a16="http://schemas.microsoft.com/office/drawing/2014/main" id="{9B4F9AEF-6E80-C1DD-9FD8-8FD50005E346}"/>
                      </a:ext>
                    </a:extLst>
                  </p:cNvPr>
                  <p:cNvSpPr/>
                  <p:nvPr/>
                </p:nvSpPr>
                <p:spPr>
                  <a:xfrm>
                    <a:off x="6893615" y="1920853"/>
                    <a:ext cx="1095648" cy="1095648"/>
                  </a:xfrm>
                  <a:prstGeom prst="ellipse">
                    <a:avLst/>
                  </a:prstGeom>
                  <a:solidFill>
                    <a:srgbClr val="13829B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368300" dist="127000" dir="2400000" sx="98000" sy="98000" algn="tl" rotWithShape="0">
                      <a:srgbClr val="F7DFBF">
                        <a:alpha val="40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57" name="椭圆 56">
                    <a:extLst>
                      <a:ext uri="{FF2B5EF4-FFF2-40B4-BE49-F238E27FC236}">
                        <a16:creationId xmlns:a16="http://schemas.microsoft.com/office/drawing/2014/main" id="{C8F881D7-219F-882B-6A9E-CE1C8B938277}"/>
                      </a:ext>
                    </a:extLst>
                  </p:cNvPr>
                  <p:cNvSpPr/>
                  <p:nvPr/>
                </p:nvSpPr>
                <p:spPr>
                  <a:xfrm rot="12952556">
                    <a:off x="6802374" y="1829612"/>
                    <a:ext cx="1278130" cy="1278130"/>
                  </a:xfrm>
                  <a:prstGeom prst="ellipse">
                    <a:avLst/>
                  </a:prstGeom>
                  <a:noFill/>
                  <a:ln w="22225" cap="flat" cmpd="sng" algn="ctr">
                    <a:gradFill flip="none" rotWithShape="1">
                      <a:gsLst>
                        <a:gs pos="0">
                          <a:srgbClr val="13829B"/>
                        </a:gs>
                        <a:gs pos="100000">
                          <a:srgbClr val="13829B">
                            <a:alpha val="0"/>
                          </a:srgbClr>
                        </a:gs>
                      </a:gsLst>
                      <a:lin ang="2700000" scaled="1"/>
                      <a:tileRect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58" name="弧形 57">
                    <a:extLst>
                      <a:ext uri="{FF2B5EF4-FFF2-40B4-BE49-F238E27FC236}">
                        <a16:creationId xmlns:a16="http://schemas.microsoft.com/office/drawing/2014/main" id="{3ED102FE-00A7-A54B-484D-DAC3145624EC}"/>
                      </a:ext>
                    </a:extLst>
                  </p:cNvPr>
                  <p:cNvSpPr/>
                  <p:nvPr/>
                </p:nvSpPr>
                <p:spPr>
                  <a:xfrm rot="16615140">
                    <a:off x="6639815" y="1667053"/>
                    <a:ext cx="1603248" cy="1603248"/>
                  </a:xfrm>
                  <a:prstGeom prst="arc">
                    <a:avLst>
                      <a:gd name="adj1" fmla="val 17154829"/>
                      <a:gd name="adj2" fmla="val 8729259"/>
                    </a:avLst>
                  </a:prstGeom>
                  <a:noFill/>
                  <a:ln w="6350" cap="flat" cmpd="sng" algn="ctr">
                    <a:gradFill>
                      <a:gsLst>
                        <a:gs pos="0">
                          <a:srgbClr val="13829B">
                            <a:alpha val="0"/>
                          </a:srgbClr>
                        </a:gs>
                        <a:gs pos="100000">
                          <a:srgbClr val="13829B"/>
                        </a:gs>
                      </a:gsLst>
                      <a:lin ang="5400000" scaled="1"/>
                    </a:gradFill>
                    <a:prstDash val="sysDash"/>
                    <a:round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黑体 CN Regular"/>
                      <a:cs typeface="+mn-cs"/>
                    </a:endParaRPr>
                  </a:p>
                </p:txBody>
              </p:sp>
            </p:grpSp>
            <p:pic>
              <p:nvPicPr>
                <p:cNvPr id="55" name="图形 54">
                  <a:extLst>
                    <a:ext uri="{FF2B5EF4-FFF2-40B4-BE49-F238E27FC236}">
                      <a16:creationId xmlns:a16="http://schemas.microsoft.com/office/drawing/2014/main" id="{0E8BCF68-A9A0-4203-64EE-41F4EF4A81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22473" y="2185432"/>
                  <a:ext cx="446240" cy="446240"/>
                </a:xfrm>
                <a:prstGeom prst="rect">
                  <a:avLst/>
                </a:prstGeom>
              </p:spPr>
            </p:pic>
          </p:grp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EEF05F0-CB2F-7C8B-3007-8C491FB20907}"/>
                </a:ext>
              </a:extLst>
            </p:cNvPr>
            <p:cNvSpPr txBox="1"/>
            <p:nvPr/>
          </p:nvSpPr>
          <p:spPr>
            <a:xfrm>
              <a:off x="6275750" y="3034277"/>
              <a:ext cx="2363465" cy="1618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0E11919B-E8C2-E303-E158-3A7B616CA99F}"/>
              </a:ext>
            </a:extLst>
          </p:cNvPr>
          <p:cNvGrpSpPr/>
          <p:nvPr/>
        </p:nvGrpSpPr>
        <p:grpSpPr>
          <a:xfrm>
            <a:off x="9058638" y="1480189"/>
            <a:ext cx="2509644" cy="4425317"/>
            <a:chOff x="8858612" y="1356361"/>
            <a:chExt cx="2509644" cy="4425317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42E62171-6972-F99C-81EB-4CAC9C48D9F8}"/>
                </a:ext>
              </a:extLst>
            </p:cNvPr>
            <p:cNvGrpSpPr/>
            <p:nvPr/>
          </p:nvGrpSpPr>
          <p:grpSpPr>
            <a:xfrm>
              <a:off x="8858612" y="1356361"/>
              <a:ext cx="2509644" cy="4425317"/>
              <a:chOff x="8858612" y="1356361"/>
              <a:chExt cx="2509644" cy="4425317"/>
            </a:xfrm>
          </p:grpSpPr>
          <p:sp>
            <p:nvSpPr>
              <p:cNvPr id="62" name="箭头: 五边形 61">
                <a:extLst>
                  <a:ext uri="{FF2B5EF4-FFF2-40B4-BE49-F238E27FC236}">
                    <a16:creationId xmlns:a16="http://schemas.microsoft.com/office/drawing/2014/main" id="{B0B863D6-4F4B-B937-CDD4-649A385BC620}"/>
                  </a:ext>
                </a:extLst>
              </p:cNvPr>
              <p:cNvSpPr/>
              <p:nvPr/>
            </p:nvSpPr>
            <p:spPr>
              <a:xfrm rot="5400000">
                <a:off x="7900775" y="2314198"/>
                <a:ext cx="4425317" cy="2509644"/>
              </a:xfrm>
              <a:prstGeom prst="homePlate">
                <a:avLst>
                  <a:gd name="adj" fmla="val 39112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tl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黑体 CN Regular"/>
                  <a:cs typeface="+mn-cs"/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CD8C08D5-8A7E-CB8B-9740-B3BE468D7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8612" y="1360697"/>
                <a:ext cx="2509644" cy="0"/>
              </a:xfrm>
              <a:prstGeom prst="line">
                <a:avLst/>
              </a:prstGeom>
              <a:noFill/>
              <a:ln w="635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7EC111CF-BFCB-8365-F297-8BDFDA78B7AE}"/>
                  </a:ext>
                </a:extLst>
              </p:cNvPr>
              <p:cNvGrpSpPr/>
              <p:nvPr/>
            </p:nvGrpSpPr>
            <p:grpSpPr>
              <a:xfrm>
                <a:off x="9437454" y="1606928"/>
                <a:ext cx="1351958" cy="1351958"/>
                <a:chOff x="9311810" y="1606928"/>
                <a:chExt cx="1603248" cy="1603248"/>
              </a:xfrm>
            </p:grpSpPr>
            <p:grpSp>
              <p:nvGrpSpPr>
                <p:cNvPr id="65" name="组合 64">
                  <a:extLst>
                    <a:ext uri="{FF2B5EF4-FFF2-40B4-BE49-F238E27FC236}">
                      <a16:creationId xmlns:a16="http://schemas.microsoft.com/office/drawing/2014/main" id="{1DDA1736-ABFE-8414-8634-3D5E3705CBEE}"/>
                    </a:ext>
                  </a:extLst>
                </p:cNvPr>
                <p:cNvGrpSpPr/>
                <p:nvPr/>
              </p:nvGrpSpPr>
              <p:grpSpPr>
                <a:xfrm>
                  <a:off x="9311810" y="1606928"/>
                  <a:ext cx="1603248" cy="1603248"/>
                  <a:chOff x="9295768" y="1667053"/>
                  <a:chExt cx="1603248" cy="1603248"/>
                </a:xfrm>
              </p:grpSpPr>
              <p:sp>
                <p:nvSpPr>
                  <p:cNvPr id="67" name="椭圆 66">
                    <a:extLst>
                      <a:ext uri="{FF2B5EF4-FFF2-40B4-BE49-F238E27FC236}">
                        <a16:creationId xmlns:a16="http://schemas.microsoft.com/office/drawing/2014/main" id="{43DA9BAE-847D-09F8-5FF1-6853191CA8FC}"/>
                      </a:ext>
                    </a:extLst>
                  </p:cNvPr>
                  <p:cNvSpPr/>
                  <p:nvPr/>
                </p:nvSpPr>
                <p:spPr>
                  <a:xfrm>
                    <a:off x="9549568" y="1920853"/>
                    <a:ext cx="1095648" cy="1095648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368300" dist="127000" dir="2400000" sx="98000" sy="98000" algn="tl" rotWithShape="0">
                      <a:srgbClr val="F7DFBF">
                        <a:alpha val="40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68" name="椭圆 67">
                    <a:extLst>
                      <a:ext uri="{FF2B5EF4-FFF2-40B4-BE49-F238E27FC236}">
                        <a16:creationId xmlns:a16="http://schemas.microsoft.com/office/drawing/2014/main" id="{B24BB1FA-B98D-909D-8BAD-9656BAFB39C8}"/>
                      </a:ext>
                    </a:extLst>
                  </p:cNvPr>
                  <p:cNvSpPr/>
                  <p:nvPr/>
                </p:nvSpPr>
                <p:spPr>
                  <a:xfrm>
                    <a:off x="9458327" y="1829612"/>
                    <a:ext cx="1278130" cy="1278130"/>
                  </a:xfrm>
                  <a:prstGeom prst="ellipse">
                    <a:avLst/>
                  </a:prstGeom>
                  <a:noFill/>
                  <a:ln w="22225" cap="flat" cmpd="sng" algn="ctr">
                    <a:gradFill flip="none" rotWithShape="1">
                      <a:gsLst>
                        <a:gs pos="0">
                          <a:srgbClr val="F2C992"/>
                        </a:gs>
                        <a:gs pos="100000">
                          <a:srgbClr val="F2C992">
                            <a:alpha val="0"/>
                          </a:srgbClr>
                        </a:gs>
                      </a:gsLst>
                      <a:lin ang="2700000" scaled="1"/>
                      <a:tileRect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69" name="弧形 68">
                    <a:extLst>
                      <a:ext uri="{FF2B5EF4-FFF2-40B4-BE49-F238E27FC236}">
                        <a16:creationId xmlns:a16="http://schemas.microsoft.com/office/drawing/2014/main" id="{A5080B2A-8EB6-4D89-3EB4-FFE961AE9BC3}"/>
                      </a:ext>
                    </a:extLst>
                  </p:cNvPr>
                  <p:cNvSpPr/>
                  <p:nvPr/>
                </p:nvSpPr>
                <p:spPr>
                  <a:xfrm rot="3038555">
                    <a:off x="9295768" y="1667053"/>
                    <a:ext cx="1603248" cy="1603248"/>
                  </a:xfrm>
                  <a:prstGeom prst="arc">
                    <a:avLst>
                      <a:gd name="adj1" fmla="val 17154829"/>
                      <a:gd name="adj2" fmla="val 8729259"/>
                    </a:avLst>
                  </a:prstGeom>
                  <a:noFill/>
                  <a:ln w="6350" cap="flat" cmpd="sng" algn="ctr">
                    <a:gradFill>
                      <a:gsLst>
                        <a:gs pos="0">
                          <a:srgbClr val="1C2F5A">
                            <a:lumMod val="20000"/>
                            <a:lumOff val="80000"/>
                            <a:alpha val="0"/>
                          </a:srgbClr>
                        </a:gs>
                        <a:gs pos="100000">
                          <a:srgbClr val="F2C992"/>
                        </a:gs>
                      </a:gsLst>
                      <a:lin ang="5400000" scaled="1"/>
                    </a:gradFill>
                    <a:prstDash val="sysDash"/>
                    <a:round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黑体 CN Regular"/>
                      <a:cs typeface="+mn-cs"/>
                    </a:endParaRPr>
                  </a:p>
                </p:txBody>
              </p:sp>
            </p:grpSp>
            <p:pic>
              <p:nvPicPr>
                <p:cNvPr id="66" name="图形 65">
                  <a:extLst>
                    <a:ext uri="{FF2B5EF4-FFF2-40B4-BE49-F238E27FC236}">
                      <a16:creationId xmlns:a16="http://schemas.microsoft.com/office/drawing/2014/main" id="{5ACC8D73-EB98-4059-C3D7-B1C42A45E8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87598" y="2182716"/>
                  <a:ext cx="451673" cy="451673"/>
                </a:xfrm>
                <a:prstGeom prst="rect">
                  <a:avLst/>
                </a:prstGeom>
              </p:spPr>
            </p:pic>
          </p:grpSp>
        </p:grp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90B69358-6AAD-ED94-C2DE-A66F41A4B9BE}"/>
                </a:ext>
              </a:extLst>
            </p:cNvPr>
            <p:cNvSpPr txBox="1"/>
            <p:nvPr/>
          </p:nvSpPr>
          <p:spPr>
            <a:xfrm>
              <a:off x="8931703" y="3034277"/>
              <a:ext cx="2363465" cy="1618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030192"/>
      </p:ext>
    </p:extLst>
  </p:cSld>
  <p:clrMapOvr>
    <a:masterClrMapping/>
  </p:clrMapOvr>
  <p:transition spd="slow"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820BB0B0-ED6E-1B73-A419-952C1F692A41}"/>
              </a:ext>
            </a:extLst>
          </p:cNvPr>
          <p:cNvSpPr/>
          <p:nvPr/>
        </p:nvSpPr>
        <p:spPr>
          <a:xfrm>
            <a:off x="742204" y="-1924796"/>
            <a:ext cx="10707592" cy="10707592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CC11FBF-6AD9-3B2E-BBA0-D8AADEA9E577}"/>
              </a:ext>
            </a:extLst>
          </p:cNvPr>
          <p:cNvSpPr/>
          <p:nvPr/>
        </p:nvSpPr>
        <p:spPr>
          <a:xfrm>
            <a:off x="1710859" y="-956142"/>
            <a:ext cx="8770285" cy="8770285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66E6190-0491-8D9E-76B4-F394FFCBC334}"/>
              </a:ext>
            </a:extLst>
          </p:cNvPr>
          <p:cNvGrpSpPr/>
          <p:nvPr/>
        </p:nvGrpSpPr>
        <p:grpSpPr>
          <a:xfrm>
            <a:off x="5214314" y="1340818"/>
            <a:ext cx="1794028" cy="1794028"/>
            <a:chOff x="7642841" y="1061648"/>
            <a:chExt cx="1794028" cy="179402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1A07551-BB21-9ACE-E97F-C801D318D3A4}"/>
                </a:ext>
              </a:extLst>
            </p:cNvPr>
            <p:cNvSpPr/>
            <p:nvPr/>
          </p:nvSpPr>
          <p:spPr>
            <a:xfrm>
              <a:off x="7642841" y="1061648"/>
              <a:ext cx="1794028" cy="179402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C4FA639F-CE3E-13E1-33B2-1E25323CF23F}"/>
                </a:ext>
              </a:extLst>
            </p:cNvPr>
            <p:cNvSpPr txBox="1"/>
            <p:nvPr/>
          </p:nvSpPr>
          <p:spPr>
            <a:xfrm>
              <a:off x="7738725" y="1358498"/>
              <a:ext cx="16022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03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15" name="TextBox 11">
            <a:extLst>
              <a:ext uri="{FF2B5EF4-FFF2-40B4-BE49-F238E27FC236}">
                <a16:creationId xmlns:a16="http://schemas.microsoft.com/office/drawing/2014/main" id="{F2EB3428-09E6-1670-31E9-42D773A4E577}"/>
              </a:ext>
            </a:extLst>
          </p:cNvPr>
          <p:cNvSpPr txBox="1"/>
          <p:nvPr/>
        </p:nvSpPr>
        <p:spPr>
          <a:xfrm>
            <a:off x="3965293" y="3332888"/>
            <a:ext cx="4292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defTabSz="1219170">
              <a:defRPr/>
            </a:pPr>
            <a:r>
              <a:rPr lang="en-US" altLang="zh-CN" sz="4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Add title text</a:t>
            </a:r>
            <a:endParaRPr lang="zh-CN" altLang="en-US" sz="4800" b="1" dirty="0">
              <a:solidFill>
                <a:prstClr val="black">
                  <a:lumMod val="65000"/>
                  <a:lumOff val="35000"/>
                </a:prst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44980775-C5A3-EAE4-24E3-1C2C4697E98D}"/>
              </a:ext>
            </a:extLst>
          </p:cNvPr>
          <p:cNvSpPr txBox="1"/>
          <p:nvPr/>
        </p:nvSpPr>
        <p:spPr>
          <a:xfrm>
            <a:off x="2913326" y="4228574"/>
            <a:ext cx="639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9157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275015" cy="523221"/>
            <a:chOff x="298798" y="435332"/>
            <a:chExt cx="3275015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27022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BF098C4-F1B9-2D6F-4191-819C99496F70}"/>
              </a:ext>
            </a:extLst>
          </p:cNvPr>
          <p:cNvGrpSpPr/>
          <p:nvPr/>
        </p:nvGrpSpPr>
        <p:grpSpPr>
          <a:xfrm>
            <a:off x="8459735" y="1465212"/>
            <a:ext cx="2333927" cy="2268343"/>
            <a:chOff x="8122852" y="1720379"/>
            <a:chExt cx="2333927" cy="2268343"/>
          </a:xfrm>
        </p:grpSpPr>
        <p:pic>
          <p:nvPicPr>
            <p:cNvPr id="9" name="图片占位符 43">
              <a:extLst>
                <a:ext uri="{FF2B5EF4-FFF2-40B4-BE49-F238E27FC236}">
                  <a16:creationId xmlns:a16="http://schemas.microsoft.com/office/drawing/2014/main" id="{43748989-9BA2-6906-DCA3-815B53D07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22852" y="1720379"/>
              <a:ext cx="1955764" cy="2198048"/>
            </a:xfrm>
            <a:custGeom>
              <a:avLst/>
              <a:gdLst>
                <a:gd name="connsiteX0" fmla="*/ 1571643 w 3142852"/>
                <a:gd name="connsiteY0" fmla="*/ 0 h 3532456"/>
                <a:gd name="connsiteX1" fmla="*/ 1601512 w 3142852"/>
                <a:gd name="connsiteY1" fmla="*/ 1541 h 3532456"/>
                <a:gd name="connsiteX2" fmla="*/ 1632249 w 3142852"/>
                <a:gd name="connsiteY2" fmla="*/ 6384 h 3532456"/>
                <a:gd name="connsiteX3" fmla="*/ 1663850 w 3142852"/>
                <a:gd name="connsiteY3" fmla="*/ 14088 h 3532456"/>
                <a:gd name="connsiteX4" fmla="*/ 1696534 w 3142852"/>
                <a:gd name="connsiteY4" fmla="*/ 25093 h 3532456"/>
                <a:gd name="connsiteX5" fmla="*/ 1731167 w 3142852"/>
                <a:gd name="connsiteY5" fmla="*/ 39402 h 3532456"/>
                <a:gd name="connsiteX6" fmla="*/ 1767962 w 3142852"/>
                <a:gd name="connsiteY6" fmla="*/ 56570 h 3532456"/>
                <a:gd name="connsiteX7" fmla="*/ 1807356 w 3142852"/>
                <a:gd name="connsiteY7" fmla="*/ 77042 h 3532456"/>
                <a:gd name="connsiteX8" fmla="*/ 1849781 w 3142852"/>
                <a:gd name="connsiteY8" fmla="*/ 100374 h 3532456"/>
                <a:gd name="connsiteX9" fmla="*/ 1895668 w 3142852"/>
                <a:gd name="connsiteY9" fmla="*/ 127229 h 3532456"/>
                <a:gd name="connsiteX10" fmla="*/ 1945668 w 3142852"/>
                <a:gd name="connsiteY10" fmla="*/ 156945 h 3532456"/>
                <a:gd name="connsiteX11" fmla="*/ 1999997 w 3142852"/>
                <a:gd name="connsiteY11" fmla="*/ 190182 h 3532456"/>
                <a:gd name="connsiteX12" fmla="*/ 2059304 w 3142852"/>
                <a:gd name="connsiteY12" fmla="*/ 226062 h 3532456"/>
                <a:gd name="connsiteX13" fmla="*/ 2123806 w 3142852"/>
                <a:gd name="connsiteY13" fmla="*/ 265462 h 3532456"/>
                <a:gd name="connsiteX14" fmla="*/ 2193936 w 3142852"/>
                <a:gd name="connsiteY14" fmla="*/ 307725 h 3532456"/>
                <a:gd name="connsiteX15" fmla="*/ 2270342 w 3142852"/>
                <a:gd name="connsiteY15" fmla="*/ 353510 h 3532456"/>
                <a:gd name="connsiteX16" fmla="*/ 2353459 w 3142852"/>
                <a:gd name="connsiteY16" fmla="*/ 401935 h 3532456"/>
                <a:gd name="connsiteX17" fmla="*/ 2436576 w 3142852"/>
                <a:gd name="connsiteY17" fmla="*/ 450142 h 3532456"/>
                <a:gd name="connsiteX18" fmla="*/ 2514065 w 3142852"/>
                <a:gd name="connsiteY18" fmla="*/ 493945 h 3532456"/>
                <a:gd name="connsiteX19" fmla="*/ 2585493 w 3142852"/>
                <a:gd name="connsiteY19" fmla="*/ 534007 h 3532456"/>
                <a:gd name="connsiteX20" fmla="*/ 2651727 w 3142852"/>
                <a:gd name="connsiteY20" fmla="*/ 570766 h 3532456"/>
                <a:gd name="connsiteX21" fmla="*/ 2712117 w 3142852"/>
                <a:gd name="connsiteY21" fmla="*/ 604225 h 3532456"/>
                <a:gd name="connsiteX22" fmla="*/ 2767744 w 3142852"/>
                <a:gd name="connsiteY22" fmla="*/ 635262 h 3532456"/>
                <a:gd name="connsiteX23" fmla="*/ 2818394 w 3142852"/>
                <a:gd name="connsiteY23" fmla="*/ 663876 h 3532456"/>
                <a:gd name="connsiteX24" fmla="*/ 2864281 w 3142852"/>
                <a:gd name="connsiteY24" fmla="*/ 690511 h 3532456"/>
                <a:gd name="connsiteX25" fmla="*/ 2905840 w 3142852"/>
                <a:gd name="connsiteY25" fmla="*/ 716044 h 3532456"/>
                <a:gd name="connsiteX26" fmla="*/ 2943286 w 3142852"/>
                <a:gd name="connsiteY26" fmla="*/ 740037 h 3532456"/>
                <a:gd name="connsiteX27" fmla="*/ 2976186 w 3142852"/>
                <a:gd name="connsiteY27" fmla="*/ 763370 h 3532456"/>
                <a:gd name="connsiteX28" fmla="*/ 3005840 w 3142852"/>
                <a:gd name="connsiteY28" fmla="*/ 786702 h 3532456"/>
                <a:gd name="connsiteX29" fmla="*/ 3031813 w 3142852"/>
                <a:gd name="connsiteY29" fmla="*/ 809595 h 3532456"/>
                <a:gd name="connsiteX30" fmla="*/ 3054108 w 3142852"/>
                <a:gd name="connsiteY30" fmla="*/ 833147 h 3532456"/>
                <a:gd name="connsiteX31" fmla="*/ 3073588 w 3142852"/>
                <a:gd name="connsiteY31" fmla="*/ 857580 h 3532456"/>
                <a:gd name="connsiteX32" fmla="*/ 3090038 w 3142852"/>
                <a:gd name="connsiteY32" fmla="*/ 883114 h 3532456"/>
                <a:gd name="connsiteX33" fmla="*/ 3103675 w 3142852"/>
                <a:gd name="connsiteY33" fmla="*/ 910189 h 3532456"/>
                <a:gd name="connsiteX34" fmla="*/ 3114930 w 3142852"/>
                <a:gd name="connsiteY34" fmla="*/ 939245 h 3532456"/>
                <a:gd name="connsiteX35" fmla="*/ 3124021 w 3142852"/>
                <a:gd name="connsiteY35" fmla="*/ 970722 h 3532456"/>
                <a:gd name="connsiteX36" fmla="*/ 3130731 w 3142852"/>
                <a:gd name="connsiteY36" fmla="*/ 1004840 h 3532456"/>
                <a:gd name="connsiteX37" fmla="*/ 3136142 w 3142852"/>
                <a:gd name="connsiteY37" fmla="*/ 1042039 h 3532456"/>
                <a:gd name="connsiteX38" fmla="*/ 3139605 w 3142852"/>
                <a:gd name="connsiteY38" fmla="*/ 1082762 h 3532456"/>
                <a:gd name="connsiteX39" fmla="*/ 3141770 w 3142852"/>
                <a:gd name="connsiteY39" fmla="*/ 1127225 h 3532456"/>
                <a:gd name="connsiteX40" fmla="*/ 3142636 w 3142852"/>
                <a:gd name="connsiteY40" fmla="*/ 1176091 h 3532456"/>
                <a:gd name="connsiteX41" fmla="*/ 3142852 w 3142852"/>
                <a:gd name="connsiteY41" fmla="*/ 1229800 h 3532456"/>
                <a:gd name="connsiteX42" fmla="*/ 3142203 w 3142852"/>
                <a:gd name="connsiteY42" fmla="*/ 1288352 h 3532456"/>
                <a:gd name="connsiteX43" fmla="*/ 3140904 w 3142852"/>
                <a:gd name="connsiteY43" fmla="*/ 1351966 h 3532456"/>
                <a:gd name="connsiteX44" fmla="*/ 3139605 w 3142852"/>
                <a:gd name="connsiteY44" fmla="*/ 1421743 h 3532456"/>
                <a:gd name="connsiteX45" fmla="*/ 3138090 w 3142852"/>
                <a:gd name="connsiteY45" fmla="*/ 1497684 h 3532456"/>
                <a:gd name="connsiteX46" fmla="*/ 3136791 w 3142852"/>
                <a:gd name="connsiteY46" fmla="*/ 1580009 h 3532456"/>
                <a:gd name="connsiteX47" fmla="*/ 3135709 w 3142852"/>
                <a:gd name="connsiteY47" fmla="*/ 1669596 h 3532456"/>
                <a:gd name="connsiteX48" fmla="*/ 3135277 w 3142852"/>
                <a:gd name="connsiteY48" fmla="*/ 1766229 h 3532456"/>
                <a:gd name="connsiteX49" fmla="*/ 3135709 w 3142852"/>
                <a:gd name="connsiteY49" fmla="*/ 1862860 h 3532456"/>
                <a:gd name="connsiteX50" fmla="*/ 3136791 w 3142852"/>
                <a:gd name="connsiteY50" fmla="*/ 1952449 h 3532456"/>
                <a:gd name="connsiteX51" fmla="*/ 3138090 w 3142852"/>
                <a:gd name="connsiteY51" fmla="*/ 2034773 h 3532456"/>
                <a:gd name="connsiteX52" fmla="*/ 3139605 w 3142852"/>
                <a:gd name="connsiteY52" fmla="*/ 2110713 h 3532456"/>
                <a:gd name="connsiteX53" fmla="*/ 3140904 w 3142852"/>
                <a:gd name="connsiteY53" fmla="*/ 2180490 h 3532456"/>
                <a:gd name="connsiteX54" fmla="*/ 3142203 w 3142852"/>
                <a:gd name="connsiteY54" fmla="*/ 2244105 h 3532456"/>
                <a:gd name="connsiteX55" fmla="*/ 3142852 w 3142852"/>
                <a:gd name="connsiteY55" fmla="*/ 2302656 h 3532456"/>
                <a:gd name="connsiteX56" fmla="*/ 3142636 w 3142852"/>
                <a:gd name="connsiteY56" fmla="*/ 2356365 h 3532456"/>
                <a:gd name="connsiteX57" fmla="*/ 3141770 w 3142852"/>
                <a:gd name="connsiteY57" fmla="*/ 2405231 h 3532456"/>
                <a:gd name="connsiteX58" fmla="*/ 3139605 w 3142852"/>
                <a:gd name="connsiteY58" fmla="*/ 2449695 h 3532456"/>
                <a:gd name="connsiteX59" fmla="*/ 3136142 w 3142852"/>
                <a:gd name="connsiteY59" fmla="*/ 2490417 h 3532456"/>
                <a:gd name="connsiteX60" fmla="*/ 3130948 w 3142852"/>
                <a:gd name="connsiteY60" fmla="*/ 2527617 h 3532456"/>
                <a:gd name="connsiteX61" fmla="*/ 3124021 w 3142852"/>
                <a:gd name="connsiteY61" fmla="*/ 2561736 h 3532456"/>
                <a:gd name="connsiteX62" fmla="*/ 3114930 w 3142852"/>
                <a:gd name="connsiteY62" fmla="*/ 2593213 h 3532456"/>
                <a:gd name="connsiteX63" fmla="*/ 3103675 w 3142852"/>
                <a:gd name="connsiteY63" fmla="*/ 2622267 h 3532456"/>
                <a:gd name="connsiteX64" fmla="*/ 3090038 w 3142852"/>
                <a:gd name="connsiteY64" fmla="*/ 2649342 h 3532456"/>
                <a:gd name="connsiteX65" fmla="*/ 3073588 w 3142852"/>
                <a:gd name="connsiteY65" fmla="*/ 2674876 h 3532456"/>
                <a:gd name="connsiteX66" fmla="*/ 3054108 w 3142852"/>
                <a:gd name="connsiteY66" fmla="*/ 2699309 h 3532456"/>
                <a:gd name="connsiteX67" fmla="*/ 3031813 w 3142852"/>
                <a:gd name="connsiteY67" fmla="*/ 2722862 h 3532456"/>
                <a:gd name="connsiteX68" fmla="*/ 3005840 w 3142852"/>
                <a:gd name="connsiteY68" fmla="*/ 2745754 h 3532456"/>
                <a:gd name="connsiteX69" fmla="*/ 2976402 w 3142852"/>
                <a:gd name="connsiteY69" fmla="*/ 2769086 h 3532456"/>
                <a:gd name="connsiteX70" fmla="*/ 2943286 w 3142852"/>
                <a:gd name="connsiteY70" fmla="*/ 2792419 h 3532456"/>
                <a:gd name="connsiteX71" fmla="*/ 2905840 w 3142852"/>
                <a:gd name="connsiteY71" fmla="*/ 2816632 h 3532456"/>
                <a:gd name="connsiteX72" fmla="*/ 2864498 w 3142852"/>
                <a:gd name="connsiteY72" fmla="*/ 2841945 h 3532456"/>
                <a:gd name="connsiteX73" fmla="*/ 2818394 w 3142852"/>
                <a:gd name="connsiteY73" fmla="*/ 2868580 h 3532456"/>
                <a:gd name="connsiteX74" fmla="*/ 2767744 w 3142852"/>
                <a:gd name="connsiteY74" fmla="*/ 2897196 h 3532456"/>
                <a:gd name="connsiteX75" fmla="*/ 2712117 w 3142852"/>
                <a:gd name="connsiteY75" fmla="*/ 2928232 h 3532456"/>
                <a:gd name="connsiteX76" fmla="*/ 2651727 w 3142852"/>
                <a:gd name="connsiteY76" fmla="*/ 2961910 h 3532456"/>
                <a:gd name="connsiteX77" fmla="*/ 2585493 w 3142852"/>
                <a:gd name="connsiteY77" fmla="*/ 2998669 h 3532456"/>
                <a:gd name="connsiteX78" fmla="*/ 2514065 w 3142852"/>
                <a:gd name="connsiteY78" fmla="*/ 3038511 h 3532456"/>
                <a:gd name="connsiteX79" fmla="*/ 2436576 w 3142852"/>
                <a:gd name="connsiteY79" fmla="*/ 3082314 h 3532456"/>
                <a:gd name="connsiteX80" fmla="*/ 2353459 w 3142852"/>
                <a:gd name="connsiteY80" fmla="*/ 3130521 h 3532456"/>
                <a:gd name="connsiteX81" fmla="*/ 2270342 w 3142852"/>
                <a:gd name="connsiteY81" fmla="*/ 3178947 h 3532456"/>
                <a:gd name="connsiteX82" fmla="*/ 2193936 w 3142852"/>
                <a:gd name="connsiteY82" fmla="*/ 3224731 h 3532456"/>
                <a:gd name="connsiteX83" fmla="*/ 2123806 w 3142852"/>
                <a:gd name="connsiteY83" fmla="*/ 3266994 h 3532456"/>
                <a:gd name="connsiteX84" fmla="*/ 2059304 w 3142852"/>
                <a:gd name="connsiteY84" fmla="*/ 3306395 h 3532456"/>
                <a:gd name="connsiteX85" fmla="*/ 1999997 w 3142852"/>
                <a:gd name="connsiteY85" fmla="*/ 3342274 h 3532456"/>
                <a:gd name="connsiteX86" fmla="*/ 1945668 w 3142852"/>
                <a:gd name="connsiteY86" fmla="*/ 3375513 h 3532456"/>
                <a:gd name="connsiteX87" fmla="*/ 1895668 w 3142852"/>
                <a:gd name="connsiteY87" fmla="*/ 3405228 h 3532456"/>
                <a:gd name="connsiteX88" fmla="*/ 1849781 w 3142852"/>
                <a:gd name="connsiteY88" fmla="*/ 3432083 h 3532456"/>
                <a:gd name="connsiteX89" fmla="*/ 1807356 w 3142852"/>
                <a:gd name="connsiteY89" fmla="*/ 3455415 h 3532456"/>
                <a:gd name="connsiteX90" fmla="*/ 1767962 w 3142852"/>
                <a:gd name="connsiteY90" fmla="*/ 3475886 h 3532456"/>
                <a:gd name="connsiteX91" fmla="*/ 1731167 w 3142852"/>
                <a:gd name="connsiteY91" fmla="*/ 3493055 h 3532456"/>
                <a:gd name="connsiteX92" fmla="*/ 1696534 w 3142852"/>
                <a:gd name="connsiteY92" fmla="*/ 3507363 h 3532456"/>
                <a:gd name="connsiteX93" fmla="*/ 1663850 w 3142852"/>
                <a:gd name="connsiteY93" fmla="*/ 3518369 h 3532456"/>
                <a:gd name="connsiteX94" fmla="*/ 1632249 w 3142852"/>
                <a:gd name="connsiteY94" fmla="*/ 3526073 h 3532456"/>
                <a:gd name="connsiteX95" fmla="*/ 1601512 w 3142852"/>
                <a:gd name="connsiteY95" fmla="*/ 3530916 h 3532456"/>
                <a:gd name="connsiteX96" fmla="*/ 1571643 w 3142852"/>
                <a:gd name="connsiteY96" fmla="*/ 3532456 h 3532456"/>
                <a:gd name="connsiteX97" fmla="*/ 1541339 w 3142852"/>
                <a:gd name="connsiteY97" fmla="*/ 3530916 h 3532456"/>
                <a:gd name="connsiteX98" fmla="*/ 1510604 w 3142852"/>
                <a:gd name="connsiteY98" fmla="*/ 3526073 h 3532456"/>
                <a:gd name="connsiteX99" fmla="*/ 1479003 w 3142852"/>
                <a:gd name="connsiteY99" fmla="*/ 3518369 h 3532456"/>
                <a:gd name="connsiteX100" fmla="*/ 1446318 w 3142852"/>
                <a:gd name="connsiteY100" fmla="*/ 3507363 h 3532456"/>
                <a:gd name="connsiteX101" fmla="*/ 1411687 w 3142852"/>
                <a:gd name="connsiteY101" fmla="*/ 3493055 h 3532456"/>
                <a:gd name="connsiteX102" fmla="*/ 1374890 w 3142852"/>
                <a:gd name="connsiteY102" fmla="*/ 3475886 h 3532456"/>
                <a:gd name="connsiteX103" fmla="*/ 1335496 w 3142852"/>
                <a:gd name="connsiteY103" fmla="*/ 3455415 h 3532456"/>
                <a:gd name="connsiteX104" fmla="*/ 1293071 w 3142852"/>
                <a:gd name="connsiteY104" fmla="*/ 3432083 h 3532456"/>
                <a:gd name="connsiteX105" fmla="*/ 1247184 w 3142852"/>
                <a:gd name="connsiteY105" fmla="*/ 3405228 h 3532456"/>
                <a:gd name="connsiteX106" fmla="*/ 1197184 w 3142852"/>
                <a:gd name="connsiteY106" fmla="*/ 3375513 h 3532456"/>
                <a:gd name="connsiteX107" fmla="*/ 1142856 w 3142852"/>
                <a:gd name="connsiteY107" fmla="*/ 3342274 h 3532456"/>
                <a:gd name="connsiteX108" fmla="*/ 1083548 w 3142852"/>
                <a:gd name="connsiteY108" fmla="*/ 3306395 h 3532456"/>
                <a:gd name="connsiteX109" fmla="*/ 1019046 w 3142852"/>
                <a:gd name="connsiteY109" fmla="*/ 3266994 h 3532456"/>
                <a:gd name="connsiteX110" fmla="*/ 948917 w 3142852"/>
                <a:gd name="connsiteY110" fmla="*/ 3224731 h 3532456"/>
                <a:gd name="connsiteX111" fmla="*/ 872510 w 3142852"/>
                <a:gd name="connsiteY111" fmla="*/ 3178947 h 3532456"/>
                <a:gd name="connsiteX112" fmla="*/ 789393 w 3142852"/>
                <a:gd name="connsiteY112" fmla="*/ 3130521 h 3532456"/>
                <a:gd name="connsiteX113" fmla="*/ 706276 w 3142852"/>
                <a:gd name="connsiteY113" fmla="*/ 3082314 h 3532456"/>
                <a:gd name="connsiteX114" fmla="*/ 628786 w 3142852"/>
                <a:gd name="connsiteY114" fmla="*/ 3038511 h 3532456"/>
                <a:gd name="connsiteX115" fmla="*/ 557359 w 3142852"/>
                <a:gd name="connsiteY115" fmla="*/ 2998450 h 3532456"/>
                <a:gd name="connsiteX116" fmla="*/ 491125 w 3142852"/>
                <a:gd name="connsiteY116" fmla="*/ 2961690 h 3532456"/>
                <a:gd name="connsiteX117" fmla="*/ 430735 w 3142852"/>
                <a:gd name="connsiteY117" fmla="*/ 2928232 h 3532456"/>
                <a:gd name="connsiteX118" fmla="*/ 375108 w 3142852"/>
                <a:gd name="connsiteY118" fmla="*/ 2897196 h 3532456"/>
                <a:gd name="connsiteX119" fmla="*/ 324458 w 3142852"/>
                <a:gd name="connsiteY119" fmla="*/ 2868580 h 3532456"/>
                <a:gd name="connsiteX120" fmla="*/ 278571 w 3142852"/>
                <a:gd name="connsiteY120" fmla="*/ 2841945 h 3532456"/>
                <a:gd name="connsiteX121" fmla="*/ 237012 w 3142852"/>
                <a:gd name="connsiteY121" fmla="*/ 2816412 h 3532456"/>
                <a:gd name="connsiteX122" fmla="*/ 199567 w 3142852"/>
                <a:gd name="connsiteY122" fmla="*/ 2792419 h 3532456"/>
                <a:gd name="connsiteX123" fmla="*/ 166667 w 3142852"/>
                <a:gd name="connsiteY123" fmla="*/ 2769086 h 3532456"/>
                <a:gd name="connsiteX124" fmla="*/ 137013 w 3142852"/>
                <a:gd name="connsiteY124" fmla="*/ 2745754 h 3532456"/>
                <a:gd name="connsiteX125" fmla="*/ 111039 w 3142852"/>
                <a:gd name="connsiteY125" fmla="*/ 2722862 h 3532456"/>
                <a:gd name="connsiteX126" fmla="*/ 88744 w 3142852"/>
                <a:gd name="connsiteY126" fmla="*/ 2699309 h 3532456"/>
                <a:gd name="connsiteX127" fmla="*/ 69264 w 3142852"/>
                <a:gd name="connsiteY127" fmla="*/ 2674876 h 3532456"/>
                <a:gd name="connsiteX128" fmla="*/ 52814 w 3142852"/>
                <a:gd name="connsiteY128" fmla="*/ 2649342 h 3532456"/>
                <a:gd name="connsiteX129" fmla="*/ 39178 w 3142852"/>
                <a:gd name="connsiteY129" fmla="*/ 2622267 h 3532456"/>
                <a:gd name="connsiteX130" fmla="*/ 27922 w 3142852"/>
                <a:gd name="connsiteY130" fmla="*/ 2593213 h 3532456"/>
                <a:gd name="connsiteX131" fmla="*/ 18831 w 3142852"/>
                <a:gd name="connsiteY131" fmla="*/ 2561736 h 3532456"/>
                <a:gd name="connsiteX132" fmla="*/ 12121 w 3142852"/>
                <a:gd name="connsiteY132" fmla="*/ 2527617 h 3532456"/>
                <a:gd name="connsiteX133" fmla="*/ 6710 w 3142852"/>
                <a:gd name="connsiteY133" fmla="*/ 2490417 h 3532456"/>
                <a:gd name="connsiteX134" fmla="*/ 3246 w 3142852"/>
                <a:gd name="connsiteY134" fmla="*/ 2449695 h 3532456"/>
                <a:gd name="connsiteX135" fmla="*/ 1082 w 3142852"/>
                <a:gd name="connsiteY135" fmla="*/ 2405231 h 3532456"/>
                <a:gd name="connsiteX136" fmla="*/ 216 w 3142852"/>
                <a:gd name="connsiteY136" fmla="*/ 2356365 h 3532456"/>
                <a:gd name="connsiteX137" fmla="*/ 0 w 3142852"/>
                <a:gd name="connsiteY137" fmla="*/ 2302656 h 3532456"/>
                <a:gd name="connsiteX138" fmla="*/ 649 w 3142852"/>
                <a:gd name="connsiteY138" fmla="*/ 2244105 h 3532456"/>
                <a:gd name="connsiteX139" fmla="*/ 1948 w 3142852"/>
                <a:gd name="connsiteY139" fmla="*/ 2180490 h 3532456"/>
                <a:gd name="connsiteX140" fmla="*/ 3246 w 3142852"/>
                <a:gd name="connsiteY140" fmla="*/ 2110713 h 3532456"/>
                <a:gd name="connsiteX141" fmla="*/ 4762 w 3142852"/>
                <a:gd name="connsiteY141" fmla="*/ 2034773 h 3532456"/>
                <a:gd name="connsiteX142" fmla="*/ 6061 w 3142852"/>
                <a:gd name="connsiteY142" fmla="*/ 1952449 h 3532456"/>
                <a:gd name="connsiteX143" fmla="*/ 7143 w 3142852"/>
                <a:gd name="connsiteY143" fmla="*/ 1862860 h 3532456"/>
                <a:gd name="connsiteX144" fmla="*/ 7576 w 3142852"/>
                <a:gd name="connsiteY144" fmla="*/ 1766229 h 3532456"/>
                <a:gd name="connsiteX145" fmla="*/ 7143 w 3142852"/>
                <a:gd name="connsiteY145" fmla="*/ 1669596 h 3532456"/>
                <a:gd name="connsiteX146" fmla="*/ 6061 w 3142852"/>
                <a:gd name="connsiteY146" fmla="*/ 1580009 h 3532456"/>
                <a:gd name="connsiteX147" fmla="*/ 4762 w 3142852"/>
                <a:gd name="connsiteY147" fmla="*/ 1497684 h 3532456"/>
                <a:gd name="connsiteX148" fmla="*/ 3246 w 3142852"/>
                <a:gd name="connsiteY148" fmla="*/ 1421743 h 3532456"/>
                <a:gd name="connsiteX149" fmla="*/ 1948 w 3142852"/>
                <a:gd name="connsiteY149" fmla="*/ 1351966 h 3532456"/>
                <a:gd name="connsiteX150" fmla="*/ 649 w 3142852"/>
                <a:gd name="connsiteY150" fmla="*/ 1288352 h 3532456"/>
                <a:gd name="connsiteX151" fmla="*/ 0 w 3142852"/>
                <a:gd name="connsiteY151" fmla="*/ 1229800 h 3532456"/>
                <a:gd name="connsiteX152" fmla="*/ 216 w 3142852"/>
                <a:gd name="connsiteY152" fmla="*/ 1176091 h 3532456"/>
                <a:gd name="connsiteX153" fmla="*/ 1082 w 3142852"/>
                <a:gd name="connsiteY153" fmla="*/ 1127225 h 3532456"/>
                <a:gd name="connsiteX154" fmla="*/ 3246 w 3142852"/>
                <a:gd name="connsiteY154" fmla="*/ 1082762 h 3532456"/>
                <a:gd name="connsiteX155" fmla="*/ 6710 w 3142852"/>
                <a:gd name="connsiteY155" fmla="*/ 1042039 h 3532456"/>
                <a:gd name="connsiteX156" fmla="*/ 11905 w 3142852"/>
                <a:gd name="connsiteY156" fmla="*/ 1004840 h 3532456"/>
                <a:gd name="connsiteX157" fmla="*/ 18831 w 3142852"/>
                <a:gd name="connsiteY157" fmla="*/ 970722 h 3532456"/>
                <a:gd name="connsiteX158" fmla="*/ 27922 w 3142852"/>
                <a:gd name="connsiteY158" fmla="*/ 939245 h 3532456"/>
                <a:gd name="connsiteX159" fmla="*/ 39178 w 3142852"/>
                <a:gd name="connsiteY159" fmla="*/ 910189 h 3532456"/>
                <a:gd name="connsiteX160" fmla="*/ 52814 w 3142852"/>
                <a:gd name="connsiteY160" fmla="*/ 883114 h 3532456"/>
                <a:gd name="connsiteX161" fmla="*/ 69264 w 3142852"/>
                <a:gd name="connsiteY161" fmla="*/ 857580 h 3532456"/>
                <a:gd name="connsiteX162" fmla="*/ 88744 w 3142852"/>
                <a:gd name="connsiteY162" fmla="*/ 833147 h 3532456"/>
                <a:gd name="connsiteX163" fmla="*/ 111039 w 3142852"/>
                <a:gd name="connsiteY163" fmla="*/ 809595 h 3532456"/>
                <a:gd name="connsiteX164" fmla="*/ 137013 w 3142852"/>
                <a:gd name="connsiteY164" fmla="*/ 786702 h 3532456"/>
                <a:gd name="connsiteX165" fmla="*/ 166450 w 3142852"/>
                <a:gd name="connsiteY165" fmla="*/ 763370 h 3532456"/>
                <a:gd name="connsiteX166" fmla="*/ 199567 w 3142852"/>
                <a:gd name="connsiteY166" fmla="*/ 740037 h 3532456"/>
                <a:gd name="connsiteX167" fmla="*/ 237012 w 3142852"/>
                <a:gd name="connsiteY167" fmla="*/ 715825 h 3532456"/>
                <a:gd name="connsiteX168" fmla="*/ 278354 w 3142852"/>
                <a:gd name="connsiteY168" fmla="*/ 690511 h 3532456"/>
                <a:gd name="connsiteX169" fmla="*/ 324458 w 3142852"/>
                <a:gd name="connsiteY169" fmla="*/ 663876 h 3532456"/>
                <a:gd name="connsiteX170" fmla="*/ 375108 w 3142852"/>
                <a:gd name="connsiteY170" fmla="*/ 635262 h 3532456"/>
                <a:gd name="connsiteX171" fmla="*/ 430735 w 3142852"/>
                <a:gd name="connsiteY171" fmla="*/ 604225 h 3532456"/>
                <a:gd name="connsiteX172" fmla="*/ 491125 w 3142852"/>
                <a:gd name="connsiteY172" fmla="*/ 570547 h 3532456"/>
                <a:gd name="connsiteX173" fmla="*/ 557359 w 3142852"/>
                <a:gd name="connsiteY173" fmla="*/ 533787 h 3532456"/>
                <a:gd name="connsiteX174" fmla="*/ 628786 w 3142852"/>
                <a:gd name="connsiteY174" fmla="*/ 493945 h 3532456"/>
                <a:gd name="connsiteX175" fmla="*/ 706276 w 3142852"/>
                <a:gd name="connsiteY175" fmla="*/ 450142 h 3532456"/>
                <a:gd name="connsiteX176" fmla="*/ 789393 w 3142852"/>
                <a:gd name="connsiteY176" fmla="*/ 401935 h 3532456"/>
                <a:gd name="connsiteX177" fmla="*/ 872510 w 3142852"/>
                <a:gd name="connsiteY177" fmla="*/ 353510 h 3532456"/>
                <a:gd name="connsiteX178" fmla="*/ 948917 w 3142852"/>
                <a:gd name="connsiteY178" fmla="*/ 307725 h 3532456"/>
                <a:gd name="connsiteX179" fmla="*/ 1019046 w 3142852"/>
                <a:gd name="connsiteY179" fmla="*/ 265462 h 3532456"/>
                <a:gd name="connsiteX180" fmla="*/ 1083548 w 3142852"/>
                <a:gd name="connsiteY180" fmla="*/ 226062 h 3532456"/>
                <a:gd name="connsiteX181" fmla="*/ 1142856 w 3142852"/>
                <a:gd name="connsiteY181" fmla="*/ 190182 h 3532456"/>
                <a:gd name="connsiteX182" fmla="*/ 1197184 w 3142852"/>
                <a:gd name="connsiteY182" fmla="*/ 156945 h 3532456"/>
                <a:gd name="connsiteX183" fmla="*/ 1247184 w 3142852"/>
                <a:gd name="connsiteY183" fmla="*/ 127229 h 3532456"/>
                <a:gd name="connsiteX184" fmla="*/ 1293071 w 3142852"/>
                <a:gd name="connsiteY184" fmla="*/ 100374 h 3532456"/>
                <a:gd name="connsiteX185" fmla="*/ 1335496 w 3142852"/>
                <a:gd name="connsiteY185" fmla="*/ 77042 h 3532456"/>
                <a:gd name="connsiteX186" fmla="*/ 1374890 w 3142852"/>
                <a:gd name="connsiteY186" fmla="*/ 56570 h 3532456"/>
                <a:gd name="connsiteX187" fmla="*/ 1411687 w 3142852"/>
                <a:gd name="connsiteY187" fmla="*/ 39402 h 3532456"/>
                <a:gd name="connsiteX188" fmla="*/ 1446318 w 3142852"/>
                <a:gd name="connsiteY188" fmla="*/ 25093 h 3532456"/>
                <a:gd name="connsiteX189" fmla="*/ 1479003 w 3142852"/>
                <a:gd name="connsiteY189" fmla="*/ 14088 h 3532456"/>
                <a:gd name="connsiteX190" fmla="*/ 1510604 w 3142852"/>
                <a:gd name="connsiteY190" fmla="*/ 6384 h 3532456"/>
                <a:gd name="connsiteX191" fmla="*/ 1541339 w 3142852"/>
                <a:gd name="connsiteY191" fmla="*/ 1541 h 35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142852" h="3532456">
                  <a:moveTo>
                    <a:pt x="1571643" y="0"/>
                  </a:moveTo>
                  <a:lnTo>
                    <a:pt x="1601512" y="1541"/>
                  </a:lnTo>
                  <a:lnTo>
                    <a:pt x="1632249" y="6384"/>
                  </a:lnTo>
                  <a:lnTo>
                    <a:pt x="1663850" y="14088"/>
                  </a:lnTo>
                  <a:lnTo>
                    <a:pt x="1696534" y="25093"/>
                  </a:lnTo>
                  <a:lnTo>
                    <a:pt x="1731167" y="39402"/>
                  </a:lnTo>
                  <a:lnTo>
                    <a:pt x="1767962" y="56570"/>
                  </a:lnTo>
                  <a:lnTo>
                    <a:pt x="1807356" y="77042"/>
                  </a:lnTo>
                  <a:lnTo>
                    <a:pt x="1849781" y="100374"/>
                  </a:lnTo>
                  <a:lnTo>
                    <a:pt x="1895668" y="127229"/>
                  </a:lnTo>
                  <a:lnTo>
                    <a:pt x="1945668" y="156945"/>
                  </a:lnTo>
                  <a:lnTo>
                    <a:pt x="1999997" y="190182"/>
                  </a:lnTo>
                  <a:lnTo>
                    <a:pt x="2059304" y="226062"/>
                  </a:lnTo>
                  <a:lnTo>
                    <a:pt x="2123806" y="265462"/>
                  </a:lnTo>
                  <a:lnTo>
                    <a:pt x="2193936" y="307725"/>
                  </a:lnTo>
                  <a:lnTo>
                    <a:pt x="2270342" y="353510"/>
                  </a:lnTo>
                  <a:lnTo>
                    <a:pt x="2353459" y="401935"/>
                  </a:lnTo>
                  <a:lnTo>
                    <a:pt x="2436576" y="450142"/>
                  </a:lnTo>
                  <a:lnTo>
                    <a:pt x="2514065" y="493945"/>
                  </a:lnTo>
                  <a:lnTo>
                    <a:pt x="2585493" y="534007"/>
                  </a:lnTo>
                  <a:lnTo>
                    <a:pt x="2651727" y="570766"/>
                  </a:lnTo>
                  <a:lnTo>
                    <a:pt x="2712117" y="604225"/>
                  </a:lnTo>
                  <a:lnTo>
                    <a:pt x="2767744" y="635262"/>
                  </a:lnTo>
                  <a:lnTo>
                    <a:pt x="2818394" y="663876"/>
                  </a:lnTo>
                  <a:lnTo>
                    <a:pt x="2864281" y="690511"/>
                  </a:lnTo>
                  <a:lnTo>
                    <a:pt x="2905840" y="716044"/>
                  </a:lnTo>
                  <a:lnTo>
                    <a:pt x="2943286" y="740037"/>
                  </a:lnTo>
                  <a:lnTo>
                    <a:pt x="2976186" y="763370"/>
                  </a:lnTo>
                  <a:lnTo>
                    <a:pt x="3005840" y="786702"/>
                  </a:lnTo>
                  <a:lnTo>
                    <a:pt x="3031813" y="809595"/>
                  </a:lnTo>
                  <a:lnTo>
                    <a:pt x="3054108" y="833147"/>
                  </a:lnTo>
                  <a:lnTo>
                    <a:pt x="3073588" y="857580"/>
                  </a:lnTo>
                  <a:lnTo>
                    <a:pt x="3090038" y="883114"/>
                  </a:lnTo>
                  <a:lnTo>
                    <a:pt x="3103675" y="910189"/>
                  </a:lnTo>
                  <a:lnTo>
                    <a:pt x="3114930" y="939245"/>
                  </a:lnTo>
                  <a:lnTo>
                    <a:pt x="3124021" y="970722"/>
                  </a:lnTo>
                  <a:lnTo>
                    <a:pt x="3130731" y="1004840"/>
                  </a:lnTo>
                  <a:lnTo>
                    <a:pt x="3136142" y="1042039"/>
                  </a:lnTo>
                  <a:lnTo>
                    <a:pt x="3139605" y="1082762"/>
                  </a:lnTo>
                  <a:lnTo>
                    <a:pt x="3141770" y="1127225"/>
                  </a:lnTo>
                  <a:lnTo>
                    <a:pt x="3142636" y="1176091"/>
                  </a:lnTo>
                  <a:lnTo>
                    <a:pt x="3142852" y="1229800"/>
                  </a:lnTo>
                  <a:lnTo>
                    <a:pt x="3142203" y="1288352"/>
                  </a:lnTo>
                  <a:lnTo>
                    <a:pt x="3140904" y="1351966"/>
                  </a:lnTo>
                  <a:lnTo>
                    <a:pt x="3139605" y="1421743"/>
                  </a:lnTo>
                  <a:lnTo>
                    <a:pt x="3138090" y="1497684"/>
                  </a:lnTo>
                  <a:lnTo>
                    <a:pt x="3136791" y="1580009"/>
                  </a:lnTo>
                  <a:lnTo>
                    <a:pt x="3135709" y="1669596"/>
                  </a:lnTo>
                  <a:lnTo>
                    <a:pt x="3135277" y="1766229"/>
                  </a:lnTo>
                  <a:lnTo>
                    <a:pt x="3135709" y="1862860"/>
                  </a:lnTo>
                  <a:lnTo>
                    <a:pt x="3136791" y="1952449"/>
                  </a:lnTo>
                  <a:lnTo>
                    <a:pt x="3138090" y="2034773"/>
                  </a:lnTo>
                  <a:lnTo>
                    <a:pt x="3139605" y="2110713"/>
                  </a:lnTo>
                  <a:lnTo>
                    <a:pt x="3140904" y="2180490"/>
                  </a:lnTo>
                  <a:lnTo>
                    <a:pt x="3142203" y="2244105"/>
                  </a:lnTo>
                  <a:lnTo>
                    <a:pt x="3142852" y="2302656"/>
                  </a:lnTo>
                  <a:lnTo>
                    <a:pt x="3142636" y="2356365"/>
                  </a:lnTo>
                  <a:lnTo>
                    <a:pt x="3141770" y="2405231"/>
                  </a:lnTo>
                  <a:lnTo>
                    <a:pt x="3139605" y="2449695"/>
                  </a:lnTo>
                  <a:lnTo>
                    <a:pt x="3136142" y="2490417"/>
                  </a:lnTo>
                  <a:lnTo>
                    <a:pt x="3130948" y="2527617"/>
                  </a:lnTo>
                  <a:lnTo>
                    <a:pt x="3124021" y="2561736"/>
                  </a:lnTo>
                  <a:lnTo>
                    <a:pt x="3114930" y="2593213"/>
                  </a:lnTo>
                  <a:lnTo>
                    <a:pt x="3103675" y="2622267"/>
                  </a:lnTo>
                  <a:lnTo>
                    <a:pt x="3090038" y="2649342"/>
                  </a:lnTo>
                  <a:lnTo>
                    <a:pt x="3073588" y="2674876"/>
                  </a:lnTo>
                  <a:lnTo>
                    <a:pt x="3054108" y="2699309"/>
                  </a:lnTo>
                  <a:lnTo>
                    <a:pt x="3031813" y="2722862"/>
                  </a:lnTo>
                  <a:lnTo>
                    <a:pt x="3005840" y="2745754"/>
                  </a:lnTo>
                  <a:lnTo>
                    <a:pt x="2976402" y="2769086"/>
                  </a:lnTo>
                  <a:lnTo>
                    <a:pt x="2943286" y="2792419"/>
                  </a:lnTo>
                  <a:lnTo>
                    <a:pt x="2905840" y="2816632"/>
                  </a:lnTo>
                  <a:lnTo>
                    <a:pt x="2864498" y="2841945"/>
                  </a:lnTo>
                  <a:lnTo>
                    <a:pt x="2818394" y="2868580"/>
                  </a:lnTo>
                  <a:lnTo>
                    <a:pt x="2767744" y="2897196"/>
                  </a:lnTo>
                  <a:lnTo>
                    <a:pt x="2712117" y="2928232"/>
                  </a:lnTo>
                  <a:lnTo>
                    <a:pt x="2651727" y="2961910"/>
                  </a:lnTo>
                  <a:lnTo>
                    <a:pt x="2585493" y="2998669"/>
                  </a:lnTo>
                  <a:lnTo>
                    <a:pt x="2514065" y="3038511"/>
                  </a:lnTo>
                  <a:lnTo>
                    <a:pt x="2436576" y="3082314"/>
                  </a:lnTo>
                  <a:lnTo>
                    <a:pt x="2353459" y="3130521"/>
                  </a:lnTo>
                  <a:lnTo>
                    <a:pt x="2270342" y="3178947"/>
                  </a:lnTo>
                  <a:lnTo>
                    <a:pt x="2193936" y="3224731"/>
                  </a:lnTo>
                  <a:lnTo>
                    <a:pt x="2123806" y="3266994"/>
                  </a:lnTo>
                  <a:lnTo>
                    <a:pt x="2059304" y="3306395"/>
                  </a:lnTo>
                  <a:lnTo>
                    <a:pt x="1999997" y="3342274"/>
                  </a:lnTo>
                  <a:lnTo>
                    <a:pt x="1945668" y="3375513"/>
                  </a:lnTo>
                  <a:lnTo>
                    <a:pt x="1895668" y="3405228"/>
                  </a:lnTo>
                  <a:lnTo>
                    <a:pt x="1849781" y="3432083"/>
                  </a:lnTo>
                  <a:lnTo>
                    <a:pt x="1807356" y="3455415"/>
                  </a:lnTo>
                  <a:lnTo>
                    <a:pt x="1767962" y="3475886"/>
                  </a:lnTo>
                  <a:lnTo>
                    <a:pt x="1731167" y="3493055"/>
                  </a:lnTo>
                  <a:lnTo>
                    <a:pt x="1696534" y="3507363"/>
                  </a:lnTo>
                  <a:lnTo>
                    <a:pt x="1663850" y="3518369"/>
                  </a:lnTo>
                  <a:lnTo>
                    <a:pt x="1632249" y="3526073"/>
                  </a:lnTo>
                  <a:lnTo>
                    <a:pt x="1601512" y="3530916"/>
                  </a:lnTo>
                  <a:lnTo>
                    <a:pt x="1571643" y="3532456"/>
                  </a:lnTo>
                  <a:lnTo>
                    <a:pt x="1541339" y="3530916"/>
                  </a:lnTo>
                  <a:lnTo>
                    <a:pt x="1510604" y="3526073"/>
                  </a:lnTo>
                  <a:lnTo>
                    <a:pt x="1479003" y="3518369"/>
                  </a:lnTo>
                  <a:lnTo>
                    <a:pt x="1446318" y="3507363"/>
                  </a:lnTo>
                  <a:lnTo>
                    <a:pt x="1411687" y="3493055"/>
                  </a:lnTo>
                  <a:lnTo>
                    <a:pt x="1374890" y="3475886"/>
                  </a:lnTo>
                  <a:lnTo>
                    <a:pt x="1335496" y="3455415"/>
                  </a:lnTo>
                  <a:lnTo>
                    <a:pt x="1293071" y="3432083"/>
                  </a:lnTo>
                  <a:lnTo>
                    <a:pt x="1247184" y="3405228"/>
                  </a:lnTo>
                  <a:lnTo>
                    <a:pt x="1197184" y="3375513"/>
                  </a:lnTo>
                  <a:lnTo>
                    <a:pt x="1142856" y="3342274"/>
                  </a:lnTo>
                  <a:lnTo>
                    <a:pt x="1083548" y="3306395"/>
                  </a:lnTo>
                  <a:lnTo>
                    <a:pt x="1019046" y="3266994"/>
                  </a:lnTo>
                  <a:lnTo>
                    <a:pt x="948917" y="3224731"/>
                  </a:lnTo>
                  <a:lnTo>
                    <a:pt x="872510" y="3178947"/>
                  </a:lnTo>
                  <a:lnTo>
                    <a:pt x="789393" y="3130521"/>
                  </a:lnTo>
                  <a:lnTo>
                    <a:pt x="706276" y="3082314"/>
                  </a:lnTo>
                  <a:lnTo>
                    <a:pt x="628786" y="3038511"/>
                  </a:lnTo>
                  <a:lnTo>
                    <a:pt x="557359" y="2998450"/>
                  </a:lnTo>
                  <a:lnTo>
                    <a:pt x="491125" y="2961690"/>
                  </a:lnTo>
                  <a:lnTo>
                    <a:pt x="430735" y="2928232"/>
                  </a:lnTo>
                  <a:lnTo>
                    <a:pt x="375108" y="2897196"/>
                  </a:lnTo>
                  <a:lnTo>
                    <a:pt x="324458" y="2868580"/>
                  </a:lnTo>
                  <a:lnTo>
                    <a:pt x="278571" y="2841945"/>
                  </a:lnTo>
                  <a:lnTo>
                    <a:pt x="237012" y="2816412"/>
                  </a:lnTo>
                  <a:lnTo>
                    <a:pt x="199567" y="2792419"/>
                  </a:lnTo>
                  <a:lnTo>
                    <a:pt x="166667" y="2769086"/>
                  </a:lnTo>
                  <a:lnTo>
                    <a:pt x="137013" y="2745754"/>
                  </a:lnTo>
                  <a:lnTo>
                    <a:pt x="111039" y="2722862"/>
                  </a:lnTo>
                  <a:lnTo>
                    <a:pt x="88744" y="2699309"/>
                  </a:lnTo>
                  <a:lnTo>
                    <a:pt x="69264" y="2674876"/>
                  </a:lnTo>
                  <a:lnTo>
                    <a:pt x="52814" y="2649342"/>
                  </a:lnTo>
                  <a:lnTo>
                    <a:pt x="39178" y="2622267"/>
                  </a:lnTo>
                  <a:lnTo>
                    <a:pt x="27922" y="2593213"/>
                  </a:lnTo>
                  <a:lnTo>
                    <a:pt x="18831" y="2561736"/>
                  </a:lnTo>
                  <a:lnTo>
                    <a:pt x="12121" y="2527617"/>
                  </a:lnTo>
                  <a:lnTo>
                    <a:pt x="6710" y="2490417"/>
                  </a:lnTo>
                  <a:lnTo>
                    <a:pt x="3246" y="2449695"/>
                  </a:lnTo>
                  <a:lnTo>
                    <a:pt x="1082" y="2405231"/>
                  </a:lnTo>
                  <a:lnTo>
                    <a:pt x="216" y="2356365"/>
                  </a:lnTo>
                  <a:lnTo>
                    <a:pt x="0" y="2302656"/>
                  </a:lnTo>
                  <a:lnTo>
                    <a:pt x="649" y="2244105"/>
                  </a:lnTo>
                  <a:lnTo>
                    <a:pt x="1948" y="2180490"/>
                  </a:lnTo>
                  <a:lnTo>
                    <a:pt x="3246" y="2110713"/>
                  </a:lnTo>
                  <a:lnTo>
                    <a:pt x="4762" y="2034773"/>
                  </a:lnTo>
                  <a:lnTo>
                    <a:pt x="6061" y="1952449"/>
                  </a:lnTo>
                  <a:lnTo>
                    <a:pt x="7143" y="1862860"/>
                  </a:lnTo>
                  <a:lnTo>
                    <a:pt x="7576" y="1766229"/>
                  </a:lnTo>
                  <a:lnTo>
                    <a:pt x="7143" y="1669596"/>
                  </a:lnTo>
                  <a:lnTo>
                    <a:pt x="6061" y="1580009"/>
                  </a:lnTo>
                  <a:lnTo>
                    <a:pt x="4762" y="1497684"/>
                  </a:lnTo>
                  <a:lnTo>
                    <a:pt x="3246" y="1421743"/>
                  </a:lnTo>
                  <a:lnTo>
                    <a:pt x="1948" y="1351966"/>
                  </a:lnTo>
                  <a:lnTo>
                    <a:pt x="649" y="1288352"/>
                  </a:lnTo>
                  <a:lnTo>
                    <a:pt x="0" y="1229800"/>
                  </a:lnTo>
                  <a:lnTo>
                    <a:pt x="216" y="1176091"/>
                  </a:lnTo>
                  <a:lnTo>
                    <a:pt x="1082" y="1127225"/>
                  </a:lnTo>
                  <a:lnTo>
                    <a:pt x="3246" y="1082762"/>
                  </a:lnTo>
                  <a:lnTo>
                    <a:pt x="6710" y="1042039"/>
                  </a:lnTo>
                  <a:lnTo>
                    <a:pt x="11905" y="1004840"/>
                  </a:lnTo>
                  <a:lnTo>
                    <a:pt x="18831" y="970722"/>
                  </a:lnTo>
                  <a:lnTo>
                    <a:pt x="27922" y="939245"/>
                  </a:lnTo>
                  <a:lnTo>
                    <a:pt x="39178" y="910189"/>
                  </a:lnTo>
                  <a:lnTo>
                    <a:pt x="52814" y="883114"/>
                  </a:lnTo>
                  <a:lnTo>
                    <a:pt x="69264" y="857580"/>
                  </a:lnTo>
                  <a:lnTo>
                    <a:pt x="88744" y="833147"/>
                  </a:lnTo>
                  <a:lnTo>
                    <a:pt x="111039" y="809595"/>
                  </a:lnTo>
                  <a:lnTo>
                    <a:pt x="137013" y="786702"/>
                  </a:lnTo>
                  <a:lnTo>
                    <a:pt x="166450" y="763370"/>
                  </a:lnTo>
                  <a:lnTo>
                    <a:pt x="199567" y="740037"/>
                  </a:lnTo>
                  <a:lnTo>
                    <a:pt x="237012" y="715825"/>
                  </a:lnTo>
                  <a:lnTo>
                    <a:pt x="278354" y="690511"/>
                  </a:lnTo>
                  <a:lnTo>
                    <a:pt x="324458" y="663876"/>
                  </a:lnTo>
                  <a:lnTo>
                    <a:pt x="375108" y="635262"/>
                  </a:lnTo>
                  <a:lnTo>
                    <a:pt x="430735" y="604225"/>
                  </a:lnTo>
                  <a:lnTo>
                    <a:pt x="491125" y="570547"/>
                  </a:lnTo>
                  <a:lnTo>
                    <a:pt x="557359" y="533787"/>
                  </a:lnTo>
                  <a:lnTo>
                    <a:pt x="628786" y="493945"/>
                  </a:lnTo>
                  <a:lnTo>
                    <a:pt x="706276" y="450142"/>
                  </a:lnTo>
                  <a:lnTo>
                    <a:pt x="789393" y="401935"/>
                  </a:lnTo>
                  <a:lnTo>
                    <a:pt x="872510" y="353510"/>
                  </a:lnTo>
                  <a:lnTo>
                    <a:pt x="948917" y="307725"/>
                  </a:lnTo>
                  <a:lnTo>
                    <a:pt x="1019046" y="265462"/>
                  </a:lnTo>
                  <a:lnTo>
                    <a:pt x="1083548" y="226062"/>
                  </a:lnTo>
                  <a:lnTo>
                    <a:pt x="1142856" y="190182"/>
                  </a:lnTo>
                  <a:lnTo>
                    <a:pt x="1197184" y="156945"/>
                  </a:lnTo>
                  <a:lnTo>
                    <a:pt x="1247184" y="127229"/>
                  </a:lnTo>
                  <a:lnTo>
                    <a:pt x="1293071" y="100374"/>
                  </a:lnTo>
                  <a:lnTo>
                    <a:pt x="1335496" y="77042"/>
                  </a:lnTo>
                  <a:lnTo>
                    <a:pt x="1374890" y="56570"/>
                  </a:lnTo>
                  <a:lnTo>
                    <a:pt x="1411687" y="39402"/>
                  </a:lnTo>
                  <a:lnTo>
                    <a:pt x="1446318" y="25093"/>
                  </a:lnTo>
                  <a:lnTo>
                    <a:pt x="1479003" y="14088"/>
                  </a:lnTo>
                  <a:lnTo>
                    <a:pt x="1510604" y="6384"/>
                  </a:lnTo>
                  <a:lnTo>
                    <a:pt x="1541339" y="1541"/>
                  </a:lnTo>
                  <a:close/>
                </a:path>
              </a:pathLst>
            </a:custGeom>
          </p:spPr>
        </p:pic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E2F8EAE4-FE5B-61D3-FBC0-22E1BF054367}"/>
                </a:ext>
              </a:extLst>
            </p:cNvPr>
            <p:cNvSpPr/>
            <p:nvPr/>
          </p:nvSpPr>
          <p:spPr>
            <a:xfrm>
              <a:off x="9414087" y="2816771"/>
              <a:ext cx="1042692" cy="1171951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solidFill>
              <a:srgbClr val="13829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81000" dir="2700000" sx="70000" sy="7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2859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28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1" name="AutoShape 110">
              <a:extLst>
                <a:ext uri="{FF2B5EF4-FFF2-40B4-BE49-F238E27FC236}">
                  <a16:creationId xmlns:a16="http://schemas.microsoft.com/office/drawing/2014/main" id="{2D62728C-4D9B-8C58-EAAA-A5C01CC1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6774" y="3284369"/>
              <a:ext cx="257318" cy="1721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7" tIns="11907" rIns="11907" bIns="11907" anchor="ctr"/>
            <a:lstStyle/>
            <a:p>
              <a:pPr marL="0" marR="0" lvl="0" indent="0" algn="ctr" defTabSz="1429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7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Gill Sans" charset="0"/>
              </a:endParaRPr>
            </a:p>
          </p:txBody>
        </p:sp>
        <p:sp>
          <p:nvSpPr>
            <p:cNvPr id="12" name="AutoShape 111">
              <a:extLst>
                <a:ext uri="{FF2B5EF4-FFF2-40B4-BE49-F238E27FC236}">
                  <a16:creationId xmlns:a16="http://schemas.microsoft.com/office/drawing/2014/main" id="{95EEDE79-B903-8390-32CD-91693E5B4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301" y="3241483"/>
              <a:ext cx="344265" cy="3225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7" tIns="11907" rIns="11907" bIns="11907" anchor="ctr"/>
            <a:lstStyle/>
            <a:p>
              <a:pPr marL="0" marR="0" lvl="0" indent="0" algn="ctr" defTabSz="1429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7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Gill Sans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16871E8-5418-7D23-4852-73AA4387AC4F}"/>
              </a:ext>
            </a:extLst>
          </p:cNvPr>
          <p:cNvGrpSpPr/>
          <p:nvPr/>
        </p:nvGrpSpPr>
        <p:grpSpPr>
          <a:xfrm>
            <a:off x="1501031" y="1466105"/>
            <a:ext cx="2342909" cy="2265863"/>
            <a:chOff x="1661450" y="1722859"/>
            <a:chExt cx="2342909" cy="2265863"/>
          </a:xfrm>
        </p:grpSpPr>
        <p:pic>
          <p:nvPicPr>
            <p:cNvPr id="14" name="图片占位符 34">
              <a:extLst>
                <a:ext uri="{FF2B5EF4-FFF2-40B4-BE49-F238E27FC236}">
                  <a16:creationId xmlns:a16="http://schemas.microsoft.com/office/drawing/2014/main" id="{AFAE68BD-75F5-17F7-AE3F-FD4A8BAA4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1450" y="1722859"/>
              <a:ext cx="1953740" cy="2193087"/>
            </a:xfrm>
            <a:custGeom>
              <a:avLst/>
              <a:gdLst>
                <a:gd name="connsiteX0" fmla="*/ 1571643 w 3142852"/>
                <a:gd name="connsiteY0" fmla="*/ 0 h 3532456"/>
                <a:gd name="connsiteX1" fmla="*/ 1601512 w 3142852"/>
                <a:gd name="connsiteY1" fmla="*/ 1541 h 3532456"/>
                <a:gd name="connsiteX2" fmla="*/ 1632249 w 3142852"/>
                <a:gd name="connsiteY2" fmla="*/ 6384 h 3532456"/>
                <a:gd name="connsiteX3" fmla="*/ 1663850 w 3142852"/>
                <a:gd name="connsiteY3" fmla="*/ 14088 h 3532456"/>
                <a:gd name="connsiteX4" fmla="*/ 1696534 w 3142852"/>
                <a:gd name="connsiteY4" fmla="*/ 25093 h 3532456"/>
                <a:gd name="connsiteX5" fmla="*/ 1731167 w 3142852"/>
                <a:gd name="connsiteY5" fmla="*/ 39402 h 3532456"/>
                <a:gd name="connsiteX6" fmla="*/ 1767962 w 3142852"/>
                <a:gd name="connsiteY6" fmla="*/ 56570 h 3532456"/>
                <a:gd name="connsiteX7" fmla="*/ 1807356 w 3142852"/>
                <a:gd name="connsiteY7" fmla="*/ 77042 h 3532456"/>
                <a:gd name="connsiteX8" fmla="*/ 1849781 w 3142852"/>
                <a:gd name="connsiteY8" fmla="*/ 100374 h 3532456"/>
                <a:gd name="connsiteX9" fmla="*/ 1895668 w 3142852"/>
                <a:gd name="connsiteY9" fmla="*/ 127229 h 3532456"/>
                <a:gd name="connsiteX10" fmla="*/ 1945668 w 3142852"/>
                <a:gd name="connsiteY10" fmla="*/ 156945 h 3532456"/>
                <a:gd name="connsiteX11" fmla="*/ 1999997 w 3142852"/>
                <a:gd name="connsiteY11" fmla="*/ 190182 h 3532456"/>
                <a:gd name="connsiteX12" fmla="*/ 2059304 w 3142852"/>
                <a:gd name="connsiteY12" fmla="*/ 226062 h 3532456"/>
                <a:gd name="connsiteX13" fmla="*/ 2123806 w 3142852"/>
                <a:gd name="connsiteY13" fmla="*/ 265462 h 3532456"/>
                <a:gd name="connsiteX14" fmla="*/ 2193936 w 3142852"/>
                <a:gd name="connsiteY14" fmla="*/ 307725 h 3532456"/>
                <a:gd name="connsiteX15" fmla="*/ 2270342 w 3142852"/>
                <a:gd name="connsiteY15" fmla="*/ 353510 h 3532456"/>
                <a:gd name="connsiteX16" fmla="*/ 2353459 w 3142852"/>
                <a:gd name="connsiteY16" fmla="*/ 401935 h 3532456"/>
                <a:gd name="connsiteX17" fmla="*/ 2436576 w 3142852"/>
                <a:gd name="connsiteY17" fmla="*/ 450142 h 3532456"/>
                <a:gd name="connsiteX18" fmla="*/ 2514065 w 3142852"/>
                <a:gd name="connsiteY18" fmla="*/ 493945 h 3532456"/>
                <a:gd name="connsiteX19" fmla="*/ 2585493 w 3142852"/>
                <a:gd name="connsiteY19" fmla="*/ 534007 h 3532456"/>
                <a:gd name="connsiteX20" fmla="*/ 2651727 w 3142852"/>
                <a:gd name="connsiteY20" fmla="*/ 570766 h 3532456"/>
                <a:gd name="connsiteX21" fmla="*/ 2712117 w 3142852"/>
                <a:gd name="connsiteY21" fmla="*/ 604225 h 3532456"/>
                <a:gd name="connsiteX22" fmla="*/ 2767744 w 3142852"/>
                <a:gd name="connsiteY22" fmla="*/ 635262 h 3532456"/>
                <a:gd name="connsiteX23" fmla="*/ 2818394 w 3142852"/>
                <a:gd name="connsiteY23" fmla="*/ 663876 h 3532456"/>
                <a:gd name="connsiteX24" fmla="*/ 2864281 w 3142852"/>
                <a:gd name="connsiteY24" fmla="*/ 690511 h 3532456"/>
                <a:gd name="connsiteX25" fmla="*/ 2905840 w 3142852"/>
                <a:gd name="connsiteY25" fmla="*/ 716044 h 3532456"/>
                <a:gd name="connsiteX26" fmla="*/ 2943286 w 3142852"/>
                <a:gd name="connsiteY26" fmla="*/ 740037 h 3532456"/>
                <a:gd name="connsiteX27" fmla="*/ 2976186 w 3142852"/>
                <a:gd name="connsiteY27" fmla="*/ 763370 h 3532456"/>
                <a:gd name="connsiteX28" fmla="*/ 3005840 w 3142852"/>
                <a:gd name="connsiteY28" fmla="*/ 786702 h 3532456"/>
                <a:gd name="connsiteX29" fmla="*/ 3031813 w 3142852"/>
                <a:gd name="connsiteY29" fmla="*/ 809595 h 3532456"/>
                <a:gd name="connsiteX30" fmla="*/ 3054108 w 3142852"/>
                <a:gd name="connsiteY30" fmla="*/ 833147 h 3532456"/>
                <a:gd name="connsiteX31" fmla="*/ 3073588 w 3142852"/>
                <a:gd name="connsiteY31" fmla="*/ 857580 h 3532456"/>
                <a:gd name="connsiteX32" fmla="*/ 3090038 w 3142852"/>
                <a:gd name="connsiteY32" fmla="*/ 883114 h 3532456"/>
                <a:gd name="connsiteX33" fmla="*/ 3103675 w 3142852"/>
                <a:gd name="connsiteY33" fmla="*/ 910189 h 3532456"/>
                <a:gd name="connsiteX34" fmla="*/ 3114930 w 3142852"/>
                <a:gd name="connsiteY34" fmla="*/ 939245 h 3532456"/>
                <a:gd name="connsiteX35" fmla="*/ 3124021 w 3142852"/>
                <a:gd name="connsiteY35" fmla="*/ 970722 h 3532456"/>
                <a:gd name="connsiteX36" fmla="*/ 3130731 w 3142852"/>
                <a:gd name="connsiteY36" fmla="*/ 1004840 h 3532456"/>
                <a:gd name="connsiteX37" fmla="*/ 3136142 w 3142852"/>
                <a:gd name="connsiteY37" fmla="*/ 1042039 h 3532456"/>
                <a:gd name="connsiteX38" fmla="*/ 3139605 w 3142852"/>
                <a:gd name="connsiteY38" fmla="*/ 1082762 h 3532456"/>
                <a:gd name="connsiteX39" fmla="*/ 3141770 w 3142852"/>
                <a:gd name="connsiteY39" fmla="*/ 1127225 h 3532456"/>
                <a:gd name="connsiteX40" fmla="*/ 3142636 w 3142852"/>
                <a:gd name="connsiteY40" fmla="*/ 1176091 h 3532456"/>
                <a:gd name="connsiteX41" fmla="*/ 3142852 w 3142852"/>
                <a:gd name="connsiteY41" fmla="*/ 1229800 h 3532456"/>
                <a:gd name="connsiteX42" fmla="*/ 3142203 w 3142852"/>
                <a:gd name="connsiteY42" fmla="*/ 1288352 h 3532456"/>
                <a:gd name="connsiteX43" fmla="*/ 3140904 w 3142852"/>
                <a:gd name="connsiteY43" fmla="*/ 1351966 h 3532456"/>
                <a:gd name="connsiteX44" fmla="*/ 3139605 w 3142852"/>
                <a:gd name="connsiteY44" fmla="*/ 1421743 h 3532456"/>
                <a:gd name="connsiteX45" fmla="*/ 3138090 w 3142852"/>
                <a:gd name="connsiteY45" fmla="*/ 1497684 h 3532456"/>
                <a:gd name="connsiteX46" fmla="*/ 3136791 w 3142852"/>
                <a:gd name="connsiteY46" fmla="*/ 1580009 h 3532456"/>
                <a:gd name="connsiteX47" fmla="*/ 3135709 w 3142852"/>
                <a:gd name="connsiteY47" fmla="*/ 1669596 h 3532456"/>
                <a:gd name="connsiteX48" fmla="*/ 3135277 w 3142852"/>
                <a:gd name="connsiteY48" fmla="*/ 1766229 h 3532456"/>
                <a:gd name="connsiteX49" fmla="*/ 3135709 w 3142852"/>
                <a:gd name="connsiteY49" fmla="*/ 1862860 h 3532456"/>
                <a:gd name="connsiteX50" fmla="*/ 3136791 w 3142852"/>
                <a:gd name="connsiteY50" fmla="*/ 1952449 h 3532456"/>
                <a:gd name="connsiteX51" fmla="*/ 3138090 w 3142852"/>
                <a:gd name="connsiteY51" fmla="*/ 2034773 h 3532456"/>
                <a:gd name="connsiteX52" fmla="*/ 3139605 w 3142852"/>
                <a:gd name="connsiteY52" fmla="*/ 2110713 h 3532456"/>
                <a:gd name="connsiteX53" fmla="*/ 3140904 w 3142852"/>
                <a:gd name="connsiteY53" fmla="*/ 2180490 h 3532456"/>
                <a:gd name="connsiteX54" fmla="*/ 3142203 w 3142852"/>
                <a:gd name="connsiteY54" fmla="*/ 2244105 h 3532456"/>
                <a:gd name="connsiteX55" fmla="*/ 3142852 w 3142852"/>
                <a:gd name="connsiteY55" fmla="*/ 2302656 h 3532456"/>
                <a:gd name="connsiteX56" fmla="*/ 3142636 w 3142852"/>
                <a:gd name="connsiteY56" fmla="*/ 2356365 h 3532456"/>
                <a:gd name="connsiteX57" fmla="*/ 3141770 w 3142852"/>
                <a:gd name="connsiteY57" fmla="*/ 2405231 h 3532456"/>
                <a:gd name="connsiteX58" fmla="*/ 3139605 w 3142852"/>
                <a:gd name="connsiteY58" fmla="*/ 2449695 h 3532456"/>
                <a:gd name="connsiteX59" fmla="*/ 3136142 w 3142852"/>
                <a:gd name="connsiteY59" fmla="*/ 2490417 h 3532456"/>
                <a:gd name="connsiteX60" fmla="*/ 3130948 w 3142852"/>
                <a:gd name="connsiteY60" fmla="*/ 2527617 h 3532456"/>
                <a:gd name="connsiteX61" fmla="*/ 3124021 w 3142852"/>
                <a:gd name="connsiteY61" fmla="*/ 2561736 h 3532456"/>
                <a:gd name="connsiteX62" fmla="*/ 3114930 w 3142852"/>
                <a:gd name="connsiteY62" fmla="*/ 2593213 h 3532456"/>
                <a:gd name="connsiteX63" fmla="*/ 3103675 w 3142852"/>
                <a:gd name="connsiteY63" fmla="*/ 2622267 h 3532456"/>
                <a:gd name="connsiteX64" fmla="*/ 3090038 w 3142852"/>
                <a:gd name="connsiteY64" fmla="*/ 2649342 h 3532456"/>
                <a:gd name="connsiteX65" fmla="*/ 3073588 w 3142852"/>
                <a:gd name="connsiteY65" fmla="*/ 2674876 h 3532456"/>
                <a:gd name="connsiteX66" fmla="*/ 3054108 w 3142852"/>
                <a:gd name="connsiteY66" fmla="*/ 2699309 h 3532456"/>
                <a:gd name="connsiteX67" fmla="*/ 3031813 w 3142852"/>
                <a:gd name="connsiteY67" fmla="*/ 2722862 h 3532456"/>
                <a:gd name="connsiteX68" fmla="*/ 3005840 w 3142852"/>
                <a:gd name="connsiteY68" fmla="*/ 2745754 h 3532456"/>
                <a:gd name="connsiteX69" fmla="*/ 2976402 w 3142852"/>
                <a:gd name="connsiteY69" fmla="*/ 2769086 h 3532456"/>
                <a:gd name="connsiteX70" fmla="*/ 2943286 w 3142852"/>
                <a:gd name="connsiteY70" fmla="*/ 2792419 h 3532456"/>
                <a:gd name="connsiteX71" fmla="*/ 2905840 w 3142852"/>
                <a:gd name="connsiteY71" fmla="*/ 2816632 h 3532456"/>
                <a:gd name="connsiteX72" fmla="*/ 2864498 w 3142852"/>
                <a:gd name="connsiteY72" fmla="*/ 2841945 h 3532456"/>
                <a:gd name="connsiteX73" fmla="*/ 2818394 w 3142852"/>
                <a:gd name="connsiteY73" fmla="*/ 2868580 h 3532456"/>
                <a:gd name="connsiteX74" fmla="*/ 2767744 w 3142852"/>
                <a:gd name="connsiteY74" fmla="*/ 2897196 h 3532456"/>
                <a:gd name="connsiteX75" fmla="*/ 2712117 w 3142852"/>
                <a:gd name="connsiteY75" fmla="*/ 2928232 h 3532456"/>
                <a:gd name="connsiteX76" fmla="*/ 2651727 w 3142852"/>
                <a:gd name="connsiteY76" fmla="*/ 2961910 h 3532456"/>
                <a:gd name="connsiteX77" fmla="*/ 2585493 w 3142852"/>
                <a:gd name="connsiteY77" fmla="*/ 2998669 h 3532456"/>
                <a:gd name="connsiteX78" fmla="*/ 2514065 w 3142852"/>
                <a:gd name="connsiteY78" fmla="*/ 3038511 h 3532456"/>
                <a:gd name="connsiteX79" fmla="*/ 2436576 w 3142852"/>
                <a:gd name="connsiteY79" fmla="*/ 3082314 h 3532456"/>
                <a:gd name="connsiteX80" fmla="*/ 2353459 w 3142852"/>
                <a:gd name="connsiteY80" fmla="*/ 3130521 h 3532456"/>
                <a:gd name="connsiteX81" fmla="*/ 2270342 w 3142852"/>
                <a:gd name="connsiteY81" fmla="*/ 3178947 h 3532456"/>
                <a:gd name="connsiteX82" fmla="*/ 2193936 w 3142852"/>
                <a:gd name="connsiteY82" fmla="*/ 3224731 h 3532456"/>
                <a:gd name="connsiteX83" fmla="*/ 2123806 w 3142852"/>
                <a:gd name="connsiteY83" fmla="*/ 3266994 h 3532456"/>
                <a:gd name="connsiteX84" fmla="*/ 2059304 w 3142852"/>
                <a:gd name="connsiteY84" fmla="*/ 3306395 h 3532456"/>
                <a:gd name="connsiteX85" fmla="*/ 1999997 w 3142852"/>
                <a:gd name="connsiteY85" fmla="*/ 3342274 h 3532456"/>
                <a:gd name="connsiteX86" fmla="*/ 1945668 w 3142852"/>
                <a:gd name="connsiteY86" fmla="*/ 3375513 h 3532456"/>
                <a:gd name="connsiteX87" fmla="*/ 1895668 w 3142852"/>
                <a:gd name="connsiteY87" fmla="*/ 3405228 h 3532456"/>
                <a:gd name="connsiteX88" fmla="*/ 1849781 w 3142852"/>
                <a:gd name="connsiteY88" fmla="*/ 3432083 h 3532456"/>
                <a:gd name="connsiteX89" fmla="*/ 1807356 w 3142852"/>
                <a:gd name="connsiteY89" fmla="*/ 3455415 h 3532456"/>
                <a:gd name="connsiteX90" fmla="*/ 1767962 w 3142852"/>
                <a:gd name="connsiteY90" fmla="*/ 3475886 h 3532456"/>
                <a:gd name="connsiteX91" fmla="*/ 1731167 w 3142852"/>
                <a:gd name="connsiteY91" fmla="*/ 3493055 h 3532456"/>
                <a:gd name="connsiteX92" fmla="*/ 1696534 w 3142852"/>
                <a:gd name="connsiteY92" fmla="*/ 3507363 h 3532456"/>
                <a:gd name="connsiteX93" fmla="*/ 1663850 w 3142852"/>
                <a:gd name="connsiteY93" fmla="*/ 3518369 h 3532456"/>
                <a:gd name="connsiteX94" fmla="*/ 1632249 w 3142852"/>
                <a:gd name="connsiteY94" fmla="*/ 3526073 h 3532456"/>
                <a:gd name="connsiteX95" fmla="*/ 1601512 w 3142852"/>
                <a:gd name="connsiteY95" fmla="*/ 3530916 h 3532456"/>
                <a:gd name="connsiteX96" fmla="*/ 1571643 w 3142852"/>
                <a:gd name="connsiteY96" fmla="*/ 3532456 h 3532456"/>
                <a:gd name="connsiteX97" fmla="*/ 1541339 w 3142852"/>
                <a:gd name="connsiteY97" fmla="*/ 3530916 h 3532456"/>
                <a:gd name="connsiteX98" fmla="*/ 1510604 w 3142852"/>
                <a:gd name="connsiteY98" fmla="*/ 3526073 h 3532456"/>
                <a:gd name="connsiteX99" fmla="*/ 1479003 w 3142852"/>
                <a:gd name="connsiteY99" fmla="*/ 3518369 h 3532456"/>
                <a:gd name="connsiteX100" fmla="*/ 1446318 w 3142852"/>
                <a:gd name="connsiteY100" fmla="*/ 3507363 h 3532456"/>
                <a:gd name="connsiteX101" fmla="*/ 1411687 w 3142852"/>
                <a:gd name="connsiteY101" fmla="*/ 3493055 h 3532456"/>
                <a:gd name="connsiteX102" fmla="*/ 1374890 w 3142852"/>
                <a:gd name="connsiteY102" fmla="*/ 3475886 h 3532456"/>
                <a:gd name="connsiteX103" fmla="*/ 1335496 w 3142852"/>
                <a:gd name="connsiteY103" fmla="*/ 3455415 h 3532456"/>
                <a:gd name="connsiteX104" fmla="*/ 1293071 w 3142852"/>
                <a:gd name="connsiteY104" fmla="*/ 3432083 h 3532456"/>
                <a:gd name="connsiteX105" fmla="*/ 1247184 w 3142852"/>
                <a:gd name="connsiteY105" fmla="*/ 3405228 h 3532456"/>
                <a:gd name="connsiteX106" fmla="*/ 1197184 w 3142852"/>
                <a:gd name="connsiteY106" fmla="*/ 3375513 h 3532456"/>
                <a:gd name="connsiteX107" fmla="*/ 1142856 w 3142852"/>
                <a:gd name="connsiteY107" fmla="*/ 3342274 h 3532456"/>
                <a:gd name="connsiteX108" fmla="*/ 1083548 w 3142852"/>
                <a:gd name="connsiteY108" fmla="*/ 3306395 h 3532456"/>
                <a:gd name="connsiteX109" fmla="*/ 1019046 w 3142852"/>
                <a:gd name="connsiteY109" fmla="*/ 3266994 h 3532456"/>
                <a:gd name="connsiteX110" fmla="*/ 948917 w 3142852"/>
                <a:gd name="connsiteY110" fmla="*/ 3224731 h 3532456"/>
                <a:gd name="connsiteX111" fmla="*/ 872510 w 3142852"/>
                <a:gd name="connsiteY111" fmla="*/ 3178947 h 3532456"/>
                <a:gd name="connsiteX112" fmla="*/ 789393 w 3142852"/>
                <a:gd name="connsiteY112" fmla="*/ 3130521 h 3532456"/>
                <a:gd name="connsiteX113" fmla="*/ 706276 w 3142852"/>
                <a:gd name="connsiteY113" fmla="*/ 3082314 h 3532456"/>
                <a:gd name="connsiteX114" fmla="*/ 628786 w 3142852"/>
                <a:gd name="connsiteY114" fmla="*/ 3038511 h 3532456"/>
                <a:gd name="connsiteX115" fmla="*/ 557359 w 3142852"/>
                <a:gd name="connsiteY115" fmla="*/ 2998450 h 3532456"/>
                <a:gd name="connsiteX116" fmla="*/ 491125 w 3142852"/>
                <a:gd name="connsiteY116" fmla="*/ 2961690 h 3532456"/>
                <a:gd name="connsiteX117" fmla="*/ 430735 w 3142852"/>
                <a:gd name="connsiteY117" fmla="*/ 2928232 h 3532456"/>
                <a:gd name="connsiteX118" fmla="*/ 375108 w 3142852"/>
                <a:gd name="connsiteY118" fmla="*/ 2897196 h 3532456"/>
                <a:gd name="connsiteX119" fmla="*/ 324458 w 3142852"/>
                <a:gd name="connsiteY119" fmla="*/ 2868580 h 3532456"/>
                <a:gd name="connsiteX120" fmla="*/ 278571 w 3142852"/>
                <a:gd name="connsiteY120" fmla="*/ 2841945 h 3532456"/>
                <a:gd name="connsiteX121" fmla="*/ 237012 w 3142852"/>
                <a:gd name="connsiteY121" fmla="*/ 2816412 h 3532456"/>
                <a:gd name="connsiteX122" fmla="*/ 199567 w 3142852"/>
                <a:gd name="connsiteY122" fmla="*/ 2792419 h 3532456"/>
                <a:gd name="connsiteX123" fmla="*/ 166667 w 3142852"/>
                <a:gd name="connsiteY123" fmla="*/ 2769086 h 3532456"/>
                <a:gd name="connsiteX124" fmla="*/ 137013 w 3142852"/>
                <a:gd name="connsiteY124" fmla="*/ 2745754 h 3532456"/>
                <a:gd name="connsiteX125" fmla="*/ 111039 w 3142852"/>
                <a:gd name="connsiteY125" fmla="*/ 2722862 h 3532456"/>
                <a:gd name="connsiteX126" fmla="*/ 88744 w 3142852"/>
                <a:gd name="connsiteY126" fmla="*/ 2699309 h 3532456"/>
                <a:gd name="connsiteX127" fmla="*/ 69264 w 3142852"/>
                <a:gd name="connsiteY127" fmla="*/ 2674876 h 3532456"/>
                <a:gd name="connsiteX128" fmla="*/ 52814 w 3142852"/>
                <a:gd name="connsiteY128" fmla="*/ 2649342 h 3532456"/>
                <a:gd name="connsiteX129" fmla="*/ 39178 w 3142852"/>
                <a:gd name="connsiteY129" fmla="*/ 2622267 h 3532456"/>
                <a:gd name="connsiteX130" fmla="*/ 27922 w 3142852"/>
                <a:gd name="connsiteY130" fmla="*/ 2593213 h 3532456"/>
                <a:gd name="connsiteX131" fmla="*/ 18831 w 3142852"/>
                <a:gd name="connsiteY131" fmla="*/ 2561736 h 3532456"/>
                <a:gd name="connsiteX132" fmla="*/ 12121 w 3142852"/>
                <a:gd name="connsiteY132" fmla="*/ 2527617 h 3532456"/>
                <a:gd name="connsiteX133" fmla="*/ 6710 w 3142852"/>
                <a:gd name="connsiteY133" fmla="*/ 2490417 h 3532456"/>
                <a:gd name="connsiteX134" fmla="*/ 3246 w 3142852"/>
                <a:gd name="connsiteY134" fmla="*/ 2449695 h 3532456"/>
                <a:gd name="connsiteX135" fmla="*/ 1082 w 3142852"/>
                <a:gd name="connsiteY135" fmla="*/ 2405231 h 3532456"/>
                <a:gd name="connsiteX136" fmla="*/ 216 w 3142852"/>
                <a:gd name="connsiteY136" fmla="*/ 2356365 h 3532456"/>
                <a:gd name="connsiteX137" fmla="*/ 0 w 3142852"/>
                <a:gd name="connsiteY137" fmla="*/ 2302656 h 3532456"/>
                <a:gd name="connsiteX138" fmla="*/ 649 w 3142852"/>
                <a:gd name="connsiteY138" fmla="*/ 2244105 h 3532456"/>
                <a:gd name="connsiteX139" fmla="*/ 1948 w 3142852"/>
                <a:gd name="connsiteY139" fmla="*/ 2180490 h 3532456"/>
                <a:gd name="connsiteX140" fmla="*/ 3246 w 3142852"/>
                <a:gd name="connsiteY140" fmla="*/ 2110713 h 3532456"/>
                <a:gd name="connsiteX141" fmla="*/ 4762 w 3142852"/>
                <a:gd name="connsiteY141" fmla="*/ 2034773 h 3532456"/>
                <a:gd name="connsiteX142" fmla="*/ 6061 w 3142852"/>
                <a:gd name="connsiteY142" fmla="*/ 1952449 h 3532456"/>
                <a:gd name="connsiteX143" fmla="*/ 7143 w 3142852"/>
                <a:gd name="connsiteY143" fmla="*/ 1862860 h 3532456"/>
                <a:gd name="connsiteX144" fmla="*/ 7576 w 3142852"/>
                <a:gd name="connsiteY144" fmla="*/ 1766229 h 3532456"/>
                <a:gd name="connsiteX145" fmla="*/ 7143 w 3142852"/>
                <a:gd name="connsiteY145" fmla="*/ 1669596 h 3532456"/>
                <a:gd name="connsiteX146" fmla="*/ 6061 w 3142852"/>
                <a:gd name="connsiteY146" fmla="*/ 1580009 h 3532456"/>
                <a:gd name="connsiteX147" fmla="*/ 4762 w 3142852"/>
                <a:gd name="connsiteY147" fmla="*/ 1497684 h 3532456"/>
                <a:gd name="connsiteX148" fmla="*/ 3246 w 3142852"/>
                <a:gd name="connsiteY148" fmla="*/ 1421743 h 3532456"/>
                <a:gd name="connsiteX149" fmla="*/ 1948 w 3142852"/>
                <a:gd name="connsiteY149" fmla="*/ 1351966 h 3532456"/>
                <a:gd name="connsiteX150" fmla="*/ 649 w 3142852"/>
                <a:gd name="connsiteY150" fmla="*/ 1288352 h 3532456"/>
                <a:gd name="connsiteX151" fmla="*/ 0 w 3142852"/>
                <a:gd name="connsiteY151" fmla="*/ 1229800 h 3532456"/>
                <a:gd name="connsiteX152" fmla="*/ 216 w 3142852"/>
                <a:gd name="connsiteY152" fmla="*/ 1176091 h 3532456"/>
                <a:gd name="connsiteX153" fmla="*/ 1082 w 3142852"/>
                <a:gd name="connsiteY153" fmla="*/ 1127225 h 3532456"/>
                <a:gd name="connsiteX154" fmla="*/ 3246 w 3142852"/>
                <a:gd name="connsiteY154" fmla="*/ 1082762 h 3532456"/>
                <a:gd name="connsiteX155" fmla="*/ 6710 w 3142852"/>
                <a:gd name="connsiteY155" fmla="*/ 1042039 h 3532456"/>
                <a:gd name="connsiteX156" fmla="*/ 11905 w 3142852"/>
                <a:gd name="connsiteY156" fmla="*/ 1004840 h 3532456"/>
                <a:gd name="connsiteX157" fmla="*/ 18831 w 3142852"/>
                <a:gd name="connsiteY157" fmla="*/ 970722 h 3532456"/>
                <a:gd name="connsiteX158" fmla="*/ 27922 w 3142852"/>
                <a:gd name="connsiteY158" fmla="*/ 939245 h 3532456"/>
                <a:gd name="connsiteX159" fmla="*/ 39178 w 3142852"/>
                <a:gd name="connsiteY159" fmla="*/ 910189 h 3532456"/>
                <a:gd name="connsiteX160" fmla="*/ 52814 w 3142852"/>
                <a:gd name="connsiteY160" fmla="*/ 883114 h 3532456"/>
                <a:gd name="connsiteX161" fmla="*/ 69264 w 3142852"/>
                <a:gd name="connsiteY161" fmla="*/ 857580 h 3532456"/>
                <a:gd name="connsiteX162" fmla="*/ 88744 w 3142852"/>
                <a:gd name="connsiteY162" fmla="*/ 833147 h 3532456"/>
                <a:gd name="connsiteX163" fmla="*/ 111039 w 3142852"/>
                <a:gd name="connsiteY163" fmla="*/ 809595 h 3532456"/>
                <a:gd name="connsiteX164" fmla="*/ 137013 w 3142852"/>
                <a:gd name="connsiteY164" fmla="*/ 786702 h 3532456"/>
                <a:gd name="connsiteX165" fmla="*/ 166450 w 3142852"/>
                <a:gd name="connsiteY165" fmla="*/ 763370 h 3532456"/>
                <a:gd name="connsiteX166" fmla="*/ 199567 w 3142852"/>
                <a:gd name="connsiteY166" fmla="*/ 740037 h 3532456"/>
                <a:gd name="connsiteX167" fmla="*/ 237012 w 3142852"/>
                <a:gd name="connsiteY167" fmla="*/ 715825 h 3532456"/>
                <a:gd name="connsiteX168" fmla="*/ 278354 w 3142852"/>
                <a:gd name="connsiteY168" fmla="*/ 690511 h 3532456"/>
                <a:gd name="connsiteX169" fmla="*/ 324458 w 3142852"/>
                <a:gd name="connsiteY169" fmla="*/ 663876 h 3532456"/>
                <a:gd name="connsiteX170" fmla="*/ 375108 w 3142852"/>
                <a:gd name="connsiteY170" fmla="*/ 635262 h 3532456"/>
                <a:gd name="connsiteX171" fmla="*/ 430735 w 3142852"/>
                <a:gd name="connsiteY171" fmla="*/ 604225 h 3532456"/>
                <a:gd name="connsiteX172" fmla="*/ 491125 w 3142852"/>
                <a:gd name="connsiteY172" fmla="*/ 570547 h 3532456"/>
                <a:gd name="connsiteX173" fmla="*/ 557359 w 3142852"/>
                <a:gd name="connsiteY173" fmla="*/ 533787 h 3532456"/>
                <a:gd name="connsiteX174" fmla="*/ 628786 w 3142852"/>
                <a:gd name="connsiteY174" fmla="*/ 493945 h 3532456"/>
                <a:gd name="connsiteX175" fmla="*/ 706276 w 3142852"/>
                <a:gd name="connsiteY175" fmla="*/ 450142 h 3532456"/>
                <a:gd name="connsiteX176" fmla="*/ 789393 w 3142852"/>
                <a:gd name="connsiteY176" fmla="*/ 401935 h 3532456"/>
                <a:gd name="connsiteX177" fmla="*/ 872510 w 3142852"/>
                <a:gd name="connsiteY177" fmla="*/ 353510 h 3532456"/>
                <a:gd name="connsiteX178" fmla="*/ 948917 w 3142852"/>
                <a:gd name="connsiteY178" fmla="*/ 307725 h 3532456"/>
                <a:gd name="connsiteX179" fmla="*/ 1019046 w 3142852"/>
                <a:gd name="connsiteY179" fmla="*/ 265462 h 3532456"/>
                <a:gd name="connsiteX180" fmla="*/ 1083548 w 3142852"/>
                <a:gd name="connsiteY180" fmla="*/ 226062 h 3532456"/>
                <a:gd name="connsiteX181" fmla="*/ 1142856 w 3142852"/>
                <a:gd name="connsiteY181" fmla="*/ 190182 h 3532456"/>
                <a:gd name="connsiteX182" fmla="*/ 1197184 w 3142852"/>
                <a:gd name="connsiteY182" fmla="*/ 156945 h 3532456"/>
                <a:gd name="connsiteX183" fmla="*/ 1247184 w 3142852"/>
                <a:gd name="connsiteY183" fmla="*/ 127229 h 3532456"/>
                <a:gd name="connsiteX184" fmla="*/ 1293071 w 3142852"/>
                <a:gd name="connsiteY184" fmla="*/ 100374 h 3532456"/>
                <a:gd name="connsiteX185" fmla="*/ 1335496 w 3142852"/>
                <a:gd name="connsiteY185" fmla="*/ 77042 h 3532456"/>
                <a:gd name="connsiteX186" fmla="*/ 1374890 w 3142852"/>
                <a:gd name="connsiteY186" fmla="*/ 56570 h 3532456"/>
                <a:gd name="connsiteX187" fmla="*/ 1411687 w 3142852"/>
                <a:gd name="connsiteY187" fmla="*/ 39402 h 3532456"/>
                <a:gd name="connsiteX188" fmla="*/ 1446318 w 3142852"/>
                <a:gd name="connsiteY188" fmla="*/ 25093 h 3532456"/>
                <a:gd name="connsiteX189" fmla="*/ 1479003 w 3142852"/>
                <a:gd name="connsiteY189" fmla="*/ 14088 h 3532456"/>
                <a:gd name="connsiteX190" fmla="*/ 1510604 w 3142852"/>
                <a:gd name="connsiteY190" fmla="*/ 6384 h 3532456"/>
                <a:gd name="connsiteX191" fmla="*/ 1541339 w 3142852"/>
                <a:gd name="connsiteY191" fmla="*/ 1541 h 35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142852" h="3532456">
                  <a:moveTo>
                    <a:pt x="1571643" y="0"/>
                  </a:moveTo>
                  <a:lnTo>
                    <a:pt x="1601512" y="1541"/>
                  </a:lnTo>
                  <a:lnTo>
                    <a:pt x="1632249" y="6384"/>
                  </a:lnTo>
                  <a:lnTo>
                    <a:pt x="1663850" y="14088"/>
                  </a:lnTo>
                  <a:lnTo>
                    <a:pt x="1696534" y="25093"/>
                  </a:lnTo>
                  <a:lnTo>
                    <a:pt x="1731167" y="39402"/>
                  </a:lnTo>
                  <a:lnTo>
                    <a:pt x="1767962" y="56570"/>
                  </a:lnTo>
                  <a:lnTo>
                    <a:pt x="1807356" y="77042"/>
                  </a:lnTo>
                  <a:lnTo>
                    <a:pt x="1849781" y="100374"/>
                  </a:lnTo>
                  <a:lnTo>
                    <a:pt x="1895668" y="127229"/>
                  </a:lnTo>
                  <a:lnTo>
                    <a:pt x="1945668" y="156945"/>
                  </a:lnTo>
                  <a:lnTo>
                    <a:pt x="1999997" y="190182"/>
                  </a:lnTo>
                  <a:lnTo>
                    <a:pt x="2059304" y="226062"/>
                  </a:lnTo>
                  <a:lnTo>
                    <a:pt x="2123806" y="265462"/>
                  </a:lnTo>
                  <a:lnTo>
                    <a:pt x="2193936" y="307725"/>
                  </a:lnTo>
                  <a:lnTo>
                    <a:pt x="2270342" y="353510"/>
                  </a:lnTo>
                  <a:lnTo>
                    <a:pt x="2353459" y="401935"/>
                  </a:lnTo>
                  <a:lnTo>
                    <a:pt x="2436576" y="450142"/>
                  </a:lnTo>
                  <a:lnTo>
                    <a:pt x="2514065" y="493945"/>
                  </a:lnTo>
                  <a:lnTo>
                    <a:pt x="2585493" y="534007"/>
                  </a:lnTo>
                  <a:lnTo>
                    <a:pt x="2651727" y="570766"/>
                  </a:lnTo>
                  <a:lnTo>
                    <a:pt x="2712117" y="604225"/>
                  </a:lnTo>
                  <a:lnTo>
                    <a:pt x="2767744" y="635262"/>
                  </a:lnTo>
                  <a:lnTo>
                    <a:pt x="2818394" y="663876"/>
                  </a:lnTo>
                  <a:lnTo>
                    <a:pt x="2864281" y="690511"/>
                  </a:lnTo>
                  <a:lnTo>
                    <a:pt x="2905840" y="716044"/>
                  </a:lnTo>
                  <a:lnTo>
                    <a:pt x="2943286" y="740037"/>
                  </a:lnTo>
                  <a:lnTo>
                    <a:pt x="2976186" y="763370"/>
                  </a:lnTo>
                  <a:lnTo>
                    <a:pt x="3005840" y="786702"/>
                  </a:lnTo>
                  <a:lnTo>
                    <a:pt x="3031813" y="809595"/>
                  </a:lnTo>
                  <a:lnTo>
                    <a:pt x="3054108" y="833147"/>
                  </a:lnTo>
                  <a:lnTo>
                    <a:pt x="3073588" y="857580"/>
                  </a:lnTo>
                  <a:lnTo>
                    <a:pt x="3090038" y="883114"/>
                  </a:lnTo>
                  <a:lnTo>
                    <a:pt x="3103675" y="910189"/>
                  </a:lnTo>
                  <a:lnTo>
                    <a:pt x="3114930" y="939245"/>
                  </a:lnTo>
                  <a:lnTo>
                    <a:pt x="3124021" y="970722"/>
                  </a:lnTo>
                  <a:lnTo>
                    <a:pt x="3130731" y="1004840"/>
                  </a:lnTo>
                  <a:lnTo>
                    <a:pt x="3136142" y="1042039"/>
                  </a:lnTo>
                  <a:lnTo>
                    <a:pt x="3139605" y="1082762"/>
                  </a:lnTo>
                  <a:lnTo>
                    <a:pt x="3141770" y="1127225"/>
                  </a:lnTo>
                  <a:lnTo>
                    <a:pt x="3142636" y="1176091"/>
                  </a:lnTo>
                  <a:lnTo>
                    <a:pt x="3142852" y="1229800"/>
                  </a:lnTo>
                  <a:lnTo>
                    <a:pt x="3142203" y="1288352"/>
                  </a:lnTo>
                  <a:lnTo>
                    <a:pt x="3140904" y="1351966"/>
                  </a:lnTo>
                  <a:lnTo>
                    <a:pt x="3139605" y="1421743"/>
                  </a:lnTo>
                  <a:lnTo>
                    <a:pt x="3138090" y="1497684"/>
                  </a:lnTo>
                  <a:lnTo>
                    <a:pt x="3136791" y="1580009"/>
                  </a:lnTo>
                  <a:lnTo>
                    <a:pt x="3135709" y="1669596"/>
                  </a:lnTo>
                  <a:lnTo>
                    <a:pt x="3135277" y="1766229"/>
                  </a:lnTo>
                  <a:lnTo>
                    <a:pt x="3135709" y="1862860"/>
                  </a:lnTo>
                  <a:lnTo>
                    <a:pt x="3136791" y="1952449"/>
                  </a:lnTo>
                  <a:lnTo>
                    <a:pt x="3138090" y="2034773"/>
                  </a:lnTo>
                  <a:lnTo>
                    <a:pt x="3139605" y="2110713"/>
                  </a:lnTo>
                  <a:lnTo>
                    <a:pt x="3140904" y="2180490"/>
                  </a:lnTo>
                  <a:lnTo>
                    <a:pt x="3142203" y="2244105"/>
                  </a:lnTo>
                  <a:lnTo>
                    <a:pt x="3142852" y="2302656"/>
                  </a:lnTo>
                  <a:lnTo>
                    <a:pt x="3142636" y="2356365"/>
                  </a:lnTo>
                  <a:lnTo>
                    <a:pt x="3141770" y="2405231"/>
                  </a:lnTo>
                  <a:lnTo>
                    <a:pt x="3139605" y="2449695"/>
                  </a:lnTo>
                  <a:lnTo>
                    <a:pt x="3136142" y="2490417"/>
                  </a:lnTo>
                  <a:lnTo>
                    <a:pt x="3130948" y="2527617"/>
                  </a:lnTo>
                  <a:lnTo>
                    <a:pt x="3124021" y="2561736"/>
                  </a:lnTo>
                  <a:lnTo>
                    <a:pt x="3114930" y="2593213"/>
                  </a:lnTo>
                  <a:lnTo>
                    <a:pt x="3103675" y="2622267"/>
                  </a:lnTo>
                  <a:lnTo>
                    <a:pt x="3090038" y="2649342"/>
                  </a:lnTo>
                  <a:lnTo>
                    <a:pt x="3073588" y="2674876"/>
                  </a:lnTo>
                  <a:lnTo>
                    <a:pt x="3054108" y="2699309"/>
                  </a:lnTo>
                  <a:lnTo>
                    <a:pt x="3031813" y="2722862"/>
                  </a:lnTo>
                  <a:lnTo>
                    <a:pt x="3005840" y="2745754"/>
                  </a:lnTo>
                  <a:lnTo>
                    <a:pt x="2976402" y="2769086"/>
                  </a:lnTo>
                  <a:lnTo>
                    <a:pt x="2943286" y="2792419"/>
                  </a:lnTo>
                  <a:lnTo>
                    <a:pt x="2905840" y="2816632"/>
                  </a:lnTo>
                  <a:lnTo>
                    <a:pt x="2864498" y="2841945"/>
                  </a:lnTo>
                  <a:lnTo>
                    <a:pt x="2818394" y="2868580"/>
                  </a:lnTo>
                  <a:lnTo>
                    <a:pt x="2767744" y="2897196"/>
                  </a:lnTo>
                  <a:lnTo>
                    <a:pt x="2712117" y="2928232"/>
                  </a:lnTo>
                  <a:lnTo>
                    <a:pt x="2651727" y="2961910"/>
                  </a:lnTo>
                  <a:lnTo>
                    <a:pt x="2585493" y="2998669"/>
                  </a:lnTo>
                  <a:lnTo>
                    <a:pt x="2514065" y="3038511"/>
                  </a:lnTo>
                  <a:lnTo>
                    <a:pt x="2436576" y="3082314"/>
                  </a:lnTo>
                  <a:lnTo>
                    <a:pt x="2353459" y="3130521"/>
                  </a:lnTo>
                  <a:lnTo>
                    <a:pt x="2270342" y="3178947"/>
                  </a:lnTo>
                  <a:lnTo>
                    <a:pt x="2193936" y="3224731"/>
                  </a:lnTo>
                  <a:lnTo>
                    <a:pt x="2123806" y="3266994"/>
                  </a:lnTo>
                  <a:lnTo>
                    <a:pt x="2059304" y="3306395"/>
                  </a:lnTo>
                  <a:lnTo>
                    <a:pt x="1999997" y="3342274"/>
                  </a:lnTo>
                  <a:lnTo>
                    <a:pt x="1945668" y="3375513"/>
                  </a:lnTo>
                  <a:lnTo>
                    <a:pt x="1895668" y="3405228"/>
                  </a:lnTo>
                  <a:lnTo>
                    <a:pt x="1849781" y="3432083"/>
                  </a:lnTo>
                  <a:lnTo>
                    <a:pt x="1807356" y="3455415"/>
                  </a:lnTo>
                  <a:lnTo>
                    <a:pt x="1767962" y="3475886"/>
                  </a:lnTo>
                  <a:lnTo>
                    <a:pt x="1731167" y="3493055"/>
                  </a:lnTo>
                  <a:lnTo>
                    <a:pt x="1696534" y="3507363"/>
                  </a:lnTo>
                  <a:lnTo>
                    <a:pt x="1663850" y="3518369"/>
                  </a:lnTo>
                  <a:lnTo>
                    <a:pt x="1632249" y="3526073"/>
                  </a:lnTo>
                  <a:lnTo>
                    <a:pt x="1601512" y="3530916"/>
                  </a:lnTo>
                  <a:lnTo>
                    <a:pt x="1571643" y="3532456"/>
                  </a:lnTo>
                  <a:lnTo>
                    <a:pt x="1541339" y="3530916"/>
                  </a:lnTo>
                  <a:lnTo>
                    <a:pt x="1510604" y="3526073"/>
                  </a:lnTo>
                  <a:lnTo>
                    <a:pt x="1479003" y="3518369"/>
                  </a:lnTo>
                  <a:lnTo>
                    <a:pt x="1446318" y="3507363"/>
                  </a:lnTo>
                  <a:lnTo>
                    <a:pt x="1411687" y="3493055"/>
                  </a:lnTo>
                  <a:lnTo>
                    <a:pt x="1374890" y="3475886"/>
                  </a:lnTo>
                  <a:lnTo>
                    <a:pt x="1335496" y="3455415"/>
                  </a:lnTo>
                  <a:lnTo>
                    <a:pt x="1293071" y="3432083"/>
                  </a:lnTo>
                  <a:lnTo>
                    <a:pt x="1247184" y="3405228"/>
                  </a:lnTo>
                  <a:lnTo>
                    <a:pt x="1197184" y="3375513"/>
                  </a:lnTo>
                  <a:lnTo>
                    <a:pt x="1142856" y="3342274"/>
                  </a:lnTo>
                  <a:lnTo>
                    <a:pt x="1083548" y="3306395"/>
                  </a:lnTo>
                  <a:lnTo>
                    <a:pt x="1019046" y="3266994"/>
                  </a:lnTo>
                  <a:lnTo>
                    <a:pt x="948917" y="3224731"/>
                  </a:lnTo>
                  <a:lnTo>
                    <a:pt x="872510" y="3178947"/>
                  </a:lnTo>
                  <a:lnTo>
                    <a:pt x="789393" y="3130521"/>
                  </a:lnTo>
                  <a:lnTo>
                    <a:pt x="706276" y="3082314"/>
                  </a:lnTo>
                  <a:lnTo>
                    <a:pt x="628786" y="3038511"/>
                  </a:lnTo>
                  <a:lnTo>
                    <a:pt x="557359" y="2998450"/>
                  </a:lnTo>
                  <a:lnTo>
                    <a:pt x="491125" y="2961690"/>
                  </a:lnTo>
                  <a:lnTo>
                    <a:pt x="430735" y="2928232"/>
                  </a:lnTo>
                  <a:lnTo>
                    <a:pt x="375108" y="2897196"/>
                  </a:lnTo>
                  <a:lnTo>
                    <a:pt x="324458" y="2868580"/>
                  </a:lnTo>
                  <a:lnTo>
                    <a:pt x="278571" y="2841945"/>
                  </a:lnTo>
                  <a:lnTo>
                    <a:pt x="237012" y="2816412"/>
                  </a:lnTo>
                  <a:lnTo>
                    <a:pt x="199567" y="2792419"/>
                  </a:lnTo>
                  <a:lnTo>
                    <a:pt x="166667" y="2769086"/>
                  </a:lnTo>
                  <a:lnTo>
                    <a:pt x="137013" y="2745754"/>
                  </a:lnTo>
                  <a:lnTo>
                    <a:pt x="111039" y="2722862"/>
                  </a:lnTo>
                  <a:lnTo>
                    <a:pt x="88744" y="2699309"/>
                  </a:lnTo>
                  <a:lnTo>
                    <a:pt x="69264" y="2674876"/>
                  </a:lnTo>
                  <a:lnTo>
                    <a:pt x="52814" y="2649342"/>
                  </a:lnTo>
                  <a:lnTo>
                    <a:pt x="39178" y="2622267"/>
                  </a:lnTo>
                  <a:lnTo>
                    <a:pt x="27922" y="2593213"/>
                  </a:lnTo>
                  <a:lnTo>
                    <a:pt x="18831" y="2561736"/>
                  </a:lnTo>
                  <a:lnTo>
                    <a:pt x="12121" y="2527617"/>
                  </a:lnTo>
                  <a:lnTo>
                    <a:pt x="6710" y="2490417"/>
                  </a:lnTo>
                  <a:lnTo>
                    <a:pt x="3246" y="2449695"/>
                  </a:lnTo>
                  <a:lnTo>
                    <a:pt x="1082" y="2405231"/>
                  </a:lnTo>
                  <a:lnTo>
                    <a:pt x="216" y="2356365"/>
                  </a:lnTo>
                  <a:lnTo>
                    <a:pt x="0" y="2302656"/>
                  </a:lnTo>
                  <a:lnTo>
                    <a:pt x="649" y="2244105"/>
                  </a:lnTo>
                  <a:lnTo>
                    <a:pt x="1948" y="2180490"/>
                  </a:lnTo>
                  <a:lnTo>
                    <a:pt x="3246" y="2110713"/>
                  </a:lnTo>
                  <a:lnTo>
                    <a:pt x="4762" y="2034773"/>
                  </a:lnTo>
                  <a:lnTo>
                    <a:pt x="6061" y="1952449"/>
                  </a:lnTo>
                  <a:lnTo>
                    <a:pt x="7143" y="1862860"/>
                  </a:lnTo>
                  <a:lnTo>
                    <a:pt x="7576" y="1766229"/>
                  </a:lnTo>
                  <a:lnTo>
                    <a:pt x="7143" y="1669596"/>
                  </a:lnTo>
                  <a:lnTo>
                    <a:pt x="6061" y="1580009"/>
                  </a:lnTo>
                  <a:lnTo>
                    <a:pt x="4762" y="1497684"/>
                  </a:lnTo>
                  <a:lnTo>
                    <a:pt x="3246" y="1421743"/>
                  </a:lnTo>
                  <a:lnTo>
                    <a:pt x="1948" y="1351966"/>
                  </a:lnTo>
                  <a:lnTo>
                    <a:pt x="649" y="1288352"/>
                  </a:lnTo>
                  <a:lnTo>
                    <a:pt x="0" y="1229800"/>
                  </a:lnTo>
                  <a:lnTo>
                    <a:pt x="216" y="1176091"/>
                  </a:lnTo>
                  <a:lnTo>
                    <a:pt x="1082" y="1127225"/>
                  </a:lnTo>
                  <a:lnTo>
                    <a:pt x="3246" y="1082762"/>
                  </a:lnTo>
                  <a:lnTo>
                    <a:pt x="6710" y="1042039"/>
                  </a:lnTo>
                  <a:lnTo>
                    <a:pt x="11905" y="1004840"/>
                  </a:lnTo>
                  <a:lnTo>
                    <a:pt x="18831" y="970722"/>
                  </a:lnTo>
                  <a:lnTo>
                    <a:pt x="27922" y="939245"/>
                  </a:lnTo>
                  <a:lnTo>
                    <a:pt x="39178" y="910189"/>
                  </a:lnTo>
                  <a:lnTo>
                    <a:pt x="52814" y="883114"/>
                  </a:lnTo>
                  <a:lnTo>
                    <a:pt x="69264" y="857580"/>
                  </a:lnTo>
                  <a:lnTo>
                    <a:pt x="88744" y="833147"/>
                  </a:lnTo>
                  <a:lnTo>
                    <a:pt x="111039" y="809595"/>
                  </a:lnTo>
                  <a:lnTo>
                    <a:pt x="137013" y="786702"/>
                  </a:lnTo>
                  <a:lnTo>
                    <a:pt x="166450" y="763370"/>
                  </a:lnTo>
                  <a:lnTo>
                    <a:pt x="199567" y="740037"/>
                  </a:lnTo>
                  <a:lnTo>
                    <a:pt x="237012" y="715825"/>
                  </a:lnTo>
                  <a:lnTo>
                    <a:pt x="278354" y="690511"/>
                  </a:lnTo>
                  <a:lnTo>
                    <a:pt x="324458" y="663876"/>
                  </a:lnTo>
                  <a:lnTo>
                    <a:pt x="375108" y="635262"/>
                  </a:lnTo>
                  <a:lnTo>
                    <a:pt x="430735" y="604225"/>
                  </a:lnTo>
                  <a:lnTo>
                    <a:pt x="491125" y="570547"/>
                  </a:lnTo>
                  <a:lnTo>
                    <a:pt x="557359" y="533787"/>
                  </a:lnTo>
                  <a:lnTo>
                    <a:pt x="628786" y="493945"/>
                  </a:lnTo>
                  <a:lnTo>
                    <a:pt x="706276" y="450142"/>
                  </a:lnTo>
                  <a:lnTo>
                    <a:pt x="789393" y="401935"/>
                  </a:lnTo>
                  <a:lnTo>
                    <a:pt x="872510" y="353510"/>
                  </a:lnTo>
                  <a:lnTo>
                    <a:pt x="948917" y="307725"/>
                  </a:lnTo>
                  <a:lnTo>
                    <a:pt x="1019046" y="265462"/>
                  </a:lnTo>
                  <a:lnTo>
                    <a:pt x="1083548" y="226062"/>
                  </a:lnTo>
                  <a:lnTo>
                    <a:pt x="1142856" y="190182"/>
                  </a:lnTo>
                  <a:lnTo>
                    <a:pt x="1197184" y="156945"/>
                  </a:lnTo>
                  <a:lnTo>
                    <a:pt x="1247184" y="127229"/>
                  </a:lnTo>
                  <a:lnTo>
                    <a:pt x="1293071" y="100374"/>
                  </a:lnTo>
                  <a:lnTo>
                    <a:pt x="1335496" y="77042"/>
                  </a:lnTo>
                  <a:lnTo>
                    <a:pt x="1374890" y="56570"/>
                  </a:lnTo>
                  <a:lnTo>
                    <a:pt x="1411687" y="39402"/>
                  </a:lnTo>
                  <a:lnTo>
                    <a:pt x="1446318" y="25093"/>
                  </a:lnTo>
                  <a:lnTo>
                    <a:pt x="1479003" y="14088"/>
                  </a:lnTo>
                  <a:lnTo>
                    <a:pt x="1510604" y="6384"/>
                  </a:lnTo>
                  <a:lnTo>
                    <a:pt x="1541339" y="1541"/>
                  </a:lnTo>
                  <a:close/>
                </a:path>
              </a:pathLst>
            </a:custGeom>
          </p:spPr>
        </p:pic>
        <p:sp>
          <p:nvSpPr>
            <p:cNvPr id="15" name="Freeform: Shape 2">
              <a:extLst>
                <a:ext uri="{FF2B5EF4-FFF2-40B4-BE49-F238E27FC236}">
                  <a16:creationId xmlns:a16="http://schemas.microsoft.com/office/drawing/2014/main" id="{8D9FD2AD-372D-9043-D132-DD832E228239}"/>
                </a:ext>
              </a:extLst>
            </p:cNvPr>
            <p:cNvSpPr/>
            <p:nvPr/>
          </p:nvSpPr>
          <p:spPr>
            <a:xfrm>
              <a:off x="2961667" y="2816771"/>
              <a:ext cx="1042692" cy="1171951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solidFill>
              <a:srgbClr val="13829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81000" dir="2700000" sx="70000" sy="7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2859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28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grpSp>
          <p:nvGrpSpPr>
            <p:cNvPr id="16" name="Group 30">
              <a:extLst>
                <a:ext uri="{FF2B5EF4-FFF2-40B4-BE49-F238E27FC236}">
                  <a16:creationId xmlns:a16="http://schemas.microsoft.com/office/drawing/2014/main" id="{617A8F8C-880B-3936-BFD2-E13BF6A8DEDD}"/>
                </a:ext>
              </a:extLst>
            </p:cNvPr>
            <p:cNvGrpSpPr/>
            <p:nvPr/>
          </p:nvGrpSpPr>
          <p:grpSpPr>
            <a:xfrm>
              <a:off x="3364929" y="3230614"/>
              <a:ext cx="236167" cy="344264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17" name="AutoShape 113">
                <a:extLst>
                  <a:ext uri="{FF2B5EF4-FFF2-40B4-BE49-F238E27FC236}">
                    <a16:creationId xmlns:a16="http://schemas.microsoft.com/office/drawing/2014/main" id="{812F4967-62A3-B94A-8785-3E078DBB2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9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7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Gill Sans" charset="0"/>
                </a:endParaRPr>
              </a:p>
            </p:txBody>
          </p:sp>
          <p:sp>
            <p:nvSpPr>
              <p:cNvPr id="18" name="AutoShape 114">
                <a:extLst>
                  <a:ext uri="{FF2B5EF4-FFF2-40B4-BE49-F238E27FC236}">
                    <a16:creationId xmlns:a16="http://schemas.microsoft.com/office/drawing/2014/main" id="{DCF2CF8A-EE4F-3D82-A190-768AEED4E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9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7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Gill Sans" charset="0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36096D5-068C-914A-4A57-3E9F96EE824E}"/>
              </a:ext>
            </a:extLst>
          </p:cNvPr>
          <p:cNvGrpSpPr/>
          <p:nvPr/>
        </p:nvGrpSpPr>
        <p:grpSpPr>
          <a:xfrm>
            <a:off x="4970801" y="1460736"/>
            <a:ext cx="2342503" cy="2272818"/>
            <a:chOff x="4888068" y="1715905"/>
            <a:chExt cx="2342503" cy="2272818"/>
          </a:xfrm>
        </p:grpSpPr>
        <p:pic>
          <p:nvPicPr>
            <p:cNvPr id="20" name="图片占位符 40">
              <a:extLst>
                <a:ext uri="{FF2B5EF4-FFF2-40B4-BE49-F238E27FC236}">
                  <a16:creationId xmlns:a16="http://schemas.microsoft.com/office/drawing/2014/main" id="{5A384F07-CB04-6748-659D-8275E6525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88068" y="1715905"/>
              <a:ext cx="1962917" cy="2206997"/>
            </a:xfrm>
            <a:custGeom>
              <a:avLst/>
              <a:gdLst>
                <a:gd name="connsiteX0" fmla="*/ 1571643 w 3142852"/>
                <a:gd name="connsiteY0" fmla="*/ 0 h 3532456"/>
                <a:gd name="connsiteX1" fmla="*/ 1601512 w 3142852"/>
                <a:gd name="connsiteY1" fmla="*/ 1541 h 3532456"/>
                <a:gd name="connsiteX2" fmla="*/ 1632249 w 3142852"/>
                <a:gd name="connsiteY2" fmla="*/ 6384 h 3532456"/>
                <a:gd name="connsiteX3" fmla="*/ 1663850 w 3142852"/>
                <a:gd name="connsiteY3" fmla="*/ 14088 h 3532456"/>
                <a:gd name="connsiteX4" fmla="*/ 1696534 w 3142852"/>
                <a:gd name="connsiteY4" fmla="*/ 25093 h 3532456"/>
                <a:gd name="connsiteX5" fmla="*/ 1731167 w 3142852"/>
                <a:gd name="connsiteY5" fmla="*/ 39402 h 3532456"/>
                <a:gd name="connsiteX6" fmla="*/ 1767962 w 3142852"/>
                <a:gd name="connsiteY6" fmla="*/ 56570 h 3532456"/>
                <a:gd name="connsiteX7" fmla="*/ 1807356 w 3142852"/>
                <a:gd name="connsiteY7" fmla="*/ 77042 h 3532456"/>
                <a:gd name="connsiteX8" fmla="*/ 1849781 w 3142852"/>
                <a:gd name="connsiteY8" fmla="*/ 100374 h 3532456"/>
                <a:gd name="connsiteX9" fmla="*/ 1895668 w 3142852"/>
                <a:gd name="connsiteY9" fmla="*/ 127229 h 3532456"/>
                <a:gd name="connsiteX10" fmla="*/ 1945668 w 3142852"/>
                <a:gd name="connsiteY10" fmla="*/ 156945 h 3532456"/>
                <a:gd name="connsiteX11" fmla="*/ 1999997 w 3142852"/>
                <a:gd name="connsiteY11" fmla="*/ 190182 h 3532456"/>
                <a:gd name="connsiteX12" fmla="*/ 2059304 w 3142852"/>
                <a:gd name="connsiteY12" fmla="*/ 226062 h 3532456"/>
                <a:gd name="connsiteX13" fmla="*/ 2123806 w 3142852"/>
                <a:gd name="connsiteY13" fmla="*/ 265462 h 3532456"/>
                <a:gd name="connsiteX14" fmla="*/ 2193936 w 3142852"/>
                <a:gd name="connsiteY14" fmla="*/ 307725 h 3532456"/>
                <a:gd name="connsiteX15" fmla="*/ 2270342 w 3142852"/>
                <a:gd name="connsiteY15" fmla="*/ 353510 h 3532456"/>
                <a:gd name="connsiteX16" fmla="*/ 2353459 w 3142852"/>
                <a:gd name="connsiteY16" fmla="*/ 401935 h 3532456"/>
                <a:gd name="connsiteX17" fmla="*/ 2436576 w 3142852"/>
                <a:gd name="connsiteY17" fmla="*/ 450142 h 3532456"/>
                <a:gd name="connsiteX18" fmla="*/ 2514065 w 3142852"/>
                <a:gd name="connsiteY18" fmla="*/ 493945 h 3532456"/>
                <a:gd name="connsiteX19" fmla="*/ 2585493 w 3142852"/>
                <a:gd name="connsiteY19" fmla="*/ 534007 h 3532456"/>
                <a:gd name="connsiteX20" fmla="*/ 2651727 w 3142852"/>
                <a:gd name="connsiteY20" fmla="*/ 570766 h 3532456"/>
                <a:gd name="connsiteX21" fmla="*/ 2712117 w 3142852"/>
                <a:gd name="connsiteY21" fmla="*/ 604225 h 3532456"/>
                <a:gd name="connsiteX22" fmla="*/ 2767744 w 3142852"/>
                <a:gd name="connsiteY22" fmla="*/ 635262 h 3532456"/>
                <a:gd name="connsiteX23" fmla="*/ 2818394 w 3142852"/>
                <a:gd name="connsiteY23" fmla="*/ 663876 h 3532456"/>
                <a:gd name="connsiteX24" fmla="*/ 2864281 w 3142852"/>
                <a:gd name="connsiteY24" fmla="*/ 690511 h 3532456"/>
                <a:gd name="connsiteX25" fmla="*/ 2905840 w 3142852"/>
                <a:gd name="connsiteY25" fmla="*/ 716044 h 3532456"/>
                <a:gd name="connsiteX26" fmla="*/ 2943286 w 3142852"/>
                <a:gd name="connsiteY26" fmla="*/ 740037 h 3532456"/>
                <a:gd name="connsiteX27" fmla="*/ 2976186 w 3142852"/>
                <a:gd name="connsiteY27" fmla="*/ 763370 h 3532456"/>
                <a:gd name="connsiteX28" fmla="*/ 3005840 w 3142852"/>
                <a:gd name="connsiteY28" fmla="*/ 786702 h 3532456"/>
                <a:gd name="connsiteX29" fmla="*/ 3031813 w 3142852"/>
                <a:gd name="connsiteY29" fmla="*/ 809595 h 3532456"/>
                <a:gd name="connsiteX30" fmla="*/ 3054108 w 3142852"/>
                <a:gd name="connsiteY30" fmla="*/ 833147 h 3532456"/>
                <a:gd name="connsiteX31" fmla="*/ 3073588 w 3142852"/>
                <a:gd name="connsiteY31" fmla="*/ 857580 h 3532456"/>
                <a:gd name="connsiteX32" fmla="*/ 3090038 w 3142852"/>
                <a:gd name="connsiteY32" fmla="*/ 883114 h 3532456"/>
                <a:gd name="connsiteX33" fmla="*/ 3103675 w 3142852"/>
                <a:gd name="connsiteY33" fmla="*/ 910189 h 3532456"/>
                <a:gd name="connsiteX34" fmla="*/ 3114930 w 3142852"/>
                <a:gd name="connsiteY34" fmla="*/ 939245 h 3532456"/>
                <a:gd name="connsiteX35" fmla="*/ 3124021 w 3142852"/>
                <a:gd name="connsiteY35" fmla="*/ 970722 h 3532456"/>
                <a:gd name="connsiteX36" fmla="*/ 3130731 w 3142852"/>
                <a:gd name="connsiteY36" fmla="*/ 1004840 h 3532456"/>
                <a:gd name="connsiteX37" fmla="*/ 3136142 w 3142852"/>
                <a:gd name="connsiteY37" fmla="*/ 1042039 h 3532456"/>
                <a:gd name="connsiteX38" fmla="*/ 3139605 w 3142852"/>
                <a:gd name="connsiteY38" fmla="*/ 1082762 h 3532456"/>
                <a:gd name="connsiteX39" fmla="*/ 3141770 w 3142852"/>
                <a:gd name="connsiteY39" fmla="*/ 1127225 h 3532456"/>
                <a:gd name="connsiteX40" fmla="*/ 3142636 w 3142852"/>
                <a:gd name="connsiteY40" fmla="*/ 1176091 h 3532456"/>
                <a:gd name="connsiteX41" fmla="*/ 3142852 w 3142852"/>
                <a:gd name="connsiteY41" fmla="*/ 1229800 h 3532456"/>
                <a:gd name="connsiteX42" fmla="*/ 3142203 w 3142852"/>
                <a:gd name="connsiteY42" fmla="*/ 1288352 h 3532456"/>
                <a:gd name="connsiteX43" fmla="*/ 3140904 w 3142852"/>
                <a:gd name="connsiteY43" fmla="*/ 1351966 h 3532456"/>
                <a:gd name="connsiteX44" fmla="*/ 3139605 w 3142852"/>
                <a:gd name="connsiteY44" fmla="*/ 1421743 h 3532456"/>
                <a:gd name="connsiteX45" fmla="*/ 3138090 w 3142852"/>
                <a:gd name="connsiteY45" fmla="*/ 1497684 h 3532456"/>
                <a:gd name="connsiteX46" fmla="*/ 3136791 w 3142852"/>
                <a:gd name="connsiteY46" fmla="*/ 1580009 h 3532456"/>
                <a:gd name="connsiteX47" fmla="*/ 3135709 w 3142852"/>
                <a:gd name="connsiteY47" fmla="*/ 1669596 h 3532456"/>
                <a:gd name="connsiteX48" fmla="*/ 3135277 w 3142852"/>
                <a:gd name="connsiteY48" fmla="*/ 1766229 h 3532456"/>
                <a:gd name="connsiteX49" fmla="*/ 3135709 w 3142852"/>
                <a:gd name="connsiteY49" fmla="*/ 1862860 h 3532456"/>
                <a:gd name="connsiteX50" fmla="*/ 3136791 w 3142852"/>
                <a:gd name="connsiteY50" fmla="*/ 1952449 h 3532456"/>
                <a:gd name="connsiteX51" fmla="*/ 3138090 w 3142852"/>
                <a:gd name="connsiteY51" fmla="*/ 2034773 h 3532456"/>
                <a:gd name="connsiteX52" fmla="*/ 3139605 w 3142852"/>
                <a:gd name="connsiteY52" fmla="*/ 2110713 h 3532456"/>
                <a:gd name="connsiteX53" fmla="*/ 3140904 w 3142852"/>
                <a:gd name="connsiteY53" fmla="*/ 2180490 h 3532456"/>
                <a:gd name="connsiteX54" fmla="*/ 3142203 w 3142852"/>
                <a:gd name="connsiteY54" fmla="*/ 2244105 h 3532456"/>
                <a:gd name="connsiteX55" fmla="*/ 3142852 w 3142852"/>
                <a:gd name="connsiteY55" fmla="*/ 2302656 h 3532456"/>
                <a:gd name="connsiteX56" fmla="*/ 3142636 w 3142852"/>
                <a:gd name="connsiteY56" fmla="*/ 2356365 h 3532456"/>
                <a:gd name="connsiteX57" fmla="*/ 3141770 w 3142852"/>
                <a:gd name="connsiteY57" fmla="*/ 2405231 h 3532456"/>
                <a:gd name="connsiteX58" fmla="*/ 3139605 w 3142852"/>
                <a:gd name="connsiteY58" fmla="*/ 2449695 h 3532456"/>
                <a:gd name="connsiteX59" fmla="*/ 3136142 w 3142852"/>
                <a:gd name="connsiteY59" fmla="*/ 2490417 h 3532456"/>
                <a:gd name="connsiteX60" fmla="*/ 3130948 w 3142852"/>
                <a:gd name="connsiteY60" fmla="*/ 2527617 h 3532456"/>
                <a:gd name="connsiteX61" fmla="*/ 3124021 w 3142852"/>
                <a:gd name="connsiteY61" fmla="*/ 2561736 h 3532456"/>
                <a:gd name="connsiteX62" fmla="*/ 3114930 w 3142852"/>
                <a:gd name="connsiteY62" fmla="*/ 2593213 h 3532456"/>
                <a:gd name="connsiteX63" fmla="*/ 3103675 w 3142852"/>
                <a:gd name="connsiteY63" fmla="*/ 2622267 h 3532456"/>
                <a:gd name="connsiteX64" fmla="*/ 3090038 w 3142852"/>
                <a:gd name="connsiteY64" fmla="*/ 2649342 h 3532456"/>
                <a:gd name="connsiteX65" fmla="*/ 3073588 w 3142852"/>
                <a:gd name="connsiteY65" fmla="*/ 2674876 h 3532456"/>
                <a:gd name="connsiteX66" fmla="*/ 3054108 w 3142852"/>
                <a:gd name="connsiteY66" fmla="*/ 2699309 h 3532456"/>
                <a:gd name="connsiteX67" fmla="*/ 3031813 w 3142852"/>
                <a:gd name="connsiteY67" fmla="*/ 2722862 h 3532456"/>
                <a:gd name="connsiteX68" fmla="*/ 3005840 w 3142852"/>
                <a:gd name="connsiteY68" fmla="*/ 2745754 h 3532456"/>
                <a:gd name="connsiteX69" fmla="*/ 2976402 w 3142852"/>
                <a:gd name="connsiteY69" fmla="*/ 2769086 h 3532456"/>
                <a:gd name="connsiteX70" fmla="*/ 2943286 w 3142852"/>
                <a:gd name="connsiteY70" fmla="*/ 2792419 h 3532456"/>
                <a:gd name="connsiteX71" fmla="*/ 2905840 w 3142852"/>
                <a:gd name="connsiteY71" fmla="*/ 2816632 h 3532456"/>
                <a:gd name="connsiteX72" fmla="*/ 2864498 w 3142852"/>
                <a:gd name="connsiteY72" fmla="*/ 2841945 h 3532456"/>
                <a:gd name="connsiteX73" fmla="*/ 2818394 w 3142852"/>
                <a:gd name="connsiteY73" fmla="*/ 2868580 h 3532456"/>
                <a:gd name="connsiteX74" fmla="*/ 2767744 w 3142852"/>
                <a:gd name="connsiteY74" fmla="*/ 2897196 h 3532456"/>
                <a:gd name="connsiteX75" fmla="*/ 2712117 w 3142852"/>
                <a:gd name="connsiteY75" fmla="*/ 2928232 h 3532456"/>
                <a:gd name="connsiteX76" fmla="*/ 2651727 w 3142852"/>
                <a:gd name="connsiteY76" fmla="*/ 2961910 h 3532456"/>
                <a:gd name="connsiteX77" fmla="*/ 2585493 w 3142852"/>
                <a:gd name="connsiteY77" fmla="*/ 2998669 h 3532456"/>
                <a:gd name="connsiteX78" fmla="*/ 2514065 w 3142852"/>
                <a:gd name="connsiteY78" fmla="*/ 3038511 h 3532456"/>
                <a:gd name="connsiteX79" fmla="*/ 2436576 w 3142852"/>
                <a:gd name="connsiteY79" fmla="*/ 3082314 h 3532456"/>
                <a:gd name="connsiteX80" fmla="*/ 2353459 w 3142852"/>
                <a:gd name="connsiteY80" fmla="*/ 3130521 h 3532456"/>
                <a:gd name="connsiteX81" fmla="*/ 2270342 w 3142852"/>
                <a:gd name="connsiteY81" fmla="*/ 3178947 h 3532456"/>
                <a:gd name="connsiteX82" fmla="*/ 2193936 w 3142852"/>
                <a:gd name="connsiteY82" fmla="*/ 3224731 h 3532456"/>
                <a:gd name="connsiteX83" fmla="*/ 2123806 w 3142852"/>
                <a:gd name="connsiteY83" fmla="*/ 3266994 h 3532456"/>
                <a:gd name="connsiteX84" fmla="*/ 2059304 w 3142852"/>
                <a:gd name="connsiteY84" fmla="*/ 3306395 h 3532456"/>
                <a:gd name="connsiteX85" fmla="*/ 1999997 w 3142852"/>
                <a:gd name="connsiteY85" fmla="*/ 3342274 h 3532456"/>
                <a:gd name="connsiteX86" fmla="*/ 1945668 w 3142852"/>
                <a:gd name="connsiteY86" fmla="*/ 3375513 h 3532456"/>
                <a:gd name="connsiteX87" fmla="*/ 1895668 w 3142852"/>
                <a:gd name="connsiteY87" fmla="*/ 3405228 h 3532456"/>
                <a:gd name="connsiteX88" fmla="*/ 1849781 w 3142852"/>
                <a:gd name="connsiteY88" fmla="*/ 3432083 h 3532456"/>
                <a:gd name="connsiteX89" fmla="*/ 1807356 w 3142852"/>
                <a:gd name="connsiteY89" fmla="*/ 3455415 h 3532456"/>
                <a:gd name="connsiteX90" fmla="*/ 1767962 w 3142852"/>
                <a:gd name="connsiteY90" fmla="*/ 3475886 h 3532456"/>
                <a:gd name="connsiteX91" fmla="*/ 1731167 w 3142852"/>
                <a:gd name="connsiteY91" fmla="*/ 3493055 h 3532456"/>
                <a:gd name="connsiteX92" fmla="*/ 1696534 w 3142852"/>
                <a:gd name="connsiteY92" fmla="*/ 3507363 h 3532456"/>
                <a:gd name="connsiteX93" fmla="*/ 1663850 w 3142852"/>
                <a:gd name="connsiteY93" fmla="*/ 3518369 h 3532456"/>
                <a:gd name="connsiteX94" fmla="*/ 1632249 w 3142852"/>
                <a:gd name="connsiteY94" fmla="*/ 3526073 h 3532456"/>
                <a:gd name="connsiteX95" fmla="*/ 1601512 w 3142852"/>
                <a:gd name="connsiteY95" fmla="*/ 3530916 h 3532456"/>
                <a:gd name="connsiteX96" fmla="*/ 1571643 w 3142852"/>
                <a:gd name="connsiteY96" fmla="*/ 3532456 h 3532456"/>
                <a:gd name="connsiteX97" fmla="*/ 1541339 w 3142852"/>
                <a:gd name="connsiteY97" fmla="*/ 3530916 h 3532456"/>
                <a:gd name="connsiteX98" fmla="*/ 1510604 w 3142852"/>
                <a:gd name="connsiteY98" fmla="*/ 3526073 h 3532456"/>
                <a:gd name="connsiteX99" fmla="*/ 1479003 w 3142852"/>
                <a:gd name="connsiteY99" fmla="*/ 3518369 h 3532456"/>
                <a:gd name="connsiteX100" fmla="*/ 1446318 w 3142852"/>
                <a:gd name="connsiteY100" fmla="*/ 3507363 h 3532456"/>
                <a:gd name="connsiteX101" fmla="*/ 1411687 w 3142852"/>
                <a:gd name="connsiteY101" fmla="*/ 3493055 h 3532456"/>
                <a:gd name="connsiteX102" fmla="*/ 1374890 w 3142852"/>
                <a:gd name="connsiteY102" fmla="*/ 3475886 h 3532456"/>
                <a:gd name="connsiteX103" fmla="*/ 1335496 w 3142852"/>
                <a:gd name="connsiteY103" fmla="*/ 3455415 h 3532456"/>
                <a:gd name="connsiteX104" fmla="*/ 1293071 w 3142852"/>
                <a:gd name="connsiteY104" fmla="*/ 3432083 h 3532456"/>
                <a:gd name="connsiteX105" fmla="*/ 1247184 w 3142852"/>
                <a:gd name="connsiteY105" fmla="*/ 3405228 h 3532456"/>
                <a:gd name="connsiteX106" fmla="*/ 1197184 w 3142852"/>
                <a:gd name="connsiteY106" fmla="*/ 3375513 h 3532456"/>
                <a:gd name="connsiteX107" fmla="*/ 1142856 w 3142852"/>
                <a:gd name="connsiteY107" fmla="*/ 3342274 h 3532456"/>
                <a:gd name="connsiteX108" fmla="*/ 1083548 w 3142852"/>
                <a:gd name="connsiteY108" fmla="*/ 3306395 h 3532456"/>
                <a:gd name="connsiteX109" fmla="*/ 1019046 w 3142852"/>
                <a:gd name="connsiteY109" fmla="*/ 3266994 h 3532456"/>
                <a:gd name="connsiteX110" fmla="*/ 948917 w 3142852"/>
                <a:gd name="connsiteY110" fmla="*/ 3224731 h 3532456"/>
                <a:gd name="connsiteX111" fmla="*/ 872510 w 3142852"/>
                <a:gd name="connsiteY111" fmla="*/ 3178947 h 3532456"/>
                <a:gd name="connsiteX112" fmla="*/ 789393 w 3142852"/>
                <a:gd name="connsiteY112" fmla="*/ 3130521 h 3532456"/>
                <a:gd name="connsiteX113" fmla="*/ 706276 w 3142852"/>
                <a:gd name="connsiteY113" fmla="*/ 3082314 h 3532456"/>
                <a:gd name="connsiteX114" fmla="*/ 628786 w 3142852"/>
                <a:gd name="connsiteY114" fmla="*/ 3038511 h 3532456"/>
                <a:gd name="connsiteX115" fmla="*/ 557359 w 3142852"/>
                <a:gd name="connsiteY115" fmla="*/ 2998450 h 3532456"/>
                <a:gd name="connsiteX116" fmla="*/ 491125 w 3142852"/>
                <a:gd name="connsiteY116" fmla="*/ 2961690 h 3532456"/>
                <a:gd name="connsiteX117" fmla="*/ 430735 w 3142852"/>
                <a:gd name="connsiteY117" fmla="*/ 2928232 h 3532456"/>
                <a:gd name="connsiteX118" fmla="*/ 375108 w 3142852"/>
                <a:gd name="connsiteY118" fmla="*/ 2897196 h 3532456"/>
                <a:gd name="connsiteX119" fmla="*/ 324458 w 3142852"/>
                <a:gd name="connsiteY119" fmla="*/ 2868580 h 3532456"/>
                <a:gd name="connsiteX120" fmla="*/ 278571 w 3142852"/>
                <a:gd name="connsiteY120" fmla="*/ 2841945 h 3532456"/>
                <a:gd name="connsiteX121" fmla="*/ 237012 w 3142852"/>
                <a:gd name="connsiteY121" fmla="*/ 2816412 h 3532456"/>
                <a:gd name="connsiteX122" fmla="*/ 199567 w 3142852"/>
                <a:gd name="connsiteY122" fmla="*/ 2792419 h 3532456"/>
                <a:gd name="connsiteX123" fmla="*/ 166667 w 3142852"/>
                <a:gd name="connsiteY123" fmla="*/ 2769086 h 3532456"/>
                <a:gd name="connsiteX124" fmla="*/ 137013 w 3142852"/>
                <a:gd name="connsiteY124" fmla="*/ 2745754 h 3532456"/>
                <a:gd name="connsiteX125" fmla="*/ 111039 w 3142852"/>
                <a:gd name="connsiteY125" fmla="*/ 2722862 h 3532456"/>
                <a:gd name="connsiteX126" fmla="*/ 88744 w 3142852"/>
                <a:gd name="connsiteY126" fmla="*/ 2699309 h 3532456"/>
                <a:gd name="connsiteX127" fmla="*/ 69264 w 3142852"/>
                <a:gd name="connsiteY127" fmla="*/ 2674876 h 3532456"/>
                <a:gd name="connsiteX128" fmla="*/ 52814 w 3142852"/>
                <a:gd name="connsiteY128" fmla="*/ 2649342 h 3532456"/>
                <a:gd name="connsiteX129" fmla="*/ 39178 w 3142852"/>
                <a:gd name="connsiteY129" fmla="*/ 2622267 h 3532456"/>
                <a:gd name="connsiteX130" fmla="*/ 27922 w 3142852"/>
                <a:gd name="connsiteY130" fmla="*/ 2593213 h 3532456"/>
                <a:gd name="connsiteX131" fmla="*/ 18831 w 3142852"/>
                <a:gd name="connsiteY131" fmla="*/ 2561736 h 3532456"/>
                <a:gd name="connsiteX132" fmla="*/ 12121 w 3142852"/>
                <a:gd name="connsiteY132" fmla="*/ 2527617 h 3532456"/>
                <a:gd name="connsiteX133" fmla="*/ 6710 w 3142852"/>
                <a:gd name="connsiteY133" fmla="*/ 2490417 h 3532456"/>
                <a:gd name="connsiteX134" fmla="*/ 3246 w 3142852"/>
                <a:gd name="connsiteY134" fmla="*/ 2449695 h 3532456"/>
                <a:gd name="connsiteX135" fmla="*/ 1082 w 3142852"/>
                <a:gd name="connsiteY135" fmla="*/ 2405231 h 3532456"/>
                <a:gd name="connsiteX136" fmla="*/ 216 w 3142852"/>
                <a:gd name="connsiteY136" fmla="*/ 2356365 h 3532456"/>
                <a:gd name="connsiteX137" fmla="*/ 0 w 3142852"/>
                <a:gd name="connsiteY137" fmla="*/ 2302656 h 3532456"/>
                <a:gd name="connsiteX138" fmla="*/ 649 w 3142852"/>
                <a:gd name="connsiteY138" fmla="*/ 2244105 h 3532456"/>
                <a:gd name="connsiteX139" fmla="*/ 1948 w 3142852"/>
                <a:gd name="connsiteY139" fmla="*/ 2180490 h 3532456"/>
                <a:gd name="connsiteX140" fmla="*/ 3246 w 3142852"/>
                <a:gd name="connsiteY140" fmla="*/ 2110713 h 3532456"/>
                <a:gd name="connsiteX141" fmla="*/ 4762 w 3142852"/>
                <a:gd name="connsiteY141" fmla="*/ 2034773 h 3532456"/>
                <a:gd name="connsiteX142" fmla="*/ 6061 w 3142852"/>
                <a:gd name="connsiteY142" fmla="*/ 1952449 h 3532456"/>
                <a:gd name="connsiteX143" fmla="*/ 7143 w 3142852"/>
                <a:gd name="connsiteY143" fmla="*/ 1862860 h 3532456"/>
                <a:gd name="connsiteX144" fmla="*/ 7576 w 3142852"/>
                <a:gd name="connsiteY144" fmla="*/ 1766229 h 3532456"/>
                <a:gd name="connsiteX145" fmla="*/ 7143 w 3142852"/>
                <a:gd name="connsiteY145" fmla="*/ 1669596 h 3532456"/>
                <a:gd name="connsiteX146" fmla="*/ 6061 w 3142852"/>
                <a:gd name="connsiteY146" fmla="*/ 1580009 h 3532456"/>
                <a:gd name="connsiteX147" fmla="*/ 4762 w 3142852"/>
                <a:gd name="connsiteY147" fmla="*/ 1497684 h 3532456"/>
                <a:gd name="connsiteX148" fmla="*/ 3246 w 3142852"/>
                <a:gd name="connsiteY148" fmla="*/ 1421743 h 3532456"/>
                <a:gd name="connsiteX149" fmla="*/ 1948 w 3142852"/>
                <a:gd name="connsiteY149" fmla="*/ 1351966 h 3532456"/>
                <a:gd name="connsiteX150" fmla="*/ 649 w 3142852"/>
                <a:gd name="connsiteY150" fmla="*/ 1288352 h 3532456"/>
                <a:gd name="connsiteX151" fmla="*/ 0 w 3142852"/>
                <a:gd name="connsiteY151" fmla="*/ 1229800 h 3532456"/>
                <a:gd name="connsiteX152" fmla="*/ 216 w 3142852"/>
                <a:gd name="connsiteY152" fmla="*/ 1176091 h 3532456"/>
                <a:gd name="connsiteX153" fmla="*/ 1082 w 3142852"/>
                <a:gd name="connsiteY153" fmla="*/ 1127225 h 3532456"/>
                <a:gd name="connsiteX154" fmla="*/ 3246 w 3142852"/>
                <a:gd name="connsiteY154" fmla="*/ 1082762 h 3532456"/>
                <a:gd name="connsiteX155" fmla="*/ 6710 w 3142852"/>
                <a:gd name="connsiteY155" fmla="*/ 1042039 h 3532456"/>
                <a:gd name="connsiteX156" fmla="*/ 11905 w 3142852"/>
                <a:gd name="connsiteY156" fmla="*/ 1004840 h 3532456"/>
                <a:gd name="connsiteX157" fmla="*/ 18831 w 3142852"/>
                <a:gd name="connsiteY157" fmla="*/ 970722 h 3532456"/>
                <a:gd name="connsiteX158" fmla="*/ 27922 w 3142852"/>
                <a:gd name="connsiteY158" fmla="*/ 939245 h 3532456"/>
                <a:gd name="connsiteX159" fmla="*/ 39178 w 3142852"/>
                <a:gd name="connsiteY159" fmla="*/ 910189 h 3532456"/>
                <a:gd name="connsiteX160" fmla="*/ 52814 w 3142852"/>
                <a:gd name="connsiteY160" fmla="*/ 883114 h 3532456"/>
                <a:gd name="connsiteX161" fmla="*/ 69264 w 3142852"/>
                <a:gd name="connsiteY161" fmla="*/ 857580 h 3532456"/>
                <a:gd name="connsiteX162" fmla="*/ 88744 w 3142852"/>
                <a:gd name="connsiteY162" fmla="*/ 833147 h 3532456"/>
                <a:gd name="connsiteX163" fmla="*/ 111039 w 3142852"/>
                <a:gd name="connsiteY163" fmla="*/ 809595 h 3532456"/>
                <a:gd name="connsiteX164" fmla="*/ 137013 w 3142852"/>
                <a:gd name="connsiteY164" fmla="*/ 786702 h 3532456"/>
                <a:gd name="connsiteX165" fmla="*/ 166450 w 3142852"/>
                <a:gd name="connsiteY165" fmla="*/ 763370 h 3532456"/>
                <a:gd name="connsiteX166" fmla="*/ 199567 w 3142852"/>
                <a:gd name="connsiteY166" fmla="*/ 740037 h 3532456"/>
                <a:gd name="connsiteX167" fmla="*/ 237012 w 3142852"/>
                <a:gd name="connsiteY167" fmla="*/ 715825 h 3532456"/>
                <a:gd name="connsiteX168" fmla="*/ 278354 w 3142852"/>
                <a:gd name="connsiteY168" fmla="*/ 690511 h 3532456"/>
                <a:gd name="connsiteX169" fmla="*/ 324458 w 3142852"/>
                <a:gd name="connsiteY169" fmla="*/ 663876 h 3532456"/>
                <a:gd name="connsiteX170" fmla="*/ 375108 w 3142852"/>
                <a:gd name="connsiteY170" fmla="*/ 635262 h 3532456"/>
                <a:gd name="connsiteX171" fmla="*/ 430735 w 3142852"/>
                <a:gd name="connsiteY171" fmla="*/ 604225 h 3532456"/>
                <a:gd name="connsiteX172" fmla="*/ 491125 w 3142852"/>
                <a:gd name="connsiteY172" fmla="*/ 570547 h 3532456"/>
                <a:gd name="connsiteX173" fmla="*/ 557359 w 3142852"/>
                <a:gd name="connsiteY173" fmla="*/ 533787 h 3532456"/>
                <a:gd name="connsiteX174" fmla="*/ 628786 w 3142852"/>
                <a:gd name="connsiteY174" fmla="*/ 493945 h 3532456"/>
                <a:gd name="connsiteX175" fmla="*/ 706276 w 3142852"/>
                <a:gd name="connsiteY175" fmla="*/ 450142 h 3532456"/>
                <a:gd name="connsiteX176" fmla="*/ 789393 w 3142852"/>
                <a:gd name="connsiteY176" fmla="*/ 401935 h 3532456"/>
                <a:gd name="connsiteX177" fmla="*/ 872510 w 3142852"/>
                <a:gd name="connsiteY177" fmla="*/ 353510 h 3532456"/>
                <a:gd name="connsiteX178" fmla="*/ 948917 w 3142852"/>
                <a:gd name="connsiteY178" fmla="*/ 307725 h 3532456"/>
                <a:gd name="connsiteX179" fmla="*/ 1019046 w 3142852"/>
                <a:gd name="connsiteY179" fmla="*/ 265462 h 3532456"/>
                <a:gd name="connsiteX180" fmla="*/ 1083548 w 3142852"/>
                <a:gd name="connsiteY180" fmla="*/ 226062 h 3532456"/>
                <a:gd name="connsiteX181" fmla="*/ 1142856 w 3142852"/>
                <a:gd name="connsiteY181" fmla="*/ 190182 h 3532456"/>
                <a:gd name="connsiteX182" fmla="*/ 1197184 w 3142852"/>
                <a:gd name="connsiteY182" fmla="*/ 156945 h 3532456"/>
                <a:gd name="connsiteX183" fmla="*/ 1247184 w 3142852"/>
                <a:gd name="connsiteY183" fmla="*/ 127229 h 3532456"/>
                <a:gd name="connsiteX184" fmla="*/ 1293071 w 3142852"/>
                <a:gd name="connsiteY184" fmla="*/ 100374 h 3532456"/>
                <a:gd name="connsiteX185" fmla="*/ 1335496 w 3142852"/>
                <a:gd name="connsiteY185" fmla="*/ 77042 h 3532456"/>
                <a:gd name="connsiteX186" fmla="*/ 1374890 w 3142852"/>
                <a:gd name="connsiteY186" fmla="*/ 56570 h 3532456"/>
                <a:gd name="connsiteX187" fmla="*/ 1411687 w 3142852"/>
                <a:gd name="connsiteY187" fmla="*/ 39402 h 3532456"/>
                <a:gd name="connsiteX188" fmla="*/ 1446318 w 3142852"/>
                <a:gd name="connsiteY188" fmla="*/ 25093 h 3532456"/>
                <a:gd name="connsiteX189" fmla="*/ 1479003 w 3142852"/>
                <a:gd name="connsiteY189" fmla="*/ 14088 h 3532456"/>
                <a:gd name="connsiteX190" fmla="*/ 1510604 w 3142852"/>
                <a:gd name="connsiteY190" fmla="*/ 6384 h 3532456"/>
                <a:gd name="connsiteX191" fmla="*/ 1541339 w 3142852"/>
                <a:gd name="connsiteY191" fmla="*/ 1541 h 35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142852" h="3532456">
                  <a:moveTo>
                    <a:pt x="1571643" y="0"/>
                  </a:moveTo>
                  <a:lnTo>
                    <a:pt x="1601512" y="1541"/>
                  </a:lnTo>
                  <a:lnTo>
                    <a:pt x="1632249" y="6384"/>
                  </a:lnTo>
                  <a:lnTo>
                    <a:pt x="1663850" y="14088"/>
                  </a:lnTo>
                  <a:lnTo>
                    <a:pt x="1696534" y="25093"/>
                  </a:lnTo>
                  <a:lnTo>
                    <a:pt x="1731167" y="39402"/>
                  </a:lnTo>
                  <a:lnTo>
                    <a:pt x="1767962" y="56570"/>
                  </a:lnTo>
                  <a:lnTo>
                    <a:pt x="1807356" y="77042"/>
                  </a:lnTo>
                  <a:lnTo>
                    <a:pt x="1849781" y="100374"/>
                  </a:lnTo>
                  <a:lnTo>
                    <a:pt x="1895668" y="127229"/>
                  </a:lnTo>
                  <a:lnTo>
                    <a:pt x="1945668" y="156945"/>
                  </a:lnTo>
                  <a:lnTo>
                    <a:pt x="1999997" y="190182"/>
                  </a:lnTo>
                  <a:lnTo>
                    <a:pt x="2059304" y="226062"/>
                  </a:lnTo>
                  <a:lnTo>
                    <a:pt x="2123806" y="265462"/>
                  </a:lnTo>
                  <a:lnTo>
                    <a:pt x="2193936" y="307725"/>
                  </a:lnTo>
                  <a:lnTo>
                    <a:pt x="2270342" y="353510"/>
                  </a:lnTo>
                  <a:lnTo>
                    <a:pt x="2353459" y="401935"/>
                  </a:lnTo>
                  <a:lnTo>
                    <a:pt x="2436576" y="450142"/>
                  </a:lnTo>
                  <a:lnTo>
                    <a:pt x="2514065" y="493945"/>
                  </a:lnTo>
                  <a:lnTo>
                    <a:pt x="2585493" y="534007"/>
                  </a:lnTo>
                  <a:lnTo>
                    <a:pt x="2651727" y="570766"/>
                  </a:lnTo>
                  <a:lnTo>
                    <a:pt x="2712117" y="604225"/>
                  </a:lnTo>
                  <a:lnTo>
                    <a:pt x="2767744" y="635262"/>
                  </a:lnTo>
                  <a:lnTo>
                    <a:pt x="2818394" y="663876"/>
                  </a:lnTo>
                  <a:lnTo>
                    <a:pt x="2864281" y="690511"/>
                  </a:lnTo>
                  <a:lnTo>
                    <a:pt x="2905840" y="716044"/>
                  </a:lnTo>
                  <a:lnTo>
                    <a:pt x="2943286" y="740037"/>
                  </a:lnTo>
                  <a:lnTo>
                    <a:pt x="2976186" y="763370"/>
                  </a:lnTo>
                  <a:lnTo>
                    <a:pt x="3005840" y="786702"/>
                  </a:lnTo>
                  <a:lnTo>
                    <a:pt x="3031813" y="809595"/>
                  </a:lnTo>
                  <a:lnTo>
                    <a:pt x="3054108" y="833147"/>
                  </a:lnTo>
                  <a:lnTo>
                    <a:pt x="3073588" y="857580"/>
                  </a:lnTo>
                  <a:lnTo>
                    <a:pt x="3090038" y="883114"/>
                  </a:lnTo>
                  <a:lnTo>
                    <a:pt x="3103675" y="910189"/>
                  </a:lnTo>
                  <a:lnTo>
                    <a:pt x="3114930" y="939245"/>
                  </a:lnTo>
                  <a:lnTo>
                    <a:pt x="3124021" y="970722"/>
                  </a:lnTo>
                  <a:lnTo>
                    <a:pt x="3130731" y="1004840"/>
                  </a:lnTo>
                  <a:lnTo>
                    <a:pt x="3136142" y="1042039"/>
                  </a:lnTo>
                  <a:lnTo>
                    <a:pt x="3139605" y="1082762"/>
                  </a:lnTo>
                  <a:lnTo>
                    <a:pt x="3141770" y="1127225"/>
                  </a:lnTo>
                  <a:lnTo>
                    <a:pt x="3142636" y="1176091"/>
                  </a:lnTo>
                  <a:lnTo>
                    <a:pt x="3142852" y="1229800"/>
                  </a:lnTo>
                  <a:lnTo>
                    <a:pt x="3142203" y="1288352"/>
                  </a:lnTo>
                  <a:lnTo>
                    <a:pt x="3140904" y="1351966"/>
                  </a:lnTo>
                  <a:lnTo>
                    <a:pt x="3139605" y="1421743"/>
                  </a:lnTo>
                  <a:lnTo>
                    <a:pt x="3138090" y="1497684"/>
                  </a:lnTo>
                  <a:lnTo>
                    <a:pt x="3136791" y="1580009"/>
                  </a:lnTo>
                  <a:lnTo>
                    <a:pt x="3135709" y="1669596"/>
                  </a:lnTo>
                  <a:lnTo>
                    <a:pt x="3135277" y="1766229"/>
                  </a:lnTo>
                  <a:lnTo>
                    <a:pt x="3135709" y="1862860"/>
                  </a:lnTo>
                  <a:lnTo>
                    <a:pt x="3136791" y="1952449"/>
                  </a:lnTo>
                  <a:lnTo>
                    <a:pt x="3138090" y="2034773"/>
                  </a:lnTo>
                  <a:lnTo>
                    <a:pt x="3139605" y="2110713"/>
                  </a:lnTo>
                  <a:lnTo>
                    <a:pt x="3140904" y="2180490"/>
                  </a:lnTo>
                  <a:lnTo>
                    <a:pt x="3142203" y="2244105"/>
                  </a:lnTo>
                  <a:lnTo>
                    <a:pt x="3142852" y="2302656"/>
                  </a:lnTo>
                  <a:lnTo>
                    <a:pt x="3142636" y="2356365"/>
                  </a:lnTo>
                  <a:lnTo>
                    <a:pt x="3141770" y="2405231"/>
                  </a:lnTo>
                  <a:lnTo>
                    <a:pt x="3139605" y="2449695"/>
                  </a:lnTo>
                  <a:lnTo>
                    <a:pt x="3136142" y="2490417"/>
                  </a:lnTo>
                  <a:lnTo>
                    <a:pt x="3130948" y="2527617"/>
                  </a:lnTo>
                  <a:lnTo>
                    <a:pt x="3124021" y="2561736"/>
                  </a:lnTo>
                  <a:lnTo>
                    <a:pt x="3114930" y="2593213"/>
                  </a:lnTo>
                  <a:lnTo>
                    <a:pt x="3103675" y="2622267"/>
                  </a:lnTo>
                  <a:lnTo>
                    <a:pt x="3090038" y="2649342"/>
                  </a:lnTo>
                  <a:lnTo>
                    <a:pt x="3073588" y="2674876"/>
                  </a:lnTo>
                  <a:lnTo>
                    <a:pt x="3054108" y="2699309"/>
                  </a:lnTo>
                  <a:lnTo>
                    <a:pt x="3031813" y="2722862"/>
                  </a:lnTo>
                  <a:lnTo>
                    <a:pt x="3005840" y="2745754"/>
                  </a:lnTo>
                  <a:lnTo>
                    <a:pt x="2976402" y="2769086"/>
                  </a:lnTo>
                  <a:lnTo>
                    <a:pt x="2943286" y="2792419"/>
                  </a:lnTo>
                  <a:lnTo>
                    <a:pt x="2905840" y="2816632"/>
                  </a:lnTo>
                  <a:lnTo>
                    <a:pt x="2864498" y="2841945"/>
                  </a:lnTo>
                  <a:lnTo>
                    <a:pt x="2818394" y="2868580"/>
                  </a:lnTo>
                  <a:lnTo>
                    <a:pt x="2767744" y="2897196"/>
                  </a:lnTo>
                  <a:lnTo>
                    <a:pt x="2712117" y="2928232"/>
                  </a:lnTo>
                  <a:lnTo>
                    <a:pt x="2651727" y="2961910"/>
                  </a:lnTo>
                  <a:lnTo>
                    <a:pt x="2585493" y="2998669"/>
                  </a:lnTo>
                  <a:lnTo>
                    <a:pt x="2514065" y="3038511"/>
                  </a:lnTo>
                  <a:lnTo>
                    <a:pt x="2436576" y="3082314"/>
                  </a:lnTo>
                  <a:lnTo>
                    <a:pt x="2353459" y="3130521"/>
                  </a:lnTo>
                  <a:lnTo>
                    <a:pt x="2270342" y="3178947"/>
                  </a:lnTo>
                  <a:lnTo>
                    <a:pt x="2193936" y="3224731"/>
                  </a:lnTo>
                  <a:lnTo>
                    <a:pt x="2123806" y="3266994"/>
                  </a:lnTo>
                  <a:lnTo>
                    <a:pt x="2059304" y="3306395"/>
                  </a:lnTo>
                  <a:lnTo>
                    <a:pt x="1999997" y="3342274"/>
                  </a:lnTo>
                  <a:lnTo>
                    <a:pt x="1945668" y="3375513"/>
                  </a:lnTo>
                  <a:lnTo>
                    <a:pt x="1895668" y="3405228"/>
                  </a:lnTo>
                  <a:lnTo>
                    <a:pt x="1849781" y="3432083"/>
                  </a:lnTo>
                  <a:lnTo>
                    <a:pt x="1807356" y="3455415"/>
                  </a:lnTo>
                  <a:lnTo>
                    <a:pt x="1767962" y="3475886"/>
                  </a:lnTo>
                  <a:lnTo>
                    <a:pt x="1731167" y="3493055"/>
                  </a:lnTo>
                  <a:lnTo>
                    <a:pt x="1696534" y="3507363"/>
                  </a:lnTo>
                  <a:lnTo>
                    <a:pt x="1663850" y="3518369"/>
                  </a:lnTo>
                  <a:lnTo>
                    <a:pt x="1632249" y="3526073"/>
                  </a:lnTo>
                  <a:lnTo>
                    <a:pt x="1601512" y="3530916"/>
                  </a:lnTo>
                  <a:lnTo>
                    <a:pt x="1571643" y="3532456"/>
                  </a:lnTo>
                  <a:lnTo>
                    <a:pt x="1541339" y="3530916"/>
                  </a:lnTo>
                  <a:lnTo>
                    <a:pt x="1510604" y="3526073"/>
                  </a:lnTo>
                  <a:lnTo>
                    <a:pt x="1479003" y="3518369"/>
                  </a:lnTo>
                  <a:lnTo>
                    <a:pt x="1446318" y="3507363"/>
                  </a:lnTo>
                  <a:lnTo>
                    <a:pt x="1411687" y="3493055"/>
                  </a:lnTo>
                  <a:lnTo>
                    <a:pt x="1374890" y="3475886"/>
                  </a:lnTo>
                  <a:lnTo>
                    <a:pt x="1335496" y="3455415"/>
                  </a:lnTo>
                  <a:lnTo>
                    <a:pt x="1293071" y="3432083"/>
                  </a:lnTo>
                  <a:lnTo>
                    <a:pt x="1247184" y="3405228"/>
                  </a:lnTo>
                  <a:lnTo>
                    <a:pt x="1197184" y="3375513"/>
                  </a:lnTo>
                  <a:lnTo>
                    <a:pt x="1142856" y="3342274"/>
                  </a:lnTo>
                  <a:lnTo>
                    <a:pt x="1083548" y="3306395"/>
                  </a:lnTo>
                  <a:lnTo>
                    <a:pt x="1019046" y="3266994"/>
                  </a:lnTo>
                  <a:lnTo>
                    <a:pt x="948917" y="3224731"/>
                  </a:lnTo>
                  <a:lnTo>
                    <a:pt x="872510" y="3178947"/>
                  </a:lnTo>
                  <a:lnTo>
                    <a:pt x="789393" y="3130521"/>
                  </a:lnTo>
                  <a:lnTo>
                    <a:pt x="706276" y="3082314"/>
                  </a:lnTo>
                  <a:lnTo>
                    <a:pt x="628786" y="3038511"/>
                  </a:lnTo>
                  <a:lnTo>
                    <a:pt x="557359" y="2998450"/>
                  </a:lnTo>
                  <a:lnTo>
                    <a:pt x="491125" y="2961690"/>
                  </a:lnTo>
                  <a:lnTo>
                    <a:pt x="430735" y="2928232"/>
                  </a:lnTo>
                  <a:lnTo>
                    <a:pt x="375108" y="2897196"/>
                  </a:lnTo>
                  <a:lnTo>
                    <a:pt x="324458" y="2868580"/>
                  </a:lnTo>
                  <a:lnTo>
                    <a:pt x="278571" y="2841945"/>
                  </a:lnTo>
                  <a:lnTo>
                    <a:pt x="237012" y="2816412"/>
                  </a:lnTo>
                  <a:lnTo>
                    <a:pt x="199567" y="2792419"/>
                  </a:lnTo>
                  <a:lnTo>
                    <a:pt x="166667" y="2769086"/>
                  </a:lnTo>
                  <a:lnTo>
                    <a:pt x="137013" y="2745754"/>
                  </a:lnTo>
                  <a:lnTo>
                    <a:pt x="111039" y="2722862"/>
                  </a:lnTo>
                  <a:lnTo>
                    <a:pt x="88744" y="2699309"/>
                  </a:lnTo>
                  <a:lnTo>
                    <a:pt x="69264" y="2674876"/>
                  </a:lnTo>
                  <a:lnTo>
                    <a:pt x="52814" y="2649342"/>
                  </a:lnTo>
                  <a:lnTo>
                    <a:pt x="39178" y="2622267"/>
                  </a:lnTo>
                  <a:lnTo>
                    <a:pt x="27922" y="2593213"/>
                  </a:lnTo>
                  <a:lnTo>
                    <a:pt x="18831" y="2561736"/>
                  </a:lnTo>
                  <a:lnTo>
                    <a:pt x="12121" y="2527617"/>
                  </a:lnTo>
                  <a:lnTo>
                    <a:pt x="6710" y="2490417"/>
                  </a:lnTo>
                  <a:lnTo>
                    <a:pt x="3246" y="2449695"/>
                  </a:lnTo>
                  <a:lnTo>
                    <a:pt x="1082" y="2405231"/>
                  </a:lnTo>
                  <a:lnTo>
                    <a:pt x="216" y="2356365"/>
                  </a:lnTo>
                  <a:lnTo>
                    <a:pt x="0" y="2302656"/>
                  </a:lnTo>
                  <a:lnTo>
                    <a:pt x="649" y="2244105"/>
                  </a:lnTo>
                  <a:lnTo>
                    <a:pt x="1948" y="2180490"/>
                  </a:lnTo>
                  <a:lnTo>
                    <a:pt x="3246" y="2110713"/>
                  </a:lnTo>
                  <a:lnTo>
                    <a:pt x="4762" y="2034773"/>
                  </a:lnTo>
                  <a:lnTo>
                    <a:pt x="6061" y="1952449"/>
                  </a:lnTo>
                  <a:lnTo>
                    <a:pt x="7143" y="1862860"/>
                  </a:lnTo>
                  <a:lnTo>
                    <a:pt x="7576" y="1766229"/>
                  </a:lnTo>
                  <a:lnTo>
                    <a:pt x="7143" y="1669596"/>
                  </a:lnTo>
                  <a:lnTo>
                    <a:pt x="6061" y="1580009"/>
                  </a:lnTo>
                  <a:lnTo>
                    <a:pt x="4762" y="1497684"/>
                  </a:lnTo>
                  <a:lnTo>
                    <a:pt x="3246" y="1421743"/>
                  </a:lnTo>
                  <a:lnTo>
                    <a:pt x="1948" y="1351966"/>
                  </a:lnTo>
                  <a:lnTo>
                    <a:pt x="649" y="1288352"/>
                  </a:lnTo>
                  <a:lnTo>
                    <a:pt x="0" y="1229800"/>
                  </a:lnTo>
                  <a:lnTo>
                    <a:pt x="216" y="1176091"/>
                  </a:lnTo>
                  <a:lnTo>
                    <a:pt x="1082" y="1127225"/>
                  </a:lnTo>
                  <a:lnTo>
                    <a:pt x="3246" y="1082762"/>
                  </a:lnTo>
                  <a:lnTo>
                    <a:pt x="6710" y="1042039"/>
                  </a:lnTo>
                  <a:lnTo>
                    <a:pt x="11905" y="1004840"/>
                  </a:lnTo>
                  <a:lnTo>
                    <a:pt x="18831" y="970722"/>
                  </a:lnTo>
                  <a:lnTo>
                    <a:pt x="27922" y="939245"/>
                  </a:lnTo>
                  <a:lnTo>
                    <a:pt x="39178" y="910189"/>
                  </a:lnTo>
                  <a:lnTo>
                    <a:pt x="52814" y="883114"/>
                  </a:lnTo>
                  <a:lnTo>
                    <a:pt x="69264" y="857580"/>
                  </a:lnTo>
                  <a:lnTo>
                    <a:pt x="88744" y="833147"/>
                  </a:lnTo>
                  <a:lnTo>
                    <a:pt x="111039" y="809595"/>
                  </a:lnTo>
                  <a:lnTo>
                    <a:pt x="137013" y="786702"/>
                  </a:lnTo>
                  <a:lnTo>
                    <a:pt x="166450" y="763370"/>
                  </a:lnTo>
                  <a:lnTo>
                    <a:pt x="199567" y="740037"/>
                  </a:lnTo>
                  <a:lnTo>
                    <a:pt x="237012" y="715825"/>
                  </a:lnTo>
                  <a:lnTo>
                    <a:pt x="278354" y="690511"/>
                  </a:lnTo>
                  <a:lnTo>
                    <a:pt x="324458" y="663876"/>
                  </a:lnTo>
                  <a:lnTo>
                    <a:pt x="375108" y="635262"/>
                  </a:lnTo>
                  <a:lnTo>
                    <a:pt x="430735" y="604225"/>
                  </a:lnTo>
                  <a:lnTo>
                    <a:pt x="491125" y="570547"/>
                  </a:lnTo>
                  <a:lnTo>
                    <a:pt x="557359" y="533787"/>
                  </a:lnTo>
                  <a:lnTo>
                    <a:pt x="628786" y="493945"/>
                  </a:lnTo>
                  <a:lnTo>
                    <a:pt x="706276" y="450142"/>
                  </a:lnTo>
                  <a:lnTo>
                    <a:pt x="789393" y="401935"/>
                  </a:lnTo>
                  <a:lnTo>
                    <a:pt x="872510" y="353510"/>
                  </a:lnTo>
                  <a:lnTo>
                    <a:pt x="948917" y="307725"/>
                  </a:lnTo>
                  <a:lnTo>
                    <a:pt x="1019046" y="265462"/>
                  </a:lnTo>
                  <a:lnTo>
                    <a:pt x="1083548" y="226062"/>
                  </a:lnTo>
                  <a:lnTo>
                    <a:pt x="1142856" y="190182"/>
                  </a:lnTo>
                  <a:lnTo>
                    <a:pt x="1197184" y="156945"/>
                  </a:lnTo>
                  <a:lnTo>
                    <a:pt x="1247184" y="127229"/>
                  </a:lnTo>
                  <a:lnTo>
                    <a:pt x="1293071" y="100374"/>
                  </a:lnTo>
                  <a:lnTo>
                    <a:pt x="1335496" y="77042"/>
                  </a:lnTo>
                  <a:lnTo>
                    <a:pt x="1374890" y="56570"/>
                  </a:lnTo>
                  <a:lnTo>
                    <a:pt x="1411687" y="39402"/>
                  </a:lnTo>
                  <a:lnTo>
                    <a:pt x="1446318" y="25093"/>
                  </a:lnTo>
                  <a:lnTo>
                    <a:pt x="1479003" y="14088"/>
                  </a:lnTo>
                  <a:lnTo>
                    <a:pt x="1510604" y="6384"/>
                  </a:lnTo>
                  <a:lnTo>
                    <a:pt x="1541339" y="1541"/>
                  </a:lnTo>
                  <a:close/>
                </a:path>
              </a:pathLst>
            </a:custGeom>
          </p:spPr>
        </p:pic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33FBA4AE-2C5C-0D69-2709-F6C36012B65F}"/>
                </a:ext>
              </a:extLst>
            </p:cNvPr>
            <p:cNvSpPr/>
            <p:nvPr/>
          </p:nvSpPr>
          <p:spPr>
            <a:xfrm>
              <a:off x="6187879" y="2816772"/>
              <a:ext cx="1042692" cy="1171951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81000" dir="2700000" sx="70000" sy="7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2859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28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grpSp>
          <p:nvGrpSpPr>
            <p:cNvPr id="22" name="Group 33">
              <a:extLst>
                <a:ext uri="{FF2B5EF4-FFF2-40B4-BE49-F238E27FC236}">
                  <a16:creationId xmlns:a16="http://schemas.microsoft.com/office/drawing/2014/main" id="{45E980CD-E831-DB53-D5C2-4406DB3127C6}"/>
                </a:ext>
              </a:extLst>
            </p:cNvPr>
            <p:cNvGrpSpPr/>
            <p:nvPr/>
          </p:nvGrpSpPr>
          <p:grpSpPr>
            <a:xfrm>
              <a:off x="6537093" y="3257934"/>
              <a:ext cx="344265" cy="289628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23" name="AutoShape 120">
                <a:extLst>
                  <a:ext uri="{FF2B5EF4-FFF2-40B4-BE49-F238E27FC236}">
                    <a16:creationId xmlns:a16="http://schemas.microsoft.com/office/drawing/2014/main" id="{ED0F5DE4-FC02-A6AF-7B06-355821FE2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9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7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Gill Sans" charset="0"/>
                </a:endParaRPr>
              </a:p>
            </p:txBody>
          </p:sp>
          <p:sp>
            <p:nvSpPr>
              <p:cNvPr id="24" name="AutoShape 121">
                <a:extLst>
                  <a:ext uri="{FF2B5EF4-FFF2-40B4-BE49-F238E27FC236}">
                    <a16:creationId xmlns:a16="http://schemas.microsoft.com/office/drawing/2014/main" id="{9CBE2567-2F8A-6027-43AE-DED7C107F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9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7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Gill Sans" charset="0"/>
                </a:endParaRPr>
              </a:p>
            </p:txBody>
          </p:sp>
          <p:sp>
            <p:nvSpPr>
              <p:cNvPr id="25" name="AutoShape 122">
                <a:extLst>
                  <a:ext uri="{FF2B5EF4-FFF2-40B4-BE49-F238E27FC236}">
                    <a16:creationId xmlns:a16="http://schemas.microsoft.com/office/drawing/2014/main" id="{A1CC0ED3-90D0-0A39-A015-8548AB169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9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7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Gill Sans" charset="0"/>
                </a:endParaRPr>
              </a:p>
            </p:txBody>
          </p:sp>
        </p:grp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FBEC09EA-2B64-2C29-2AD9-CDECBD837BBC}"/>
              </a:ext>
            </a:extLst>
          </p:cNvPr>
          <p:cNvSpPr/>
          <p:nvPr/>
        </p:nvSpPr>
        <p:spPr>
          <a:xfrm>
            <a:off x="1042734" y="3840383"/>
            <a:ext cx="2807369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17F1857-C0D8-5836-2234-5909DD22A3DE}"/>
              </a:ext>
            </a:extLst>
          </p:cNvPr>
          <p:cNvSpPr/>
          <p:nvPr/>
        </p:nvSpPr>
        <p:spPr>
          <a:xfrm>
            <a:off x="4728829" y="3840383"/>
            <a:ext cx="2807369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0B3BBBF-46EF-41CB-AF74-00CAFEC77360}"/>
              </a:ext>
            </a:extLst>
          </p:cNvPr>
          <p:cNvSpPr/>
          <p:nvPr/>
        </p:nvSpPr>
        <p:spPr>
          <a:xfrm>
            <a:off x="8430965" y="3840383"/>
            <a:ext cx="2807369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6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557380" cy="523221"/>
            <a:chOff x="298798" y="435332"/>
            <a:chExt cx="3557380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29846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B9ED459-1818-DB40-9F12-819BED5FE2F0}"/>
              </a:ext>
            </a:extLst>
          </p:cNvPr>
          <p:cNvGrpSpPr/>
          <p:nvPr/>
        </p:nvGrpSpPr>
        <p:grpSpPr>
          <a:xfrm>
            <a:off x="4058083" y="2021254"/>
            <a:ext cx="4075837" cy="2744527"/>
            <a:chOff x="3827357" y="2202227"/>
            <a:chExt cx="4567542" cy="3075624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477A26C-F15B-49EE-8219-E3220C952CBB}"/>
                </a:ext>
              </a:extLst>
            </p:cNvPr>
            <p:cNvGrpSpPr/>
            <p:nvPr/>
          </p:nvGrpSpPr>
          <p:grpSpPr>
            <a:xfrm>
              <a:off x="5019581" y="2691459"/>
              <a:ext cx="2152838" cy="2152838"/>
              <a:chOff x="4761309" y="2514997"/>
              <a:chExt cx="2669382" cy="2669382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CB17E95D-B4B6-44CE-F3BC-75E756B9EDA2}"/>
                  </a:ext>
                </a:extLst>
              </p:cNvPr>
              <p:cNvSpPr/>
              <p:nvPr/>
            </p:nvSpPr>
            <p:spPr>
              <a:xfrm rot="2700000">
                <a:off x="4761309" y="2514997"/>
                <a:ext cx="2669382" cy="2669382"/>
              </a:xfrm>
              <a:prstGeom prst="roundRect">
                <a:avLst>
                  <a:gd name="adj" fmla="val 31541"/>
                </a:avLst>
              </a:prstGeom>
              <a:solidFill>
                <a:srgbClr val="13829B"/>
              </a:solidFill>
              <a:ln w="60325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"/>
                  <a:cs typeface="+mn-cs"/>
                </a:endParaRPr>
              </a:p>
            </p:txBody>
          </p:sp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C8165BDE-F99D-5268-5802-4D9298862D90}"/>
                  </a:ext>
                </a:extLst>
              </p:cNvPr>
              <p:cNvSpPr/>
              <p:nvPr/>
            </p:nvSpPr>
            <p:spPr>
              <a:xfrm rot="2700000">
                <a:off x="4976835" y="2730523"/>
                <a:ext cx="2238330" cy="2238330"/>
              </a:xfrm>
              <a:prstGeom prst="roundRect">
                <a:avLst>
                  <a:gd name="adj" fmla="val 31541"/>
                </a:avLst>
              </a:prstGeom>
              <a:noFill/>
              <a:ln w="12700" cap="flat" cmpd="sng" algn="ctr">
                <a:solidFill>
                  <a:sysClr val="window" lastClr="FFFFFF">
                    <a:alpha val="70000"/>
                  </a:sys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"/>
                  <a:cs typeface="+mn-cs"/>
                </a:endParaRPr>
              </a:p>
            </p:txBody>
          </p:sp>
          <p:sp>
            <p:nvSpPr>
              <p:cNvPr id="24" name="椭圆 29">
                <a:extLst>
                  <a:ext uri="{FF2B5EF4-FFF2-40B4-BE49-F238E27FC236}">
                    <a16:creationId xmlns:a16="http://schemas.microsoft.com/office/drawing/2014/main" id="{34B87D06-9162-BB91-BCD2-094EEBD2C8CA}"/>
                  </a:ext>
                </a:extLst>
              </p:cNvPr>
              <p:cNvSpPr/>
              <p:nvPr/>
            </p:nvSpPr>
            <p:spPr>
              <a:xfrm>
                <a:off x="5611837" y="3269502"/>
                <a:ext cx="968325" cy="1160372"/>
              </a:xfrm>
              <a:custGeom>
                <a:avLst/>
                <a:gdLst>
                  <a:gd name="connsiteX0" fmla="*/ 234347 w 506307"/>
                  <a:gd name="connsiteY0" fmla="*/ 379219 h 606722"/>
                  <a:gd name="connsiteX1" fmla="*/ 271960 w 506307"/>
                  <a:gd name="connsiteY1" fmla="*/ 379219 h 606722"/>
                  <a:gd name="connsiteX2" fmla="*/ 278451 w 506307"/>
                  <a:gd name="connsiteY2" fmla="*/ 385705 h 606722"/>
                  <a:gd name="connsiteX3" fmla="*/ 278451 w 506307"/>
                  <a:gd name="connsiteY3" fmla="*/ 448520 h 606722"/>
                  <a:gd name="connsiteX4" fmla="*/ 271960 w 506307"/>
                  <a:gd name="connsiteY4" fmla="*/ 455006 h 606722"/>
                  <a:gd name="connsiteX5" fmla="*/ 234347 w 506307"/>
                  <a:gd name="connsiteY5" fmla="*/ 455006 h 606722"/>
                  <a:gd name="connsiteX6" fmla="*/ 227856 w 506307"/>
                  <a:gd name="connsiteY6" fmla="*/ 448520 h 606722"/>
                  <a:gd name="connsiteX7" fmla="*/ 227856 w 506307"/>
                  <a:gd name="connsiteY7" fmla="*/ 385705 h 606722"/>
                  <a:gd name="connsiteX8" fmla="*/ 234347 w 506307"/>
                  <a:gd name="connsiteY8" fmla="*/ 379219 h 606722"/>
                  <a:gd name="connsiteX9" fmla="*/ 234331 w 506307"/>
                  <a:gd name="connsiteY9" fmla="*/ 328645 h 606722"/>
                  <a:gd name="connsiteX10" fmla="*/ 177194 w 506307"/>
                  <a:gd name="connsiteY10" fmla="*/ 385700 h 606722"/>
                  <a:gd name="connsiteX11" fmla="*/ 177194 w 506307"/>
                  <a:gd name="connsiteY11" fmla="*/ 448532 h 606722"/>
                  <a:gd name="connsiteX12" fmla="*/ 234331 w 506307"/>
                  <a:gd name="connsiteY12" fmla="*/ 505587 h 606722"/>
                  <a:gd name="connsiteX13" fmla="*/ 271977 w 506307"/>
                  <a:gd name="connsiteY13" fmla="*/ 505587 h 606722"/>
                  <a:gd name="connsiteX14" fmla="*/ 329113 w 506307"/>
                  <a:gd name="connsiteY14" fmla="*/ 448532 h 606722"/>
                  <a:gd name="connsiteX15" fmla="*/ 329113 w 506307"/>
                  <a:gd name="connsiteY15" fmla="*/ 385700 h 606722"/>
                  <a:gd name="connsiteX16" fmla="*/ 271977 w 506307"/>
                  <a:gd name="connsiteY16" fmla="*/ 328645 h 606722"/>
                  <a:gd name="connsiteX17" fmla="*/ 253109 w 506307"/>
                  <a:gd name="connsiteY17" fmla="*/ 0 h 606722"/>
                  <a:gd name="connsiteX18" fmla="*/ 430303 w 506307"/>
                  <a:gd name="connsiteY18" fmla="*/ 176942 h 606722"/>
                  <a:gd name="connsiteX19" fmla="*/ 430303 w 506307"/>
                  <a:gd name="connsiteY19" fmla="*/ 252749 h 606722"/>
                  <a:gd name="connsiteX20" fmla="*/ 480943 w 506307"/>
                  <a:gd name="connsiteY20" fmla="*/ 252749 h 606722"/>
                  <a:gd name="connsiteX21" fmla="*/ 506307 w 506307"/>
                  <a:gd name="connsiteY21" fmla="*/ 278077 h 606722"/>
                  <a:gd name="connsiteX22" fmla="*/ 506307 w 506307"/>
                  <a:gd name="connsiteY22" fmla="*/ 581394 h 606722"/>
                  <a:gd name="connsiteX23" fmla="*/ 480943 w 506307"/>
                  <a:gd name="connsiteY23" fmla="*/ 606722 h 606722"/>
                  <a:gd name="connsiteX24" fmla="*/ 25275 w 506307"/>
                  <a:gd name="connsiteY24" fmla="*/ 606722 h 606722"/>
                  <a:gd name="connsiteX25" fmla="*/ 0 w 506307"/>
                  <a:gd name="connsiteY25" fmla="*/ 581394 h 606722"/>
                  <a:gd name="connsiteX26" fmla="*/ 0 w 506307"/>
                  <a:gd name="connsiteY26" fmla="*/ 278077 h 606722"/>
                  <a:gd name="connsiteX27" fmla="*/ 25275 w 506307"/>
                  <a:gd name="connsiteY27" fmla="*/ 252749 h 606722"/>
                  <a:gd name="connsiteX28" fmla="*/ 379753 w 506307"/>
                  <a:gd name="connsiteY28" fmla="*/ 252749 h 606722"/>
                  <a:gd name="connsiteX29" fmla="*/ 379753 w 506307"/>
                  <a:gd name="connsiteY29" fmla="*/ 176942 h 606722"/>
                  <a:gd name="connsiteX30" fmla="*/ 253109 w 506307"/>
                  <a:gd name="connsiteY30" fmla="*/ 50568 h 606722"/>
                  <a:gd name="connsiteX31" fmla="*/ 126554 w 506307"/>
                  <a:gd name="connsiteY31" fmla="*/ 176942 h 606722"/>
                  <a:gd name="connsiteX32" fmla="*/ 101279 w 506307"/>
                  <a:gd name="connsiteY32" fmla="*/ 202270 h 606722"/>
                  <a:gd name="connsiteX33" fmla="*/ 75915 w 506307"/>
                  <a:gd name="connsiteY33" fmla="*/ 176942 h 606722"/>
                  <a:gd name="connsiteX34" fmla="*/ 253109 w 506307"/>
                  <a:gd name="connsiteY34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06307" h="606722">
                    <a:moveTo>
                      <a:pt x="234347" y="379219"/>
                    </a:moveTo>
                    <a:lnTo>
                      <a:pt x="271960" y="379219"/>
                    </a:lnTo>
                    <a:cubicBezTo>
                      <a:pt x="275517" y="379219"/>
                      <a:pt x="278451" y="382062"/>
                      <a:pt x="278451" y="385705"/>
                    </a:cubicBezTo>
                    <a:lnTo>
                      <a:pt x="278451" y="448520"/>
                    </a:lnTo>
                    <a:cubicBezTo>
                      <a:pt x="278451" y="452074"/>
                      <a:pt x="275517" y="455006"/>
                      <a:pt x="271960" y="455006"/>
                    </a:cubicBezTo>
                    <a:lnTo>
                      <a:pt x="234347" y="455006"/>
                    </a:lnTo>
                    <a:cubicBezTo>
                      <a:pt x="230791" y="455006"/>
                      <a:pt x="227856" y="452074"/>
                      <a:pt x="227856" y="448520"/>
                    </a:cubicBezTo>
                    <a:lnTo>
                      <a:pt x="227856" y="385705"/>
                    </a:lnTo>
                    <a:cubicBezTo>
                      <a:pt x="227856" y="382062"/>
                      <a:pt x="230791" y="379219"/>
                      <a:pt x="234347" y="379219"/>
                    </a:cubicBezTo>
                    <a:close/>
                    <a:moveTo>
                      <a:pt x="234331" y="328645"/>
                    </a:moveTo>
                    <a:cubicBezTo>
                      <a:pt x="202825" y="328645"/>
                      <a:pt x="177194" y="354240"/>
                      <a:pt x="177194" y="385700"/>
                    </a:cubicBezTo>
                    <a:lnTo>
                      <a:pt x="177194" y="448532"/>
                    </a:lnTo>
                    <a:cubicBezTo>
                      <a:pt x="177194" y="479992"/>
                      <a:pt x="202825" y="505587"/>
                      <a:pt x="234331" y="505587"/>
                    </a:cubicBezTo>
                    <a:lnTo>
                      <a:pt x="271977" y="505587"/>
                    </a:lnTo>
                    <a:cubicBezTo>
                      <a:pt x="303482" y="505587"/>
                      <a:pt x="329113" y="479992"/>
                      <a:pt x="329113" y="448532"/>
                    </a:cubicBezTo>
                    <a:lnTo>
                      <a:pt x="329113" y="385700"/>
                    </a:lnTo>
                    <a:cubicBezTo>
                      <a:pt x="329113" y="354240"/>
                      <a:pt x="303482" y="328645"/>
                      <a:pt x="271977" y="328645"/>
                    </a:cubicBezTo>
                    <a:close/>
                    <a:moveTo>
                      <a:pt x="253109" y="0"/>
                    </a:moveTo>
                    <a:cubicBezTo>
                      <a:pt x="350829" y="0"/>
                      <a:pt x="430303" y="79362"/>
                      <a:pt x="430303" y="176942"/>
                    </a:cubicBezTo>
                    <a:lnTo>
                      <a:pt x="430303" y="252749"/>
                    </a:lnTo>
                    <a:lnTo>
                      <a:pt x="480943" y="252749"/>
                    </a:lnTo>
                    <a:cubicBezTo>
                      <a:pt x="494916" y="252749"/>
                      <a:pt x="506307" y="264124"/>
                      <a:pt x="506307" y="278077"/>
                    </a:cubicBezTo>
                    <a:lnTo>
                      <a:pt x="506307" y="581394"/>
                    </a:lnTo>
                    <a:cubicBezTo>
                      <a:pt x="506307" y="595435"/>
                      <a:pt x="494916" y="606722"/>
                      <a:pt x="480943" y="606722"/>
                    </a:cubicBezTo>
                    <a:lnTo>
                      <a:pt x="25275" y="606722"/>
                    </a:lnTo>
                    <a:cubicBezTo>
                      <a:pt x="11302" y="606722"/>
                      <a:pt x="0" y="595435"/>
                      <a:pt x="0" y="581394"/>
                    </a:cubicBezTo>
                    <a:lnTo>
                      <a:pt x="0" y="278077"/>
                    </a:lnTo>
                    <a:cubicBezTo>
                      <a:pt x="0" y="264124"/>
                      <a:pt x="11302" y="252749"/>
                      <a:pt x="25275" y="252749"/>
                    </a:cubicBezTo>
                    <a:lnTo>
                      <a:pt x="379753" y="252749"/>
                    </a:lnTo>
                    <a:lnTo>
                      <a:pt x="379753" y="176942"/>
                    </a:lnTo>
                    <a:cubicBezTo>
                      <a:pt x="379753" y="107267"/>
                      <a:pt x="322972" y="50568"/>
                      <a:pt x="253109" y="50568"/>
                    </a:cubicBezTo>
                    <a:cubicBezTo>
                      <a:pt x="183335" y="50568"/>
                      <a:pt x="126554" y="107267"/>
                      <a:pt x="126554" y="176942"/>
                    </a:cubicBezTo>
                    <a:cubicBezTo>
                      <a:pt x="126554" y="190895"/>
                      <a:pt x="115252" y="202270"/>
                      <a:pt x="101279" y="202270"/>
                    </a:cubicBezTo>
                    <a:cubicBezTo>
                      <a:pt x="87306" y="202270"/>
                      <a:pt x="75915" y="190895"/>
                      <a:pt x="75915" y="176942"/>
                    </a:cubicBezTo>
                    <a:cubicBezTo>
                      <a:pt x="75915" y="79362"/>
                      <a:pt x="155389" y="0"/>
                      <a:pt x="25310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68A11D2-3B37-0EAF-F2AA-9B419ECF014E}"/>
                </a:ext>
              </a:extLst>
            </p:cNvPr>
            <p:cNvGrpSpPr/>
            <p:nvPr/>
          </p:nvGrpSpPr>
          <p:grpSpPr>
            <a:xfrm>
              <a:off x="7549127" y="2202227"/>
              <a:ext cx="845772" cy="845772"/>
              <a:chOff x="7549127" y="2025765"/>
              <a:chExt cx="845772" cy="845772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CC20EAF6-273A-6934-9B7D-98226B562F5B}"/>
                  </a:ext>
                </a:extLst>
              </p:cNvPr>
              <p:cNvSpPr/>
              <p:nvPr/>
            </p:nvSpPr>
            <p:spPr>
              <a:xfrm rot="2700000">
                <a:off x="7549127" y="2025765"/>
                <a:ext cx="845772" cy="845772"/>
              </a:xfrm>
              <a:prstGeom prst="roundRect">
                <a:avLst/>
              </a:prstGeom>
              <a:solidFill>
                <a:srgbClr val="FFC000"/>
              </a:solidFill>
              <a:ln w="60325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"/>
                  <a:cs typeface="+mn-cs"/>
                </a:endParaRPr>
              </a:p>
            </p:txBody>
          </p:sp>
          <p:sp>
            <p:nvSpPr>
              <p:cNvPr id="21" name="椭圆 19">
                <a:extLst>
                  <a:ext uri="{FF2B5EF4-FFF2-40B4-BE49-F238E27FC236}">
                    <a16:creationId xmlns:a16="http://schemas.microsoft.com/office/drawing/2014/main" id="{FE5F0E2A-9BD8-7F78-1C9F-2F8B61806D07}"/>
                  </a:ext>
                </a:extLst>
              </p:cNvPr>
              <p:cNvSpPr/>
              <p:nvPr/>
            </p:nvSpPr>
            <p:spPr>
              <a:xfrm>
                <a:off x="7746515" y="2314458"/>
                <a:ext cx="506220" cy="316447"/>
              </a:xfrm>
              <a:custGeom>
                <a:avLst/>
                <a:gdLst>
                  <a:gd name="connsiteX0" fmla="*/ 218748 w 607427"/>
                  <a:gd name="connsiteY0" fmla="*/ 211767 h 379713"/>
                  <a:gd name="connsiteX1" fmla="*/ 303678 w 607427"/>
                  <a:gd name="connsiteY1" fmla="*/ 286283 h 379713"/>
                  <a:gd name="connsiteX2" fmla="*/ 388608 w 607427"/>
                  <a:gd name="connsiteY2" fmla="*/ 211767 h 379713"/>
                  <a:gd name="connsiteX3" fmla="*/ 580118 w 607427"/>
                  <a:gd name="connsiteY3" fmla="*/ 379713 h 379713"/>
                  <a:gd name="connsiteX4" fmla="*/ 27238 w 607427"/>
                  <a:gd name="connsiteY4" fmla="*/ 379713 h 379713"/>
                  <a:gd name="connsiteX5" fmla="*/ 607427 w 607427"/>
                  <a:gd name="connsiteY5" fmla="*/ 19970 h 379713"/>
                  <a:gd name="connsiteX6" fmla="*/ 607427 w 607427"/>
                  <a:gd name="connsiteY6" fmla="*/ 359531 h 379713"/>
                  <a:gd name="connsiteX7" fmla="*/ 413725 w 607427"/>
                  <a:gd name="connsiteY7" fmla="*/ 189751 h 379713"/>
                  <a:gd name="connsiteX8" fmla="*/ 0 w 607427"/>
                  <a:gd name="connsiteY8" fmla="*/ 19970 h 379713"/>
                  <a:gd name="connsiteX9" fmla="*/ 193561 w 607427"/>
                  <a:gd name="connsiteY9" fmla="*/ 189751 h 379713"/>
                  <a:gd name="connsiteX10" fmla="*/ 0 w 607427"/>
                  <a:gd name="connsiteY10" fmla="*/ 359531 h 379713"/>
                  <a:gd name="connsiteX11" fmla="*/ 27379 w 607427"/>
                  <a:gd name="connsiteY11" fmla="*/ 0 h 379713"/>
                  <a:gd name="connsiteX12" fmla="*/ 579906 w 607427"/>
                  <a:gd name="connsiteY12" fmla="*/ 0 h 379713"/>
                  <a:gd name="connsiteX13" fmla="*/ 303694 w 607427"/>
                  <a:gd name="connsiteY13" fmla="*/ 242251 h 37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7427" h="379713">
                    <a:moveTo>
                      <a:pt x="218748" y="211767"/>
                    </a:moveTo>
                    <a:lnTo>
                      <a:pt x="303678" y="286283"/>
                    </a:lnTo>
                    <a:lnTo>
                      <a:pt x="388608" y="211767"/>
                    </a:lnTo>
                    <a:lnTo>
                      <a:pt x="580118" y="379713"/>
                    </a:lnTo>
                    <a:lnTo>
                      <a:pt x="27238" y="379713"/>
                    </a:lnTo>
                    <a:close/>
                    <a:moveTo>
                      <a:pt x="607427" y="19970"/>
                    </a:moveTo>
                    <a:lnTo>
                      <a:pt x="607427" y="359531"/>
                    </a:lnTo>
                    <a:lnTo>
                      <a:pt x="413725" y="189751"/>
                    </a:lnTo>
                    <a:close/>
                    <a:moveTo>
                      <a:pt x="0" y="19970"/>
                    </a:moveTo>
                    <a:lnTo>
                      <a:pt x="193561" y="189751"/>
                    </a:lnTo>
                    <a:lnTo>
                      <a:pt x="0" y="359531"/>
                    </a:lnTo>
                    <a:close/>
                    <a:moveTo>
                      <a:pt x="27379" y="0"/>
                    </a:moveTo>
                    <a:lnTo>
                      <a:pt x="579906" y="0"/>
                    </a:lnTo>
                    <a:lnTo>
                      <a:pt x="303694" y="242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507B368-D434-0B4E-2F12-02641992CC1B}"/>
                </a:ext>
              </a:extLst>
            </p:cNvPr>
            <p:cNvGrpSpPr/>
            <p:nvPr/>
          </p:nvGrpSpPr>
          <p:grpSpPr>
            <a:xfrm>
              <a:off x="3827357" y="4432079"/>
              <a:ext cx="845772" cy="845772"/>
              <a:chOff x="3827357" y="4255617"/>
              <a:chExt cx="845772" cy="845772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1083B853-EB11-25C1-3316-F721412860C3}"/>
                  </a:ext>
                </a:extLst>
              </p:cNvPr>
              <p:cNvSpPr/>
              <p:nvPr/>
            </p:nvSpPr>
            <p:spPr>
              <a:xfrm rot="2700000">
                <a:off x="3827357" y="4255617"/>
                <a:ext cx="845772" cy="845772"/>
              </a:xfrm>
              <a:prstGeom prst="roundRect">
                <a:avLst/>
              </a:prstGeom>
              <a:solidFill>
                <a:srgbClr val="FFC000"/>
              </a:solidFill>
              <a:ln w="60325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"/>
                  <a:cs typeface="+mn-cs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338438A-B3F1-D443-3EF3-4E43828BEF2E}"/>
                  </a:ext>
                </a:extLst>
              </p:cNvPr>
              <p:cNvSpPr/>
              <p:nvPr/>
            </p:nvSpPr>
            <p:spPr>
              <a:xfrm>
                <a:off x="4030954" y="4470081"/>
                <a:ext cx="503793" cy="502971"/>
              </a:xfrm>
              <a:custGeom>
                <a:avLst/>
                <a:gdLst>
                  <a:gd name="connsiteX0" fmla="*/ 140017 w 606581"/>
                  <a:gd name="connsiteY0" fmla="*/ 411043 h 605592"/>
                  <a:gd name="connsiteX1" fmla="*/ 178821 w 606581"/>
                  <a:gd name="connsiteY1" fmla="*/ 427078 h 605592"/>
                  <a:gd name="connsiteX2" fmla="*/ 178821 w 606581"/>
                  <a:gd name="connsiteY2" fmla="*/ 504564 h 605592"/>
                  <a:gd name="connsiteX3" fmla="*/ 93692 w 606581"/>
                  <a:gd name="connsiteY3" fmla="*/ 589557 h 605592"/>
                  <a:gd name="connsiteX4" fmla="*/ 54887 w 606581"/>
                  <a:gd name="connsiteY4" fmla="*/ 605592 h 605592"/>
                  <a:gd name="connsiteX5" fmla="*/ 16083 w 606581"/>
                  <a:gd name="connsiteY5" fmla="*/ 589557 h 605592"/>
                  <a:gd name="connsiteX6" fmla="*/ 16083 w 606581"/>
                  <a:gd name="connsiteY6" fmla="*/ 511979 h 605592"/>
                  <a:gd name="connsiteX7" fmla="*/ 101212 w 606581"/>
                  <a:gd name="connsiteY7" fmla="*/ 427078 h 605592"/>
                  <a:gd name="connsiteX8" fmla="*/ 140017 w 606581"/>
                  <a:gd name="connsiteY8" fmla="*/ 411043 h 605592"/>
                  <a:gd name="connsiteX9" fmla="*/ 382501 w 606581"/>
                  <a:gd name="connsiteY9" fmla="*/ 49537 h 605592"/>
                  <a:gd name="connsiteX10" fmla="*/ 557044 w 606581"/>
                  <a:gd name="connsiteY10" fmla="*/ 223798 h 605592"/>
                  <a:gd name="connsiteX11" fmla="*/ 382501 w 606581"/>
                  <a:gd name="connsiteY11" fmla="*/ 398059 h 605592"/>
                  <a:gd name="connsiteX12" fmla="*/ 207957 w 606581"/>
                  <a:gd name="connsiteY12" fmla="*/ 223798 h 605592"/>
                  <a:gd name="connsiteX13" fmla="*/ 382501 w 606581"/>
                  <a:gd name="connsiteY13" fmla="*/ 49537 h 605592"/>
                  <a:gd name="connsiteX14" fmla="*/ 382536 w 606581"/>
                  <a:gd name="connsiteY14" fmla="*/ 24750 h 605592"/>
                  <a:gd name="connsiteX15" fmla="*/ 304914 w 606581"/>
                  <a:gd name="connsiteY15" fmla="*/ 40417 h 605592"/>
                  <a:gd name="connsiteX16" fmla="*/ 241591 w 606581"/>
                  <a:gd name="connsiteY16" fmla="*/ 83058 h 605592"/>
                  <a:gd name="connsiteX17" fmla="*/ 198880 w 606581"/>
                  <a:gd name="connsiteY17" fmla="*/ 146278 h 605592"/>
                  <a:gd name="connsiteX18" fmla="*/ 183189 w 606581"/>
                  <a:gd name="connsiteY18" fmla="*/ 223774 h 605592"/>
                  <a:gd name="connsiteX19" fmla="*/ 198880 w 606581"/>
                  <a:gd name="connsiteY19" fmla="*/ 301177 h 605592"/>
                  <a:gd name="connsiteX20" fmla="*/ 241591 w 606581"/>
                  <a:gd name="connsiteY20" fmla="*/ 364490 h 605592"/>
                  <a:gd name="connsiteX21" fmla="*/ 304914 w 606581"/>
                  <a:gd name="connsiteY21" fmla="*/ 407131 h 605592"/>
                  <a:gd name="connsiteX22" fmla="*/ 382536 w 606581"/>
                  <a:gd name="connsiteY22" fmla="*/ 422705 h 605592"/>
                  <a:gd name="connsiteX23" fmla="*/ 460158 w 606581"/>
                  <a:gd name="connsiteY23" fmla="*/ 407131 h 605592"/>
                  <a:gd name="connsiteX24" fmla="*/ 523481 w 606581"/>
                  <a:gd name="connsiteY24" fmla="*/ 364490 h 605592"/>
                  <a:gd name="connsiteX25" fmla="*/ 566192 w 606581"/>
                  <a:gd name="connsiteY25" fmla="*/ 301177 h 605592"/>
                  <a:gd name="connsiteX26" fmla="*/ 581883 w 606581"/>
                  <a:gd name="connsiteY26" fmla="*/ 223774 h 605592"/>
                  <a:gd name="connsiteX27" fmla="*/ 566192 w 606581"/>
                  <a:gd name="connsiteY27" fmla="*/ 146278 h 605592"/>
                  <a:gd name="connsiteX28" fmla="*/ 523481 w 606581"/>
                  <a:gd name="connsiteY28" fmla="*/ 83058 h 605592"/>
                  <a:gd name="connsiteX29" fmla="*/ 460158 w 606581"/>
                  <a:gd name="connsiteY29" fmla="*/ 40417 h 605592"/>
                  <a:gd name="connsiteX30" fmla="*/ 382536 w 606581"/>
                  <a:gd name="connsiteY30" fmla="*/ 24750 h 605592"/>
                  <a:gd name="connsiteX31" fmla="*/ 382536 w 606581"/>
                  <a:gd name="connsiteY31" fmla="*/ 0 h 605592"/>
                  <a:gd name="connsiteX32" fmla="*/ 469721 w 606581"/>
                  <a:gd name="connsiteY32" fmla="*/ 17613 h 605592"/>
                  <a:gd name="connsiteX33" fmla="*/ 540937 w 606581"/>
                  <a:gd name="connsiteY33" fmla="*/ 65538 h 605592"/>
                  <a:gd name="connsiteX34" fmla="*/ 588940 w 606581"/>
                  <a:gd name="connsiteY34" fmla="*/ 136637 h 605592"/>
                  <a:gd name="connsiteX35" fmla="*/ 606581 w 606581"/>
                  <a:gd name="connsiteY35" fmla="*/ 223774 h 605592"/>
                  <a:gd name="connsiteX36" fmla="*/ 588940 w 606581"/>
                  <a:gd name="connsiteY36" fmla="*/ 310818 h 605592"/>
                  <a:gd name="connsiteX37" fmla="*/ 540937 w 606581"/>
                  <a:gd name="connsiteY37" fmla="*/ 381917 h 605592"/>
                  <a:gd name="connsiteX38" fmla="*/ 469721 w 606581"/>
                  <a:gd name="connsiteY38" fmla="*/ 429842 h 605592"/>
                  <a:gd name="connsiteX39" fmla="*/ 382536 w 606581"/>
                  <a:gd name="connsiteY39" fmla="*/ 447455 h 605592"/>
                  <a:gd name="connsiteX40" fmla="*/ 295258 w 606581"/>
                  <a:gd name="connsiteY40" fmla="*/ 429842 h 605592"/>
                  <a:gd name="connsiteX41" fmla="*/ 240105 w 606581"/>
                  <a:gd name="connsiteY41" fmla="*/ 396471 h 605592"/>
                  <a:gd name="connsiteX42" fmla="*/ 209558 w 606581"/>
                  <a:gd name="connsiteY42" fmla="*/ 427061 h 605592"/>
                  <a:gd name="connsiteX43" fmla="*/ 196373 w 606581"/>
                  <a:gd name="connsiteY43" fmla="*/ 409541 h 605592"/>
                  <a:gd name="connsiteX44" fmla="*/ 178918 w 606581"/>
                  <a:gd name="connsiteY44" fmla="*/ 396378 h 605592"/>
                  <a:gd name="connsiteX45" fmla="*/ 209465 w 606581"/>
                  <a:gd name="connsiteY45" fmla="*/ 365880 h 605592"/>
                  <a:gd name="connsiteX46" fmla="*/ 176040 w 606581"/>
                  <a:gd name="connsiteY46" fmla="*/ 310818 h 605592"/>
                  <a:gd name="connsiteX47" fmla="*/ 158491 w 606581"/>
                  <a:gd name="connsiteY47" fmla="*/ 223774 h 605592"/>
                  <a:gd name="connsiteX48" fmla="*/ 176040 w 606581"/>
                  <a:gd name="connsiteY48" fmla="*/ 136637 h 605592"/>
                  <a:gd name="connsiteX49" fmla="*/ 224043 w 606581"/>
                  <a:gd name="connsiteY49" fmla="*/ 65538 h 605592"/>
                  <a:gd name="connsiteX50" fmla="*/ 295258 w 606581"/>
                  <a:gd name="connsiteY50" fmla="*/ 17613 h 605592"/>
                  <a:gd name="connsiteX51" fmla="*/ 382536 w 606581"/>
                  <a:gd name="connsiteY51" fmla="*/ 0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6581" h="605592">
                    <a:moveTo>
                      <a:pt x="140017" y="411043"/>
                    </a:moveTo>
                    <a:cubicBezTo>
                      <a:pt x="154035" y="411043"/>
                      <a:pt x="168053" y="416326"/>
                      <a:pt x="178821" y="427078"/>
                    </a:cubicBezTo>
                    <a:cubicBezTo>
                      <a:pt x="200266" y="448488"/>
                      <a:pt x="200266" y="483153"/>
                      <a:pt x="178821" y="504564"/>
                    </a:cubicBezTo>
                    <a:lnTo>
                      <a:pt x="93692" y="589557"/>
                    </a:lnTo>
                    <a:cubicBezTo>
                      <a:pt x="83016" y="600216"/>
                      <a:pt x="68905" y="605592"/>
                      <a:pt x="54887" y="605592"/>
                    </a:cubicBezTo>
                    <a:cubicBezTo>
                      <a:pt x="40870" y="605592"/>
                      <a:pt x="26759" y="600216"/>
                      <a:pt x="16083" y="589557"/>
                    </a:cubicBezTo>
                    <a:cubicBezTo>
                      <a:pt x="-5362" y="568147"/>
                      <a:pt x="-5362" y="533389"/>
                      <a:pt x="16083" y="511979"/>
                    </a:cubicBezTo>
                    <a:lnTo>
                      <a:pt x="101212" y="427078"/>
                    </a:lnTo>
                    <a:cubicBezTo>
                      <a:pt x="111888" y="416326"/>
                      <a:pt x="125999" y="411043"/>
                      <a:pt x="140017" y="411043"/>
                    </a:cubicBezTo>
                    <a:close/>
                    <a:moveTo>
                      <a:pt x="382501" y="49537"/>
                    </a:moveTo>
                    <a:cubicBezTo>
                      <a:pt x="478871" y="49537"/>
                      <a:pt x="557044" y="127491"/>
                      <a:pt x="557044" y="223798"/>
                    </a:cubicBezTo>
                    <a:cubicBezTo>
                      <a:pt x="557044" y="320012"/>
                      <a:pt x="478871" y="398059"/>
                      <a:pt x="382501" y="398059"/>
                    </a:cubicBezTo>
                    <a:cubicBezTo>
                      <a:pt x="286130" y="398059"/>
                      <a:pt x="207957" y="320012"/>
                      <a:pt x="207957" y="223798"/>
                    </a:cubicBezTo>
                    <a:cubicBezTo>
                      <a:pt x="207957" y="127491"/>
                      <a:pt x="286130" y="49537"/>
                      <a:pt x="382501" y="49537"/>
                    </a:cubicBezTo>
                    <a:close/>
                    <a:moveTo>
                      <a:pt x="382536" y="24750"/>
                    </a:moveTo>
                    <a:cubicBezTo>
                      <a:pt x="355610" y="24750"/>
                      <a:pt x="329519" y="30034"/>
                      <a:pt x="304914" y="40417"/>
                    </a:cubicBezTo>
                    <a:cubicBezTo>
                      <a:pt x="281238" y="50428"/>
                      <a:pt x="259882" y="64796"/>
                      <a:pt x="241591" y="83058"/>
                    </a:cubicBezTo>
                    <a:cubicBezTo>
                      <a:pt x="223300" y="101319"/>
                      <a:pt x="208908" y="122547"/>
                      <a:pt x="198880" y="146278"/>
                    </a:cubicBezTo>
                    <a:cubicBezTo>
                      <a:pt x="188481" y="170843"/>
                      <a:pt x="183189" y="196891"/>
                      <a:pt x="183189" y="223774"/>
                    </a:cubicBezTo>
                    <a:cubicBezTo>
                      <a:pt x="183189" y="250564"/>
                      <a:pt x="188481" y="276705"/>
                      <a:pt x="198880" y="301177"/>
                    </a:cubicBezTo>
                    <a:cubicBezTo>
                      <a:pt x="208908" y="324908"/>
                      <a:pt x="223300" y="346228"/>
                      <a:pt x="241591" y="364490"/>
                    </a:cubicBezTo>
                    <a:cubicBezTo>
                      <a:pt x="259882" y="382752"/>
                      <a:pt x="281238" y="397027"/>
                      <a:pt x="304914" y="407131"/>
                    </a:cubicBezTo>
                    <a:cubicBezTo>
                      <a:pt x="329519" y="417513"/>
                      <a:pt x="355610" y="422705"/>
                      <a:pt x="382536" y="422705"/>
                    </a:cubicBezTo>
                    <a:cubicBezTo>
                      <a:pt x="409462" y="422705"/>
                      <a:pt x="435553" y="417513"/>
                      <a:pt x="460158" y="407131"/>
                    </a:cubicBezTo>
                    <a:cubicBezTo>
                      <a:pt x="483834" y="397027"/>
                      <a:pt x="505190" y="382752"/>
                      <a:pt x="523481" y="364490"/>
                    </a:cubicBezTo>
                    <a:cubicBezTo>
                      <a:pt x="541772" y="346228"/>
                      <a:pt x="556164" y="324908"/>
                      <a:pt x="566192" y="301177"/>
                    </a:cubicBezTo>
                    <a:cubicBezTo>
                      <a:pt x="576591" y="276705"/>
                      <a:pt x="581883" y="250564"/>
                      <a:pt x="581883" y="223774"/>
                    </a:cubicBezTo>
                    <a:cubicBezTo>
                      <a:pt x="581883" y="196891"/>
                      <a:pt x="576591" y="170843"/>
                      <a:pt x="566192" y="146278"/>
                    </a:cubicBezTo>
                    <a:cubicBezTo>
                      <a:pt x="556164" y="122547"/>
                      <a:pt x="541772" y="101319"/>
                      <a:pt x="523481" y="83058"/>
                    </a:cubicBezTo>
                    <a:cubicBezTo>
                      <a:pt x="505190" y="64796"/>
                      <a:pt x="483834" y="50428"/>
                      <a:pt x="460158" y="40417"/>
                    </a:cubicBezTo>
                    <a:cubicBezTo>
                      <a:pt x="435553" y="30034"/>
                      <a:pt x="409462" y="24750"/>
                      <a:pt x="382536" y="24750"/>
                    </a:cubicBezTo>
                    <a:close/>
                    <a:moveTo>
                      <a:pt x="382536" y="0"/>
                    </a:moveTo>
                    <a:cubicBezTo>
                      <a:pt x="412712" y="0"/>
                      <a:pt x="442145" y="5933"/>
                      <a:pt x="469721" y="17613"/>
                    </a:cubicBezTo>
                    <a:cubicBezTo>
                      <a:pt x="496462" y="28922"/>
                      <a:pt x="520417" y="45051"/>
                      <a:pt x="540937" y="65538"/>
                    </a:cubicBezTo>
                    <a:cubicBezTo>
                      <a:pt x="561549" y="86117"/>
                      <a:pt x="577705" y="110033"/>
                      <a:pt x="588940" y="136637"/>
                    </a:cubicBezTo>
                    <a:cubicBezTo>
                      <a:pt x="600639" y="164262"/>
                      <a:pt x="606581" y="193554"/>
                      <a:pt x="606581" y="223774"/>
                    </a:cubicBezTo>
                    <a:cubicBezTo>
                      <a:pt x="606581" y="253901"/>
                      <a:pt x="600639" y="283194"/>
                      <a:pt x="588940" y="310818"/>
                    </a:cubicBezTo>
                    <a:cubicBezTo>
                      <a:pt x="577705" y="337515"/>
                      <a:pt x="561549" y="361431"/>
                      <a:pt x="540937" y="381917"/>
                    </a:cubicBezTo>
                    <a:cubicBezTo>
                      <a:pt x="520417" y="402496"/>
                      <a:pt x="496462" y="418626"/>
                      <a:pt x="469721" y="429842"/>
                    </a:cubicBezTo>
                    <a:cubicBezTo>
                      <a:pt x="442145" y="441522"/>
                      <a:pt x="412805" y="447455"/>
                      <a:pt x="382536" y="447455"/>
                    </a:cubicBezTo>
                    <a:cubicBezTo>
                      <a:pt x="352267" y="447455"/>
                      <a:pt x="322927" y="441522"/>
                      <a:pt x="295258" y="429842"/>
                    </a:cubicBezTo>
                    <a:cubicBezTo>
                      <a:pt x="275295" y="421407"/>
                      <a:pt x="256818" y="410190"/>
                      <a:pt x="240105" y="396471"/>
                    </a:cubicBezTo>
                    <a:lnTo>
                      <a:pt x="209558" y="427061"/>
                    </a:lnTo>
                    <a:cubicBezTo>
                      <a:pt x="206030" y="420758"/>
                      <a:pt x="201666" y="414918"/>
                      <a:pt x="196373" y="409541"/>
                    </a:cubicBezTo>
                    <a:cubicBezTo>
                      <a:pt x="191081" y="404350"/>
                      <a:pt x="185232" y="399901"/>
                      <a:pt x="178918" y="396378"/>
                    </a:cubicBezTo>
                    <a:lnTo>
                      <a:pt x="209465" y="365880"/>
                    </a:lnTo>
                    <a:cubicBezTo>
                      <a:pt x="195724" y="349287"/>
                      <a:pt x="184582" y="330840"/>
                      <a:pt x="176040" y="310818"/>
                    </a:cubicBezTo>
                    <a:cubicBezTo>
                      <a:pt x="164341" y="283194"/>
                      <a:pt x="158491" y="253901"/>
                      <a:pt x="158491" y="223774"/>
                    </a:cubicBezTo>
                    <a:cubicBezTo>
                      <a:pt x="158491" y="193554"/>
                      <a:pt x="164341" y="164262"/>
                      <a:pt x="176040" y="136637"/>
                    </a:cubicBezTo>
                    <a:cubicBezTo>
                      <a:pt x="187367" y="110033"/>
                      <a:pt x="203523" y="86117"/>
                      <a:pt x="224043" y="65538"/>
                    </a:cubicBezTo>
                    <a:cubicBezTo>
                      <a:pt x="244655" y="45051"/>
                      <a:pt x="268610" y="28922"/>
                      <a:pt x="295258" y="17613"/>
                    </a:cubicBezTo>
                    <a:cubicBezTo>
                      <a:pt x="322927" y="5933"/>
                      <a:pt x="352267" y="0"/>
                      <a:pt x="3825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82C732A-7150-0329-98D7-68781A24D5A0}"/>
                </a:ext>
              </a:extLst>
            </p:cNvPr>
            <p:cNvGrpSpPr/>
            <p:nvPr/>
          </p:nvGrpSpPr>
          <p:grpSpPr>
            <a:xfrm>
              <a:off x="7549127" y="4432079"/>
              <a:ext cx="845772" cy="845772"/>
              <a:chOff x="7549127" y="4255617"/>
              <a:chExt cx="845772" cy="845772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8FEB24A0-8EB6-AFC0-1BBB-1410E991FCCB}"/>
                  </a:ext>
                </a:extLst>
              </p:cNvPr>
              <p:cNvSpPr/>
              <p:nvPr/>
            </p:nvSpPr>
            <p:spPr>
              <a:xfrm rot="2700000">
                <a:off x="7549127" y="4255617"/>
                <a:ext cx="845772" cy="845772"/>
              </a:xfrm>
              <a:prstGeom prst="roundRect">
                <a:avLst/>
              </a:prstGeom>
              <a:solidFill>
                <a:srgbClr val="13829B"/>
              </a:solidFill>
              <a:ln w="60325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"/>
                  <a:cs typeface="+mn-cs"/>
                </a:endParaRPr>
              </a:p>
            </p:txBody>
          </p:sp>
          <p:sp>
            <p:nvSpPr>
              <p:cNvPr id="17" name="椭圆 18">
                <a:extLst>
                  <a:ext uri="{FF2B5EF4-FFF2-40B4-BE49-F238E27FC236}">
                    <a16:creationId xmlns:a16="http://schemas.microsoft.com/office/drawing/2014/main" id="{2CA01E0B-E5F2-9628-4E10-21F5D3DF25AE}"/>
                  </a:ext>
                </a:extLst>
              </p:cNvPr>
              <p:cNvSpPr/>
              <p:nvPr/>
            </p:nvSpPr>
            <p:spPr>
              <a:xfrm>
                <a:off x="7750290" y="4444968"/>
                <a:ext cx="496689" cy="496000"/>
              </a:xfrm>
              <a:custGeom>
                <a:avLst/>
                <a:gdLst>
                  <a:gd name="T0" fmla="*/ 5498 w 5622"/>
                  <a:gd name="T1" fmla="*/ 2392 h 5622"/>
                  <a:gd name="T2" fmla="*/ 5153 w 5622"/>
                  <a:gd name="T3" fmla="*/ 2392 h 5622"/>
                  <a:gd name="T4" fmla="*/ 4747 w 5622"/>
                  <a:gd name="T5" fmla="*/ 1441 h 5622"/>
                  <a:gd name="T6" fmla="*/ 4986 w 5622"/>
                  <a:gd name="T7" fmla="*/ 1202 h 5622"/>
                  <a:gd name="T8" fmla="*/ 5022 w 5622"/>
                  <a:gd name="T9" fmla="*/ 1114 h 5622"/>
                  <a:gd name="T10" fmla="*/ 4986 w 5622"/>
                  <a:gd name="T11" fmla="*/ 1026 h 5622"/>
                  <a:gd name="T12" fmla="*/ 4569 w 5622"/>
                  <a:gd name="T13" fmla="*/ 609 h 5622"/>
                  <a:gd name="T14" fmla="*/ 4393 w 5622"/>
                  <a:gd name="T15" fmla="*/ 609 h 5622"/>
                  <a:gd name="T16" fmla="*/ 4147 w 5622"/>
                  <a:gd name="T17" fmla="*/ 855 h 5622"/>
                  <a:gd name="T18" fmla="*/ 3215 w 5622"/>
                  <a:gd name="T19" fmla="*/ 474 h 5622"/>
                  <a:gd name="T20" fmla="*/ 3215 w 5622"/>
                  <a:gd name="T21" fmla="*/ 124 h 5622"/>
                  <a:gd name="T22" fmla="*/ 3090 w 5622"/>
                  <a:gd name="T23" fmla="*/ 0 h 5622"/>
                  <a:gd name="T24" fmla="*/ 2500 w 5622"/>
                  <a:gd name="T25" fmla="*/ 0 h 5622"/>
                  <a:gd name="T26" fmla="*/ 2376 w 5622"/>
                  <a:gd name="T27" fmla="*/ 124 h 5622"/>
                  <a:gd name="T28" fmla="*/ 2376 w 5622"/>
                  <a:gd name="T29" fmla="*/ 474 h 5622"/>
                  <a:gd name="T30" fmla="*/ 1437 w 5622"/>
                  <a:gd name="T31" fmla="*/ 860 h 5622"/>
                  <a:gd name="T32" fmla="*/ 1197 w 5622"/>
                  <a:gd name="T33" fmla="*/ 620 h 5622"/>
                  <a:gd name="T34" fmla="*/ 1022 w 5622"/>
                  <a:gd name="T35" fmla="*/ 620 h 5622"/>
                  <a:gd name="T36" fmla="*/ 604 w 5622"/>
                  <a:gd name="T37" fmla="*/ 1037 h 5622"/>
                  <a:gd name="T38" fmla="*/ 568 w 5622"/>
                  <a:gd name="T39" fmla="*/ 1125 h 5622"/>
                  <a:gd name="T40" fmla="*/ 604 w 5622"/>
                  <a:gd name="T41" fmla="*/ 1213 h 5622"/>
                  <a:gd name="T42" fmla="*/ 839 w 5622"/>
                  <a:gd name="T43" fmla="*/ 1448 h 5622"/>
                  <a:gd name="T44" fmla="*/ 437 w 5622"/>
                  <a:gd name="T45" fmla="*/ 2392 h 5622"/>
                  <a:gd name="T46" fmla="*/ 124 w 5622"/>
                  <a:gd name="T47" fmla="*/ 2392 h 5622"/>
                  <a:gd name="T48" fmla="*/ 0 w 5622"/>
                  <a:gd name="T49" fmla="*/ 2516 h 5622"/>
                  <a:gd name="T50" fmla="*/ 0 w 5622"/>
                  <a:gd name="T51" fmla="*/ 3106 h 5622"/>
                  <a:gd name="T52" fmla="*/ 124 w 5622"/>
                  <a:gd name="T53" fmla="*/ 3230 h 5622"/>
                  <a:gd name="T54" fmla="*/ 427 w 5622"/>
                  <a:gd name="T55" fmla="*/ 3230 h 5622"/>
                  <a:gd name="T56" fmla="*/ 814 w 5622"/>
                  <a:gd name="T57" fmla="*/ 4189 h 5622"/>
                  <a:gd name="T58" fmla="*/ 593 w 5622"/>
                  <a:gd name="T59" fmla="*/ 4409 h 5622"/>
                  <a:gd name="T60" fmla="*/ 593 w 5622"/>
                  <a:gd name="T61" fmla="*/ 4584 h 5622"/>
                  <a:gd name="T62" fmla="*/ 1011 w 5622"/>
                  <a:gd name="T63" fmla="*/ 5002 h 5622"/>
                  <a:gd name="T64" fmla="*/ 1099 w 5622"/>
                  <a:gd name="T65" fmla="*/ 5038 h 5622"/>
                  <a:gd name="T66" fmla="*/ 1186 w 5622"/>
                  <a:gd name="T67" fmla="*/ 5002 h 5622"/>
                  <a:gd name="T68" fmla="*/ 1400 w 5622"/>
                  <a:gd name="T69" fmla="*/ 4789 h 5622"/>
                  <a:gd name="T70" fmla="*/ 2376 w 5622"/>
                  <a:gd name="T71" fmla="*/ 5200 h 5622"/>
                  <a:gd name="T72" fmla="*/ 2376 w 5622"/>
                  <a:gd name="T73" fmla="*/ 5498 h 5622"/>
                  <a:gd name="T74" fmla="*/ 2500 w 5622"/>
                  <a:gd name="T75" fmla="*/ 5622 h 5622"/>
                  <a:gd name="T76" fmla="*/ 3090 w 5622"/>
                  <a:gd name="T77" fmla="*/ 5622 h 5622"/>
                  <a:gd name="T78" fmla="*/ 3215 w 5622"/>
                  <a:gd name="T79" fmla="*/ 5498 h 5622"/>
                  <a:gd name="T80" fmla="*/ 3215 w 5622"/>
                  <a:gd name="T81" fmla="*/ 5200 h 5622"/>
                  <a:gd name="T82" fmla="*/ 4184 w 5622"/>
                  <a:gd name="T83" fmla="*/ 4793 h 5622"/>
                  <a:gd name="T84" fmla="*/ 4404 w 5622"/>
                  <a:gd name="T85" fmla="*/ 5013 h 5622"/>
                  <a:gd name="T86" fmla="*/ 4580 w 5622"/>
                  <a:gd name="T87" fmla="*/ 5013 h 5622"/>
                  <a:gd name="T88" fmla="*/ 4997 w 5622"/>
                  <a:gd name="T89" fmla="*/ 4595 h 5622"/>
                  <a:gd name="T90" fmla="*/ 4997 w 5622"/>
                  <a:gd name="T91" fmla="*/ 4420 h 5622"/>
                  <a:gd name="T92" fmla="*/ 4773 w 5622"/>
                  <a:gd name="T93" fmla="*/ 4195 h 5622"/>
                  <a:gd name="T94" fmla="*/ 5164 w 5622"/>
                  <a:gd name="T95" fmla="*/ 3230 h 5622"/>
                  <a:gd name="T96" fmla="*/ 5498 w 5622"/>
                  <a:gd name="T97" fmla="*/ 3230 h 5622"/>
                  <a:gd name="T98" fmla="*/ 5622 w 5622"/>
                  <a:gd name="T99" fmla="*/ 3106 h 5622"/>
                  <a:gd name="T100" fmla="*/ 5622 w 5622"/>
                  <a:gd name="T101" fmla="*/ 2516 h 5622"/>
                  <a:gd name="T102" fmla="*/ 5498 w 5622"/>
                  <a:gd name="T103" fmla="*/ 2392 h 5622"/>
                  <a:gd name="T104" fmla="*/ 2811 w 5622"/>
                  <a:gd name="T105" fmla="*/ 4121 h 5622"/>
                  <a:gd name="T106" fmla="*/ 1501 w 5622"/>
                  <a:gd name="T107" fmla="*/ 2811 h 5622"/>
                  <a:gd name="T108" fmla="*/ 2811 w 5622"/>
                  <a:gd name="T109" fmla="*/ 1501 h 5622"/>
                  <a:gd name="T110" fmla="*/ 4121 w 5622"/>
                  <a:gd name="T111" fmla="*/ 2811 h 5622"/>
                  <a:gd name="T112" fmla="*/ 2811 w 5622"/>
                  <a:gd name="T113" fmla="*/ 4121 h 5622"/>
                  <a:gd name="T114" fmla="*/ 3308 w 5622"/>
                  <a:gd name="T115" fmla="*/ 2811 h 5622"/>
                  <a:gd name="T116" fmla="*/ 2811 w 5622"/>
                  <a:gd name="T117" fmla="*/ 3308 h 5622"/>
                  <a:gd name="T118" fmla="*/ 2314 w 5622"/>
                  <a:gd name="T119" fmla="*/ 2811 h 5622"/>
                  <a:gd name="T120" fmla="*/ 2811 w 5622"/>
                  <a:gd name="T121" fmla="*/ 2314 h 5622"/>
                  <a:gd name="T122" fmla="*/ 3308 w 5622"/>
                  <a:gd name="T123" fmla="*/ 2811 h 5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22" h="5622">
                    <a:moveTo>
                      <a:pt x="5498" y="2392"/>
                    </a:moveTo>
                    <a:lnTo>
                      <a:pt x="5153" y="2392"/>
                    </a:lnTo>
                    <a:cubicBezTo>
                      <a:pt x="5089" y="2049"/>
                      <a:pt x="4950" y="1724"/>
                      <a:pt x="4747" y="1441"/>
                    </a:cubicBezTo>
                    <a:lnTo>
                      <a:pt x="4986" y="1202"/>
                    </a:lnTo>
                    <a:cubicBezTo>
                      <a:pt x="5009" y="1179"/>
                      <a:pt x="5022" y="1147"/>
                      <a:pt x="5022" y="1114"/>
                    </a:cubicBezTo>
                    <a:cubicBezTo>
                      <a:pt x="5022" y="1081"/>
                      <a:pt x="5009" y="1050"/>
                      <a:pt x="4986" y="1026"/>
                    </a:cubicBezTo>
                    <a:lnTo>
                      <a:pt x="4569" y="609"/>
                    </a:lnTo>
                    <a:cubicBezTo>
                      <a:pt x="4520" y="561"/>
                      <a:pt x="4442" y="561"/>
                      <a:pt x="4393" y="609"/>
                    </a:cubicBezTo>
                    <a:lnTo>
                      <a:pt x="4147" y="855"/>
                    </a:lnTo>
                    <a:cubicBezTo>
                      <a:pt x="3866" y="663"/>
                      <a:pt x="3548" y="533"/>
                      <a:pt x="3215" y="474"/>
                    </a:cubicBezTo>
                    <a:lnTo>
                      <a:pt x="3215" y="124"/>
                    </a:lnTo>
                    <a:cubicBezTo>
                      <a:pt x="3215" y="56"/>
                      <a:pt x="3159" y="0"/>
                      <a:pt x="3090" y="0"/>
                    </a:cubicBezTo>
                    <a:lnTo>
                      <a:pt x="2500" y="0"/>
                    </a:lnTo>
                    <a:cubicBezTo>
                      <a:pt x="2432" y="0"/>
                      <a:pt x="2376" y="56"/>
                      <a:pt x="2376" y="124"/>
                    </a:cubicBezTo>
                    <a:lnTo>
                      <a:pt x="2376" y="474"/>
                    </a:lnTo>
                    <a:cubicBezTo>
                      <a:pt x="2040" y="534"/>
                      <a:pt x="1719" y="665"/>
                      <a:pt x="1437" y="860"/>
                    </a:cubicBezTo>
                    <a:lnTo>
                      <a:pt x="1197" y="620"/>
                    </a:lnTo>
                    <a:cubicBezTo>
                      <a:pt x="1149" y="572"/>
                      <a:pt x="1070" y="572"/>
                      <a:pt x="1022" y="620"/>
                    </a:cubicBezTo>
                    <a:lnTo>
                      <a:pt x="604" y="1037"/>
                    </a:lnTo>
                    <a:cubicBezTo>
                      <a:pt x="581" y="1061"/>
                      <a:pt x="568" y="1092"/>
                      <a:pt x="568" y="1125"/>
                    </a:cubicBezTo>
                    <a:cubicBezTo>
                      <a:pt x="568" y="1158"/>
                      <a:pt x="581" y="1190"/>
                      <a:pt x="604" y="1213"/>
                    </a:cubicBezTo>
                    <a:lnTo>
                      <a:pt x="839" y="1448"/>
                    </a:lnTo>
                    <a:cubicBezTo>
                      <a:pt x="639" y="1730"/>
                      <a:pt x="502" y="2052"/>
                      <a:pt x="437" y="2392"/>
                    </a:cubicBezTo>
                    <a:lnTo>
                      <a:pt x="124" y="2392"/>
                    </a:lnTo>
                    <a:cubicBezTo>
                      <a:pt x="56" y="2392"/>
                      <a:pt x="0" y="2447"/>
                      <a:pt x="0" y="2516"/>
                    </a:cubicBezTo>
                    <a:lnTo>
                      <a:pt x="0" y="3106"/>
                    </a:lnTo>
                    <a:cubicBezTo>
                      <a:pt x="0" y="3175"/>
                      <a:pt x="56" y="3230"/>
                      <a:pt x="124" y="3230"/>
                    </a:cubicBezTo>
                    <a:lnTo>
                      <a:pt x="427" y="3230"/>
                    </a:lnTo>
                    <a:cubicBezTo>
                      <a:pt x="484" y="3573"/>
                      <a:pt x="616" y="3900"/>
                      <a:pt x="814" y="4189"/>
                    </a:cubicBezTo>
                    <a:lnTo>
                      <a:pt x="593" y="4409"/>
                    </a:lnTo>
                    <a:cubicBezTo>
                      <a:pt x="545" y="4457"/>
                      <a:pt x="545" y="4536"/>
                      <a:pt x="593" y="4584"/>
                    </a:cubicBezTo>
                    <a:lnTo>
                      <a:pt x="1011" y="5002"/>
                    </a:lnTo>
                    <a:cubicBezTo>
                      <a:pt x="1034" y="5025"/>
                      <a:pt x="1066" y="5038"/>
                      <a:pt x="1099" y="5038"/>
                    </a:cubicBezTo>
                    <a:cubicBezTo>
                      <a:pt x="1132" y="5038"/>
                      <a:pt x="1163" y="5025"/>
                      <a:pt x="1186" y="5002"/>
                    </a:cubicBezTo>
                    <a:lnTo>
                      <a:pt x="1400" y="4789"/>
                    </a:lnTo>
                    <a:cubicBezTo>
                      <a:pt x="1690" y="4997"/>
                      <a:pt x="2024" y="5138"/>
                      <a:pt x="2376" y="5200"/>
                    </a:cubicBezTo>
                    <a:lnTo>
                      <a:pt x="2376" y="5498"/>
                    </a:lnTo>
                    <a:cubicBezTo>
                      <a:pt x="2376" y="5566"/>
                      <a:pt x="2432" y="5622"/>
                      <a:pt x="2500" y="5622"/>
                    </a:cubicBezTo>
                    <a:lnTo>
                      <a:pt x="3090" y="5622"/>
                    </a:lnTo>
                    <a:cubicBezTo>
                      <a:pt x="3159" y="5622"/>
                      <a:pt x="3215" y="5566"/>
                      <a:pt x="3215" y="5498"/>
                    </a:cubicBezTo>
                    <a:lnTo>
                      <a:pt x="3215" y="5200"/>
                    </a:lnTo>
                    <a:cubicBezTo>
                      <a:pt x="3564" y="5138"/>
                      <a:pt x="3895" y="4999"/>
                      <a:pt x="4184" y="4793"/>
                    </a:cubicBezTo>
                    <a:lnTo>
                      <a:pt x="4404" y="5013"/>
                    </a:lnTo>
                    <a:cubicBezTo>
                      <a:pt x="4451" y="5059"/>
                      <a:pt x="4533" y="5059"/>
                      <a:pt x="4580" y="5013"/>
                    </a:cubicBezTo>
                    <a:lnTo>
                      <a:pt x="4997" y="4595"/>
                    </a:lnTo>
                    <a:cubicBezTo>
                      <a:pt x="5046" y="4547"/>
                      <a:pt x="5046" y="4468"/>
                      <a:pt x="4997" y="4420"/>
                    </a:cubicBezTo>
                    <a:lnTo>
                      <a:pt x="4773" y="4195"/>
                    </a:lnTo>
                    <a:cubicBezTo>
                      <a:pt x="4973" y="3905"/>
                      <a:pt x="5106" y="3575"/>
                      <a:pt x="5164" y="3230"/>
                    </a:cubicBezTo>
                    <a:lnTo>
                      <a:pt x="5498" y="3230"/>
                    </a:lnTo>
                    <a:cubicBezTo>
                      <a:pt x="5566" y="3230"/>
                      <a:pt x="5622" y="3175"/>
                      <a:pt x="5622" y="3106"/>
                    </a:cubicBezTo>
                    <a:lnTo>
                      <a:pt x="5622" y="2516"/>
                    </a:lnTo>
                    <a:cubicBezTo>
                      <a:pt x="5622" y="2447"/>
                      <a:pt x="5566" y="2392"/>
                      <a:pt x="5498" y="2392"/>
                    </a:cubicBezTo>
                    <a:close/>
                    <a:moveTo>
                      <a:pt x="2811" y="4121"/>
                    </a:moveTo>
                    <a:cubicBezTo>
                      <a:pt x="2088" y="4121"/>
                      <a:pt x="1501" y="3534"/>
                      <a:pt x="1501" y="2811"/>
                    </a:cubicBezTo>
                    <a:cubicBezTo>
                      <a:pt x="1501" y="2088"/>
                      <a:pt x="2088" y="1501"/>
                      <a:pt x="2811" y="1501"/>
                    </a:cubicBezTo>
                    <a:cubicBezTo>
                      <a:pt x="3534" y="1501"/>
                      <a:pt x="4121" y="2088"/>
                      <a:pt x="4121" y="2811"/>
                    </a:cubicBezTo>
                    <a:cubicBezTo>
                      <a:pt x="4121" y="3534"/>
                      <a:pt x="3534" y="4121"/>
                      <a:pt x="2811" y="4121"/>
                    </a:cubicBezTo>
                    <a:close/>
                    <a:moveTo>
                      <a:pt x="3308" y="2811"/>
                    </a:moveTo>
                    <a:cubicBezTo>
                      <a:pt x="3308" y="3086"/>
                      <a:pt x="3085" y="3308"/>
                      <a:pt x="2811" y="3308"/>
                    </a:cubicBezTo>
                    <a:cubicBezTo>
                      <a:pt x="2537" y="3308"/>
                      <a:pt x="2314" y="3086"/>
                      <a:pt x="2314" y="2811"/>
                    </a:cubicBezTo>
                    <a:cubicBezTo>
                      <a:pt x="2314" y="2537"/>
                      <a:pt x="2537" y="2314"/>
                      <a:pt x="2811" y="2314"/>
                    </a:cubicBezTo>
                    <a:cubicBezTo>
                      <a:pt x="3085" y="2314"/>
                      <a:pt x="3308" y="2537"/>
                      <a:pt x="3308" y="281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173B617-8637-08A7-40E0-1FA3E82FDDC2}"/>
                </a:ext>
              </a:extLst>
            </p:cNvPr>
            <p:cNvGrpSpPr/>
            <p:nvPr/>
          </p:nvGrpSpPr>
          <p:grpSpPr>
            <a:xfrm>
              <a:off x="3827357" y="2202227"/>
              <a:ext cx="845772" cy="845772"/>
              <a:chOff x="3827357" y="2025765"/>
              <a:chExt cx="845772" cy="84577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E93077DE-4972-252D-FCF0-C0E421DC6528}"/>
                  </a:ext>
                </a:extLst>
              </p:cNvPr>
              <p:cNvSpPr/>
              <p:nvPr/>
            </p:nvSpPr>
            <p:spPr>
              <a:xfrm rot="2700000">
                <a:off x="3827357" y="2025765"/>
                <a:ext cx="845772" cy="845772"/>
              </a:xfrm>
              <a:prstGeom prst="roundRect">
                <a:avLst/>
              </a:prstGeom>
              <a:solidFill>
                <a:srgbClr val="13829B"/>
              </a:solidFill>
              <a:ln w="60325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"/>
                  <a:cs typeface="+mn-cs"/>
                </a:endParaRPr>
              </a:p>
            </p:txBody>
          </p:sp>
          <p:sp>
            <p:nvSpPr>
              <p:cNvPr id="15" name="椭圆 25">
                <a:extLst>
                  <a:ext uri="{FF2B5EF4-FFF2-40B4-BE49-F238E27FC236}">
                    <a16:creationId xmlns:a16="http://schemas.microsoft.com/office/drawing/2014/main" id="{073D30C6-392F-E371-1D73-DF49AAA01F39}"/>
                  </a:ext>
                </a:extLst>
              </p:cNvPr>
              <p:cNvSpPr/>
              <p:nvPr/>
            </p:nvSpPr>
            <p:spPr>
              <a:xfrm>
                <a:off x="4065710" y="2225254"/>
                <a:ext cx="478424" cy="485861"/>
              </a:xfrm>
              <a:custGeom>
                <a:avLst/>
                <a:gdLst>
                  <a:gd name="connsiteX0" fmla="*/ 87620 w 596114"/>
                  <a:gd name="connsiteY0" fmla="*/ 437153 h 605381"/>
                  <a:gd name="connsiteX1" fmla="*/ 147471 w 596114"/>
                  <a:gd name="connsiteY1" fmla="*/ 437153 h 605381"/>
                  <a:gd name="connsiteX2" fmla="*/ 155808 w 596114"/>
                  <a:gd name="connsiteY2" fmla="*/ 476105 h 605381"/>
                  <a:gd name="connsiteX3" fmla="*/ 87620 w 596114"/>
                  <a:gd name="connsiteY3" fmla="*/ 476105 h 605381"/>
                  <a:gd name="connsiteX4" fmla="*/ 68166 w 596114"/>
                  <a:gd name="connsiteY4" fmla="*/ 456679 h 605381"/>
                  <a:gd name="connsiteX5" fmla="*/ 87620 w 596114"/>
                  <a:gd name="connsiteY5" fmla="*/ 437153 h 605381"/>
                  <a:gd name="connsiteX6" fmla="*/ 241113 w 596114"/>
                  <a:gd name="connsiteY6" fmla="*/ 372802 h 605381"/>
                  <a:gd name="connsiteX7" fmla="*/ 230888 w 596114"/>
                  <a:gd name="connsiteY7" fmla="*/ 419692 h 605381"/>
                  <a:gd name="connsiteX8" fmla="*/ 277846 w 596114"/>
                  <a:gd name="connsiteY8" fmla="*/ 409481 h 605381"/>
                  <a:gd name="connsiteX9" fmla="*/ 87625 w 596114"/>
                  <a:gd name="connsiteY9" fmla="*/ 339420 h 605381"/>
                  <a:gd name="connsiteX10" fmla="*/ 168439 w 596114"/>
                  <a:gd name="connsiteY10" fmla="*/ 339420 h 605381"/>
                  <a:gd name="connsiteX11" fmla="*/ 160000 w 596114"/>
                  <a:gd name="connsiteY11" fmla="*/ 378372 h 605381"/>
                  <a:gd name="connsiteX12" fmla="*/ 87625 w 596114"/>
                  <a:gd name="connsiteY12" fmla="*/ 378372 h 605381"/>
                  <a:gd name="connsiteX13" fmla="*/ 68166 w 596114"/>
                  <a:gd name="connsiteY13" fmla="*/ 358946 h 605381"/>
                  <a:gd name="connsiteX14" fmla="*/ 87625 w 596114"/>
                  <a:gd name="connsiteY14" fmla="*/ 339420 h 605381"/>
                  <a:gd name="connsiteX15" fmla="*/ 87622 w 596114"/>
                  <a:gd name="connsiteY15" fmla="*/ 241687 h 605381"/>
                  <a:gd name="connsiteX16" fmla="*/ 239005 w 596114"/>
                  <a:gd name="connsiteY16" fmla="*/ 241687 h 605381"/>
                  <a:gd name="connsiteX17" fmla="*/ 199993 w 596114"/>
                  <a:gd name="connsiteY17" fmla="*/ 280639 h 605381"/>
                  <a:gd name="connsiteX18" fmla="*/ 87622 w 596114"/>
                  <a:gd name="connsiteY18" fmla="*/ 280639 h 605381"/>
                  <a:gd name="connsiteX19" fmla="*/ 68166 w 596114"/>
                  <a:gd name="connsiteY19" fmla="*/ 261213 h 605381"/>
                  <a:gd name="connsiteX20" fmla="*/ 87622 w 596114"/>
                  <a:gd name="connsiteY20" fmla="*/ 241687 h 605381"/>
                  <a:gd name="connsiteX21" fmla="*/ 87627 w 596114"/>
                  <a:gd name="connsiteY21" fmla="*/ 143954 h 605381"/>
                  <a:gd name="connsiteX22" fmla="*/ 336949 w 596114"/>
                  <a:gd name="connsiteY22" fmla="*/ 143954 h 605381"/>
                  <a:gd name="connsiteX23" fmla="*/ 297927 w 596114"/>
                  <a:gd name="connsiteY23" fmla="*/ 182906 h 605381"/>
                  <a:gd name="connsiteX24" fmla="*/ 87627 w 596114"/>
                  <a:gd name="connsiteY24" fmla="*/ 182906 h 605381"/>
                  <a:gd name="connsiteX25" fmla="*/ 68166 w 596114"/>
                  <a:gd name="connsiteY25" fmla="*/ 163480 h 605381"/>
                  <a:gd name="connsiteX26" fmla="*/ 87627 w 596114"/>
                  <a:gd name="connsiteY26" fmla="*/ 143954 h 605381"/>
                  <a:gd name="connsiteX27" fmla="*/ 515787 w 596114"/>
                  <a:gd name="connsiteY27" fmla="*/ 93955 h 605381"/>
                  <a:gd name="connsiteX28" fmla="*/ 484936 w 596114"/>
                  <a:gd name="connsiteY28" fmla="*/ 106334 h 605381"/>
                  <a:gd name="connsiteX29" fmla="*/ 257196 w 596114"/>
                  <a:gd name="connsiteY29" fmla="*/ 333744 h 605381"/>
                  <a:gd name="connsiteX30" fmla="*/ 316961 w 596114"/>
                  <a:gd name="connsiteY30" fmla="*/ 393422 h 605381"/>
                  <a:gd name="connsiteX31" fmla="*/ 544701 w 596114"/>
                  <a:gd name="connsiteY31" fmla="*/ 166012 h 605381"/>
                  <a:gd name="connsiteX32" fmla="*/ 546190 w 596114"/>
                  <a:gd name="connsiteY32" fmla="*/ 107821 h 605381"/>
                  <a:gd name="connsiteX33" fmla="*/ 515787 w 596114"/>
                  <a:gd name="connsiteY33" fmla="*/ 93955 h 605381"/>
                  <a:gd name="connsiteX34" fmla="*/ 515178 w 596114"/>
                  <a:gd name="connsiteY34" fmla="*/ 54984 h 605381"/>
                  <a:gd name="connsiteX35" fmla="*/ 573094 w 596114"/>
                  <a:gd name="connsiteY35" fmla="*/ 79668 h 605381"/>
                  <a:gd name="connsiteX36" fmla="*/ 572300 w 596114"/>
                  <a:gd name="connsiteY36" fmla="*/ 193571 h 605381"/>
                  <a:gd name="connsiteX37" fmla="*/ 330760 w 596114"/>
                  <a:gd name="connsiteY37" fmla="*/ 434760 h 605381"/>
                  <a:gd name="connsiteX38" fmla="*/ 321031 w 596114"/>
                  <a:gd name="connsiteY38" fmla="*/ 440014 h 605381"/>
                  <a:gd name="connsiteX39" fmla="*/ 209543 w 596114"/>
                  <a:gd name="connsiteY39" fmla="*/ 464202 h 605381"/>
                  <a:gd name="connsiteX40" fmla="*/ 191674 w 596114"/>
                  <a:gd name="connsiteY40" fmla="*/ 458849 h 605381"/>
                  <a:gd name="connsiteX41" fmla="*/ 186412 w 596114"/>
                  <a:gd name="connsiteY41" fmla="*/ 441005 h 605381"/>
                  <a:gd name="connsiteX42" fmla="*/ 210536 w 596114"/>
                  <a:gd name="connsiteY42" fmla="*/ 329680 h 605381"/>
                  <a:gd name="connsiteX43" fmla="*/ 215798 w 596114"/>
                  <a:gd name="connsiteY43" fmla="*/ 319965 h 605381"/>
                  <a:gd name="connsiteX44" fmla="*/ 457338 w 596114"/>
                  <a:gd name="connsiteY44" fmla="*/ 78776 h 605381"/>
                  <a:gd name="connsiteX45" fmla="*/ 515178 w 596114"/>
                  <a:gd name="connsiteY45" fmla="*/ 54984 h 605381"/>
                  <a:gd name="connsiteX46" fmla="*/ 42688 w 596114"/>
                  <a:gd name="connsiteY46" fmla="*/ 0 h 605381"/>
                  <a:gd name="connsiteX47" fmla="*/ 398388 w 596114"/>
                  <a:gd name="connsiteY47" fmla="*/ 0 h 605381"/>
                  <a:gd name="connsiteX48" fmla="*/ 441076 w 596114"/>
                  <a:gd name="connsiteY48" fmla="*/ 41337 h 605381"/>
                  <a:gd name="connsiteX49" fmla="*/ 402160 w 596114"/>
                  <a:gd name="connsiteY49" fmla="*/ 78907 h 605381"/>
                  <a:gd name="connsiteX50" fmla="*/ 402160 w 596114"/>
                  <a:gd name="connsiteY50" fmla="*/ 42625 h 605381"/>
                  <a:gd name="connsiteX51" fmla="*/ 398388 w 596114"/>
                  <a:gd name="connsiteY51" fmla="*/ 38958 h 605381"/>
                  <a:gd name="connsiteX52" fmla="*/ 42688 w 596114"/>
                  <a:gd name="connsiteY52" fmla="*/ 38958 h 605381"/>
                  <a:gd name="connsiteX53" fmla="*/ 39015 w 596114"/>
                  <a:gd name="connsiteY53" fmla="*/ 42625 h 605381"/>
                  <a:gd name="connsiteX54" fmla="*/ 39015 w 596114"/>
                  <a:gd name="connsiteY54" fmla="*/ 562656 h 605381"/>
                  <a:gd name="connsiteX55" fmla="*/ 42688 w 596114"/>
                  <a:gd name="connsiteY55" fmla="*/ 566423 h 605381"/>
                  <a:gd name="connsiteX56" fmla="*/ 398388 w 596114"/>
                  <a:gd name="connsiteY56" fmla="*/ 566423 h 605381"/>
                  <a:gd name="connsiteX57" fmla="*/ 402160 w 596114"/>
                  <a:gd name="connsiteY57" fmla="*/ 562656 h 605381"/>
                  <a:gd name="connsiteX58" fmla="*/ 402160 w 596114"/>
                  <a:gd name="connsiteY58" fmla="*/ 418622 h 605381"/>
                  <a:gd name="connsiteX59" fmla="*/ 441175 w 596114"/>
                  <a:gd name="connsiteY59" fmla="*/ 379664 h 605381"/>
                  <a:gd name="connsiteX60" fmla="*/ 441175 w 596114"/>
                  <a:gd name="connsiteY60" fmla="*/ 562656 h 605381"/>
                  <a:gd name="connsiteX61" fmla="*/ 398388 w 596114"/>
                  <a:gd name="connsiteY61" fmla="*/ 605381 h 605381"/>
                  <a:gd name="connsiteX62" fmla="*/ 42688 w 596114"/>
                  <a:gd name="connsiteY62" fmla="*/ 605381 h 605381"/>
                  <a:gd name="connsiteX63" fmla="*/ 0 w 596114"/>
                  <a:gd name="connsiteY63" fmla="*/ 562656 h 605381"/>
                  <a:gd name="connsiteX64" fmla="*/ 0 w 596114"/>
                  <a:gd name="connsiteY64" fmla="*/ 42625 h 605381"/>
                  <a:gd name="connsiteX65" fmla="*/ 42688 w 596114"/>
                  <a:gd name="connsiteY65" fmla="*/ 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96114" h="605381">
                    <a:moveTo>
                      <a:pt x="87620" y="437153"/>
                    </a:moveTo>
                    <a:lnTo>
                      <a:pt x="147471" y="437153"/>
                    </a:lnTo>
                    <a:cubicBezTo>
                      <a:pt x="145585" y="450930"/>
                      <a:pt x="148562" y="464608"/>
                      <a:pt x="155808" y="476105"/>
                    </a:cubicBezTo>
                    <a:lnTo>
                      <a:pt x="87620" y="476105"/>
                    </a:lnTo>
                    <a:cubicBezTo>
                      <a:pt x="76900" y="476105"/>
                      <a:pt x="68166" y="467383"/>
                      <a:pt x="68166" y="456679"/>
                    </a:cubicBezTo>
                    <a:cubicBezTo>
                      <a:pt x="68166" y="445875"/>
                      <a:pt x="76900" y="437153"/>
                      <a:pt x="87620" y="437153"/>
                    </a:cubicBezTo>
                    <a:close/>
                    <a:moveTo>
                      <a:pt x="241113" y="372802"/>
                    </a:moveTo>
                    <a:lnTo>
                      <a:pt x="230888" y="419692"/>
                    </a:lnTo>
                    <a:lnTo>
                      <a:pt x="277846" y="409481"/>
                    </a:lnTo>
                    <a:close/>
                    <a:moveTo>
                      <a:pt x="87625" y="339420"/>
                    </a:moveTo>
                    <a:lnTo>
                      <a:pt x="168439" y="339420"/>
                    </a:lnTo>
                    <a:lnTo>
                      <a:pt x="160000" y="378372"/>
                    </a:lnTo>
                    <a:lnTo>
                      <a:pt x="87625" y="378372"/>
                    </a:lnTo>
                    <a:cubicBezTo>
                      <a:pt x="76903" y="378372"/>
                      <a:pt x="68166" y="369650"/>
                      <a:pt x="68166" y="358946"/>
                    </a:cubicBezTo>
                    <a:cubicBezTo>
                      <a:pt x="68166" y="348142"/>
                      <a:pt x="76903" y="339420"/>
                      <a:pt x="87625" y="339420"/>
                    </a:cubicBezTo>
                    <a:close/>
                    <a:moveTo>
                      <a:pt x="87622" y="241687"/>
                    </a:moveTo>
                    <a:lnTo>
                      <a:pt x="239005" y="241687"/>
                    </a:lnTo>
                    <a:lnTo>
                      <a:pt x="199993" y="280639"/>
                    </a:lnTo>
                    <a:lnTo>
                      <a:pt x="87622" y="280639"/>
                    </a:lnTo>
                    <a:cubicBezTo>
                      <a:pt x="76902" y="280639"/>
                      <a:pt x="68166" y="271917"/>
                      <a:pt x="68166" y="261213"/>
                    </a:cubicBezTo>
                    <a:cubicBezTo>
                      <a:pt x="68166" y="250409"/>
                      <a:pt x="76902" y="241687"/>
                      <a:pt x="87622" y="241687"/>
                    </a:cubicBezTo>
                    <a:close/>
                    <a:moveTo>
                      <a:pt x="87627" y="143954"/>
                    </a:moveTo>
                    <a:lnTo>
                      <a:pt x="336949" y="143954"/>
                    </a:lnTo>
                    <a:lnTo>
                      <a:pt x="297927" y="182906"/>
                    </a:lnTo>
                    <a:lnTo>
                      <a:pt x="87627" y="182906"/>
                    </a:lnTo>
                    <a:cubicBezTo>
                      <a:pt x="76904" y="182906"/>
                      <a:pt x="68166" y="174184"/>
                      <a:pt x="68166" y="163480"/>
                    </a:cubicBezTo>
                    <a:cubicBezTo>
                      <a:pt x="68166" y="152676"/>
                      <a:pt x="76904" y="143954"/>
                      <a:pt x="87627" y="143954"/>
                    </a:cubicBezTo>
                    <a:close/>
                    <a:moveTo>
                      <a:pt x="515787" y="93955"/>
                    </a:moveTo>
                    <a:cubicBezTo>
                      <a:pt x="504643" y="93695"/>
                      <a:pt x="493425" y="97809"/>
                      <a:pt x="484936" y="106334"/>
                    </a:cubicBezTo>
                    <a:lnTo>
                      <a:pt x="257196" y="333744"/>
                    </a:lnTo>
                    <a:lnTo>
                      <a:pt x="316961" y="393422"/>
                    </a:lnTo>
                    <a:lnTo>
                      <a:pt x="544701" y="166012"/>
                    </a:lnTo>
                    <a:cubicBezTo>
                      <a:pt x="560784" y="149953"/>
                      <a:pt x="561082" y="124376"/>
                      <a:pt x="546190" y="107821"/>
                    </a:cubicBezTo>
                    <a:cubicBezTo>
                      <a:pt x="538000" y="98850"/>
                      <a:pt x="526930" y="94215"/>
                      <a:pt x="515787" y="93955"/>
                    </a:cubicBezTo>
                    <a:close/>
                    <a:moveTo>
                      <a:pt x="515178" y="54984"/>
                    </a:moveTo>
                    <a:cubicBezTo>
                      <a:pt x="536138" y="55083"/>
                      <a:pt x="557110" y="63262"/>
                      <a:pt x="573094" y="79668"/>
                    </a:cubicBezTo>
                    <a:cubicBezTo>
                      <a:pt x="603870" y="111291"/>
                      <a:pt x="603969" y="161948"/>
                      <a:pt x="572300" y="193571"/>
                    </a:cubicBezTo>
                    <a:lnTo>
                      <a:pt x="330760" y="434760"/>
                    </a:lnTo>
                    <a:cubicBezTo>
                      <a:pt x="328179" y="437337"/>
                      <a:pt x="324704" y="439221"/>
                      <a:pt x="321031" y="440014"/>
                    </a:cubicBezTo>
                    <a:lnTo>
                      <a:pt x="209543" y="464202"/>
                    </a:lnTo>
                    <a:cubicBezTo>
                      <a:pt x="203090" y="465590"/>
                      <a:pt x="196340" y="463607"/>
                      <a:pt x="191674" y="458849"/>
                    </a:cubicBezTo>
                    <a:cubicBezTo>
                      <a:pt x="186908" y="454190"/>
                      <a:pt x="185022" y="447350"/>
                      <a:pt x="186412" y="441005"/>
                    </a:cubicBezTo>
                    <a:lnTo>
                      <a:pt x="210536" y="329680"/>
                    </a:lnTo>
                    <a:cubicBezTo>
                      <a:pt x="211330" y="325913"/>
                      <a:pt x="213217" y="322542"/>
                      <a:pt x="215798" y="319965"/>
                    </a:cubicBezTo>
                    <a:cubicBezTo>
                      <a:pt x="225825" y="310051"/>
                      <a:pt x="439369" y="96719"/>
                      <a:pt x="457338" y="78776"/>
                    </a:cubicBezTo>
                    <a:cubicBezTo>
                      <a:pt x="473271" y="62865"/>
                      <a:pt x="494219" y="54885"/>
                      <a:pt x="515178" y="54984"/>
                    </a:cubicBezTo>
                    <a:close/>
                    <a:moveTo>
                      <a:pt x="42688" y="0"/>
                    </a:moveTo>
                    <a:lnTo>
                      <a:pt x="398388" y="0"/>
                    </a:lnTo>
                    <a:cubicBezTo>
                      <a:pt x="421519" y="0"/>
                      <a:pt x="440381" y="18438"/>
                      <a:pt x="441076" y="41337"/>
                    </a:cubicBezTo>
                    <a:lnTo>
                      <a:pt x="402160" y="78907"/>
                    </a:lnTo>
                    <a:lnTo>
                      <a:pt x="402160" y="42625"/>
                    </a:lnTo>
                    <a:cubicBezTo>
                      <a:pt x="402160" y="40643"/>
                      <a:pt x="400473" y="38958"/>
                      <a:pt x="398388" y="38958"/>
                    </a:cubicBezTo>
                    <a:lnTo>
                      <a:pt x="42688" y="38958"/>
                    </a:lnTo>
                    <a:cubicBezTo>
                      <a:pt x="40702" y="38958"/>
                      <a:pt x="39015" y="40643"/>
                      <a:pt x="39015" y="42625"/>
                    </a:cubicBezTo>
                    <a:lnTo>
                      <a:pt x="39015" y="562656"/>
                    </a:lnTo>
                    <a:cubicBezTo>
                      <a:pt x="39015" y="564738"/>
                      <a:pt x="40702" y="566423"/>
                      <a:pt x="42688" y="566423"/>
                    </a:cubicBezTo>
                    <a:lnTo>
                      <a:pt x="398388" y="566423"/>
                    </a:lnTo>
                    <a:cubicBezTo>
                      <a:pt x="400473" y="566423"/>
                      <a:pt x="402160" y="564738"/>
                      <a:pt x="402160" y="562656"/>
                    </a:cubicBezTo>
                    <a:lnTo>
                      <a:pt x="402160" y="418622"/>
                    </a:lnTo>
                    <a:lnTo>
                      <a:pt x="441175" y="379664"/>
                    </a:lnTo>
                    <a:lnTo>
                      <a:pt x="441175" y="562656"/>
                    </a:lnTo>
                    <a:cubicBezTo>
                      <a:pt x="441175" y="586249"/>
                      <a:pt x="422015" y="605381"/>
                      <a:pt x="398388" y="605381"/>
                    </a:cubicBezTo>
                    <a:lnTo>
                      <a:pt x="42688" y="605381"/>
                    </a:lnTo>
                    <a:cubicBezTo>
                      <a:pt x="19160" y="605381"/>
                      <a:pt x="0" y="586249"/>
                      <a:pt x="0" y="562656"/>
                    </a:cubicBezTo>
                    <a:lnTo>
                      <a:pt x="0" y="42625"/>
                    </a:lnTo>
                    <a:cubicBezTo>
                      <a:pt x="0" y="19132"/>
                      <a:pt x="19160" y="0"/>
                      <a:pt x="426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A4DC9F2C-6287-E11F-FC84-D2976728CE4E}"/>
              </a:ext>
            </a:extLst>
          </p:cNvPr>
          <p:cNvSpPr txBox="1"/>
          <p:nvPr/>
        </p:nvSpPr>
        <p:spPr>
          <a:xfrm>
            <a:off x="8339628" y="1706755"/>
            <a:ext cx="3231731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Click here to add content, content to match the title. 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C262737-DBF6-775D-5175-79C911E5CCC2}"/>
              </a:ext>
            </a:extLst>
          </p:cNvPr>
          <p:cNvSpPr txBox="1"/>
          <p:nvPr/>
        </p:nvSpPr>
        <p:spPr>
          <a:xfrm>
            <a:off x="8339628" y="3695716"/>
            <a:ext cx="3231731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Click here to add content, content to match the title. 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26A7D4B-3E8F-3E63-BB0C-C638CF30242F}"/>
              </a:ext>
            </a:extLst>
          </p:cNvPr>
          <p:cNvSpPr txBox="1"/>
          <p:nvPr/>
        </p:nvSpPr>
        <p:spPr>
          <a:xfrm>
            <a:off x="576823" y="1706755"/>
            <a:ext cx="3231731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Add title text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Click here to add content, content to match the title. 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90C700A-E2FB-2BEB-0C26-41E8EA233910}"/>
              </a:ext>
            </a:extLst>
          </p:cNvPr>
          <p:cNvSpPr txBox="1"/>
          <p:nvPr/>
        </p:nvSpPr>
        <p:spPr>
          <a:xfrm>
            <a:off x="576823" y="3695716"/>
            <a:ext cx="3231731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Add title text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329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580657" cy="523221"/>
            <a:chOff x="298798" y="435332"/>
            <a:chExt cx="3580657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300791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84585E2-7312-6DB5-F5BC-1FEDF9FB7ECD}"/>
              </a:ext>
            </a:extLst>
          </p:cNvPr>
          <p:cNvGrpSpPr/>
          <p:nvPr/>
        </p:nvGrpSpPr>
        <p:grpSpPr>
          <a:xfrm>
            <a:off x="-685799" y="2095502"/>
            <a:ext cx="12573001" cy="3263937"/>
            <a:chOff x="-685800" y="2095500"/>
            <a:chExt cx="12573001" cy="3263937"/>
          </a:xfrm>
        </p:grpSpPr>
        <p:sp>
          <p:nvSpPr>
            <p:cNvPr id="9" name="Oval 32">
              <a:extLst>
                <a:ext uri="{FF2B5EF4-FFF2-40B4-BE49-F238E27FC236}">
                  <a16:creationId xmlns:a16="http://schemas.microsoft.com/office/drawing/2014/main" id="{6ACB51CD-2E45-9D57-CA9B-06AFAA4D1978}"/>
                </a:ext>
              </a:extLst>
            </p:cNvPr>
            <p:cNvSpPr/>
            <p:nvPr/>
          </p:nvSpPr>
          <p:spPr>
            <a:xfrm>
              <a:off x="8623264" y="2095500"/>
              <a:ext cx="3263937" cy="3263937"/>
            </a:xfrm>
            <a:prstGeom prst="ellipse">
              <a:avLst/>
            </a:prstGeom>
            <a:solidFill>
              <a:srgbClr val="1382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607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10" name="Oval 33">
              <a:extLst>
                <a:ext uri="{FF2B5EF4-FFF2-40B4-BE49-F238E27FC236}">
                  <a16:creationId xmlns:a16="http://schemas.microsoft.com/office/drawing/2014/main" id="{E8E3E901-2BDC-175B-88FA-02E4420278C2}"/>
                </a:ext>
              </a:extLst>
            </p:cNvPr>
            <p:cNvSpPr/>
            <p:nvPr/>
          </p:nvSpPr>
          <p:spPr>
            <a:xfrm>
              <a:off x="8779734" y="2251970"/>
              <a:ext cx="2950997" cy="295099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607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grpSp>
          <p:nvGrpSpPr>
            <p:cNvPr id="11" name="Group 34">
              <a:extLst>
                <a:ext uri="{FF2B5EF4-FFF2-40B4-BE49-F238E27FC236}">
                  <a16:creationId xmlns:a16="http://schemas.microsoft.com/office/drawing/2014/main" id="{096DA165-1327-321B-76DD-52881195D3D1}"/>
                </a:ext>
              </a:extLst>
            </p:cNvPr>
            <p:cNvGrpSpPr/>
            <p:nvPr/>
          </p:nvGrpSpPr>
          <p:grpSpPr>
            <a:xfrm>
              <a:off x="7213101" y="2766545"/>
              <a:ext cx="2406790" cy="2044623"/>
              <a:chOff x="2974131" y="6019800"/>
              <a:chExt cx="5062509" cy="430071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5908A9B-7B8F-90F4-17C2-8212A41855B3}"/>
                  </a:ext>
                </a:extLst>
              </p:cNvPr>
              <p:cNvGrpSpPr/>
              <p:nvPr/>
            </p:nvGrpSpPr>
            <p:grpSpPr>
              <a:xfrm>
                <a:off x="2974131" y="8001000"/>
                <a:ext cx="5062509" cy="2319518"/>
                <a:chOff x="2974131" y="6328336"/>
                <a:chExt cx="5062509" cy="2319518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863490-31E3-A701-490D-DD841546874A}"/>
                    </a:ext>
                  </a:extLst>
                </p:cNvPr>
                <p:cNvSpPr/>
                <p:nvPr/>
              </p:nvSpPr>
              <p:spPr>
                <a:xfrm rot="2700000" flipH="1">
                  <a:off x="5377733" y="6135743"/>
                  <a:ext cx="1217011" cy="330218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622300" dir="11580000" sx="108000" sy="108000" algn="ctr" rotWithShape="0">
                    <a:prstClr val="black">
                      <a:alpha val="22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3607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4CD73FC-ADB3-2052-799C-FF2D89FCD86E}"/>
                    </a:ext>
                  </a:extLst>
                </p:cNvPr>
                <p:cNvSpPr/>
                <p:nvPr/>
              </p:nvSpPr>
              <p:spPr>
                <a:xfrm rot="2700000" flipH="1">
                  <a:off x="4345627" y="4956840"/>
                  <a:ext cx="2319518" cy="5062509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607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67E394A-DFC9-C97F-320D-228E2C692563}"/>
                  </a:ext>
                </a:extLst>
              </p:cNvPr>
              <p:cNvGrpSpPr/>
              <p:nvPr/>
            </p:nvGrpSpPr>
            <p:grpSpPr>
              <a:xfrm flipV="1">
                <a:off x="2974131" y="6019800"/>
                <a:ext cx="5062509" cy="2319518"/>
                <a:chOff x="2974131" y="6328336"/>
                <a:chExt cx="5062509" cy="2319518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D26BD92-E7F8-701F-0C81-5F514065696C}"/>
                    </a:ext>
                  </a:extLst>
                </p:cNvPr>
                <p:cNvSpPr/>
                <p:nvPr/>
              </p:nvSpPr>
              <p:spPr>
                <a:xfrm rot="2700000" flipH="1">
                  <a:off x="5377733" y="6135743"/>
                  <a:ext cx="1217011" cy="330218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622300" dir="11580000" sx="108000" sy="108000" algn="ctr" rotWithShape="0">
                    <a:prstClr val="black">
                      <a:alpha val="22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3607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265AF8F-ED7D-09B7-96B2-04B33B67C70F}"/>
                    </a:ext>
                  </a:extLst>
                </p:cNvPr>
                <p:cNvSpPr/>
                <p:nvPr/>
              </p:nvSpPr>
              <p:spPr>
                <a:xfrm rot="2700000" flipH="1">
                  <a:off x="4345627" y="4956840"/>
                  <a:ext cx="2319518" cy="5062509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607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79EBA3D0-1824-77E1-4CD5-AA9AD5B27AAA}"/>
                </a:ext>
              </a:extLst>
            </p:cNvPr>
            <p:cNvSpPr/>
            <p:nvPr/>
          </p:nvSpPr>
          <p:spPr>
            <a:xfrm>
              <a:off x="4698964" y="2095500"/>
              <a:ext cx="3263937" cy="3263937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607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783BD92C-4D9F-D50C-62BC-685951226352}"/>
                </a:ext>
              </a:extLst>
            </p:cNvPr>
            <p:cNvSpPr/>
            <p:nvPr/>
          </p:nvSpPr>
          <p:spPr>
            <a:xfrm>
              <a:off x="4855434" y="2251970"/>
              <a:ext cx="2950997" cy="295099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607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grpSp>
          <p:nvGrpSpPr>
            <p:cNvPr id="14" name="Group 23">
              <a:extLst>
                <a:ext uri="{FF2B5EF4-FFF2-40B4-BE49-F238E27FC236}">
                  <a16:creationId xmlns:a16="http://schemas.microsoft.com/office/drawing/2014/main" id="{B244C190-E892-1748-2668-25E9B666AF38}"/>
                </a:ext>
              </a:extLst>
            </p:cNvPr>
            <p:cNvGrpSpPr/>
            <p:nvPr/>
          </p:nvGrpSpPr>
          <p:grpSpPr>
            <a:xfrm>
              <a:off x="3288801" y="2766545"/>
              <a:ext cx="2406790" cy="2044623"/>
              <a:chOff x="2974131" y="6019800"/>
              <a:chExt cx="5062509" cy="4300718"/>
            </a:xfrm>
          </p:grpSpPr>
          <p:grpSp>
            <p:nvGrpSpPr>
              <p:cNvPr id="30" name="Group 26">
                <a:extLst>
                  <a:ext uri="{FF2B5EF4-FFF2-40B4-BE49-F238E27FC236}">
                    <a16:creationId xmlns:a16="http://schemas.microsoft.com/office/drawing/2014/main" id="{E00DA073-79FD-0BC8-3547-52DE863E7D53}"/>
                  </a:ext>
                </a:extLst>
              </p:cNvPr>
              <p:cNvGrpSpPr/>
              <p:nvPr/>
            </p:nvGrpSpPr>
            <p:grpSpPr>
              <a:xfrm>
                <a:off x="2974131" y="8001000"/>
                <a:ext cx="5062509" cy="2319518"/>
                <a:chOff x="2974131" y="6328336"/>
                <a:chExt cx="5062509" cy="2319518"/>
              </a:xfrm>
            </p:grpSpPr>
            <p:sp>
              <p:nvSpPr>
                <p:cNvPr id="34" name="Rectangle 30">
                  <a:extLst>
                    <a:ext uri="{FF2B5EF4-FFF2-40B4-BE49-F238E27FC236}">
                      <a16:creationId xmlns:a16="http://schemas.microsoft.com/office/drawing/2014/main" id="{87619E00-8C27-04DC-5A56-5474E3CD4ABE}"/>
                    </a:ext>
                  </a:extLst>
                </p:cNvPr>
                <p:cNvSpPr/>
                <p:nvPr/>
              </p:nvSpPr>
              <p:spPr>
                <a:xfrm rot="2700000" flipH="1">
                  <a:off x="5377733" y="6135743"/>
                  <a:ext cx="1217011" cy="330218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622300" dir="11580000" sx="108000" sy="108000" algn="ctr" rotWithShape="0">
                    <a:prstClr val="black">
                      <a:alpha val="22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3607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1">
                  <a:extLst>
                    <a:ext uri="{FF2B5EF4-FFF2-40B4-BE49-F238E27FC236}">
                      <a16:creationId xmlns:a16="http://schemas.microsoft.com/office/drawing/2014/main" id="{065F867F-F648-D0BB-7975-E91E5906F9E1}"/>
                    </a:ext>
                  </a:extLst>
                </p:cNvPr>
                <p:cNvSpPr/>
                <p:nvPr/>
              </p:nvSpPr>
              <p:spPr>
                <a:xfrm rot="2700000" flipH="1">
                  <a:off x="4345627" y="4956840"/>
                  <a:ext cx="2319518" cy="5062509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607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27">
                <a:extLst>
                  <a:ext uri="{FF2B5EF4-FFF2-40B4-BE49-F238E27FC236}">
                    <a16:creationId xmlns:a16="http://schemas.microsoft.com/office/drawing/2014/main" id="{7DFC0F93-876B-CF04-A6B0-CD4E7346D011}"/>
                  </a:ext>
                </a:extLst>
              </p:cNvPr>
              <p:cNvGrpSpPr/>
              <p:nvPr/>
            </p:nvGrpSpPr>
            <p:grpSpPr>
              <a:xfrm flipV="1">
                <a:off x="2974131" y="6019800"/>
                <a:ext cx="5062509" cy="2319518"/>
                <a:chOff x="2974131" y="6328336"/>
                <a:chExt cx="5062509" cy="2319518"/>
              </a:xfrm>
            </p:grpSpPr>
            <p:sp>
              <p:nvSpPr>
                <p:cNvPr id="32" name="Rectangle 28">
                  <a:extLst>
                    <a:ext uri="{FF2B5EF4-FFF2-40B4-BE49-F238E27FC236}">
                      <a16:creationId xmlns:a16="http://schemas.microsoft.com/office/drawing/2014/main" id="{3C71E4AE-29FD-9798-694E-43FADB96628D}"/>
                    </a:ext>
                  </a:extLst>
                </p:cNvPr>
                <p:cNvSpPr/>
                <p:nvPr/>
              </p:nvSpPr>
              <p:spPr>
                <a:xfrm rot="2700000" flipH="1">
                  <a:off x="5377733" y="6135743"/>
                  <a:ext cx="1217011" cy="330218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622300" dir="11580000" sx="108000" sy="108000" algn="ctr" rotWithShape="0">
                    <a:prstClr val="black">
                      <a:alpha val="22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3607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9">
                  <a:extLst>
                    <a:ext uri="{FF2B5EF4-FFF2-40B4-BE49-F238E27FC236}">
                      <a16:creationId xmlns:a16="http://schemas.microsoft.com/office/drawing/2014/main" id="{2F8BED72-BC66-5738-0659-BE976249C0A5}"/>
                    </a:ext>
                  </a:extLst>
                </p:cNvPr>
                <p:cNvSpPr/>
                <p:nvPr/>
              </p:nvSpPr>
              <p:spPr>
                <a:xfrm rot="2700000" flipH="1">
                  <a:off x="4345627" y="4956840"/>
                  <a:ext cx="2319518" cy="5062509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607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1212F9-79A0-728B-5623-D27C38C1EF37}"/>
                </a:ext>
              </a:extLst>
            </p:cNvPr>
            <p:cNvSpPr/>
            <p:nvPr/>
          </p:nvSpPr>
          <p:spPr>
            <a:xfrm>
              <a:off x="724363" y="2095500"/>
              <a:ext cx="3263937" cy="3263937"/>
            </a:xfrm>
            <a:prstGeom prst="ellipse">
              <a:avLst/>
            </a:prstGeom>
            <a:solidFill>
              <a:srgbClr val="1382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607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D8A0DE7-0ED0-8A3D-6B50-529E81E4062F}"/>
                </a:ext>
              </a:extLst>
            </p:cNvPr>
            <p:cNvSpPr/>
            <p:nvPr/>
          </p:nvSpPr>
          <p:spPr>
            <a:xfrm>
              <a:off x="880833" y="2251970"/>
              <a:ext cx="2950997" cy="295099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607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grpSp>
          <p:nvGrpSpPr>
            <p:cNvPr id="17" name="Group 13">
              <a:extLst>
                <a:ext uri="{FF2B5EF4-FFF2-40B4-BE49-F238E27FC236}">
                  <a16:creationId xmlns:a16="http://schemas.microsoft.com/office/drawing/2014/main" id="{7B3468B7-4D61-8190-7A3B-969148284C82}"/>
                </a:ext>
              </a:extLst>
            </p:cNvPr>
            <p:cNvGrpSpPr/>
            <p:nvPr/>
          </p:nvGrpSpPr>
          <p:grpSpPr>
            <a:xfrm>
              <a:off x="-685800" y="2766545"/>
              <a:ext cx="2406790" cy="2044623"/>
              <a:chOff x="2974131" y="6019800"/>
              <a:chExt cx="5062509" cy="4300718"/>
            </a:xfrm>
          </p:grpSpPr>
          <p:grpSp>
            <p:nvGrpSpPr>
              <p:cNvPr id="24" name="Group 9">
                <a:extLst>
                  <a:ext uri="{FF2B5EF4-FFF2-40B4-BE49-F238E27FC236}">
                    <a16:creationId xmlns:a16="http://schemas.microsoft.com/office/drawing/2014/main" id="{2CB459E5-69FB-78D9-BF8E-B368E0C470B5}"/>
                  </a:ext>
                </a:extLst>
              </p:cNvPr>
              <p:cNvGrpSpPr/>
              <p:nvPr/>
            </p:nvGrpSpPr>
            <p:grpSpPr>
              <a:xfrm>
                <a:off x="2974131" y="8001000"/>
                <a:ext cx="5062509" cy="2319518"/>
                <a:chOff x="2974131" y="6328336"/>
                <a:chExt cx="5062509" cy="2319518"/>
              </a:xfrm>
            </p:grpSpPr>
            <p:sp>
              <p:nvSpPr>
                <p:cNvPr id="28" name="Rectangle 7">
                  <a:extLst>
                    <a:ext uri="{FF2B5EF4-FFF2-40B4-BE49-F238E27FC236}">
                      <a16:creationId xmlns:a16="http://schemas.microsoft.com/office/drawing/2014/main" id="{175CDFEE-8AF2-7F7D-76BE-93E4506948E1}"/>
                    </a:ext>
                  </a:extLst>
                </p:cNvPr>
                <p:cNvSpPr/>
                <p:nvPr/>
              </p:nvSpPr>
              <p:spPr>
                <a:xfrm rot="2700000" flipH="1">
                  <a:off x="5377733" y="6135743"/>
                  <a:ext cx="1217011" cy="330218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622300" dir="11580000" sx="108000" sy="108000" algn="ctr" rotWithShape="0">
                    <a:prstClr val="black">
                      <a:alpha val="22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3607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8">
                  <a:extLst>
                    <a:ext uri="{FF2B5EF4-FFF2-40B4-BE49-F238E27FC236}">
                      <a16:creationId xmlns:a16="http://schemas.microsoft.com/office/drawing/2014/main" id="{15E8A189-DC22-5D92-3900-8A8AC2C9C1E9}"/>
                    </a:ext>
                  </a:extLst>
                </p:cNvPr>
                <p:cNvSpPr/>
                <p:nvPr/>
              </p:nvSpPr>
              <p:spPr>
                <a:xfrm rot="2700000" flipH="1">
                  <a:off x="4345627" y="4956840"/>
                  <a:ext cx="2319518" cy="5062509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607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10">
                <a:extLst>
                  <a:ext uri="{FF2B5EF4-FFF2-40B4-BE49-F238E27FC236}">
                    <a16:creationId xmlns:a16="http://schemas.microsoft.com/office/drawing/2014/main" id="{E9B4EFD7-7AB0-7F97-EAE4-19CDE3998048}"/>
                  </a:ext>
                </a:extLst>
              </p:cNvPr>
              <p:cNvGrpSpPr/>
              <p:nvPr/>
            </p:nvGrpSpPr>
            <p:grpSpPr>
              <a:xfrm flipV="1">
                <a:off x="2974131" y="6019800"/>
                <a:ext cx="5062509" cy="2319518"/>
                <a:chOff x="2974131" y="6328336"/>
                <a:chExt cx="5062509" cy="2319518"/>
              </a:xfrm>
            </p:grpSpPr>
            <p:sp>
              <p:nvSpPr>
                <p:cNvPr id="26" name="Rectangle 11">
                  <a:extLst>
                    <a:ext uri="{FF2B5EF4-FFF2-40B4-BE49-F238E27FC236}">
                      <a16:creationId xmlns:a16="http://schemas.microsoft.com/office/drawing/2014/main" id="{3A630E5D-0291-41D4-5D13-036DD7C9F8C4}"/>
                    </a:ext>
                  </a:extLst>
                </p:cNvPr>
                <p:cNvSpPr/>
                <p:nvPr/>
              </p:nvSpPr>
              <p:spPr>
                <a:xfrm rot="2700000" flipH="1">
                  <a:off x="5377733" y="6135743"/>
                  <a:ext cx="1217011" cy="330218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622300" dir="11580000" sx="108000" sy="108000" algn="ctr" rotWithShape="0">
                    <a:prstClr val="black">
                      <a:alpha val="22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3607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12">
                  <a:extLst>
                    <a:ext uri="{FF2B5EF4-FFF2-40B4-BE49-F238E27FC236}">
                      <a16:creationId xmlns:a16="http://schemas.microsoft.com/office/drawing/2014/main" id="{AD41D6F2-60CB-4294-B356-BE6F7FC86389}"/>
                    </a:ext>
                  </a:extLst>
                </p:cNvPr>
                <p:cNvSpPr/>
                <p:nvPr/>
              </p:nvSpPr>
              <p:spPr>
                <a:xfrm rot="2700000" flipH="1">
                  <a:off x="4345627" y="4956840"/>
                  <a:ext cx="2319518" cy="5062509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607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FFB117-FE1B-0FC1-4793-1548E8969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" y="3460998"/>
              <a:ext cx="1120583" cy="63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defTabSz="913607" eaLnBrk="0" fontAlgn="base" hangingPunct="0">
                <a:lnSpc>
                  <a:spcPct val="80000"/>
                </a:lnSpc>
                <a:spcBef>
                  <a:spcPts val="2100"/>
                </a:spcBef>
                <a:spcAft>
                  <a:spcPct val="0"/>
                </a:spcAft>
                <a:defRPr/>
              </a:pPr>
              <a:r>
                <a:rPr lang="en-US" altLang="ru-RU" sz="4400" dirty="0">
                  <a:solidFill>
                    <a:srgbClr val="13829B"/>
                  </a:solidFill>
                  <a:latin typeface="Arial Black" panose="020B0A04020102020204" pitchFamily="34" charset="0"/>
                </a:rPr>
                <a:t>01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6C52C3-4ED8-96B8-0570-F6D50808639B}"/>
                </a:ext>
              </a:extLst>
            </p:cNvPr>
            <p:cNvSpPr txBox="1"/>
            <p:nvPr/>
          </p:nvSpPr>
          <p:spPr>
            <a:xfrm>
              <a:off x="1573741" y="2431324"/>
              <a:ext cx="1812008" cy="2449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 text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id="{273B8099-948F-35A4-F610-72FB33EB8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100" y="3460998"/>
              <a:ext cx="1120583" cy="63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defTabSz="913607" eaLnBrk="0" fontAlgn="base" hangingPunct="0">
                <a:lnSpc>
                  <a:spcPct val="80000"/>
                </a:lnSpc>
                <a:spcBef>
                  <a:spcPts val="2100"/>
                </a:spcBef>
                <a:spcAft>
                  <a:spcPct val="0"/>
                </a:spcAft>
                <a:defRPr/>
              </a:pPr>
              <a:r>
                <a:rPr lang="en-US" altLang="ru-RU" sz="44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02</a:t>
              </a: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F3D075D9-B2FB-0ECC-F5B3-5891BF111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3917" y="3460998"/>
              <a:ext cx="1120583" cy="63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defTabSz="913607" eaLnBrk="0" fontAlgn="base" hangingPunct="0">
                <a:lnSpc>
                  <a:spcPct val="80000"/>
                </a:lnSpc>
                <a:spcBef>
                  <a:spcPts val="2100"/>
                </a:spcBef>
                <a:spcAft>
                  <a:spcPct val="0"/>
                </a:spcAft>
                <a:defRPr/>
              </a:pPr>
              <a:r>
                <a:rPr lang="en-US" altLang="ru-RU" sz="4400" dirty="0">
                  <a:solidFill>
                    <a:srgbClr val="13829B"/>
                  </a:solidFill>
                  <a:latin typeface="Arial Black" panose="020B0A04020102020204" pitchFamily="34" charset="0"/>
                </a:rPr>
                <a:t>03</a:t>
              </a:r>
            </a:p>
          </p:txBody>
        </p:sp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8DE582FE-4D7F-EC8D-29B6-68531A069B7A}"/>
                </a:ext>
              </a:extLst>
            </p:cNvPr>
            <p:cNvSpPr txBox="1"/>
            <p:nvPr/>
          </p:nvSpPr>
          <p:spPr>
            <a:xfrm>
              <a:off x="5558099" y="2366912"/>
              <a:ext cx="1812008" cy="2449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 text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3" name="TextBox 48">
              <a:extLst>
                <a:ext uri="{FF2B5EF4-FFF2-40B4-BE49-F238E27FC236}">
                  <a16:creationId xmlns:a16="http://schemas.microsoft.com/office/drawing/2014/main" id="{0E2ED08B-AB33-A941-7D6D-E752568441C0}"/>
                </a:ext>
              </a:extLst>
            </p:cNvPr>
            <p:cNvSpPr txBox="1"/>
            <p:nvPr/>
          </p:nvSpPr>
          <p:spPr>
            <a:xfrm>
              <a:off x="9499157" y="2431324"/>
              <a:ext cx="1812008" cy="2449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 text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8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8F05FC3-5DDF-77E1-B62F-CA5261A2B72D}"/>
              </a:ext>
            </a:extLst>
          </p:cNvPr>
          <p:cNvGrpSpPr/>
          <p:nvPr/>
        </p:nvGrpSpPr>
        <p:grpSpPr>
          <a:xfrm>
            <a:off x="1" y="-447675"/>
            <a:ext cx="4787105" cy="7753350"/>
            <a:chOff x="-133677" y="0"/>
            <a:chExt cx="3610957" cy="6858000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22425119-BBF4-02F2-913A-E6A89BCEF9CE}"/>
                </a:ext>
              </a:extLst>
            </p:cNvPr>
            <p:cNvSpPr/>
            <p:nvPr/>
          </p:nvSpPr>
          <p:spPr>
            <a:xfrm>
              <a:off x="-133677" y="0"/>
              <a:ext cx="3610957" cy="6858000"/>
            </a:xfrm>
            <a:custGeom>
              <a:avLst/>
              <a:gdLst>
                <a:gd name="connsiteX0" fmla="*/ 0 w 3402021"/>
                <a:gd name="connsiteY0" fmla="*/ 0 h 6858000"/>
                <a:gd name="connsiteX1" fmla="*/ 3402021 w 3402021"/>
                <a:gd name="connsiteY1" fmla="*/ 0 h 6858000"/>
                <a:gd name="connsiteX2" fmla="*/ 3393709 w 3402021"/>
                <a:gd name="connsiteY2" fmla="*/ 7925 h 6858000"/>
                <a:gd name="connsiteX3" fmla="*/ 1976653 w 3402021"/>
                <a:gd name="connsiteY3" fmla="*/ 3429000 h 6858000"/>
                <a:gd name="connsiteX4" fmla="*/ 3393709 w 3402021"/>
                <a:gd name="connsiteY4" fmla="*/ 6850075 h 6858000"/>
                <a:gd name="connsiteX5" fmla="*/ 3402021 w 3402021"/>
                <a:gd name="connsiteY5" fmla="*/ 6858000 h 6858000"/>
                <a:gd name="connsiteX6" fmla="*/ 0 w 3402021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2021" h="6858000">
                  <a:moveTo>
                    <a:pt x="0" y="0"/>
                  </a:moveTo>
                  <a:lnTo>
                    <a:pt x="3402021" y="0"/>
                  </a:lnTo>
                  <a:lnTo>
                    <a:pt x="3393709" y="7925"/>
                  </a:lnTo>
                  <a:cubicBezTo>
                    <a:pt x="2518180" y="883454"/>
                    <a:pt x="1976653" y="2092987"/>
                    <a:pt x="1976653" y="3429000"/>
                  </a:cubicBezTo>
                  <a:cubicBezTo>
                    <a:pt x="1976653" y="4765013"/>
                    <a:pt x="2518180" y="5974546"/>
                    <a:pt x="3393709" y="6850075"/>
                  </a:cubicBezTo>
                  <a:lnTo>
                    <a:pt x="340202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CE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A6A870EB-F494-94C4-7363-91D05A08E319}"/>
                </a:ext>
              </a:extLst>
            </p:cNvPr>
            <p:cNvSpPr/>
            <p:nvPr/>
          </p:nvSpPr>
          <p:spPr>
            <a:xfrm>
              <a:off x="-133677" y="0"/>
              <a:ext cx="2937531" cy="6858000"/>
            </a:xfrm>
            <a:custGeom>
              <a:avLst/>
              <a:gdLst>
                <a:gd name="connsiteX0" fmla="*/ 0 w 3402021"/>
                <a:gd name="connsiteY0" fmla="*/ 0 h 6858000"/>
                <a:gd name="connsiteX1" fmla="*/ 3402021 w 3402021"/>
                <a:gd name="connsiteY1" fmla="*/ 0 h 6858000"/>
                <a:gd name="connsiteX2" fmla="*/ 3393709 w 3402021"/>
                <a:gd name="connsiteY2" fmla="*/ 7925 h 6858000"/>
                <a:gd name="connsiteX3" fmla="*/ 1976653 w 3402021"/>
                <a:gd name="connsiteY3" fmla="*/ 3429000 h 6858000"/>
                <a:gd name="connsiteX4" fmla="*/ 3393709 w 3402021"/>
                <a:gd name="connsiteY4" fmla="*/ 6850075 h 6858000"/>
                <a:gd name="connsiteX5" fmla="*/ 3402021 w 3402021"/>
                <a:gd name="connsiteY5" fmla="*/ 6858000 h 6858000"/>
                <a:gd name="connsiteX6" fmla="*/ 0 w 3402021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2021" h="6858000">
                  <a:moveTo>
                    <a:pt x="0" y="0"/>
                  </a:moveTo>
                  <a:lnTo>
                    <a:pt x="3402021" y="0"/>
                  </a:lnTo>
                  <a:lnTo>
                    <a:pt x="3393709" y="7925"/>
                  </a:lnTo>
                  <a:cubicBezTo>
                    <a:pt x="2518180" y="883454"/>
                    <a:pt x="1976653" y="2092987"/>
                    <a:pt x="1976653" y="3429000"/>
                  </a:cubicBezTo>
                  <a:cubicBezTo>
                    <a:pt x="1976653" y="4765013"/>
                    <a:pt x="2518180" y="5974546"/>
                    <a:pt x="3393709" y="6850075"/>
                  </a:cubicBezTo>
                  <a:lnTo>
                    <a:pt x="340202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38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620391F-31DA-CC5A-E0E6-4E3866C9DD92}"/>
              </a:ext>
            </a:extLst>
          </p:cNvPr>
          <p:cNvSpPr txBox="1"/>
          <p:nvPr/>
        </p:nvSpPr>
        <p:spPr>
          <a:xfrm>
            <a:off x="536680" y="118429"/>
            <a:ext cx="861774" cy="33584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defRPr/>
            </a:pPr>
            <a:r>
              <a:rPr lang="en-US" altLang="zh-CN" sz="4400" b="1" dirty="0">
                <a:ln w="0">
                  <a:noFill/>
                </a:ln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CONTENTS</a:t>
            </a:r>
            <a:endParaRPr lang="zh-CN" altLang="en-US" sz="4000" kern="0" noProof="1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42A52AC-9AF9-92EC-57C6-FD53CBA0A39E}"/>
              </a:ext>
            </a:extLst>
          </p:cNvPr>
          <p:cNvGrpSpPr/>
          <p:nvPr/>
        </p:nvGrpSpPr>
        <p:grpSpPr>
          <a:xfrm>
            <a:off x="3622701" y="2331342"/>
            <a:ext cx="3589140" cy="762000"/>
            <a:chOff x="5735054" y="1213271"/>
            <a:chExt cx="3589140" cy="76200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6B8C156-AC0D-715B-86EF-042E2DD09C74}"/>
                </a:ext>
              </a:extLst>
            </p:cNvPr>
            <p:cNvGrpSpPr/>
            <p:nvPr/>
          </p:nvGrpSpPr>
          <p:grpSpPr>
            <a:xfrm>
              <a:off x="5735054" y="1213271"/>
              <a:ext cx="762000" cy="762000"/>
              <a:chOff x="5735053" y="1187116"/>
              <a:chExt cx="802105" cy="802105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6B5CDFA4-EE19-BA45-8234-18AA854CD69D}"/>
                  </a:ext>
                </a:extLst>
              </p:cNvPr>
              <p:cNvSpPr/>
              <p:nvPr/>
            </p:nvSpPr>
            <p:spPr>
              <a:xfrm>
                <a:off x="5735053" y="1187116"/>
                <a:ext cx="802105" cy="802105"/>
              </a:xfrm>
              <a:prstGeom prst="ellipse">
                <a:avLst/>
              </a:prstGeom>
              <a:solidFill>
                <a:srgbClr val="13829B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439D171-D384-3031-3C04-49934FC01807}"/>
                  </a:ext>
                </a:extLst>
              </p:cNvPr>
              <p:cNvSpPr txBox="1"/>
              <p:nvPr/>
            </p:nvSpPr>
            <p:spPr>
              <a:xfrm>
                <a:off x="5772681" y="1312790"/>
                <a:ext cx="726849" cy="55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800" kern="0" dirty="0">
                    <a:solidFill>
                      <a:srgbClr val="FFFFFF"/>
                    </a:solidFill>
                    <a:latin typeface="Arial Black" panose="020B0A04020102020204" pitchFamily="34" charset="0"/>
                    <a:ea typeface="思源黑体 CN Bold" panose="020B0800000000000000" pitchFamily="34" charset="-122"/>
                  </a:rPr>
                  <a:t>01</a:t>
                </a:r>
                <a:endParaRPr lang="zh-CN" altLang="en-US" sz="2800" kern="0" dirty="0">
                  <a:solidFill>
                    <a:srgbClr val="FFFFFF"/>
                  </a:solidFill>
                  <a:latin typeface="Arial Black" panose="020B0A04020102020204" pitchFamily="34" charset="0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53F7491-AE74-D53C-B10A-5DB7091A57AC}"/>
                </a:ext>
              </a:extLst>
            </p:cNvPr>
            <p:cNvSpPr/>
            <p:nvPr/>
          </p:nvSpPr>
          <p:spPr>
            <a:xfrm>
              <a:off x="6723802" y="1217245"/>
              <a:ext cx="260039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Add title text</a:t>
              </a:r>
            </a:p>
            <a:p>
              <a:pPr>
                <a:defRPr/>
              </a:pPr>
              <a:r>
                <a:rPr lang="zh-CN" altLang="en-US" sz="1400" b="1" kern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 </a:t>
              </a:r>
              <a:r>
                <a:rPr lang="en-US" altLang="zh-CN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Please </a:t>
              </a:r>
              <a:r>
                <a:rPr lang="en-US" altLang="zh-CN" sz="1400" kern="0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Arial" panose="020B0604020202020204" pitchFamily="34" charset="0"/>
                </a:rPr>
                <a:t>add your title here.</a:t>
              </a:r>
              <a:endParaRPr lang="zh-CN" altLang="en-US" sz="1400" kern="0" noProof="1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F911E42-9CBC-6A64-A24A-1587B168D249}"/>
              </a:ext>
            </a:extLst>
          </p:cNvPr>
          <p:cNvGrpSpPr/>
          <p:nvPr/>
        </p:nvGrpSpPr>
        <p:grpSpPr>
          <a:xfrm>
            <a:off x="3622701" y="3805001"/>
            <a:ext cx="3590913" cy="762000"/>
            <a:chOff x="5736487" y="1213271"/>
            <a:chExt cx="3590913" cy="762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D35053F-E117-3E50-FAC9-17D75D90C126}"/>
                </a:ext>
              </a:extLst>
            </p:cNvPr>
            <p:cNvGrpSpPr/>
            <p:nvPr/>
          </p:nvGrpSpPr>
          <p:grpSpPr>
            <a:xfrm>
              <a:off x="5736487" y="1213271"/>
              <a:ext cx="762001" cy="762000"/>
              <a:chOff x="5736553" y="1187116"/>
              <a:chExt cx="802105" cy="802105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87746A18-9B12-0BF3-1810-4A23CA4F5C89}"/>
                  </a:ext>
                </a:extLst>
              </p:cNvPr>
              <p:cNvSpPr/>
              <p:nvPr/>
            </p:nvSpPr>
            <p:spPr>
              <a:xfrm>
                <a:off x="5736553" y="1187116"/>
                <a:ext cx="802105" cy="802105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83BE2BE-FA95-7C7F-E414-359BEFF87279}"/>
                  </a:ext>
                </a:extLst>
              </p:cNvPr>
              <p:cNvSpPr txBox="1"/>
              <p:nvPr/>
            </p:nvSpPr>
            <p:spPr>
              <a:xfrm>
                <a:off x="5746253" y="1312790"/>
                <a:ext cx="782696" cy="55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800" kern="0" dirty="0">
                    <a:solidFill>
                      <a:srgbClr val="FFFFFF"/>
                    </a:solidFill>
                    <a:latin typeface="Arial Black" panose="020B0A04020102020204" pitchFamily="34" charset="0"/>
                    <a:ea typeface="思源宋体 CN Heavy" panose="02020900000000000000" pitchFamily="18" charset="-122"/>
                  </a:rPr>
                  <a:t>02</a:t>
                </a:r>
                <a:endParaRPr lang="zh-CN" altLang="en-US" sz="2800" kern="0" dirty="0">
                  <a:solidFill>
                    <a:srgbClr val="FFFFFF"/>
                  </a:solidFill>
                  <a:latin typeface="Arial Black" panose="020B0A04020102020204" pitchFamily="34" charset="0"/>
                  <a:ea typeface="思源宋体 CN Heavy" panose="02020900000000000000" pitchFamily="18" charset="-122"/>
                </a:endParaRP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21353DE-7F61-74FA-C32C-546EE8B54A39}"/>
                </a:ext>
              </a:extLst>
            </p:cNvPr>
            <p:cNvSpPr/>
            <p:nvPr/>
          </p:nvSpPr>
          <p:spPr>
            <a:xfrm>
              <a:off x="6723802" y="1217245"/>
              <a:ext cx="2603598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Add title text</a:t>
              </a:r>
            </a:p>
            <a:p>
              <a:pPr>
                <a:defRPr/>
              </a:pPr>
              <a:r>
                <a:rPr lang="zh-CN" altLang="en-US" sz="1500" b="1" kern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 </a:t>
              </a:r>
              <a:r>
                <a:rPr lang="en-US" altLang="zh-CN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Please </a:t>
              </a:r>
              <a:r>
                <a:rPr lang="en-US" altLang="zh-CN" sz="1400" kern="0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Arial" panose="020B0604020202020204" pitchFamily="34" charset="0"/>
                </a:rPr>
                <a:t>add your title here.</a:t>
              </a:r>
              <a:endParaRPr lang="zh-CN" altLang="en-US" sz="1500" kern="0" noProof="1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CE846E4-B486-6C04-0127-D22C55A38E96}"/>
              </a:ext>
            </a:extLst>
          </p:cNvPr>
          <p:cNvGrpSpPr/>
          <p:nvPr/>
        </p:nvGrpSpPr>
        <p:grpSpPr>
          <a:xfrm>
            <a:off x="7723551" y="2331342"/>
            <a:ext cx="3592346" cy="762000"/>
            <a:chOff x="5735054" y="1213271"/>
            <a:chExt cx="3592346" cy="76200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473956A-4954-69D7-5721-D21572ECF87D}"/>
                </a:ext>
              </a:extLst>
            </p:cNvPr>
            <p:cNvGrpSpPr/>
            <p:nvPr/>
          </p:nvGrpSpPr>
          <p:grpSpPr>
            <a:xfrm>
              <a:off x="5735054" y="1213271"/>
              <a:ext cx="762000" cy="762000"/>
              <a:chOff x="5735053" y="1187116"/>
              <a:chExt cx="802105" cy="802105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D3328460-62E5-BA1E-D573-75C226D4068C}"/>
                  </a:ext>
                </a:extLst>
              </p:cNvPr>
              <p:cNvSpPr/>
              <p:nvPr/>
            </p:nvSpPr>
            <p:spPr>
              <a:xfrm>
                <a:off x="5735053" y="1187116"/>
                <a:ext cx="802105" cy="802105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8E54710-DFB8-F70E-50C7-F232B63121CD}"/>
                  </a:ext>
                </a:extLst>
              </p:cNvPr>
              <p:cNvSpPr txBox="1"/>
              <p:nvPr/>
            </p:nvSpPr>
            <p:spPr>
              <a:xfrm>
                <a:off x="5767136" y="1312790"/>
                <a:ext cx="737939" cy="55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800" kern="0" dirty="0">
                    <a:solidFill>
                      <a:srgbClr val="FFFFFF"/>
                    </a:solidFill>
                    <a:latin typeface="Arial Black" panose="020B0A04020102020204" pitchFamily="34" charset="0"/>
                    <a:ea typeface="思源宋体 CN Heavy" panose="02020900000000000000" pitchFamily="18" charset="-122"/>
                  </a:rPr>
                  <a:t>03</a:t>
                </a:r>
                <a:endParaRPr lang="zh-CN" altLang="en-US" sz="2800" kern="0" dirty="0">
                  <a:solidFill>
                    <a:srgbClr val="FFFFFF"/>
                  </a:solidFill>
                  <a:latin typeface="Arial Black" panose="020B0A04020102020204" pitchFamily="34" charset="0"/>
                  <a:ea typeface="思源宋体 CN Heavy" panose="02020900000000000000" pitchFamily="18" charset="-122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90CB387-C9F1-AEB1-FF0A-B5CDC9CE93F9}"/>
                </a:ext>
              </a:extLst>
            </p:cNvPr>
            <p:cNvSpPr/>
            <p:nvPr/>
          </p:nvSpPr>
          <p:spPr>
            <a:xfrm>
              <a:off x="6723802" y="1217245"/>
              <a:ext cx="2603598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Add title text</a:t>
              </a:r>
            </a:p>
            <a:p>
              <a:pPr>
                <a:defRPr/>
              </a:pPr>
              <a:r>
                <a:rPr lang="zh-CN" altLang="en-US" sz="1500" b="1" kern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 </a:t>
              </a:r>
              <a:r>
                <a:rPr lang="en-US" altLang="zh-CN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Please </a:t>
              </a:r>
              <a:r>
                <a:rPr lang="en-US" altLang="zh-CN" sz="1400" kern="0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Arial" panose="020B0604020202020204" pitchFamily="34" charset="0"/>
                </a:rPr>
                <a:t>add your title here.</a:t>
              </a:r>
              <a:endParaRPr lang="zh-CN" altLang="en-US" sz="1500" kern="0" noProof="1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B67C3FE-35AD-9B44-C78C-7D0487FFFA6B}"/>
              </a:ext>
            </a:extLst>
          </p:cNvPr>
          <p:cNvGrpSpPr/>
          <p:nvPr/>
        </p:nvGrpSpPr>
        <p:grpSpPr>
          <a:xfrm>
            <a:off x="7723551" y="3805001"/>
            <a:ext cx="3592346" cy="762000"/>
            <a:chOff x="5735054" y="1213271"/>
            <a:chExt cx="3592346" cy="76200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F7FE1F0-A63C-C607-0AA4-A70D7C6C9DBD}"/>
                </a:ext>
              </a:extLst>
            </p:cNvPr>
            <p:cNvGrpSpPr/>
            <p:nvPr/>
          </p:nvGrpSpPr>
          <p:grpSpPr>
            <a:xfrm>
              <a:off x="5735054" y="1213271"/>
              <a:ext cx="762000" cy="762000"/>
              <a:chOff x="5735053" y="1187116"/>
              <a:chExt cx="802105" cy="802105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FA31D84B-6768-551F-F9B4-ECA4F2E531AF}"/>
                  </a:ext>
                </a:extLst>
              </p:cNvPr>
              <p:cNvSpPr/>
              <p:nvPr/>
            </p:nvSpPr>
            <p:spPr>
              <a:xfrm>
                <a:off x="5735053" y="1187116"/>
                <a:ext cx="802105" cy="802105"/>
              </a:xfrm>
              <a:prstGeom prst="ellipse">
                <a:avLst/>
              </a:prstGeom>
              <a:solidFill>
                <a:srgbClr val="13829B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0E24D9D-F276-6A48-2AB2-F01E89C8A9B5}"/>
                  </a:ext>
                </a:extLst>
              </p:cNvPr>
              <p:cNvSpPr txBox="1"/>
              <p:nvPr/>
            </p:nvSpPr>
            <p:spPr>
              <a:xfrm>
                <a:off x="5772681" y="1312790"/>
                <a:ext cx="726849" cy="55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800" kern="0" dirty="0">
                    <a:solidFill>
                      <a:srgbClr val="FFFFFF"/>
                    </a:solidFill>
                    <a:latin typeface="Arial Black" panose="020B0A04020102020204" pitchFamily="34" charset="0"/>
                    <a:ea typeface="思源宋体 CN Heavy" panose="02020900000000000000" pitchFamily="18" charset="-122"/>
                  </a:rPr>
                  <a:t>04</a:t>
                </a:r>
                <a:endParaRPr lang="zh-CN" altLang="en-US" sz="2800" kern="0" dirty="0">
                  <a:solidFill>
                    <a:srgbClr val="FFFFFF"/>
                  </a:solidFill>
                  <a:latin typeface="Arial Black" panose="020B0A04020102020204" pitchFamily="34" charset="0"/>
                  <a:ea typeface="思源宋体 CN Heavy" panose="02020900000000000000" pitchFamily="18" charset="-122"/>
                </a:endParaRP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339F5DD-F408-B93B-ADBE-95ABF6B6D321}"/>
                </a:ext>
              </a:extLst>
            </p:cNvPr>
            <p:cNvSpPr/>
            <p:nvPr/>
          </p:nvSpPr>
          <p:spPr>
            <a:xfrm>
              <a:off x="6723802" y="1217245"/>
              <a:ext cx="2603598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Add title text</a:t>
              </a:r>
            </a:p>
            <a:p>
              <a:pPr>
                <a:defRPr/>
              </a:pPr>
              <a:r>
                <a:rPr lang="zh-CN" altLang="en-US" sz="1500" b="1" kern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 </a:t>
              </a:r>
              <a:r>
                <a:rPr lang="en-US" altLang="zh-CN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Please </a:t>
              </a:r>
              <a:r>
                <a:rPr lang="en-US" altLang="zh-CN" sz="1400" kern="0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Arial" panose="020B0604020202020204" pitchFamily="34" charset="0"/>
                </a:rPr>
                <a:t>add your title here.</a:t>
              </a:r>
              <a:endParaRPr lang="zh-CN" altLang="en-US" sz="1500" kern="0" noProof="1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40947" y="0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6407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680198" cy="523221"/>
            <a:chOff x="298798" y="435332"/>
            <a:chExt cx="3680198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310745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8" name="Group 43">
            <a:extLst>
              <a:ext uri="{FF2B5EF4-FFF2-40B4-BE49-F238E27FC236}">
                <a16:creationId xmlns:a16="http://schemas.microsoft.com/office/drawing/2014/main" id="{34264F4C-9FDB-E4FA-83DD-A52D8FFC0716}"/>
              </a:ext>
            </a:extLst>
          </p:cNvPr>
          <p:cNvGrpSpPr/>
          <p:nvPr/>
        </p:nvGrpSpPr>
        <p:grpSpPr>
          <a:xfrm>
            <a:off x="4813246" y="1731579"/>
            <a:ext cx="2823433" cy="1573449"/>
            <a:chOff x="626777" y="1867350"/>
            <a:chExt cx="2823433" cy="1573449"/>
          </a:xfrm>
        </p:grpSpPr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EC3062D2-D122-8A38-8B7F-1E39228E274D}"/>
                </a:ext>
              </a:extLst>
            </p:cNvPr>
            <p:cNvSpPr/>
            <p:nvPr/>
          </p:nvSpPr>
          <p:spPr>
            <a:xfrm>
              <a:off x="626777" y="1867350"/>
              <a:ext cx="599228" cy="599228"/>
            </a:xfrm>
            <a:custGeom>
              <a:avLst/>
              <a:gdLst>
                <a:gd name="connsiteX0" fmla="*/ 274320 w 548640"/>
                <a:gd name="connsiteY0" fmla="*/ 0 h 548640"/>
                <a:gd name="connsiteX1" fmla="*/ 548640 w 548640"/>
                <a:gd name="connsiteY1" fmla="*/ 274320 h 548640"/>
                <a:gd name="connsiteX2" fmla="*/ 274320 w 548640"/>
                <a:gd name="connsiteY2" fmla="*/ 548640 h 548640"/>
                <a:gd name="connsiteX3" fmla="*/ 0 w 548640"/>
                <a:gd name="connsiteY3" fmla="*/ 274320 h 548640"/>
                <a:gd name="connsiteX4" fmla="*/ 274320 w 548640"/>
                <a:gd name="connsiteY4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" h="548640">
                  <a:moveTo>
                    <a:pt x="274320" y="0"/>
                  </a:moveTo>
                  <a:cubicBezTo>
                    <a:pt x="425823" y="0"/>
                    <a:pt x="548640" y="122817"/>
                    <a:pt x="548640" y="274320"/>
                  </a:cubicBezTo>
                  <a:cubicBezTo>
                    <a:pt x="548640" y="425823"/>
                    <a:pt x="425823" y="548640"/>
                    <a:pt x="274320" y="548640"/>
                  </a:cubicBezTo>
                  <a:cubicBezTo>
                    <a:pt x="122817" y="548640"/>
                    <a:pt x="0" y="425823"/>
                    <a:pt x="0" y="274320"/>
                  </a:cubicBezTo>
                  <a:cubicBezTo>
                    <a:pt x="0" y="122817"/>
                    <a:pt x="122817" y="0"/>
                    <a:pt x="274320" y="0"/>
                  </a:cubicBezTo>
                  <a:close/>
                </a:path>
              </a:pathLst>
            </a:custGeom>
            <a:solidFill>
              <a:srgbClr val="13829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10" name="TextBox 45">
              <a:extLst>
                <a:ext uri="{FF2B5EF4-FFF2-40B4-BE49-F238E27FC236}">
                  <a16:creationId xmlns:a16="http://schemas.microsoft.com/office/drawing/2014/main" id="{4018BDEE-ED45-274D-0E94-CA48AD77127D}"/>
                </a:ext>
              </a:extLst>
            </p:cNvPr>
            <p:cNvSpPr txBox="1"/>
            <p:nvPr/>
          </p:nvSpPr>
          <p:spPr>
            <a:xfrm>
              <a:off x="1376741" y="2002052"/>
              <a:ext cx="196305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1" name="Text Placeholder 32">
              <a:extLst>
                <a:ext uri="{FF2B5EF4-FFF2-40B4-BE49-F238E27FC236}">
                  <a16:creationId xmlns:a16="http://schemas.microsoft.com/office/drawing/2014/main" id="{B663B352-69D8-C416-8134-6C89C5AB50D5}"/>
                </a:ext>
              </a:extLst>
            </p:cNvPr>
            <p:cNvSpPr txBox="1">
              <a:spLocks/>
            </p:cNvSpPr>
            <p:nvPr/>
          </p:nvSpPr>
          <p:spPr>
            <a:xfrm>
              <a:off x="626777" y="2648814"/>
              <a:ext cx="2823433" cy="79198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</a:p>
          </p:txBody>
        </p:sp>
        <p:sp>
          <p:nvSpPr>
            <p:cNvPr id="12" name="Shape 2540">
              <a:extLst>
                <a:ext uri="{FF2B5EF4-FFF2-40B4-BE49-F238E27FC236}">
                  <a16:creationId xmlns:a16="http://schemas.microsoft.com/office/drawing/2014/main" id="{6B875C70-3297-3EB1-FD66-FE0F884CD5D2}"/>
                </a:ext>
              </a:extLst>
            </p:cNvPr>
            <p:cNvSpPr/>
            <p:nvPr/>
          </p:nvSpPr>
          <p:spPr>
            <a:xfrm>
              <a:off x="789460" y="202753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id="{AD266731-FD82-77E9-0D05-58B4D9CEF2DB}"/>
              </a:ext>
            </a:extLst>
          </p:cNvPr>
          <p:cNvGrpSpPr/>
          <p:nvPr/>
        </p:nvGrpSpPr>
        <p:grpSpPr>
          <a:xfrm>
            <a:off x="8499273" y="1731579"/>
            <a:ext cx="2833383" cy="1585003"/>
            <a:chOff x="3847831" y="1829745"/>
            <a:chExt cx="2833382" cy="1585003"/>
          </a:xfrm>
        </p:grpSpPr>
        <p:sp>
          <p:nvSpPr>
            <p:cNvPr id="14" name="Freeform 49">
              <a:extLst>
                <a:ext uri="{FF2B5EF4-FFF2-40B4-BE49-F238E27FC236}">
                  <a16:creationId xmlns:a16="http://schemas.microsoft.com/office/drawing/2014/main" id="{6BF427D9-A8CC-A4B3-154E-39606934D1DB}"/>
                </a:ext>
              </a:extLst>
            </p:cNvPr>
            <p:cNvSpPr/>
            <p:nvPr/>
          </p:nvSpPr>
          <p:spPr>
            <a:xfrm>
              <a:off x="3847831" y="1829745"/>
              <a:ext cx="599228" cy="599228"/>
            </a:xfrm>
            <a:custGeom>
              <a:avLst/>
              <a:gdLst>
                <a:gd name="connsiteX0" fmla="*/ 274320 w 548640"/>
                <a:gd name="connsiteY0" fmla="*/ 0 h 548640"/>
                <a:gd name="connsiteX1" fmla="*/ 548640 w 548640"/>
                <a:gd name="connsiteY1" fmla="*/ 274320 h 548640"/>
                <a:gd name="connsiteX2" fmla="*/ 274320 w 548640"/>
                <a:gd name="connsiteY2" fmla="*/ 548640 h 548640"/>
                <a:gd name="connsiteX3" fmla="*/ 0 w 548640"/>
                <a:gd name="connsiteY3" fmla="*/ 274320 h 548640"/>
                <a:gd name="connsiteX4" fmla="*/ 274320 w 548640"/>
                <a:gd name="connsiteY4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" h="548640">
                  <a:moveTo>
                    <a:pt x="274320" y="0"/>
                  </a:moveTo>
                  <a:cubicBezTo>
                    <a:pt x="425823" y="0"/>
                    <a:pt x="548640" y="122817"/>
                    <a:pt x="548640" y="274320"/>
                  </a:cubicBezTo>
                  <a:cubicBezTo>
                    <a:pt x="548640" y="425823"/>
                    <a:pt x="425823" y="548640"/>
                    <a:pt x="274320" y="548640"/>
                  </a:cubicBezTo>
                  <a:cubicBezTo>
                    <a:pt x="122817" y="548640"/>
                    <a:pt x="0" y="425823"/>
                    <a:pt x="0" y="274320"/>
                  </a:cubicBezTo>
                  <a:cubicBezTo>
                    <a:pt x="0" y="122817"/>
                    <a:pt x="122817" y="0"/>
                    <a:pt x="274320" y="0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15" name="TextBox 50">
              <a:extLst>
                <a:ext uri="{FF2B5EF4-FFF2-40B4-BE49-F238E27FC236}">
                  <a16:creationId xmlns:a16="http://schemas.microsoft.com/office/drawing/2014/main" id="{D6A6AF21-66C4-ECE3-D9D5-960E405AEF0A}"/>
                </a:ext>
              </a:extLst>
            </p:cNvPr>
            <p:cNvSpPr txBox="1"/>
            <p:nvPr/>
          </p:nvSpPr>
          <p:spPr>
            <a:xfrm>
              <a:off x="4597793" y="1976001"/>
              <a:ext cx="200431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6" name="Text Placeholder 32">
              <a:extLst>
                <a:ext uri="{FF2B5EF4-FFF2-40B4-BE49-F238E27FC236}">
                  <a16:creationId xmlns:a16="http://schemas.microsoft.com/office/drawing/2014/main" id="{71F4FF3B-5B32-35B3-1EDF-EC1B00B7FCC2}"/>
                </a:ext>
              </a:extLst>
            </p:cNvPr>
            <p:cNvSpPr txBox="1">
              <a:spLocks/>
            </p:cNvSpPr>
            <p:nvPr/>
          </p:nvSpPr>
          <p:spPr>
            <a:xfrm>
              <a:off x="3847831" y="2622763"/>
              <a:ext cx="2833382" cy="79198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</a:p>
          </p:txBody>
        </p:sp>
        <p:sp>
          <p:nvSpPr>
            <p:cNvPr id="17" name="Shape 2540">
              <a:extLst>
                <a:ext uri="{FF2B5EF4-FFF2-40B4-BE49-F238E27FC236}">
                  <a16:creationId xmlns:a16="http://schemas.microsoft.com/office/drawing/2014/main" id="{A9A80241-AFCF-3654-1260-3607B557C9A8}"/>
                </a:ext>
              </a:extLst>
            </p:cNvPr>
            <p:cNvSpPr/>
            <p:nvPr/>
          </p:nvSpPr>
          <p:spPr>
            <a:xfrm>
              <a:off x="4010512" y="198969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18" name="Group 53">
            <a:extLst>
              <a:ext uri="{FF2B5EF4-FFF2-40B4-BE49-F238E27FC236}">
                <a16:creationId xmlns:a16="http://schemas.microsoft.com/office/drawing/2014/main" id="{2150DB26-DD14-9FDF-658B-86F20953E40E}"/>
              </a:ext>
            </a:extLst>
          </p:cNvPr>
          <p:cNvGrpSpPr/>
          <p:nvPr/>
        </p:nvGrpSpPr>
        <p:grpSpPr>
          <a:xfrm>
            <a:off x="4823526" y="3852771"/>
            <a:ext cx="2823433" cy="1590664"/>
            <a:chOff x="626777" y="3950939"/>
            <a:chExt cx="2823433" cy="1590664"/>
          </a:xfrm>
        </p:grpSpPr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id="{5104B526-5A03-1654-755D-710446F0C366}"/>
                </a:ext>
              </a:extLst>
            </p:cNvPr>
            <p:cNvSpPr/>
            <p:nvPr/>
          </p:nvSpPr>
          <p:spPr>
            <a:xfrm>
              <a:off x="626777" y="3950939"/>
              <a:ext cx="599228" cy="599228"/>
            </a:xfrm>
            <a:custGeom>
              <a:avLst/>
              <a:gdLst>
                <a:gd name="connsiteX0" fmla="*/ 274320 w 548640"/>
                <a:gd name="connsiteY0" fmla="*/ 0 h 548640"/>
                <a:gd name="connsiteX1" fmla="*/ 548640 w 548640"/>
                <a:gd name="connsiteY1" fmla="*/ 274320 h 548640"/>
                <a:gd name="connsiteX2" fmla="*/ 274320 w 548640"/>
                <a:gd name="connsiteY2" fmla="*/ 548640 h 548640"/>
                <a:gd name="connsiteX3" fmla="*/ 0 w 548640"/>
                <a:gd name="connsiteY3" fmla="*/ 274320 h 548640"/>
                <a:gd name="connsiteX4" fmla="*/ 274320 w 548640"/>
                <a:gd name="connsiteY4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" h="548640">
                  <a:moveTo>
                    <a:pt x="274320" y="0"/>
                  </a:moveTo>
                  <a:cubicBezTo>
                    <a:pt x="425823" y="0"/>
                    <a:pt x="548640" y="122817"/>
                    <a:pt x="548640" y="274320"/>
                  </a:cubicBezTo>
                  <a:cubicBezTo>
                    <a:pt x="548640" y="425823"/>
                    <a:pt x="425823" y="548640"/>
                    <a:pt x="274320" y="548640"/>
                  </a:cubicBezTo>
                  <a:cubicBezTo>
                    <a:pt x="122817" y="548640"/>
                    <a:pt x="0" y="425823"/>
                    <a:pt x="0" y="274320"/>
                  </a:cubicBezTo>
                  <a:cubicBezTo>
                    <a:pt x="0" y="122817"/>
                    <a:pt x="122817" y="0"/>
                    <a:pt x="274320" y="0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20" name="TextBox 55">
              <a:extLst>
                <a:ext uri="{FF2B5EF4-FFF2-40B4-BE49-F238E27FC236}">
                  <a16:creationId xmlns:a16="http://schemas.microsoft.com/office/drawing/2014/main" id="{7908E65D-67FA-57FE-E916-34DBDEC927F0}"/>
                </a:ext>
              </a:extLst>
            </p:cNvPr>
            <p:cNvSpPr txBox="1"/>
            <p:nvPr/>
          </p:nvSpPr>
          <p:spPr>
            <a:xfrm>
              <a:off x="1376743" y="4102856"/>
              <a:ext cx="192069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1" name="Text Placeholder 32">
              <a:extLst>
                <a:ext uri="{FF2B5EF4-FFF2-40B4-BE49-F238E27FC236}">
                  <a16:creationId xmlns:a16="http://schemas.microsoft.com/office/drawing/2014/main" id="{B0BCC1E2-453E-B81F-1798-8D08712118DA}"/>
                </a:ext>
              </a:extLst>
            </p:cNvPr>
            <p:cNvSpPr txBox="1">
              <a:spLocks/>
            </p:cNvSpPr>
            <p:nvPr/>
          </p:nvSpPr>
          <p:spPr>
            <a:xfrm>
              <a:off x="626779" y="4749618"/>
              <a:ext cx="2823431" cy="79198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</a:p>
          </p:txBody>
        </p:sp>
        <p:sp>
          <p:nvSpPr>
            <p:cNvPr id="22" name="Shape 2540">
              <a:extLst>
                <a:ext uri="{FF2B5EF4-FFF2-40B4-BE49-F238E27FC236}">
                  <a16:creationId xmlns:a16="http://schemas.microsoft.com/office/drawing/2014/main" id="{29782544-5203-D17F-B222-18BAC1A117BD}"/>
                </a:ext>
              </a:extLst>
            </p:cNvPr>
            <p:cNvSpPr/>
            <p:nvPr/>
          </p:nvSpPr>
          <p:spPr>
            <a:xfrm>
              <a:off x="784485" y="411655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23" name="Group 58">
            <a:extLst>
              <a:ext uri="{FF2B5EF4-FFF2-40B4-BE49-F238E27FC236}">
                <a16:creationId xmlns:a16="http://schemas.microsoft.com/office/drawing/2014/main" id="{B69FF6BC-6757-659C-6631-FCF02003D701}"/>
              </a:ext>
            </a:extLst>
          </p:cNvPr>
          <p:cNvGrpSpPr/>
          <p:nvPr/>
        </p:nvGrpSpPr>
        <p:grpSpPr>
          <a:xfrm>
            <a:off x="8499274" y="3847644"/>
            <a:ext cx="2833383" cy="1595793"/>
            <a:chOff x="3847831" y="3945810"/>
            <a:chExt cx="2833383" cy="1595793"/>
          </a:xfrm>
        </p:grpSpPr>
        <p:sp>
          <p:nvSpPr>
            <p:cNvPr id="24" name="Freeform 59">
              <a:extLst>
                <a:ext uri="{FF2B5EF4-FFF2-40B4-BE49-F238E27FC236}">
                  <a16:creationId xmlns:a16="http://schemas.microsoft.com/office/drawing/2014/main" id="{FDC425A2-1F36-21F7-19C8-764FC1A3BC2F}"/>
                </a:ext>
              </a:extLst>
            </p:cNvPr>
            <p:cNvSpPr/>
            <p:nvPr/>
          </p:nvSpPr>
          <p:spPr>
            <a:xfrm>
              <a:off x="3847831" y="3945810"/>
              <a:ext cx="599228" cy="599228"/>
            </a:xfrm>
            <a:custGeom>
              <a:avLst/>
              <a:gdLst>
                <a:gd name="connsiteX0" fmla="*/ 274320 w 548640"/>
                <a:gd name="connsiteY0" fmla="*/ 0 h 548640"/>
                <a:gd name="connsiteX1" fmla="*/ 548640 w 548640"/>
                <a:gd name="connsiteY1" fmla="*/ 274320 h 548640"/>
                <a:gd name="connsiteX2" fmla="*/ 274320 w 548640"/>
                <a:gd name="connsiteY2" fmla="*/ 548640 h 548640"/>
                <a:gd name="connsiteX3" fmla="*/ 0 w 548640"/>
                <a:gd name="connsiteY3" fmla="*/ 274320 h 548640"/>
                <a:gd name="connsiteX4" fmla="*/ 274320 w 548640"/>
                <a:gd name="connsiteY4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" h="548640">
                  <a:moveTo>
                    <a:pt x="274320" y="0"/>
                  </a:moveTo>
                  <a:cubicBezTo>
                    <a:pt x="425823" y="0"/>
                    <a:pt x="548640" y="122817"/>
                    <a:pt x="548640" y="274320"/>
                  </a:cubicBezTo>
                  <a:cubicBezTo>
                    <a:pt x="548640" y="425823"/>
                    <a:pt x="425823" y="548640"/>
                    <a:pt x="274320" y="548640"/>
                  </a:cubicBezTo>
                  <a:cubicBezTo>
                    <a:pt x="122817" y="548640"/>
                    <a:pt x="0" y="425823"/>
                    <a:pt x="0" y="274320"/>
                  </a:cubicBezTo>
                  <a:cubicBezTo>
                    <a:pt x="0" y="122817"/>
                    <a:pt x="122817" y="0"/>
                    <a:pt x="274320" y="0"/>
                  </a:cubicBezTo>
                  <a:close/>
                </a:path>
              </a:pathLst>
            </a:custGeom>
            <a:solidFill>
              <a:srgbClr val="13829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25" name="TextBox 60">
              <a:extLst>
                <a:ext uri="{FF2B5EF4-FFF2-40B4-BE49-F238E27FC236}">
                  <a16:creationId xmlns:a16="http://schemas.microsoft.com/office/drawing/2014/main" id="{A92229BC-B07D-7A37-FC9E-2B94B018BBEF}"/>
                </a:ext>
              </a:extLst>
            </p:cNvPr>
            <p:cNvSpPr txBox="1"/>
            <p:nvPr/>
          </p:nvSpPr>
          <p:spPr>
            <a:xfrm>
              <a:off x="4597794" y="4102855"/>
              <a:ext cx="197222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6" name="Text Placeholder 32">
              <a:extLst>
                <a:ext uri="{FF2B5EF4-FFF2-40B4-BE49-F238E27FC236}">
                  <a16:creationId xmlns:a16="http://schemas.microsoft.com/office/drawing/2014/main" id="{028653CC-76B1-AD89-75A5-B23C36AE1C02}"/>
                </a:ext>
              </a:extLst>
            </p:cNvPr>
            <p:cNvSpPr txBox="1">
              <a:spLocks/>
            </p:cNvSpPr>
            <p:nvPr/>
          </p:nvSpPr>
          <p:spPr>
            <a:xfrm>
              <a:off x="3847832" y="4749618"/>
              <a:ext cx="2833382" cy="79198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</a:p>
          </p:txBody>
        </p:sp>
        <p:sp>
          <p:nvSpPr>
            <p:cNvPr id="27" name="Shape 2540">
              <a:extLst>
                <a:ext uri="{FF2B5EF4-FFF2-40B4-BE49-F238E27FC236}">
                  <a16:creationId xmlns:a16="http://schemas.microsoft.com/office/drawing/2014/main" id="{F7D2C9B9-0084-0951-D43E-D6C62910C315}"/>
                </a:ext>
              </a:extLst>
            </p:cNvPr>
            <p:cNvSpPr/>
            <p:nvPr/>
          </p:nvSpPr>
          <p:spPr>
            <a:xfrm>
              <a:off x="4007637" y="410576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Source Sans Pro Light" charset="0"/>
                <a:sym typeface="Gill Sans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15D8D092-A8B0-C5AC-865C-4E45FF654E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482" y="1645852"/>
            <a:ext cx="2823431" cy="376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820BB0B0-ED6E-1B73-A419-952C1F692A41}"/>
              </a:ext>
            </a:extLst>
          </p:cNvPr>
          <p:cNvSpPr/>
          <p:nvPr/>
        </p:nvSpPr>
        <p:spPr>
          <a:xfrm>
            <a:off x="742204" y="-1924796"/>
            <a:ext cx="10707592" cy="10707592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CC11FBF-6AD9-3B2E-BBA0-D8AADEA9E577}"/>
              </a:ext>
            </a:extLst>
          </p:cNvPr>
          <p:cNvSpPr/>
          <p:nvPr/>
        </p:nvSpPr>
        <p:spPr>
          <a:xfrm>
            <a:off x="1710859" y="-956142"/>
            <a:ext cx="8770285" cy="8770285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66E6190-0491-8D9E-76B4-F394FFCBC334}"/>
              </a:ext>
            </a:extLst>
          </p:cNvPr>
          <p:cNvGrpSpPr/>
          <p:nvPr/>
        </p:nvGrpSpPr>
        <p:grpSpPr>
          <a:xfrm>
            <a:off x="5214314" y="1340818"/>
            <a:ext cx="1794028" cy="1794028"/>
            <a:chOff x="7642841" y="1061648"/>
            <a:chExt cx="1794028" cy="179402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1A07551-BB21-9ACE-E97F-C801D318D3A4}"/>
                </a:ext>
              </a:extLst>
            </p:cNvPr>
            <p:cNvSpPr/>
            <p:nvPr/>
          </p:nvSpPr>
          <p:spPr>
            <a:xfrm>
              <a:off x="7642841" y="1061648"/>
              <a:ext cx="1794028" cy="179402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C4FA639F-CE3E-13E1-33B2-1E25323CF23F}"/>
                </a:ext>
              </a:extLst>
            </p:cNvPr>
            <p:cNvSpPr txBox="1"/>
            <p:nvPr/>
          </p:nvSpPr>
          <p:spPr>
            <a:xfrm>
              <a:off x="7738725" y="1358498"/>
              <a:ext cx="16022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04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15" name="TextBox 11">
            <a:extLst>
              <a:ext uri="{FF2B5EF4-FFF2-40B4-BE49-F238E27FC236}">
                <a16:creationId xmlns:a16="http://schemas.microsoft.com/office/drawing/2014/main" id="{F2EB3428-09E6-1670-31E9-42D773A4E577}"/>
              </a:ext>
            </a:extLst>
          </p:cNvPr>
          <p:cNvSpPr txBox="1"/>
          <p:nvPr/>
        </p:nvSpPr>
        <p:spPr>
          <a:xfrm>
            <a:off x="3965293" y="3332888"/>
            <a:ext cx="4292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defTabSz="1219170">
              <a:defRPr/>
            </a:pPr>
            <a:r>
              <a:rPr lang="en-US" altLang="zh-CN" sz="4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Add title text</a:t>
            </a:r>
            <a:endParaRPr lang="zh-CN" altLang="en-US" sz="4800" b="1" dirty="0">
              <a:solidFill>
                <a:prstClr val="black">
                  <a:lumMod val="65000"/>
                  <a:lumOff val="35000"/>
                </a:prst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44980775-C5A3-EAE4-24E3-1C2C4697E98D}"/>
              </a:ext>
            </a:extLst>
          </p:cNvPr>
          <p:cNvSpPr txBox="1"/>
          <p:nvPr/>
        </p:nvSpPr>
        <p:spPr>
          <a:xfrm>
            <a:off x="2913326" y="4228574"/>
            <a:ext cx="639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25990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685674" cy="523221"/>
            <a:chOff x="298798" y="435332"/>
            <a:chExt cx="3685674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31129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8" name="Freeform 6">
            <a:extLst>
              <a:ext uri="{FF2B5EF4-FFF2-40B4-BE49-F238E27FC236}">
                <a16:creationId xmlns:a16="http://schemas.microsoft.com/office/drawing/2014/main" id="{4011774E-1AA1-AA40-533C-B0989512CDE9}"/>
              </a:ext>
            </a:extLst>
          </p:cNvPr>
          <p:cNvSpPr/>
          <p:nvPr/>
        </p:nvSpPr>
        <p:spPr bwMode="auto">
          <a:xfrm>
            <a:off x="1424540" y="3272894"/>
            <a:ext cx="1248083" cy="841552"/>
          </a:xfrm>
          <a:custGeom>
            <a:avLst/>
            <a:gdLst>
              <a:gd name="T0" fmla="*/ 445 w 657"/>
              <a:gd name="T1" fmla="*/ 443 h 443"/>
              <a:gd name="T2" fmla="*/ 0 w 657"/>
              <a:gd name="T3" fmla="*/ 443 h 443"/>
              <a:gd name="T4" fmla="*/ 211 w 657"/>
              <a:gd name="T5" fmla="*/ 220 h 443"/>
              <a:gd name="T6" fmla="*/ 0 w 657"/>
              <a:gd name="T7" fmla="*/ 0 h 443"/>
              <a:gd name="T8" fmla="*/ 445 w 657"/>
              <a:gd name="T9" fmla="*/ 0 h 443"/>
              <a:gd name="T10" fmla="*/ 657 w 657"/>
              <a:gd name="T11" fmla="*/ 220 h 443"/>
              <a:gd name="T12" fmla="*/ 445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5" y="443"/>
                </a:moveTo>
                <a:lnTo>
                  <a:pt x="0" y="443"/>
                </a:lnTo>
                <a:lnTo>
                  <a:pt x="211" y="220"/>
                </a:lnTo>
                <a:lnTo>
                  <a:pt x="0" y="0"/>
                </a:lnTo>
                <a:lnTo>
                  <a:pt x="445" y="0"/>
                </a:lnTo>
                <a:lnTo>
                  <a:pt x="657" y="220"/>
                </a:lnTo>
                <a:lnTo>
                  <a:pt x="445" y="443"/>
                </a:lnTo>
                <a:close/>
              </a:path>
            </a:pathLst>
          </a:custGeom>
          <a:solidFill>
            <a:srgbClr val="13829B"/>
          </a:solidFill>
          <a:ln>
            <a:noFill/>
          </a:ln>
          <a:effectLst/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48EC6C7-2F8A-F7C8-21FE-8386710F8C37}"/>
              </a:ext>
            </a:extLst>
          </p:cNvPr>
          <p:cNvSpPr/>
          <p:nvPr/>
        </p:nvSpPr>
        <p:spPr bwMode="auto">
          <a:xfrm>
            <a:off x="2011541" y="3272894"/>
            <a:ext cx="795961" cy="1255680"/>
          </a:xfrm>
          <a:custGeom>
            <a:avLst/>
            <a:gdLst>
              <a:gd name="T0" fmla="*/ 205 w 419"/>
              <a:gd name="T1" fmla="*/ 0 h 661"/>
              <a:gd name="T2" fmla="*/ 419 w 419"/>
              <a:gd name="T3" fmla="*/ 220 h 661"/>
              <a:gd name="T4" fmla="*/ 0 w 419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0"/>
                </a:moveTo>
                <a:lnTo>
                  <a:pt x="419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8ACC3D78-93DD-D232-D4DA-48B2E3FB294C}"/>
              </a:ext>
            </a:extLst>
          </p:cNvPr>
          <p:cNvSpPr/>
          <p:nvPr/>
        </p:nvSpPr>
        <p:spPr bwMode="auto">
          <a:xfrm>
            <a:off x="3447688" y="3272894"/>
            <a:ext cx="1248083" cy="841552"/>
          </a:xfrm>
          <a:custGeom>
            <a:avLst/>
            <a:gdLst>
              <a:gd name="T0" fmla="*/ 445 w 657"/>
              <a:gd name="T1" fmla="*/ 0 h 443"/>
              <a:gd name="T2" fmla="*/ 0 w 657"/>
              <a:gd name="T3" fmla="*/ 0 h 443"/>
              <a:gd name="T4" fmla="*/ 212 w 657"/>
              <a:gd name="T5" fmla="*/ 220 h 443"/>
              <a:gd name="T6" fmla="*/ 0 w 657"/>
              <a:gd name="T7" fmla="*/ 443 h 443"/>
              <a:gd name="T8" fmla="*/ 445 w 657"/>
              <a:gd name="T9" fmla="*/ 443 h 443"/>
              <a:gd name="T10" fmla="*/ 657 w 657"/>
              <a:gd name="T11" fmla="*/ 220 h 443"/>
              <a:gd name="T12" fmla="*/ 445 w 657"/>
              <a:gd name="T13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5" y="0"/>
                </a:moveTo>
                <a:lnTo>
                  <a:pt x="0" y="0"/>
                </a:lnTo>
                <a:lnTo>
                  <a:pt x="212" y="220"/>
                </a:lnTo>
                <a:lnTo>
                  <a:pt x="0" y="443"/>
                </a:lnTo>
                <a:lnTo>
                  <a:pt x="445" y="443"/>
                </a:lnTo>
                <a:lnTo>
                  <a:pt x="657" y="220"/>
                </a:lnTo>
                <a:lnTo>
                  <a:pt x="44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660F88A0-51EA-588C-E765-2C1FBAFE0852}"/>
              </a:ext>
            </a:extLst>
          </p:cNvPr>
          <p:cNvSpPr/>
          <p:nvPr/>
        </p:nvSpPr>
        <p:spPr bwMode="auto">
          <a:xfrm>
            <a:off x="4034685" y="2858766"/>
            <a:ext cx="795961" cy="1255680"/>
          </a:xfrm>
          <a:custGeom>
            <a:avLst/>
            <a:gdLst>
              <a:gd name="T0" fmla="*/ 205 w 419"/>
              <a:gd name="T1" fmla="*/ 661 h 661"/>
              <a:gd name="T2" fmla="*/ 419 w 419"/>
              <a:gd name="T3" fmla="*/ 438 h 661"/>
              <a:gd name="T4" fmla="*/ 0 w 419"/>
              <a:gd name="T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FA12604-819C-4B14-296C-270864FDC0A3}"/>
              </a:ext>
            </a:extLst>
          </p:cNvPr>
          <p:cNvSpPr/>
          <p:nvPr/>
        </p:nvSpPr>
        <p:spPr bwMode="auto">
          <a:xfrm>
            <a:off x="5478432" y="3272894"/>
            <a:ext cx="1248083" cy="841552"/>
          </a:xfrm>
          <a:custGeom>
            <a:avLst/>
            <a:gdLst>
              <a:gd name="T0" fmla="*/ 446 w 657"/>
              <a:gd name="T1" fmla="*/ 443 h 443"/>
              <a:gd name="T2" fmla="*/ 0 w 657"/>
              <a:gd name="T3" fmla="*/ 443 h 443"/>
              <a:gd name="T4" fmla="*/ 212 w 657"/>
              <a:gd name="T5" fmla="*/ 220 h 443"/>
              <a:gd name="T6" fmla="*/ 0 w 657"/>
              <a:gd name="T7" fmla="*/ 0 h 443"/>
              <a:gd name="T8" fmla="*/ 446 w 657"/>
              <a:gd name="T9" fmla="*/ 0 h 443"/>
              <a:gd name="T10" fmla="*/ 657 w 657"/>
              <a:gd name="T11" fmla="*/ 220 h 443"/>
              <a:gd name="T12" fmla="*/ 446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solidFill>
            <a:srgbClr val="13829B"/>
          </a:solidFill>
          <a:ln>
            <a:noFill/>
          </a:ln>
          <a:effectLst/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DBB0C04E-7AF8-AF51-7C88-8238F7F8239A}"/>
              </a:ext>
            </a:extLst>
          </p:cNvPr>
          <p:cNvSpPr/>
          <p:nvPr/>
        </p:nvSpPr>
        <p:spPr bwMode="auto">
          <a:xfrm>
            <a:off x="6065431" y="3272894"/>
            <a:ext cx="797861" cy="1255680"/>
          </a:xfrm>
          <a:custGeom>
            <a:avLst/>
            <a:gdLst>
              <a:gd name="T0" fmla="*/ 206 w 420"/>
              <a:gd name="T1" fmla="*/ 0 h 661"/>
              <a:gd name="T2" fmla="*/ 420 w 420"/>
              <a:gd name="T3" fmla="*/ 220 h 661"/>
              <a:gd name="T4" fmla="*/ 0 w 420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661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A873342D-FD1D-41D0-72EF-363387E8777F}"/>
              </a:ext>
            </a:extLst>
          </p:cNvPr>
          <p:cNvSpPr/>
          <p:nvPr/>
        </p:nvSpPr>
        <p:spPr bwMode="auto">
          <a:xfrm>
            <a:off x="9541824" y="3272894"/>
            <a:ext cx="1248083" cy="841552"/>
          </a:xfrm>
          <a:custGeom>
            <a:avLst/>
            <a:gdLst>
              <a:gd name="T0" fmla="*/ 446 w 657"/>
              <a:gd name="T1" fmla="*/ 443 h 443"/>
              <a:gd name="T2" fmla="*/ 0 w 657"/>
              <a:gd name="T3" fmla="*/ 443 h 443"/>
              <a:gd name="T4" fmla="*/ 212 w 657"/>
              <a:gd name="T5" fmla="*/ 220 h 443"/>
              <a:gd name="T6" fmla="*/ 0 w 657"/>
              <a:gd name="T7" fmla="*/ 0 h 443"/>
              <a:gd name="T8" fmla="*/ 446 w 657"/>
              <a:gd name="T9" fmla="*/ 0 h 443"/>
              <a:gd name="T10" fmla="*/ 657 w 657"/>
              <a:gd name="T11" fmla="*/ 220 h 443"/>
              <a:gd name="T12" fmla="*/ 446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solidFill>
            <a:srgbClr val="13829B"/>
          </a:solidFill>
          <a:ln>
            <a:noFill/>
          </a:ln>
          <a:effectLst/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zh-CN" altLang="en-US" sz="1335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63CC66EB-E8E9-9754-91E7-CFA932016B92}"/>
              </a:ext>
            </a:extLst>
          </p:cNvPr>
          <p:cNvSpPr/>
          <p:nvPr/>
        </p:nvSpPr>
        <p:spPr bwMode="auto">
          <a:xfrm>
            <a:off x="10128820" y="3272894"/>
            <a:ext cx="797861" cy="1255680"/>
          </a:xfrm>
          <a:custGeom>
            <a:avLst/>
            <a:gdLst>
              <a:gd name="T0" fmla="*/ 206 w 420"/>
              <a:gd name="T1" fmla="*/ 0 h 661"/>
              <a:gd name="T2" fmla="*/ 420 w 420"/>
              <a:gd name="T3" fmla="*/ 220 h 661"/>
              <a:gd name="T4" fmla="*/ 0 w 420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661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922EBD96-6224-10E2-BD90-6C3DAEA7C0E7}"/>
              </a:ext>
            </a:extLst>
          </p:cNvPr>
          <p:cNvSpPr/>
          <p:nvPr/>
        </p:nvSpPr>
        <p:spPr bwMode="auto">
          <a:xfrm>
            <a:off x="7503481" y="3272894"/>
            <a:ext cx="1246183" cy="841552"/>
          </a:xfrm>
          <a:custGeom>
            <a:avLst/>
            <a:gdLst>
              <a:gd name="T0" fmla="*/ 445 w 656"/>
              <a:gd name="T1" fmla="*/ 0 h 443"/>
              <a:gd name="T2" fmla="*/ 0 w 656"/>
              <a:gd name="T3" fmla="*/ 0 h 443"/>
              <a:gd name="T4" fmla="*/ 211 w 656"/>
              <a:gd name="T5" fmla="*/ 220 h 443"/>
              <a:gd name="T6" fmla="*/ 0 w 656"/>
              <a:gd name="T7" fmla="*/ 443 h 443"/>
              <a:gd name="T8" fmla="*/ 445 w 656"/>
              <a:gd name="T9" fmla="*/ 443 h 443"/>
              <a:gd name="T10" fmla="*/ 656 w 656"/>
              <a:gd name="T11" fmla="*/ 220 h 443"/>
              <a:gd name="T12" fmla="*/ 445 w 656"/>
              <a:gd name="T13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6" h="443">
                <a:moveTo>
                  <a:pt x="445" y="0"/>
                </a:moveTo>
                <a:lnTo>
                  <a:pt x="0" y="0"/>
                </a:lnTo>
                <a:lnTo>
                  <a:pt x="211" y="220"/>
                </a:lnTo>
                <a:lnTo>
                  <a:pt x="0" y="443"/>
                </a:lnTo>
                <a:lnTo>
                  <a:pt x="445" y="443"/>
                </a:lnTo>
                <a:lnTo>
                  <a:pt x="656" y="220"/>
                </a:lnTo>
                <a:lnTo>
                  <a:pt x="44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59458382-A1DB-6A16-721E-07AEB0B25254}"/>
              </a:ext>
            </a:extLst>
          </p:cNvPr>
          <p:cNvSpPr/>
          <p:nvPr/>
        </p:nvSpPr>
        <p:spPr bwMode="auto">
          <a:xfrm>
            <a:off x="8090480" y="2858766"/>
            <a:ext cx="795961" cy="1255680"/>
          </a:xfrm>
          <a:custGeom>
            <a:avLst/>
            <a:gdLst>
              <a:gd name="T0" fmla="*/ 205 w 419"/>
              <a:gd name="T1" fmla="*/ 661 h 661"/>
              <a:gd name="T2" fmla="*/ 419 w 419"/>
              <a:gd name="T3" fmla="*/ 438 h 661"/>
              <a:gd name="T4" fmla="*/ 0 w 419"/>
              <a:gd name="T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A02323B5-5D2C-A579-5080-204417C5D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497" y="3591081"/>
            <a:ext cx="5210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Century Gothic" panose="020B0502020202020204" pitchFamily="34" charset="0"/>
              </a:rPr>
              <a:t>20XX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E172E37D-3F80-A50B-E052-0D08AAFD5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051" y="3591081"/>
            <a:ext cx="5210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Century Gothic" panose="020B0502020202020204" pitchFamily="34" charset="0"/>
              </a:rPr>
              <a:t>20XX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25639FA5-2427-3915-3326-90F48FE72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052" y="3591081"/>
            <a:ext cx="5210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Century Gothic" panose="020B0502020202020204" pitchFamily="34" charset="0"/>
              </a:rPr>
              <a:t>20XX</a:t>
            </a: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71B1E997-AEE9-72D6-D2CB-4F6D7CE64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391" y="3591081"/>
            <a:ext cx="5210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Century Gothic" panose="020B0502020202020204" pitchFamily="34" charset="0"/>
              </a:rPr>
              <a:t>20XX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AAB40679-8238-B7AF-CC4E-2B2B12B05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721" y="3591081"/>
            <a:ext cx="5210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Century Gothic" panose="020B0502020202020204" pitchFamily="34" charset="0"/>
              </a:rPr>
              <a:t>20XX</a:t>
            </a:r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2772FDAA-5757-165B-05F0-0D6BAACAB958}"/>
              </a:ext>
            </a:extLst>
          </p:cNvPr>
          <p:cNvSpPr>
            <a:spLocks noEditPoints="1"/>
          </p:cNvSpPr>
          <p:nvPr/>
        </p:nvSpPr>
        <p:spPr bwMode="auto">
          <a:xfrm>
            <a:off x="2011539" y="3507832"/>
            <a:ext cx="297453" cy="275144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24" name="Freeform 35">
            <a:extLst>
              <a:ext uri="{FF2B5EF4-FFF2-40B4-BE49-F238E27FC236}">
                <a16:creationId xmlns:a16="http://schemas.microsoft.com/office/drawing/2014/main" id="{7AC104D2-1DDF-2D04-C574-B3CA0454AAB9}"/>
              </a:ext>
            </a:extLst>
          </p:cNvPr>
          <p:cNvSpPr>
            <a:spLocks noEditPoints="1"/>
          </p:cNvSpPr>
          <p:nvPr/>
        </p:nvSpPr>
        <p:spPr bwMode="auto">
          <a:xfrm>
            <a:off x="8126570" y="3505716"/>
            <a:ext cx="258413" cy="329056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B4A426D6-8DBA-9BD0-6A63-E9DDC29D8C63}"/>
              </a:ext>
            </a:extLst>
          </p:cNvPr>
          <p:cNvSpPr>
            <a:spLocks noEditPoints="1"/>
          </p:cNvSpPr>
          <p:nvPr/>
        </p:nvSpPr>
        <p:spPr bwMode="auto">
          <a:xfrm>
            <a:off x="10167147" y="3527014"/>
            <a:ext cx="219371" cy="295592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26" name="Freeform 37">
            <a:extLst>
              <a:ext uri="{FF2B5EF4-FFF2-40B4-BE49-F238E27FC236}">
                <a16:creationId xmlns:a16="http://schemas.microsoft.com/office/drawing/2014/main" id="{96161B3F-2648-FA08-2ED5-0ED5557A7714}"/>
              </a:ext>
            </a:extLst>
          </p:cNvPr>
          <p:cNvSpPr>
            <a:spLocks noEditPoints="1"/>
          </p:cNvSpPr>
          <p:nvPr/>
        </p:nvSpPr>
        <p:spPr bwMode="auto">
          <a:xfrm>
            <a:off x="4071730" y="3544947"/>
            <a:ext cx="258413" cy="297451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27" name="Freeform 38">
            <a:extLst>
              <a:ext uri="{FF2B5EF4-FFF2-40B4-BE49-F238E27FC236}">
                <a16:creationId xmlns:a16="http://schemas.microsoft.com/office/drawing/2014/main" id="{C3947DBF-BBA4-AC8A-A89F-893AA731F598}"/>
              </a:ext>
            </a:extLst>
          </p:cNvPr>
          <p:cNvSpPr>
            <a:spLocks noEditPoints="1"/>
          </p:cNvSpPr>
          <p:nvPr/>
        </p:nvSpPr>
        <p:spPr bwMode="auto">
          <a:xfrm>
            <a:off x="6102474" y="3552380"/>
            <a:ext cx="243541" cy="290016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Century Gothic" panose="020B0502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4E64737-75CF-9EC4-B88F-6AC116A52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51" y="4569088"/>
            <a:ext cx="2995748" cy="12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Add title text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5797844-90F2-3C39-0197-B78260C2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35" y="1225318"/>
            <a:ext cx="2995748" cy="12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Add title text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F4CD26D-6B76-BE3D-AEF7-FAC08E54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261" y="4569088"/>
            <a:ext cx="2995748" cy="12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Add title text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46700CC-02E9-D034-1AE3-511AFECCE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146" y="1225318"/>
            <a:ext cx="2995748" cy="12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Add title text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8D5FE96-0044-2A46-1904-B6D8B957D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471" y="4569088"/>
            <a:ext cx="2995748" cy="12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Add title text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2208305"/>
      </p:ext>
    </p:extLst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/>
      <p:bldP spid="19" grpId="0"/>
      <p:bldP spid="20" grpId="0"/>
      <p:bldP spid="21" grpId="0"/>
      <p:bldP spid="22" grpId="0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400951" cy="523221"/>
            <a:chOff x="298798" y="435332"/>
            <a:chExt cx="3400951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282821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79318C7-3E5C-02F5-C400-D794FA942C8E}"/>
              </a:ext>
            </a:extLst>
          </p:cNvPr>
          <p:cNvGrpSpPr/>
          <p:nvPr/>
        </p:nvGrpSpPr>
        <p:grpSpPr>
          <a:xfrm>
            <a:off x="4453077" y="1923021"/>
            <a:ext cx="3285849" cy="3288664"/>
            <a:chOff x="3319463" y="647700"/>
            <a:chExt cx="5559425" cy="5564188"/>
          </a:xfrm>
        </p:grpSpPr>
        <p:sp>
          <p:nvSpPr>
            <p:cNvPr id="9" name="04">
              <a:extLst>
                <a:ext uri="{FF2B5EF4-FFF2-40B4-BE49-F238E27FC236}">
                  <a16:creationId xmlns:a16="http://schemas.microsoft.com/office/drawing/2014/main" id="{18A0D77F-5090-CCF6-92D2-61EB8C064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2895600"/>
              <a:ext cx="3313112" cy="3316288"/>
            </a:xfrm>
            <a:custGeom>
              <a:avLst/>
              <a:gdLst>
                <a:gd name="T0" fmla="*/ 410 w 870"/>
                <a:gd name="T1" fmla="*/ 870 h 870"/>
                <a:gd name="T2" fmla="*/ 0 w 870"/>
                <a:gd name="T3" fmla="*/ 619 h 870"/>
                <a:gd name="T4" fmla="*/ 140 w 870"/>
                <a:gd name="T5" fmla="*/ 639 h 870"/>
                <a:gd name="T6" fmla="*/ 421 w 870"/>
                <a:gd name="T7" fmla="*/ 552 h 870"/>
                <a:gd name="T8" fmla="*/ 604 w 870"/>
                <a:gd name="T9" fmla="*/ 323 h 870"/>
                <a:gd name="T10" fmla="*/ 639 w 870"/>
                <a:gd name="T11" fmla="*/ 140 h 870"/>
                <a:gd name="T12" fmla="*/ 619 w 870"/>
                <a:gd name="T13" fmla="*/ 0 h 870"/>
                <a:gd name="T14" fmla="*/ 790 w 870"/>
                <a:gd name="T15" fmla="*/ 151 h 870"/>
                <a:gd name="T16" fmla="*/ 870 w 870"/>
                <a:gd name="T17" fmla="*/ 410 h 870"/>
                <a:gd name="T18" fmla="*/ 838 w 870"/>
                <a:gd name="T19" fmla="*/ 579 h 870"/>
                <a:gd name="T20" fmla="*/ 410 w 870"/>
                <a:gd name="T21" fmla="*/ 87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0" h="870">
                  <a:moveTo>
                    <a:pt x="410" y="870"/>
                  </a:moveTo>
                  <a:cubicBezTo>
                    <a:pt x="234" y="870"/>
                    <a:pt x="79" y="774"/>
                    <a:pt x="0" y="619"/>
                  </a:cubicBezTo>
                  <a:cubicBezTo>
                    <a:pt x="46" y="632"/>
                    <a:pt x="92" y="639"/>
                    <a:pt x="140" y="639"/>
                  </a:cubicBezTo>
                  <a:cubicBezTo>
                    <a:pt x="241" y="639"/>
                    <a:pt x="338" y="609"/>
                    <a:pt x="421" y="552"/>
                  </a:cubicBezTo>
                  <a:cubicBezTo>
                    <a:pt x="504" y="495"/>
                    <a:pt x="567" y="416"/>
                    <a:pt x="604" y="323"/>
                  </a:cubicBezTo>
                  <a:cubicBezTo>
                    <a:pt x="627" y="264"/>
                    <a:pt x="639" y="203"/>
                    <a:pt x="639" y="140"/>
                  </a:cubicBezTo>
                  <a:cubicBezTo>
                    <a:pt x="639" y="92"/>
                    <a:pt x="632" y="46"/>
                    <a:pt x="619" y="0"/>
                  </a:cubicBezTo>
                  <a:cubicBezTo>
                    <a:pt x="687" y="35"/>
                    <a:pt x="746" y="87"/>
                    <a:pt x="790" y="151"/>
                  </a:cubicBezTo>
                  <a:cubicBezTo>
                    <a:pt x="843" y="228"/>
                    <a:pt x="870" y="317"/>
                    <a:pt x="870" y="410"/>
                  </a:cubicBezTo>
                  <a:cubicBezTo>
                    <a:pt x="870" y="468"/>
                    <a:pt x="859" y="525"/>
                    <a:pt x="838" y="579"/>
                  </a:cubicBezTo>
                  <a:cubicBezTo>
                    <a:pt x="769" y="756"/>
                    <a:pt x="601" y="870"/>
                    <a:pt x="410" y="8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10" name="03">
              <a:extLst>
                <a:ext uri="{FF2B5EF4-FFF2-40B4-BE49-F238E27FC236}">
                  <a16:creationId xmlns:a16="http://schemas.microsoft.com/office/drawing/2014/main" id="{40CFA33C-D200-7C79-EF14-8E3563154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1676400"/>
              <a:ext cx="3308350" cy="3314700"/>
            </a:xfrm>
            <a:custGeom>
              <a:avLst/>
              <a:gdLst>
                <a:gd name="T0" fmla="*/ 618 w 869"/>
                <a:gd name="T1" fmla="*/ 870 h 870"/>
                <a:gd name="T2" fmla="*/ 638 w 869"/>
                <a:gd name="T3" fmla="*/ 730 h 870"/>
                <a:gd name="T4" fmla="*/ 551 w 869"/>
                <a:gd name="T5" fmla="*/ 449 h 870"/>
                <a:gd name="T6" fmla="*/ 322 w 869"/>
                <a:gd name="T7" fmla="*/ 266 h 870"/>
                <a:gd name="T8" fmla="*/ 139 w 869"/>
                <a:gd name="T9" fmla="*/ 232 h 870"/>
                <a:gd name="T10" fmla="*/ 0 w 869"/>
                <a:gd name="T11" fmla="*/ 251 h 870"/>
                <a:gd name="T12" fmla="*/ 150 w 869"/>
                <a:gd name="T13" fmla="*/ 80 h 870"/>
                <a:gd name="T14" fmla="*/ 410 w 869"/>
                <a:gd name="T15" fmla="*/ 0 h 870"/>
                <a:gd name="T16" fmla="*/ 578 w 869"/>
                <a:gd name="T17" fmla="*/ 32 h 870"/>
                <a:gd name="T18" fmla="*/ 869 w 869"/>
                <a:gd name="T19" fmla="*/ 460 h 870"/>
                <a:gd name="T20" fmla="*/ 618 w 869"/>
                <a:gd name="T21" fmla="*/ 87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9" h="870">
                  <a:moveTo>
                    <a:pt x="618" y="870"/>
                  </a:moveTo>
                  <a:cubicBezTo>
                    <a:pt x="631" y="825"/>
                    <a:pt x="638" y="778"/>
                    <a:pt x="638" y="730"/>
                  </a:cubicBezTo>
                  <a:cubicBezTo>
                    <a:pt x="638" y="629"/>
                    <a:pt x="608" y="532"/>
                    <a:pt x="551" y="449"/>
                  </a:cubicBezTo>
                  <a:cubicBezTo>
                    <a:pt x="494" y="366"/>
                    <a:pt x="415" y="303"/>
                    <a:pt x="322" y="266"/>
                  </a:cubicBezTo>
                  <a:cubicBezTo>
                    <a:pt x="264" y="243"/>
                    <a:pt x="202" y="232"/>
                    <a:pt x="139" y="232"/>
                  </a:cubicBezTo>
                  <a:cubicBezTo>
                    <a:pt x="92" y="232"/>
                    <a:pt x="45" y="238"/>
                    <a:pt x="0" y="251"/>
                  </a:cubicBezTo>
                  <a:cubicBezTo>
                    <a:pt x="35" y="183"/>
                    <a:pt x="86" y="124"/>
                    <a:pt x="150" y="80"/>
                  </a:cubicBezTo>
                  <a:cubicBezTo>
                    <a:pt x="227" y="28"/>
                    <a:pt x="316" y="0"/>
                    <a:pt x="410" y="0"/>
                  </a:cubicBezTo>
                  <a:cubicBezTo>
                    <a:pt x="468" y="0"/>
                    <a:pt x="524" y="11"/>
                    <a:pt x="578" y="32"/>
                  </a:cubicBezTo>
                  <a:cubicBezTo>
                    <a:pt x="755" y="102"/>
                    <a:pt x="869" y="270"/>
                    <a:pt x="869" y="460"/>
                  </a:cubicBezTo>
                  <a:cubicBezTo>
                    <a:pt x="869" y="636"/>
                    <a:pt x="774" y="791"/>
                    <a:pt x="618" y="870"/>
                  </a:cubicBezTo>
                  <a:close/>
                </a:path>
              </a:pathLst>
            </a:custGeom>
            <a:solidFill>
              <a:srgbClr val="13829B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11" name="02">
              <a:extLst>
                <a:ext uri="{FF2B5EF4-FFF2-40B4-BE49-F238E27FC236}">
                  <a16:creationId xmlns:a16="http://schemas.microsoft.com/office/drawing/2014/main" id="{EF91114D-FB9D-DA6D-F4B5-B181985AC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647700"/>
              <a:ext cx="3313112" cy="3314700"/>
            </a:xfrm>
            <a:custGeom>
              <a:avLst/>
              <a:gdLst>
                <a:gd name="T0" fmla="*/ 959660 w 870"/>
                <a:gd name="T1" fmla="*/ 3314700 h 870"/>
                <a:gd name="T2" fmla="*/ 304654 w 870"/>
                <a:gd name="T3" fmla="*/ 2739390 h 870"/>
                <a:gd name="T4" fmla="*/ 0 w 870"/>
                <a:gd name="T5" fmla="*/ 1752600 h 870"/>
                <a:gd name="T6" fmla="*/ 121862 w 870"/>
                <a:gd name="T7" fmla="*/ 1108710 h 870"/>
                <a:gd name="T8" fmla="*/ 1751761 w 870"/>
                <a:gd name="T9" fmla="*/ 0 h 870"/>
                <a:gd name="T10" fmla="*/ 3313113 w 870"/>
                <a:gd name="T11" fmla="*/ 956310 h 870"/>
                <a:gd name="T12" fmla="*/ 2783777 w 870"/>
                <a:gd name="T13" fmla="*/ 880110 h 870"/>
                <a:gd name="T14" fmla="*/ 1709871 w 870"/>
                <a:gd name="T15" fmla="*/ 1211580 h 870"/>
                <a:gd name="T16" fmla="*/ 1016783 w 870"/>
                <a:gd name="T17" fmla="*/ 2084070 h 870"/>
                <a:gd name="T18" fmla="*/ 883497 w 870"/>
                <a:gd name="T19" fmla="*/ 2781300 h 870"/>
                <a:gd name="T20" fmla="*/ 959660 w 870"/>
                <a:gd name="T21" fmla="*/ 3314700 h 8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0" h="870">
                  <a:moveTo>
                    <a:pt x="252" y="870"/>
                  </a:moveTo>
                  <a:cubicBezTo>
                    <a:pt x="183" y="835"/>
                    <a:pt x="124" y="783"/>
                    <a:pt x="80" y="719"/>
                  </a:cubicBezTo>
                  <a:cubicBezTo>
                    <a:pt x="28" y="642"/>
                    <a:pt x="0" y="553"/>
                    <a:pt x="0" y="460"/>
                  </a:cubicBezTo>
                  <a:cubicBezTo>
                    <a:pt x="0" y="402"/>
                    <a:pt x="11" y="345"/>
                    <a:pt x="32" y="291"/>
                  </a:cubicBezTo>
                  <a:cubicBezTo>
                    <a:pt x="102" y="114"/>
                    <a:pt x="270" y="0"/>
                    <a:pt x="460" y="0"/>
                  </a:cubicBezTo>
                  <a:cubicBezTo>
                    <a:pt x="636" y="0"/>
                    <a:pt x="792" y="96"/>
                    <a:pt x="870" y="251"/>
                  </a:cubicBezTo>
                  <a:cubicBezTo>
                    <a:pt x="825" y="238"/>
                    <a:pt x="778" y="231"/>
                    <a:pt x="731" y="231"/>
                  </a:cubicBezTo>
                  <a:cubicBezTo>
                    <a:pt x="629" y="231"/>
                    <a:pt x="532" y="261"/>
                    <a:pt x="449" y="318"/>
                  </a:cubicBezTo>
                  <a:cubicBezTo>
                    <a:pt x="366" y="375"/>
                    <a:pt x="303" y="454"/>
                    <a:pt x="267" y="547"/>
                  </a:cubicBezTo>
                  <a:cubicBezTo>
                    <a:pt x="244" y="605"/>
                    <a:pt x="232" y="667"/>
                    <a:pt x="232" y="730"/>
                  </a:cubicBezTo>
                  <a:cubicBezTo>
                    <a:pt x="232" y="777"/>
                    <a:pt x="239" y="824"/>
                    <a:pt x="252" y="8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2" name="01">
              <a:extLst>
                <a:ext uri="{FF2B5EF4-FFF2-40B4-BE49-F238E27FC236}">
                  <a16:creationId xmlns:a16="http://schemas.microsoft.com/office/drawing/2014/main" id="{6E7F387E-E8EB-EC6F-2268-79E1E41A9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463" y="1866900"/>
              <a:ext cx="3313112" cy="3314700"/>
            </a:xfrm>
            <a:custGeom>
              <a:avLst/>
              <a:gdLst>
                <a:gd name="T0" fmla="*/ 1751761 w 870"/>
                <a:gd name="T1" fmla="*/ 3314700 h 870"/>
                <a:gd name="T2" fmla="*/ 1111987 w 870"/>
                <a:gd name="T3" fmla="*/ 3192780 h 870"/>
                <a:gd name="T4" fmla="*/ 0 w 870"/>
                <a:gd name="T5" fmla="*/ 1562100 h 870"/>
                <a:gd name="T6" fmla="*/ 955852 w 870"/>
                <a:gd name="T7" fmla="*/ 0 h 870"/>
                <a:gd name="T8" fmla="*/ 883497 w 870"/>
                <a:gd name="T9" fmla="*/ 533400 h 870"/>
                <a:gd name="T10" fmla="*/ 1211000 w 870"/>
                <a:gd name="T11" fmla="*/ 1604010 h 870"/>
                <a:gd name="T12" fmla="*/ 2083072 w 870"/>
                <a:gd name="T13" fmla="*/ 2301240 h 870"/>
                <a:gd name="T14" fmla="*/ 2779968 w 870"/>
                <a:gd name="T15" fmla="*/ 2430780 h 870"/>
                <a:gd name="T16" fmla="*/ 3313113 w 870"/>
                <a:gd name="T17" fmla="*/ 2358390 h 870"/>
                <a:gd name="T18" fmla="*/ 2738078 w 870"/>
                <a:gd name="T19" fmla="*/ 3009900 h 870"/>
                <a:gd name="T20" fmla="*/ 1751761 w 870"/>
                <a:gd name="T21" fmla="*/ 3314700 h 8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0" h="870">
                  <a:moveTo>
                    <a:pt x="460" y="870"/>
                  </a:moveTo>
                  <a:cubicBezTo>
                    <a:pt x="402" y="870"/>
                    <a:pt x="345" y="859"/>
                    <a:pt x="292" y="838"/>
                  </a:cubicBezTo>
                  <a:cubicBezTo>
                    <a:pt x="115" y="768"/>
                    <a:pt x="0" y="600"/>
                    <a:pt x="0" y="410"/>
                  </a:cubicBezTo>
                  <a:cubicBezTo>
                    <a:pt x="0" y="234"/>
                    <a:pt x="96" y="78"/>
                    <a:pt x="251" y="0"/>
                  </a:cubicBezTo>
                  <a:cubicBezTo>
                    <a:pt x="238" y="45"/>
                    <a:pt x="232" y="92"/>
                    <a:pt x="232" y="140"/>
                  </a:cubicBezTo>
                  <a:cubicBezTo>
                    <a:pt x="232" y="241"/>
                    <a:pt x="262" y="338"/>
                    <a:pt x="318" y="421"/>
                  </a:cubicBezTo>
                  <a:cubicBezTo>
                    <a:pt x="375" y="504"/>
                    <a:pt x="454" y="567"/>
                    <a:pt x="547" y="604"/>
                  </a:cubicBezTo>
                  <a:cubicBezTo>
                    <a:pt x="606" y="627"/>
                    <a:pt x="667" y="638"/>
                    <a:pt x="730" y="638"/>
                  </a:cubicBezTo>
                  <a:cubicBezTo>
                    <a:pt x="778" y="638"/>
                    <a:pt x="825" y="632"/>
                    <a:pt x="870" y="619"/>
                  </a:cubicBezTo>
                  <a:cubicBezTo>
                    <a:pt x="835" y="687"/>
                    <a:pt x="783" y="746"/>
                    <a:pt x="719" y="790"/>
                  </a:cubicBezTo>
                  <a:cubicBezTo>
                    <a:pt x="643" y="842"/>
                    <a:pt x="553" y="870"/>
                    <a:pt x="460" y="870"/>
                  </a:cubicBezTo>
                  <a:close/>
                </a:path>
              </a:pathLst>
            </a:custGeom>
            <a:solidFill>
              <a:srgbClr val="138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3" name="Icon_04">
              <a:extLst>
                <a:ext uri="{FF2B5EF4-FFF2-40B4-BE49-F238E27FC236}">
                  <a16:creationId xmlns:a16="http://schemas.microsoft.com/office/drawing/2014/main" id="{F933E05F-4726-0C48-FDAD-020FA74C1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5" y="4868863"/>
              <a:ext cx="776288" cy="669925"/>
            </a:xfrm>
            <a:custGeom>
              <a:avLst/>
              <a:gdLst>
                <a:gd name="T0" fmla="*/ 540357 w 204"/>
                <a:gd name="T1" fmla="*/ 350188 h 176"/>
                <a:gd name="T2" fmla="*/ 540357 w 204"/>
                <a:gd name="T3" fmla="*/ 376833 h 176"/>
                <a:gd name="T4" fmla="*/ 487083 w 204"/>
                <a:gd name="T5" fmla="*/ 376833 h 176"/>
                <a:gd name="T6" fmla="*/ 487083 w 204"/>
                <a:gd name="T7" fmla="*/ 350188 h 176"/>
                <a:gd name="T8" fmla="*/ 384339 w 204"/>
                <a:gd name="T9" fmla="*/ 277867 h 176"/>
                <a:gd name="T10" fmla="*/ 430003 w 204"/>
                <a:gd name="T11" fmla="*/ 251222 h 176"/>
                <a:gd name="T12" fmla="*/ 517525 w 204"/>
                <a:gd name="T13" fmla="*/ 300705 h 176"/>
                <a:gd name="T14" fmla="*/ 586021 w 204"/>
                <a:gd name="T15" fmla="*/ 255028 h 176"/>
                <a:gd name="T16" fmla="*/ 517525 w 204"/>
                <a:gd name="T17" fmla="*/ 209352 h 176"/>
                <a:gd name="T18" fmla="*/ 395755 w 204"/>
                <a:gd name="T19" fmla="*/ 117998 h 176"/>
                <a:gd name="T20" fmla="*/ 487083 w 204"/>
                <a:gd name="T21" fmla="*/ 34258 h 176"/>
                <a:gd name="T22" fmla="*/ 487083 w 204"/>
                <a:gd name="T23" fmla="*/ 0 h 176"/>
                <a:gd name="T24" fmla="*/ 540357 w 204"/>
                <a:gd name="T25" fmla="*/ 0 h 176"/>
                <a:gd name="T26" fmla="*/ 540357 w 204"/>
                <a:gd name="T27" fmla="*/ 30451 h 176"/>
                <a:gd name="T28" fmla="*/ 635491 w 204"/>
                <a:gd name="T29" fmla="*/ 91353 h 176"/>
                <a:gd name="T30" fmla="*/ 589827 w 204"/>
                <a:gd name="T31" fmla="*/ 114192 h 176"/>
                <a:gd name="T32" fmla="*/ 517525 w 204"/>
                <a:gd name="T33" fmla="*/ 79934 h 176"/>
                <a:gd name="T34" fmla="*/ 452835 w 204"/>
                <a:gd name="T35" fmla="*/ 121805 h 176"/>
                <a:gd name="T36" fmla="*/ 521331 w 204"/>
                <a:gd name="T37" fmla="*/ 159868 h 176"/>
                <a:gd name="T38" fmla="*/ 643101 w 204"/>
                <a:gd name="T39" fmla="*/ 255028 h 176"/>
                <a:gd name="T40" fmla="*/ 540357 w 204"/>
                <a:gd name="T41" fmla="*/ 350188 h 176"/>
                <a:gd name="T42" fmla="*/ 742040 w 204"/>
                <a:gd name="T43" fmla="*/ 502444 h 176"/>
                <a:gd name="T44" fmla="*/ 551773 w 204"/>
                <a:gd name="T45" fmla="*/ 559540 h 176"/>
                <a:gd name="T46" fmla="*/ 395755 w 204"/>
                <a:gd name="T47" fmla="*/ 494831 h 176"/>
                <a:gd name="T48" fmla="*/ 563189 w 204"/>
                <a:gd name="T49" fmla="*/ 487218 h 176"/>
                <a:gd name="T50" fmla="*/ 460445 w 204"/>
                <a:gd name="T51" fmla="*/ 426316 h 176"/>
                <a:gd name="T52" fmla="*/ 331064 w 204"/>
                <a:gd name="T53" fmla="*/ 399671 h 176"/>
                <a:gd name="T54" fmla="*/ 156019 w 204"/>
                <a:gd name="T55" fmla="*/ 445348 h 176"/>
                <a:gd name="T56" fmla="*/ 156019 w 204"/>
                <a:gd name="T57" fmla="*/ 624248 h 176"/>
                <a:gd name="T58" fmla="*/ 270179 w 204"/>
                <a:gd name="T59" fmla="*/ 647087 h 176"/>
                <a:gd name="T60" fmla="*/ 570800 w 204"/>
                <a:gd name="T61" fmla="*/ 662312 h 176"/>
                <a:gd name="T62" fmla="*/ 768677 w 204"/>
                <a:gd name="T63" fmla="*/ 525282 h 176"/>
                <a:gd name="T64" fmla="*/ 742040 w 204"/>
                <a:gd name="T65" fmla="*/ 502444 h 176"/>
                <a:gd name="T66" fmla="*/ 0 w 204"/>
                <a:gd name="T67" fmla="*/ 669925 h 176"/>
                <a:gd name="T68" fmla="*/ 125576 w 204"/>
                <a:gd name="T69" fmla="*/ 669925 h 176"/>
                <a:gd name="T70" fmla="*/ 125576 w 204"/>
                <a:gd name="T71" fmla="*/ 445348 h 176"/>
                <a:gd name="T72" fmla="*/ 0 w 204"/>
                <a:gd name="T73" fmla="*/ 445348 h 176"/>
                <a:gd name="T74" fmla="*/ 0 w 204"/>
                <a:gd name="T75" fmla="*/ 669925 h 1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4" h="176">
                  <a:moveTo>
                    <a:pt x="142" y="92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15" y="91"/>
                    <a:pt x="106" y="85"/>
                    <a:pt x="101" y="73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17" y="75"/>
                    <a:pt x="126" y="79"/>
                    <a:pt x="136" y="79"/>
                  </a:cubicBezTo>
                  <a:cubicBezTo>
                    <a:pt x="145" y="79"/>
                    <a:pt x="154" y="76"/>
                    <a:pt x="154" y="67"/>
                  </a:cubicBezTo>
                  <a:cubicBezTo>
                    <a:pt x="154" y="60"/>
                    <a:pt x="146" y="56"/>
                    <a:pt x="136" y="55"/>
                  </a:cubicBezTo>
                  <a:cubicBezTo>
                    <a:pt x="119" y="53"/>
                    <a:pt x="104" y="49"/>
                    <a:pt x="104" y="31"/>
                  </a:cubicBezTo>
                  <a:cubicBezTo>
                    <a:pt x="104" y="17"/>
                    <a:pt x="116" y="11"/>
                    <a:pt x="128" y="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52" y="10"/>
                    <a:pt x="162" y="14"/>
                    <a:pt x="167" y="24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2" y="25"/>
                    <a:pt x="144" y="21"/>
                    <a:pt x="136" y="21"/>
                  </a:cubicBezTo>
                  <a:cubicBezTo>
                    <a:pt x="125" y="21"/>
                    <a:pt x="119" y="26"/>
                    <a:pt x="119" y="32"/>
                  </a:cubicBezTo>
                  <a:cubicBezTo>
                    <a:pt x="119" y="39"/>
                    <a:pt x="127" y="41"/>
                    <a:pt x="137" y="42"/>
                  </a:cubicBezTo>
                  <a:cubicBezTo>
                    <a:pt x="154" y="44"/>
                    <a:pt x="169" y="48"/>
                    <a:pt x="169" y="67"/>
                  </a:cubicBezTo>
                  <a:cubicBezTo>
                    <a:pt x="169" y="83"/>
                    <a:pt x="157" y="90"/>
                    <a:pt x="142" y="92"/>
                  </a:cubicBezTo>
                  <a:close/>
                  <a:moveTo>
                    <a:pt x="195" y="132"/>
                  </a:moveTo>
                  <a:cubicBezTo>
                    <a:pt x="181" y="127"/>
                    <a:pt x="170" y="137"/>
                    <a:pt x="145" y="147"/>
                  </a:cubicBezTo>
                  <a:cubicBezTo>
                    <a:pt x="141" y="148"/>
                    <a:pt x="106" y="137"/>
                    <a:pt x="104" y="130"/>
                  </a:cubicBezTo>
                  <a:cubicBezTo>
                    <a:pt x="103" y="126"/>
                    <a:pt x="139" y="134"/>
                    <a:pt x="148" y="128"/>
                  </a:cubicBezTo>
                  <a:cubicBezTo>
                    <a:pt x="162" y="117"/>
                    <a:pt x="146" y="112"/>
                    <a:pt x="121" y="112"/>
                  </a:cubicBezTo>
                  <a:cubicBezTo>
                    <a:pt x="121" y="112"/>
                    <a:pt x="109" y="110"/>
                    <a:pt x="87" y="105"/>
                  </a:cubicBezTo>
                  <a:cubicBezTo>
                    <a:pt x="75" y="102"/>
                    <a:pt x="41" y="117"/>
                    <a:pt x="41" y="117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4"/>
                    <a:pt x="63" y="168"/>
                    <a:pt x="71" y="170"/>
                  </a:cubicBezTo>
                  <a:cubicBezTo>
                    <a:pt x="83" y="173"/>
                    <a:pt x="142" y="175"/>
                    <a:pt x="150" y="174"/>
                  </a:cubicBezTo>
                  <a:cubicBezTo>
                    <a:pt x="158" y="173"/>
                    <a:pt x="199" y="140"/>
                    <a:pt x="202" y="138"/>
                  </a:cubicBezTo>
                  <a:cubicBezTo>
                    <a:pt x="204" y="137"/>
                    <a:pt x="204" y="134"/>
                    <a:pt x="195" y="132"/>
                  </a:cubicBezTo>
                  <a:close/>
                  <a:moveTo>
                    <a:pt x="0" y="176"/>
                  </a:moveTo>
                  <a:cubicBezTo>
                    <a:pt x="33" y="176"/>
                    <a:pt x="33" y="176"/>
                    <a:pt x="33" y="176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0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4" name="Icon_03">
              <a:extLst>
                <a:ext uri="{FF2B5EF4-FFF2-40B4-BE49-F238E27FC236}">
                  <a16:creationId xmlns:a16="http://schemas.microsoft.com/office/drawing/2014/main" id="{4E2577D8-0770-22D5-1844-A0F7B28E5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8563" y="2474913"/>
              <a:ext cx="674687" cy="669925"/>
            </a:xfrm>
            <a:custGeom>
              <a:avLst/>
              <a:gdLst>
                <a:gd name="T0" fmla="*/ 263014 w 177"/>
                <a:gd name="T1" fmla="*/ 140837 h 176"/>
                <a:gd name="T2" fmla="*/ 339250 w 177"/>
                <a:gd name="T3" fmla="*/ 64709 h 176"/>
                <a:gd name="T4" fmla="*/ 411674 w 177"/>
                <a:gd name="T5" fmla="*/ 140837 h 176"/>
                <a:gd name="T6" fmla="*/ 339250 w 177"/>
                <a:gd name="T7" fmla="*/ 213158 h 176"/>
                <a:gd name="T8" fmla="*/ 263014 w 177"/>
                <a:gd name="T9" fmla="*/ 140837 h 176"/>
                <a:gd name="T10" fmla="*/ 438357 w 177"/>
                <a:gd name="T11" fmla="*/ 247415 h 176"/>
                <a:gd name="T12" fmla="*/ 240143 w 177"/>
                <a:gd name="T13" fmla="*/ 247415 h 176"/>
                <a:gd name="T14" fmla="*/ 213461 w 177"/>
                <a:gd name="T15" fmla="*/ 270254 h 176"/>
                <a:gd name="T16" fmla="*/ 213461 w 177"/>
                <a:gd name="T17" fmla="*/ 441541 h 176"/>
                <a:gd name="T18" fmla="*/ 240143 w 177"/>
                <a:gd name="T19" fmla="*/ 464380 h 176"/>
                <a:gd name="T20" fmla="*/ 263014 w 177"/>
                <a:gd name="T21" fmla="*/ 464380 h 176"/>
                <a:gd name="T22" fmla="*/ 263014 w 177"/>
                <a:gd name="T23" fmla="*/ 643280 h 176"/>
                <a:gd name="T24" fmla="*/ 289697 w 177"/>
                <a:gd name="T25" fmla="*/ 669925 h 176"/>
                <a:gd name="T26" fmla="*/ 388803 w 177"/>
                <a:gd name="T27" fmla="*/ 669925 h 176"/>
                <a:gd name="T28" fmla="*/ 411674 w 177"/>
                <a:gd name="T29" fmla="*/ 643280 h 176"/>
                <a:gd name="T30" fmla="*/ 411674 w 177"/>
                <a:gd name="T31" fmla="*/ 464380 h 176"/>
                <a:gd name="T32" fmla="*/ 438357 w 177"/>
                <a:gd name="T33" fmla="*/ 464380 h 176"/>
                <a:gd name="T34" fmla="*/ 461227 w 177"/>
                <a:gd name="T35" fmla="*/ 441541 h 176"/>
                <a:gd name="T36" fmla="*/ 461227 w 177"/>
                <a:gd name="T37" fmla="*/ 270254 h 176"/>
                <a:gd name="T38" fmla="*/ 438357 w 177"/>
                <a:gd name="T39" fmla="*/ 247415 h 176"/>
                <a:gd name="T40" fmla="*/ 556522 w 177"/>
                <a:gd name="T41" fmla="*/ 140837 h 176"/>
                <a:gd name="T42" fmla="*/ 628946 w 177"/>
                <a:gd name="T43" fmla="*/ 72321 h 176"/>
                <a:gd name="T44" fmla="*/ 556522 w 177"/>
                <a:gd name="T45" fmla="*/ 0 h 176"/>
                <a:gd name="T46" fmla="*/ 487910 w 177"/>
                <a:gd name="T47" fmla="*/ 72321 h 176"/>
                <a:gd name="T48" fmla="*/ 556522 w 177"/>
                <a:gd name="T49" fmla="*/ 140837 h 176"/>
                <a:gd name="T50" fmla="*/ 651817 w 177"/>
                <a:gd name="T51" fmla="*/ 171288 h 176"/>
                <a:gd name="T52" fmla="*/ 468851 w 177"/>
                <a:gd name="T53" fmla="*/ 171288 h 176"/>
                <a:gd name="T54" fmla="*/ 442168 w 177"/>
                <a:gd name="T55" fmla="*/ 194126 h 176"/>
                <a:gd name="T56" fmla="*/ 442168 w 177"/>
                <a:gd name="T57" fmla="*/ 197932 h 176"/>
                <a:gd name="T58" fmla="*/ 514593 w 177"/>
                <a:gd name="T59" fmla="*/ 270254 h 176"/>
                <a:gd name="T60" fmla="*/ 514593 w 177"/>
                <a:gd name="T61" fmla="*/ 441541 h 176"/>
                <a:gd name="T62" fmla="*/ 487910 w 177"/>
                <a:gd name="T63" fmla="*/ 494831 h 176"/>
                <a:gd name="T64" fmla="*/ 487910 w 177"/>
                <a:gd name="T65" fmla="*/ 540508 h 176"/>
                <a:gd name="T66" fmla="*/ 514593 w 177"/>
                <a:gd name="T67" fmla="*/ 563346 h 176"/>
                <a:gd name="T68" fmla="*/ 606076 w 177"/>
                <a:gd name="T69" fmla="*/ 563346 h 176"/>
                <a:gd name="T70" fmla="*/ 628946 w 177"/>
                <a:gd name="T71" fmla="*/ 540508 h 176"/>
                <a:gd name="T72" fmla="*/ 628946 w 177"/>
                <a:gd name="T73" fmla="*/ 373026 h 176"/>
                <a:gd name="T74" fmla="*/ 651817 w 177"/>
                <a:gd name="T75" fmla="*/ 373026 h 176"/>
                <a:gd name="T76" fmla="*/ 674688 w 177"/>
                <a:gd name="T77" fmla="*/ 350188 h 176"/>
                <a:gd name="T78" fmla="*/ 674688 w 177"/>
                <a:gd name="T79" fmla="*/ 194126 h 176"/>
                <a:gd name="T80" fmla="*/ 651817 w 177"/>
                <a:gd name="T81" fmla="*/ 171288 h 176"/>
                <a:gd name="T82" fmla="*/ 186778 w 177"/>
                <a:gd name="T83" fmla="*/ 72321 h 176"/>
                <a:gd name="T84" fmla="*/ 118166 w 177"/>
                <a:gd name="T85" fmla="*/ 0 h 176"/>
                <a:gd name="T86" fmla="*/ 45742 w 177"/>
                <a:gd name="T87" fmla="*/ 72321 h 176"/>
                <a:gd name="T88" fmla="*/ 118166 w 177"/>
                <a:gd name="T89" fmla="*/ 140837 h 176"/>
                <a:gd name="T90" fmla="*/ 186778 w 177"/>
                <a:gd name="T91" fmla="*/ 72321 h 176"/>
                <a:gd name="T92" fmla="*/ 0 w 177"/>
                <a:gd name="T93" fmla="*/ 194126 h 176"/>
                <a:gd name="T94" fmla="*/ 0 w 177"/>
                <a:gd name="T95" fmla="*/ 350188 h 176"/>
                <a:gd name="T96" fmla="*/ 26683 w 177"/>
                <a:gd name="T97" fmla="*/ 373026 h 176"/>
                <a:gd name="T98" fmla="*/ 45742 w 177"/>
                <a:gd name="T99" fmla="*/ 373026 h 176"/>
                <a:gd name="T100" fmla="*/ 45742 w 177"/>
                <a:gd name="T101" fmla="*/ 540508 h 176"/>
                <a:gd name="T102" fmla="*/ 68612 w 177"/>
                <a:gd name="T103" fmla="*/ 563346 h 176"/>
                <a:gd name="T104" fmla="*/ 163907 w 177"/>
                <a:gd name="T105" fmla="*/ 563346 h 176"/>
                <a:gd name="T106" fmla="*/ 186778 w 177"/>
                <a:gd name="T107" fmla="*/ 540508 h 176"/>
                <a:gd name="T108" fmla="*/ 186778 w 177"/>
                <a:gd name="T109" fmla="*/ 494831 h 176"/>
                <a:gd name="T110" fmla="*/ 160095 w 177"/>
                <a:gd name="T111" fmla="*/ 441541 h 176"/>
                <a:gd name="T112" fmla="*/ 160095 w 177"/>
                <a:gd name="T113" fmla="*/ 270254 h 176"/>
                <a:gd name="T114" fmla="*/ 232520 w 177"/>
                <a:gd name="T115" fmla="*/ 197932 h 176"/>
                <a:gd name="T116" fmla="*/ 232520 w 177"/>
                <a:gd name="T117" fmla="*/ 194126 h 176"/>
                <a:gd name="T118" fmla="*/ 209649 w 177"/>
                <a:gd name="T119" fmla="*/ 171288 h 176"/>
                <a:gd name="T120" fmla="*/ 26683 w 177"/>
                <a:gd name="T121" fmla="*/ 171288 h 176"/>
                <a:gd name="T122" fmla="*/ 0 w 177"/>
                <a:gd name="T123" fmla="*/ 194126 h 1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7" h="176">
                  <a:moveTo>
                    <a:pt x="69" y="37"/>
                  </a:moveTo>
                  <a:cubicBezTo>
                    <a:pt x="69" y="26"/>
                    <a:pt x="78" y="17"/>
                    <a:pt x="89" y="17"/>
                  </a:cubicBezTo>
                  <a:cubicBezTo>
                    <a:pt x="99" y="17"/>
                    <a:pt x="108" y="26"/>
                    <a:pt x="108" y="37"/>
                  </a:cubicBezTo>
                  <a:cubicBezTo>
                    <a:pt x="108" y="48"/>
                    <a:pt x="99" y="56"/>
                    <a:pt x="89" y="56"/>
                  </a:cubicBezTo>
                  <a:cubicBezTo>
                    <a:pt x="78" y="56"/>
                    <a:pt x="69" y="48"/>
                    <a:pt x="69" y="37"/>
                  </a:cubicBezTo>
                  <a:close/>
                  <a:moveTo>
                    <a:pt x="115" y="65"/>
                  </a:moveTo>
                  <a:cubicBezTo>
                    <a:pt x="63" y="65"/>
                    <a:pt x="63" y="65"/>
                    <a:pt x="63" y="65"/>
                  </a:cubicBezTo>
                  <a:cubicBezTo>
                    <a:pt x="59" y="65"/>
                    <a:pt x="56" y="68"/>
                    <a:pt x="56" y="71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9"/>
                    <a:pt x="59" y="122"/>
                    <a:pt x="63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69" y="173"/>
                    <a:pt x="72" y="176"/>
                    <a:pt x="76" y="176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5" y="176"/>
                    <a:pt x="108" y="173"/>
                    <a:pt x="108" y="169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8" y="122"/>
                    <a:pt x="121" y="119"/>
                    <a:pt x="121" y="116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1" y="68"/>
                    <a:pt x="118" y="65"/>
                    <a:pt x="115" y="65"/>
                  </a:cubicBezTo>
                  <a:close/>
                  <a:moveTo>
                    <a:pt x="146" y="37"/>
                  </a:moveTo>
                  <a:cubicBezTo>
                    <a:pt x="156" y="37"/>
                    <a:pt x="165" y="29"/>
                    <a:pt x="165" y="19"/>
                  </a:cubicBezTo>
                  <a:cubicBezTo>
                    <a:pt x="165" y="9"/>
                    <a:pt x="156" y="0"/>
                    <a:pt x="146" y="0"/>
                  </a:cubicBezTo>
                  <a:cubicBezTo>
                    <a:pt x="136" y="0"/>
                    <a:pt x="128" y="9"/>
                    <a:pt x="128" y="19"/>
                  </a:cubicBezTo>
                  <a:cubicBezTo>
                    <a:pt x="128" y="29"/>
                    <a:pt x="136" y="37"/>
                    <a:pt x="146" y="37"/>
                  </a:cubicBezTo>
                  <a:close/>
                  <a:moveTo>
                    <a:pt x="171" y="45"/>
                  </a:moveTo>
                  <a:cubicBezTo>
                    <a:pt x="123" y="45"/>
                    <a:pt x="123" y="45"/>
                    <a:pt x="123" y="45"/>
                  </a:cubicBezTo>
                  <a:cubicBezTo>
                    <a:pt x="119" y="45"/>
                    <a:pt x="116" y="47"/>
                    <a:pt x="116" y="51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27" y="53"/>
                    <a:pt x="135" y="61"/>
                    <a:pt x="135" y="71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5" y="122"/>
                    <a:pt x="132" y="127"/>
                    <a:pt x="128" y="130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8" y="145"/>
                    <a:pt x="131" y="148"/>
                    <a:pt x="135" y="148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62" y="148"/>
                    <a:pt x="165" y="145"/>
                    <a:pt x="165" y="142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4" y="98"/>
                    <a:pt x="177" y="96"/>
                    <a:pt x="177" y="92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7" y="47"/>
                    <a:pt x="174" y="45"/>
                    <a:pt x="171" y="45"/>
                  </a:cubicBezTo>
                  <a:close/>
                  <a:moveTo>
                    <a:pt x="49" y="19"/>
                  </a:moveTo>
                  <a:cubicBezTo>
                    <a:pt x="49" y="9"/>
                    <a:pt x="41" y="0"/>
                    <a:pt x="31" y="0"/>
                  </a:cubicBezTo>
                  <a:cubicBezTo>
                    <a:pt x="21" y="0"/>
                    <a:pt x="12" y="9"/>
                    <a:pt x="12" y="19"/>
                  </a:cubicBezTo>
                  <a:cubicBezTo>
                    <a:pt x="12" y="29"/>
                    <a:pt x="21" y="37"/>
                    <a:pt x="31" y="37"/>
                  </a:cubicBezTo>
                  <a:cubicBezTo>
                    <a:pt x="41" y="37"/>
                    <a:pt x="49" y="29"/>
                    <a:pt x="49" y="19"/>
                  </a:cubicBezTo>
                  <a:close/>
                  <a:moveTo>
                    <a:pt x="0" y="5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96"/>
                    <a:pt x="3" y="98"/>
                    <a:pt x="7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5"/>
                    <a:pt x="15" y="148"/>
                    <a:pt x="18" y="148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6" y="148"/>
                    <a:pt x="49" y="145"/>
                    <a:pt x="49" y="142"/>
                  </a:cubicBezTo>
                  <a:cubicBezTo>
                    <a:pt x="49" y="130"/>
                    <a:pt x="49" y="130"/>
                    <a:pt x="49" y="130"/>
                  </a:cubicBezTo>
                  <a:cubicBezTo>
                    <a:pt x="45" y="127"/>
                    <a:pt x="42" y="122"/>
                    <a:pt x="42" y="116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61"/>
                    <a:pt x="51" y="53"/>
                    <a:pt x="61" y="52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47"/>
                    <a:pt x="58" y="45"/>
                    <a:pt x="55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3" y="45"/>
                    <a:pt x="0" y="47"/>
                    <a:pt x="0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5" name="Icon_02">
              <a:extLst>
                <a:ext uri="{FF2B5EF4-FFF2-40B4-BE49-F238E27FC236}">
                  <a16:creationId xmlns:a16="http://schemas.microsoft.com/office/drawing/2014/main" id="{CCD8C1E2-13C4-3707-78E7-4AA5BAD97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363" y="1162050"/>
              <a:ext cx="841375" cy="650875"/>
            </a:xfrm>
            <a:custGeom>
              <a:avLst/>
              <a:gdLst>
                <a:gd name="T0" fmla="*/ 601526 w 221"/>
                <a:gd name="T1" fmla="*/ 300697 h 171"/>
                <a:gd name="T2" fmla="*/ 742390 w 221"/>
                <a:gd name="T3" fmla="*/ 178895 h 171"/>
                <a:gd name="T4" fmla="*/ 742390 w 221"/>
                <a:gd name="T5" fmla="*/ 650875 h 171"/>
                <a:gd name="T6" fmla="*/ 601526 w 221"/>
                <a:gd name="T7" fmla="*/ 650875 h 171"/>
                <a:gd name="T8" fmla="*/ 601526 w 221"/>
                <a:gd name="T9" fmla="*/ 300697 h 171"/>
                <a:gd name="T10" fmla="*/ 418784 w 221"/>
                <a:gd name="T11" fmla="*/ 650875 h 171"/>
                <a:gd name="T12" fmla="*/ 563455 w 221"/>
                <a:gd name="T13" fmla="*/ 650875 h 171"/>
                <a:gd name="T14" fmla="*/ 563455 w 221"/>
                <a:gd name="T15" fmla="*/ 334953 h 171"/>
                <a:gd name="T16" fmla="*/ 418784 w 221"/>
                <a:gd name="T17" fmla="*/ 456754 h 171"/>
                <a:gd name="T18" fmla="*/ 418784 w 221"/>
                <a:gd name="T19" fmla="*/ 650875 h 171"/>
                <a:gd name="T20" fmla="*/ 239849 w 221"/>
                <a:gd name="T21" fmla="*/ 650875 h 171"/>
                <a:gd name="T22" fmla="*/ 384520 w 221"/>
                <a:gd name="T23" fmla="*/ 650875 h 171"/>
                <a:gd name="T24" fmla="*/ 384520 w 221"/>
                <a:gd name="T25" fmla="*/ 460561 h 171"/>
                <a:gd name="T26" fmla="*/ 239849 w 221"/>
                <a:gd name="T27" fmla="*/ 308309 h 171"/>
                <a:gd name="T28" fmla="*/ 239849 w 221"/>
                <a:gd name="T29" fmla="*/ 650875 h 171"/>
                <a:gd name="T30" fmla="*/ 60914 w 221"/>
                <a:gd name="T31" fmla="*/ 650875 h 171"/>
                <a:gd name="T32" fmla="*/ 201778 w 221"/>
                <a:gd name="T33" fmla="*/ 650875 h 171"/>
                <a:gd name="T34" fmla="*/ 201778 w 221"/>
                <a:gd name="T35" fmla="*/ 289278 h 171"/>
                <a:gd name="T36" fmla="*/ 60914 w 221"/>
                <a:gd name="T37" fmla="*/ 403466 h 171"/>
                <a:gd name="T38" fmla="*/ 60914 w 221"/>
                <a:gd name="T39" fmla="*/ 650875 h 171"/>
                <a:gd name="T40" fmla="*/ 826146 w 221"/>
                <a:gd name="T41" fmla="*/ 0 h 171"/>
                <a:gd name="T42" fmla="*/ 689090 w 221"/>
                <a:gd name="T43" fmla="*/ 0 h 171"/>
                <a:gd name="T44" fmla="*/ 681476 w 221"/>
                <a:gd name="T45" fmla="*/ 22838 h 171"/>
                <a:gd name="T46" fmla="*/ 723354 w 221"/>
                <a:gd name="T47" fmla="*/ 72319 h 171"/>
                <a:gd name="T48" fmla="*/ 403555 w 221"/>
                <a:gd name="T49" fmla="*/ 346372 h 171"/>
                <a:gd name="T50" fmla="*/ 236042 w 221"/>
                <a:gd name="T51" fmla="*/ 171283 h 171"/>
                <a:gd name="T52" fmla="*/ 197971 w 221"/>
                <a:gd name="T53" fmla="*/ 167477 h 171"/>
                <a:gd name="T54" fmla="*/ 11421 w 221"/>
                <a:gd name="T55" fmla="*/ 315922 h 171"/>
                <a:gd name="T56" fmla="*/ 7614 w 221"/>
                <a:gd name="T57" fmla="*/ 353985 h 171"/>
                <a:gd name="T58" fmla="*/ 45686 w 221"/>
                <a:gd name="T59" fmla="*/ 357791 h 171"/>
                <a:gd name="T60" fmla="*/ 213199 w 221"/>
                <a:gd name="T61" fmla="*/ 224571 h 171"/>
                <a:gd name="T62" fmla="*/ 380713 w 221"/>
                <a:gd name="T63" fmla="*/ 399660 h 171"/>
                <a:gd name="T64" fmla="*/ 399748 w 221"/>
                <a:gd name="T65" fmla="*/ 411079 h 171"/>
                <a:gd name="T66" fmla="*/ 418784 w 221"/>
                <a:gd name="T67" fmla="*/ 403466 h 171"/>
                <a:gd name="T68" fmla="*/ 757618 w 221"/>
                <a:gd name="T69" fmla="*/ 110382 h 171"/>
                <a:gd name="T70" fmla="*/ 799497 w 221"/>
                <a:gd name="T71" fmla="*/ 159864 h 171"/>
                <a:gd name="T72" fmla="*/ 822339 w 221"/>
                <a:gd name="T73" fmla="*/ 152251 h 171"/>
                <a:gd name="T74" fmla="*/ 841375 w 221"/>
                <a:gd name="T75" fmla="*/ 15225 h 171"/>
                <a:gd name="T76" fmla="*/ 826146 w 221"/>
                <a:gd name="T77" fmla="*/ 0 h 1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21" h="171">
                  <a:moveTo>
                    <a:pt x="158" y="79"/>
                  </a:moveTo>
                  <a:cubicBezTo>
                    <a:pt x="195" y="47"/>
                    <a:pt x="195" y="47"/>
                    <a:pt x="195" y="47"/>
                  </a:cubicBezTo>
                  <a:cubicBezTo>
                    <a:pt x="195" y="171"/>
                    <a:pt x="195" y="171"/>
                    <a:pt x="195" y="171"/>
                  </a:cubicBezTo>
                  <a:cubicBezTo>
                    <a:pt x="158" y="171"/>
                    <a:pt x="158" y="171"/>
                    <a:pt x="158" y="171"/>
                  </a:cubicBezTo>
                  <a:lnTo>
                    <a:pt x="158" y="79"/>
                  </a:lnTo>
                  <a:close/>
                  <a:moveTo>
                    <a:pt x="110" y="171"/>
                  </a:moveTo>
                  <a:cubicBezTo>
                    <a:pt x="148" y="171"/>
                    <a:pt x="148" y="171"/>
                    <a:pt x="148" y="171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10" y="120"/>
                    <a:pt x="110" y="120"/>
                    <a:pt x="110" y="120"/>
                  </a:cubicBezTo>
                  <a:lnTo>
                    <a:pt x="110" y="171"/>
                  </a:lnTo>
                  <a:close/>
                  <a:moveTo>
                    <a:pt x="63" y="171"/>
                  </a:moveTo>
                  <a:cubicBezTo>
                    <a:pt x="101" y="171"/>
                    <a:pt x="101" y="171"/>
                    <a:pt x="101" y="17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63" y="81"/>
                    <a:pt x="63" y="81"/>
                    <a:pt x="63" y="81"/>
                  </a:cubicBezTo>
                  <a:lnTo>
                    <a:pt x="63" y="171"/>
                  </a:lnTo>
                  <a:close/>
                  <a:moveTo>
                    <a:pt x="16" y="171"/>
                  </a:moveTo>
                  <a:cubicBezTo>
                    <a:pt x="53" y="171"/>
                    <a:pt x="53" y="171"/>
                    <a:pt x="53" y="171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16" y="106"/>
                    <a:pt x="16" y="106"/>
                    <a:pt x="16" y="106"/>
                  </a:cubicBezTo>
                  <a:lnTo>
                    <a:pt x="16" y="171"/>
                  </a:lnTo>
                  <a:close/>
                  <a:moveTo>
                    <a:pt x="217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78" y="0"/>
                    <a:pt x="176" y="4"/>
                    <a:pt x="179" y="6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59" y="42"/>
                    <a:pt x="55" y="42"/>
                    <a:pt x="52" y="4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86"/>
                    <a:pt x="0" y="90"/>
                    <a:pt x="2" y="93"/>
                  </a:cubicBezTo>
                  <a:cubicBezTo>
                    <a:pt x="5" y="96"/>
                    <a:pt x="9" y="97"/>
                    <a:pt x="12" y="94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2" y="107"/>
                    <a:pt x="103" y="108"/>
                    <a:pt x="105" y="108"/>
                  </a:cubicBezTo>
                  <a:cubicBezTo>
                    <a:pt x="107" y="108"/>
                    <a:pt x="108" y="107"/>
                    <a:pt x="110" y="106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2" y="44"/>
                    <a:pt x="216" y="43"/>
                    <a:pt x="216" y="40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21" y="2"/>
                    <a:pt x="219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6" name="Icon_01">
              <a:extLst>
                <a:ext uri="{FF2B5EF4-FFF2-40B4-BE49-F238E27FC236}">
                  <a16:creationId xmlns:a16="http://schemas.microsoft.com/office/drawing/2014/main" id="{AE2AB225-040A-C562-1D67-C3AEC9DE5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488" y="3736975"/>
              <a:ext cx="511175" cy="739775"/>
            </a:xfrm>
            <a:custGeom>
              <a:avLst/>
              <a:gdLst>
                <a:gd name="T0" fmla="*/ 232699 w 134"/>
                <a:gd name="T1" fmla="*/ 362261 h 194"/>
                <a:gd name="T2" fmla="*/ 278476 w 134"/>
                <a:gd name="T3" fmla="*/ 362261 h 194"/>
                <a:gd name="T4" fmla="*/ 278476 w 134"/>
                <a:gd name="T5" fmla="*/ 583431 h 194"/>
                <a:gd name="T6" fmla="*/ 232699 w 134"/>
                <a:gd name="T7" fmla="*/ 583431 h 194"/>
                <a:gd name="T8" fmla="*/ 232699 w 134"/>
                <a:gd name="T9" fmla="*/ 362261 h 194"/>
                <a:gd name="T10" fmla="*/ 255588 w 134"/>
                <a:gd name="T11" fmla="*/ 0 h 194"/>
                <a:gd name="T12" fmla="*/ 0 w 134"/>
                <a:gd name="T13" fmla="*/ 259303 h 194"/>
                <a:gd name="T14" fmla="*/ 53406 w 134"/>
                <a:gd name="T15" fmla="*/ 411834 h 194"/>
                <a:gd name="T16" fmla="*/ 110627 w 134"/>
                <a:gd name="T17" fmla="*/ 533858 h 194"/>
                <a:gd name="T18" fmla="*/ 164034 w 134"/>
                <a:gd name="T19" fmla="*/ 583431 h 194"/>
                <a:gd name="T20" fmla="*/ 190737 w 134"/>
                <a:gd name="T21" fmla="*/ 583431 h 194"/>
                <a:gd name="T22" fmla="*/ 190737 w 134"/>
                <a:gd name="T23" fmla="*/ 362261 h 194"/>
                <a:gd name="T24" fmla="*/ 156404 w 134"/>
                <a:gd name="T25" fmla="*/ 362261 h 194"/>
                <a:gd name="T26" fmla="*/ 80110 w 134"/>
                <a:gd name="T27" fmla="*/ 289809 h 194"/>
                <a:gd name="T28" fmla="*/ 156404 w 134"/>
                <a:gd name="T29" fmla="*/ 213543 h 194"/>
                <a:gd name="T30" fmla="*/ 228884 w 134"/>
                <a:gd name="T31" fmla="*/ 289809 h 194"/>
                <a:gd name="T32" fmla="*/ 221255 w 134"/>
                <a:gd name="T33" fmla="*/ 324128 h 194"/>
                <a:gd name="T34" fmla="*/ 289920 w 134"/>
                <a:gd name="T35" fmla="*/ 324128 h 194"/>
                <a:gd name="T36" fmla="*/ 278476 w 134"/>
                <a:gd name="T37" fmla="*/ 289809 h 194"/>
                <a:gd name="T38" fmla="*/ 354771 w 134"/>
                <a:gd name="T39" fmla="*/ 213543 h 194"/>
                <a:gd name="T40" fmla="*/ 431065 w 134"/>
                <a:gd name="T41" fmla="*/ 289809 h 194"/>
                <a:gd name="T42" fmla="*/ 354771 w 134"/>
                <a:gd name="T43" fmla="*/ 362261 h 194"/>
                <a:gd name="T44" fmla="*/ 316623 w 134"/>
                <a:gd name="T45" fmla="*/ 362261 h 194"/>
                <a:gd name="T46" fmla="*/ 316623 w 134"/>
                <a:gd name="T47" fmla="*/ 583431 h 194"/>
                <a:gd name="T48" fmla="*/ 347141 w 134"/>
                <a:gd name="T49" fmla="*/ 583431 h 194"/>
                <a:gd name="T50" fmla="*/ 396733 w 134"/>
                <a:gd name="T51" fmla="*/ 533858 h 194"/>
                <a:gd name="T52" fmla="*/ 457769 w 134"/>
                <a:gd name="T53" fmla="*/ 411834 h 194"/>
                <a:gd name="T54" fmla="*/ 511175 w 134"/>
                <a:gd name="T55" fmla="*/ 259303 h 194"/>
                <a:gd name="T56" fmla="*/ 255588 w 134"/>
                <a:gd name="T57" fmla="*/ 0 h 194"/>
                <a:gd name="T58" fmla="*/ 118257 w 134"/>
                <a:gd name="T59" fmla="*/ 289809 h 194"/>
                <a:gd name="T60" fmla="*/ 156404 w 134"/>
                <a:gd name="T61" fmla="*/ 324128 h 194"/>
                <a:gd name="T62" fmla="*/ 190737 w 134"/>
                <a:gd name="T63" fmla="*/ 289809 h 194"/>
                <a:gd name="T64" fmla="*/ 156404 w 134"/>
                <a:gd name="T65" fmla="*/ 255489 h 194"/>
                <a:gd name="T66" fmla="*/ 118257 w 134"/>
                <a:gd name="T67" fmla="*/ 289809 h 194"/>
                <a:gd name="T68" fmla="*/ 389103 w 134"/>
                <a:gd name="T69" fmla="*/ 289809 h 194"/>
                <a:gd name="T70" fmla="*/ 354771 w 134"/>
                <a:gd name="T71" fmla="*/ 255489 h 194"/>
                <a:gd name="T72" fmla="*/ 320438 w 134"/>
                <a:gd name="T73" fmla="*/ 289809 h 194"/>
                <a:gd name="T74" fmla="*/ 354771 w 134"/>
                <a:gd name="T75" fmla="*/ 324128 h 194"/>
                <a:gd name="T76" fmla="*/ 389103 w 134"/>
                <a:gd name="T77" fmla="*/ 289809 h 194"/>
                <a:gd name="T78" fmla="*/ 373844 w 134"/>
                <a:gd name="T79" fmla="*/ 644443 h 194"/>
                <a:gd name="T80" fmla="*/ 354771 w 134"/>
                <a:gd name="T81" fmla="*/ 625377 h 194"/>
                <a:gd name="T82" fmla="*/ 156404 w 134"/>
                <a:gd name="T83" fmla="*/ 625377 h 194"/>
                <a:gd name="T84" fmla="*/ 133516 w 134"/>
                <a:gd name="T85" fmla="*/ 644443 h 194"/>
                <a:gd name="T86" fmla="*/ 156404 w 134"/>
                <a:gd name="T87" fmla="*/ 667323 h 194"/>
                <a:gd name="T88" fmla="*/ 354771 w 134"/>
                <a:gd name="T89" fmla="*/ 667323 h 194"/>
                <a:gd name="T90" fmla="*/ 373844 w 134"/>
                <a:gd name="T91" fmla="*/ 644443 h 194"/>
                <a:gd name="T92" fmla="*/ 350956 w 134"/>
                <a:gd name="T93" fmla="*/ 716895 h 194"/>
                <a:gd name="T94" fmla="*/ 328068 w 134"/>
                <a:gd name="T95" fmla="*/ 697829 h 194"/>
                <a:gd name="T96" fmla="*/ 179293 w 134"/>
                <a:gd name="T97" fmla="*/ 697829 h 194"/>
                <a:gd name="T98" fmla="*/ 160219 w 134"/>
                <a:gd name="T99" fmla="*/ 716895 h 194"/>
                <a:gd name="T100" fmla="*/ 179293 w 134"/>
                <a:gd name="T101" fmla="*/ 739775 h 194"/>
                <a:gd name="T102" fmla="*/ 328068 w 134"/>
                <a:gd name="T103" fmla="*/ 739775 h 194"/>
                <a:gd name="T104" fmla="*/ 350956 w 134"/>
                <a:gd name="T105" fmla="*/ 716895 h 1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4" h="194">
                  <a:moveTo>
                    <a:pt x="61" y="95"/>
                  </a:moveTo>
                  <a:cubicBezTo>
                    <a:pt x="73" y="95"/>
                    <a:pt x="73" y="95"/>
                    <a:pt x="73" y="95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61" y="153"/>
                    <a:pt x="61" y="153"/>
                    <a:pt x="61" y="153"/>
                  </a:cubicBezTo>
                  <a:lnTo>
                    <a:pt x="61" y="95"/>
                  </a:lnTo>
                  <a:close/>
                  <a:moveTo>
                    <a:pt x="67" y="0"/>
                  </a:moveTo>
                  <a:cubicBezTo>
                    <a:pt x="30" y="1"/>
                    <a:pt x="0" y="31"/>
                    <a:pt x="0" y="68"/>
                  </a:cubicBezTo>
                  <a:cubicBezTo>
                    <a:pt x="0" y="83"/>
                    <a:pt x="5" y="97"/>
                    <a:pt x="14" y="108"/>
                  </a:cubicBezTo>
                  <a:cubicBezTo>
                    <a:pt x="26" y="125"/>
                    <a:pt x="29" y="132"/>
                    <a:pt x="29" y="140"/>
                  </a:cubicBezTo>
                  <a:cubicBezTo>
                    <a:pt x="29" y="147"/>
                    <a:pt x="35" y="153"/>
                    <a:pt x="43" y="153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0" y="95"/>
                    <a:pt x="21" y="86"/>
                    <a:pt x="21" y="76"/>
                  </a:cubicBezTo>
                  <a:cubicBezTo>
                    <a:pt x="21" y="65"/>
                    <a:pt x="30" y="56"/>
                    <a:pt x="41" y="56"/>
                  </a:cubicBezTo>
                  <a:cubicBezTo>
                    <a:pt x="51" y="56"/>
                    <a:pt x="60" y="65"/>
                    <a:pt x="60" y="76"/>
                  </a:cubicBezTo>
                  <a:cubicBezTo>
                    <a:pt x="60" y="79"/>
                    <a:pt x="59" y="82"/>
                    <a:pt x="58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4" y="82"/>
                    <a:pt x="73" y="79"/>
                    <a:pt x="73" y="76"/>
                  </a:cubicBezTo>
                  <a:cubicBezTo>
                    <a:pt x="73" y="65"/>
                    <a:pt x="82" y="56"/>
                    <a:pt x="93" y="56"/>
                  </a:cubicBezTo>
                  <a:cubicBezTo>
                    <a:pt x="104" y="56"/>
                    <a:pt x="113" y="65"/>
                    <a:pt x="113" y="76"/>
                  </a:cubicBezTo>
                  <a:cubicBezTo>
                    <a:pt x="113" y="86"/>
                    <a:pt x="104" y="95"/>
                    <a:pt x="9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153"/>
                    <a:pt x="83" y="153"/>
                    <a:pt x="83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8" y="153"/>
                    <a:pt x="104" y="147"/>
                    <a:pt x="104" y="140"/>
                  </a:cubicBezTo>
                  <a:cubicBezTo>
                    <a:pt x="104" y="132"/>
                    <a:pt x="108" y="125"/>
                    <a:pt x="120" y="108"/>
                  </a:cubicBezTo>
                  <a:cubicBezTo>
                    <a:pt x="128" y="97"/>
                    <a:pt x="134" y="83"/>
                    <a:pt x="134" y="68"/>
                  </a:cubicBezTo>
                  <a:cubicBezTo>
                    <a:pt x="134" y="31"/>
                    <a:pt x="104" y="1"/>
                    <a:pt x="67" y="0"/>
                  </a:cubicBezTo>
                  <a:close/>
                  <a:moveTo>
                    <a:pt x="31" y="76"/>
                  </a:moveTo>
                  <a:cubicBezTo>
                    <a:pt x="31" y="81"/>
                    <a:pt x="36" y="85"/>
                    <a:pt x="41" y="85"/>
                  </a:cubicBezTo>
                  <a:cubicBezTo>
                    <a:pt x="46" y="85"/>
                    <a:pt x="50" y="81"/>
                    <a:pt x="50" y="76"/>
                  </a:cubicBezTo>
                  <a:cubicBezTo>
                    <a:pt x="50" y="71"/>
                    <a:pt x="46" y="67"/>
                    <a:pt x="41" y="67"/>
                  </a:cubicBezTo>
                  <a:cubicBezTo>
                    <a:pt x="36" y="67"/>
                    <a:pt x="31" y="71"/>
                    <a:pt x="31" y="76"/>
                  </a:cubicBezTo>
                  <a:close/>
                  <a:moveTo>
                    <a:pt x="102" y="76"/>
                  </a:moveTo>
                  <a:cubicBezTo>
                    <a:pt x="102" y="71"/>
                    <a:pt x="98" y="67"/>
                    <a:pt x="93" y="67"/>
                  </a:cubicBezTo>
                  <a:cubicBezTo>
                    <a:pt x="88" y="67"/>
                    <a:pt x="84" y="71"/>
                    <a:pt x="84" y="76"/>
                  </a:cubicBezTo>
                  <a:cubicBezTo>
                    <a:pt x="84" y="81"/>
                    <a:pt x="88" y="85"/>
                    <a:pt x="93" y="85"/>
                  </a:cubicBezTo>
                  <a:cubicBezTo>
                    <a:pt x="98" y="85"/>
                    <a:pt x="102" y="81"/>
                    <a:pt x="102" y="76"/>
                  </a:cubicBezTo>
                  <a:close/>
                  <a:moveTo>
                    <a:pt x="98" y="169"/>
                  </a:moveTo>
                  <a:cubicBezTo>
                    <a:pt x="98" y="166"/>
                    <a:pt x="96" y="164"/>
                    <a:pt x="93" y="164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38" y="164"/>
                    <a:pt x="35" y="166"/>
                    <a:pt x="35" y="169"/>
                  </a:cubicBezTo>
                  <a:cubicBezTo>
                    <a:pt x="35" y="172"/>
                    <a:pt x="38" y="175"/>
                    <a:pt x="41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6" y="175"/>
                    <a:pt x="98" y="172"/>
                    <a:pt x="98" y="169"/>
                  </a:cubicBezTo>
                  <a:close/>
                  <a:moveTo>
                    <a:pt x="92" y="188"/>
                  </a:moveTo>
                  <a:cubicBezTo>
                    <a:pt x="92" y="186"/>
                    <a:pt x="89" y="183"/>
                    <a:pt x="86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4" y="183"/>
                    <a:pt x="42" y="186"/>
                    <a:pt x="42" y="188"/>
                  </a:cubicBezTo>
                  <a:cubicBezTo>
                    <a:pt x="42" y="191"/>
                    <a:pt x="44" y="194"/>
                    <a:pt x="47" y="194"/>
                  </a:cubicBezTo>
                  <a:cubicBezTo>
                    <a:pt x="86" y="194"/>
                    <a:pt x="86" y="194"/>
                    <a:pt x="86" y="194"/>
                  </a:cubicBezTo>
                  <a:cubicBezTo>
                    <a:pt x="89" y="194"/>
                    <a:pt x="92" y="191"/>
                    <a:pt x="92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0C849FB-1D3C-908A-F00D-ACF61655A841}"/>
              </a:ext>
            </a:extLst>
          </p:cNvPr>
          <p:cNvGrpSpPr/>
          <p:nvPr/>
        </p:nvGrpSpPr>
        <p:grpSpPr>
          <a:xfrm>
            <a:off x="566488" y="1689696"/>
            <a:ext cx="3477645" cy="1203449"/>
            <a:chOff x="385565" y="2426648"/>
            <a:chExt cx="3477645" cy="1203449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3313D33-DA24-458C-D0DC-B207ECB80AE7}"/>
                </a:ext>
              </a:extLst>
            </p:cNvPr>
            <p:cNvSpPr txBox="1"/>
            <p:nvPr/>
          </p:nvSpPr>
          <p:spPr>
            <a:xfrm>
              <a:off x="1970894" y="2426648"/>
              <a:ext cx="1892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7C617B8-715A-931A-DD9B-931D4AE312F6}"/>
                </a:ext>
              </a:extLst>
            </p:cNvPr>
            <p:cNvSpPr/>
            <p:nvPr/>
          </p:nvSpPr>
          <p:spPr>
            <a:xfrm>
              <a:off x="385565" y="2842574"/>
              <a:ext cx="3477645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CC03BA8-B176-FB51-4229-84040A48C269}"/>
              </a:ext>
            </a:extLst>
          </p:cNvPr>
          <p:cNvGrpSpPr/>
          <p:nvPr/>
        </p:nvGrpSpPr>
        <p:grpSpPr>
          <a:xfrm>
            <a:off x="611974" y="3719766"/>
            <a:ext cx="3432159" cy="1203449"/>
            <a:chOff x="431053" y="4135878"/>
            <a:chExt cx="3432158" cy="1203449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A419DD5-4828-F62D-5485-E7D6C6E5E431}"/>
                </a:ext>
              </a:extLst>
            </p:cNvPr>
            <p:cNvSpPr txBox="1"/>
            <p:nvPr/>
          </p:nvSpPr>
          <p:spPr>
            <a:xfrm>
              <a:off x="1970897" y="4135878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B7F92A6-DBA4-2DD3-C490-1FABAEBCD148}"/>
                </a:ext>
              </a:extLst>
            </p:cNvPr>
            <p:cNvSpPr/>
            <p:nvPr/>
          </p:nvSpPr>
          <p:spPr>
            <a:xfrm>
              <a:off x="431053" y="4551804"/>
              <a:ext cx="3432158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48D2D17-7506-DC16-7CD0-A32F43ED8200}"/>
              </a:ext>
            </a:extLst>
          </p:cNvPr>
          <p:cNvGrpSpPr/>
          <p:nvPr/>
        </p:nvGrpSpPr>
        <p:grpSpPr>
          <a:xfrm>
            <a:off x="8043139" y="1689696"/>
            <a:ext cx="3582375" cy="1233352"/>
            <a:chOff x="8304959" y="2426648"/>
            <a:chExt cx="3582375" cy="1233352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8BA708D-8CD8-BA4A-60AD-739A019D2E79}"/>
                </a:ext>
              </a:extLst>
            </p:cNvPr>
            <p:cNvSpPr txBox="1"/>
            <p:nvPr/>
          </p:nvSpPr>
          <p:spPr>
            <a:xfrm>
              <a:off x="8304962" y="2426648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80384D63-F358-DD0D-F75D-AC75D1714DCE}"/>
                </a:ext>
              </a:extLst>
            </p:cNvPr>
            <p:cNvSpPr/>
            <p:nvPr/>
          </p:nvSpPr>
          <p:spPr>
            <a:xfrm>
              <a:off x="8304959" y="2872477"/>
              <a:ext cx="3582375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0822150-32EC-0E01-B081-39214B14D852}"/>
              </a:ext>
            </a:extLst>
          </p:cNvPr>
          <p:cNvGrpSpPr/>
          <p:nvPr/>
        </p:nvGrpSpPr>
        <p:grpSpPr>
          <a:xfrm>
            <a:off x="8043140" y="3719766"/>
            <a:ext cx="3582373" cy="1233352"/>
            <a:chOff x="8304960" y="4135878"/>
            <a:chExt cx="3582373" cy="1233352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015F359-4B65-A674-460A-71EB741AF1CC}"/>
                </a:ext>
              </a:extLst>
            </p:cNvPr>
            <p:cNvSpPr txBox="1"/>
            <p:nvPr/>
          </p:nvSpPr>
          <p:spPr>
            <a:xfrm>
              <a:off x="8304963" y="4135878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5CFEF02-5DA8-1F8B-8927-EAB2D81B2FEE}"/>
                </a:ext>
              </a:extLst>
            </p:cNvPr>
            <p:cNvSpPr/>
            <p:nvPr/>
          </p:nvSpPr>
          <p:spPr>
            <a:xfrm>
              <a:off x="8304960" y="4581707"/>
              <a:ext cx="3582373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6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477607" cy="523221"/>
            <a:chOff x="298798" y="435332"/>
            <a:chExt cx="3477607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29048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B1312A86-7783-26A7-E188-C0F977FD4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007" y="1423724"/>
            <a:ext cx="3387220" cy="4516294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51AEC09C-F21A-C4B5-A8ED-8241BF3B6DAD}"/>
              </a:ext>
            </a:extLst>
          </p:cNvPr>
          <p:cNvGrpSpPr/>
          <p:nvPr/>
        </p:nvGrpSpPr>
        <p:grpSpPr>
          <a:xfrm>
            <a:off x="763612" y="1405496"/>
            <a:ext cx="7026581" cy="1380833"/>
            <a:chOff x="413593" y="4557987"/>
            <a:chExt cx="7026581" cy="1380833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7CF4ACE4-2C61-BB88-6084-D596B3A1C228}"/>
                </a:ext>
              </a:extLst>
            </p:cNvPr>
            <p:cNvSpPr/>
            <p:nvPr/>
          </p:nvSpPr>
          <p:spPr>
            <a:xfrm>
              <a:off x="413593" y="4557987"/>
              <a:ext cx="7026581" cy="1380833"/>
            </a:xfrm>
            <a:prstGeom prst="roundRect">
              <a:avLst>
                <a:gd name="adj" fmla="val 11927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t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3830F5D-C1FA-4E6A-8356-A106F1BCC93E}"/>
                </a:ext>
              </a:extLst>
            </p:cNvPr>
            <p:cNvSpPr/>
            <p:nvPr/>
          </p:nvSpPr>
          <p:spPr>
            <a:xfrm>
              <a:off x="1445108" y="4623745"/>
              <a:ext cx="5645701" cy="879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1DB0877-EEF8-BFFA-EE02-7CF1B9932BA0}"/>
                </a:ext>
              </a:extLst>
            </p:cNvPr>
            <p:cNvGrpSpPr/>
            <p:nvPr/>
          </p:nvGrpSpPr>
          <p:grpSpPr>
            <a:xfrm>
              <a:off x="565676" y="4868021"/>
              <a:ext cx="760762" cy="760762"/>
              <a:chOff x="565676" y="4868021"/>
              <a:chExt cx="760762" cy="760762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1CEF19A4-3C89-2013-4AF7-E5DAFBFE19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5676" y="4868021"/>
                <a:ext cx="760762" cy="760762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+mn-lt"/>
                </a:endParaRPr>
              </a:p>
            </p:txBody>
          </p:sp>
          <p:sp>
            <p:nvSpPr>
              <p:cNvPr id="33" name="Freeform 40">
                <a:extLst>
                  <a:ext uri="{FF2B5EF4-FFF2-40B4-BE49-F238E27FC236}">
                    <a16:creationId xmlns:a16="http://schemas.microsoft.com/office/drawing/2014/main" id="{7133BD06-7006-B617-BF4B-79C6307A0E67}"/>
                  </a:ext>
                </a:extLst>
              </p:cNvPr>
              <p:cNvSpPr/>
              <p:nvPr/>
            </p:nvSpPr>
            <p:spPr bwMode="auto">
              <a:xfrm>
                <a:off x="697456" y="5024174"/>
                <a:ext cx="497203" cy="448457"/>
              </a:xfrm>
              <a:custGeom>
                <a:avLst/>
                <a:gdLst>
                  <a:gd name="T0" fmla="*/ 209 w 244"/>
                  <a:gd name="T1" fmla="*/ 75 h 220"/>
                  <a:gd name="T2" fmla="*/ 191 w 244"/>
                  <a:gd name="T3" fmla="*/ 66 h 220"/>
                  <a:gd name="T4" fmla="*/ 183 w 244"/>
                  <a:gd name="T5" fmla="*/ 71 h 220"/>
                  <a:gd name="T6" fmla="*/ 194 w 244"/>
                  <a:gd name="T7" fmla="*/ 110 h 220"/>
                  <a:gd name="T8" fmla="*/ 110 w 244"/>
                  <a:gd name="T9" fmla="*/ 194 h 220"/>
                  <a:gd name="T10" fmla="*/ 27 w 244"/>
                  <a:gd name="T11" fmla="*/ 110 h 220"/>
                  <a:gd name="T12" fmla="*/ 110 w 244"/>
                  <a:gd name="T13" fmla="*/ 27 h 220"/>
                  <a:gd name="T14" fmla="*/ 175 w 244"/>
                  <a:gd name="T15" fmla="*/ 58 h 220"/>
                  <a:gd name="T16" fmla="*/ 162 w 244"/>
                  <a:gd name="T17" fmla="*/ 67 h 220"/>
                  <a:gd name="T18" fmla="*/ 110 w 244"/>
                  <a:gd name="T19" fmla="*/ 42 h 220"/>
                  <a:gd name="T20" fmla="*/ 43 w 244"/>
                  <a:gd name="T21" fmla="*/ 110 h 220"/>
                  <a:gd name="T22" fmla="*/ 110 w 244"/>
                  <a:gd name="T23" fmla="*/ 178 h 220"/>
                  <a:gd name="T24" fmla="*/ 178 w 244"/>
                  <a:gd name="T25" fmla="*/ 110 h 220"/>
                  <a:gd name="T26" fmla="*/ 171 w 244"/>
                  <a:gd name="T27" fmla="*/ 79 h 220"/>
                  <a:gd name="T28" fmla="*/ 149 w 244"/>
                  <a:gd name="T29" fmla="*/ 93 h 220"/>
                  <a:gd name="T30" fmla="*/ 153 w 244"/>
                  <a:gd name="T31" fmla="*/ 110 h 220"/>
                  <a:gd name="T32" fmla="*/ 110 w 244"/>
                  <a:gd name="T33" fmla="*/ 153 h 220"/>
                  <a:gd name="T34" fmla="*/ 68 w 244"/>
                  <a:gd name="T35" fmla="*/ 110 h 220"/>
                  <a:gd name="T36" fmla="*/ 110 w 244"/>
                  <a:gd name="T37" fmla="*/ 68 h 220"/>
                  <a:gd name="T38" fmla="*/ 141 w 244"/>
                  <a:gd name="T39" fmla="*/ 81 h 220"/>
                  <a:gd name="T40" fmla="*/ 126 w 244"/>
                  <a:gd name="T41" fmla="*/ 90 h 220"/>
                  <a:gd name="T42" fmla="*/ 110 w 244"/>
                  <a:gd name="T43" fmla="*/ 85 h 220"/>
                  <a:gd name="T44" fmla="*/ 85 w 244"/>
                  <a:gd name="T45" fmla="*/ 110 h 220"/>
                  <a:gd name="T46" fmla="*/ 110 w 244"/>
                  <a:gd name="T47" fmla="*/ 136 h 220"/>
                  <a:gd name="T48" fmla="*/ 136 w 244"/>
                  <a:gd name="T49" fmla="*/ 110 h 220"/>
                  <a:gd name="T50" fmla="*/ 135 w 244"/>
                  <a:gd name="T51" fmla="*/ 103 h 220"/>
                  <a:gd name="T52" fmla="*/ 114 w 244"/>
                  <a:gd name="T53" fmla="*/ 116 h 220"/>
                  <a:gd name="T54" fmla="*/ 111 w 244"/>
                  <a:gd name="T55" fmla="*/ 112 h 220"/>
                  <a:gd name="T56" fmla="*/ 192 w 244"/>
                  <a:gd name="T57" fmla="*/ 58 h 220"/>
                  <a:gd name="T58" fmla="*/ 212 w 244"/>
                  <a:gd name="T59" fmla="*/ 67 h 220"/>
                  <a:gd name="T60" fmla="*/ 244 w 244"/>
                  <a:gd name="T61" fmla="*/ 46 h 220"/>
                  <a:gd name="T62" fmla="*/ 224 w 244"/>
                  <a:gd name="T63" fmla="*/ 37 h 220"/>
                  <a:gd name="T64" fmla="*/ 230 w 244"/>
                  <a:gd name="T65" fmla="*/ 34 h 220"/>
                  <a:gd name="T66" fmla="*/ 225 w 244"/>
                  <a:gd name="T67" fmla="*/ 26 h 220"/>
                  <a:gd name="T68" fmla="*/ 219 w 244"/>
                  <a:gd name="T69" fmla="*/ 29 h 220"/>
                  <a:gd name="T70" fmla="*/ 219 w 244"/>
                  <a:gd name="T71" fmla="*/ 8 h 220"/>
                  <a:gd name="T72" fmla="*/ 187 w 244"/>
                  <a:gd name="T73" fmla="*/ 29 h 220"/>
                  <a:gd name="T74" fmla="*/ 187 w 244"/>
                  <a:gd name="T75" fmla="*/ 50 h 220"/>
                  <a:gd name="T76" fmla="*/ 180 w 244"/>
                  <a:gd name="T77" fmla="*/ 55 h 220"/>
                  <a:gd name="T78" fmla="*/ 180 w 244"/>
                  <a:gd name="T79" fmla="*/ 31 h 220"/>
                  <a:gd name="T80" fmla="*/ 183 w 244"/>
                  <a:gd name="T81" fmla="*/ 28 h 220"/>
                  <a:gd name="T82" fmla="*/ 110 w 244"/>
                  <a:gd name="T83" fmla="*/ 0 h 220"/>
                  <a:gd name="T84" fmla="*/ 0 w 244"/>
                  <a:gd name="T85" fmla="*/ 110 h 220"/>
                  <a:gd name="T86" fmla="*/ 110 w 244"/>
                  <a:gd name="T87" fmla="*/ 220 h 220"/>
                  <a:gd name="T88" fmla="*/ 220 w 244"/>
                  <a:gd name="T89" fmla="*/ 110 h 220"/>
                  <a:gd name="T90" fmla="*/ 213 w 244"/>
                  <a:gd name="T91" fmla="*/ 72 h 220"/>
                  <a:gd name="T92" fmla="*/ 209 w 244"/>
                  <a:gd name="T93" fmla="*/ 7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4" h="220">
                    <a:moveTo>
                      <a:pt x="209" y="75"/>
                    </a:moveTo>
                    <a:cubicBezTo>
                      <a:pt x="191" y="66"/>
                      <a:pt x="191" y="66"/>
                      <a:pt x="191" y="66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90" y="82"/>
                      <a:pt x="194" y="96"/>
                      <a:pt x="194" y="110"/>
                    </a:cubicBezTo>
                    <a:cubicBezTo>
                      <a:pt x="194" y="156"/>
                      <a:pt x="156" y="194"/>
                      <a:pt x="110" y="194"/>
                    </a:cubicBezTo>
                    <a:cubicBezTo>
                      <a:pt x="65" y="194"/>
                      <a:pt x="27" y="156"/>
                      <a:pt x="27" y="110"/>
                    </a:cubicBezTo>
                    <a:cubicBezTo>
                      <a:pt x="27" y="64"/>
                      <a:pt x="65" y="27"/>
                      <a:pt x="110" y="27"/>
                    </a:cubicBezTo>
                    <a:cubicBezTo>
                      <a:pt x="137" y="27"/>
                      <a:pt x="160" y="39"/>
                      <a:pt x="175" y="58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50" y="52"/>
                      <a:pt x="131" y="42"/>
                      <a:pt x="110" y="42"/>
                    </a:cubicBezTo>
                    <a:cubicBezTo>
                      <a:pt x="73" y="42"/>
                      <a:pt x="43" y="73"/>
                      <a:pt x="43" y="110"/>
                    </a:cubicBezTo>
                    <a:cubicBezTo>
                      <a:pt x="43" y="148"/>
                      <a:pt x="73" y="178"/>
                      <a:pt x="110" y="178"/>
                    </a:cubicBezTo>
                    <a:cubicBezTo>
                      <a:pt x="148" y="178"/>
                      <a:pt x="178" y="148"/>
                      <a:pt x="178" y="110"/>
                    </a:cubicBezTo>
                    <a:cubicBezTo>
                      <a:pt x="178" y="99"/>
                      <a:pt x="176" y="88"/>
                      <a:pt x="171" y="79"/>
                    </a:cubicBezTo>
                    <a:cubicBezTo>
                      <a:pt x="149" y="93"/>
                      <a:pt x="149" y="93"/>
                      <a:pt x="149" y="93"/>
                    </a:cubicBezTo>
                    <a:cubicBezTo>
                      <a:pt x="151" y="98"/>
                      <a:pt x="153" y="104"/>
                      <a:pt x="153" y="110"/>
                    </a:cubicBezTo>
                    <a:cubicBezTo>
                      <a:pt x="153" y="134"/>
                      <a:pt x="134" y="153"/>
                      <a:pt x="110" y="153"/>
                    </a:cubicBezTo>
                    <a:cubicBezTo>
                      <a:pt x="87" y="153"/>
                      <a:pt x="68" y="134"/>
                      <a:pt x="68" y="110"/>
                    </a:cubicBezTo>
                    <a:cubicBezTo>
                      <a:pt x="68" y="87"/>
                      <a:pt x="87" y="68"/>
                      <a:pt x="110" y="68"/>
                    </a:cubicBezTo>
                    <a:cubicBezTo>
                      <a:pt x="122" y="68"/>
                      <a:pt x="133" y="73"/>
                      <a:pt x="141" y="81"/>
                    </a:cubicBezTo>
                    <a:cubicBezTo>
                      <a:pt x="126" y="90"/>
                      <a:pt x="126" y="90"/>
                      <a:pt x="126" y="90"/>
                    </a:cubicBezTo>
                    <a:cubicBezTo>
                      <a:pt x="122" y="87"/>
                      <a:pt x="116" y="85"/>
                      <a:pt x="110" y="85"/>
                    </a:cubicBezTo>
                    <a:cubicBezTo>
                      <a:pt x="96" y="85"/>
                      <a:pt x="85" y="96"/>
                      <a:pt x="85" y="110"/>
                    </a:cubicBezTo>
                    <a:cubicBezTo>
                      <a:pt x="85" y="124"/>
                      <a:pt x="96" y="136"/>
                      <a:pt x="110" y="136"/>
                    </a:cubicBezTo>
                    <a:cubicBezTo>
                      <a:pt x="125" y="136"/>
                      <a:pt x="136" y="124"/>
                      <a:pt x="136" y="110"/>
                    </a:cubicBezTo>
                    <a:cubicBezTo>
                      <a:pt x="136" y="108"/>
                      <a:pt x="135" y="105"/>
                      <a:pt x="135" y="103"/>
                    </a:cubicBezTo>
                    <a:cubicBezTo>
                      <a:pt x="114" y="116"/>
                      <a:pt x="114" y="116"/>
                      <a:pt x="114" y="116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92" y="58"/>
                      <a:pt x="192" y="58"/>
                      <a:pt x="192" y="58"/>
                    </a:cubicBezTo>
                    <a:cubicBezTo>
                      <a:pt x="212" y="67"/>
                      <a:pt x="212" y="67"/>
                      <a:pt x="212" y="67"/>
                    </a:cubicBezTo>
                    <a:cubicBezTo>
                      <a:pt x="244" y="46"/>
                      <a:pt x="244" y="46"/>
                      <a:pt x="244" y="46"/>
                    </a:cubicBezTo>
                    <a:cubicBezTo>
                      <a:pt x="224" y="37"/>
                      <a:pt x="224" y="37"/>
                      <a:pt x="224" y="37"/>
                    </a:cubicBezTo>
                    <a:cubicBezTo>
                      <a:pt x="230" y="34"/>
                      <a:pt x="230" y="34"/>
                      <a:pt x="230" y="34"/>
                    </a:cubicBezTo>
                    <a:cubicBezTo>
                      <a:pt x="225" y="26"/>
                      <a:pt x="225" y="26"/>
                      <a:pt x="225" y="26"/>
                    </a:cubicBezTo>
                    <a:cubicBezTo>
                      <a:pt x="219" y="29"/>
                      <a:pt x="219" y="29"/>
                      <a:pt x="219" y="29"/>
                    </a:cubicBezTo>
                    <a:cubicBezTo>
                      <a:pt x="219" y="8"/>
                      <a:pt x="219" y="8"/>
                      <a:pt x="219" y="8"/>
                    </a:cubicBezTo>
                    <a:cubicBezTo>
                      <a:pt x="187" y="29"/>
                      <a:pt x="187" y="29"/>
                      <a:pt x="187" y="29"/>
                    </a:cubicBezTo>
                    <a:cubicBezTo>
                      <a:pt x="187" y="50"/>
                      <a:pt x="187" y="50"/>
                      <a:pt x="187" y="50"/>
                    </a:cubicBezTo>
                    <a:cubicBezTo>
                      <a:pt x="180" y="55"/>
                      <a:pt x="180" y="55"/>
                      <a:pt x="180" y="55"/>
                    </a:cubicBezTo>
                    <a:cubicBezTo>
                      <a:pt x="180" y="31"/>
                      <a:pt x="180" y="31"/>
                      <a:pt x="180" y="31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64" y="11"/>
                      <a:pt x="138" y="0"/>
                      <a:pt x="110" y="0"/>
                    </a:cubicBezTo>
                    <a:cubicBezTo>
                      <a:pt x="50" y="0"/>
                      <a:pt x="0" y="50"/>
                      <a:pt x="0" y="110"/>
                    </a:cubicBezTo>
                    <a:cubicBezTo>
                      <a:pt x="0" y="171"/>
                      <a:pt x="50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cubicBezTo>
                      <a:pt x="220" y="97"/>
                      <a:pt x="218" y="84"/>
                      <a:pt x="213" y="72"/>
                    </a:cubicBezTo>
                    <a:lnTo>
                      <a:pt x="209" y="7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D233944-FCD2-47D0-44FE-CA7C9C1C2845}"/>
              </a:ext>
            </a:extLst>
          </p:cNvPr>
          <p:cNvGrpSpPr/>
          <p:nvPr/>
        </p:nvGrpSpPr>
        <p:grpSpPr>
          <a:xfrm>
            <a:off x="673774" y="3137739"/>
            <a:ext cx="2064767" cy="2707860"/>
            <a:chOff x="751514" y="3557372"/>
            <a:chExt cx="2064767" cy="2707860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15D2062-0FEE-48D9-7FBB-35BA26BDF793}"/>
                </a:ext>
              </a:extLst>
            </p:cNvPr>
            <p:cNvGrpSpPr/>
            <p:nvPr/>
          </p:nvGrpSpPr>
          <p:grpSpPr>
            <a:xfrm>
              <a:off x="1244246" y="3557372"/>
              <a:ext cx="1079302" cy="1079302"/>
              <a:chOff x="1312219" y="3557373"/>
              <a:chExt cx="1079302" cy="1079302"/>
            </a:xfrm>
          </p:grpSpPr>
          <p:sp>
            <p:nvSpPr>
              <p:cNvPr id="38" name="矩形: 圆角 16">
                <a:extLst>
                  <a:ext uri="{FF2B5EF4-FFF2-40B4-BE49-F238E27FC236}">
                    <a16:creationId xmlns:a16="http://schemas.microsoft.com/office/drawing/2014/main" id="{2561D97C-09C9-1E90-EA05-C462F0633ACB}"/>
                  </a:ext>
                </a:extLst>
              </p:cNvPr>
              <p:cNvSpPr/>
              <p:nvPr/>
            </p:nvSpPr>
            <p:spPr>
              <a:xfrm rot="8099997">
                <a:off x="1312219" y="3557373"/>
                <a:ext cx="1079302" cy="1079302"/>
              </a:xfrm>
              <a:custGeom>
                <a:avLst/>
                <a:gdLst>
                  <a:gd name="connsiteX0" fmla="*/ 0 w 1426088"/>
                  <a:gd name="connsiteY0" fmla="*/ 237686 h 1426088"/>
                  <a:gd name="connsiteX1" fmla="*/ 237686 w 1426088"/>
                  <a:gd name="connsiteY1" fmla="*/ 0 h 1426088"/>
                  <a:gd name="connsiteX2" fmla="*/ 1188402 w 1426088"/>
                  <a:gd name="connsiteY2" fmla="*/ 0 h 1426088"/>
                  <a:gd name="connsiteX3" fmla="*/ 1426088 w 1426088"/>
                  <a:gd name="connsiteY3" fmla="*/ 237686 h 1426088"/>
                  <a:gd name="connsiteX4" fmla="*/ 1426088 w 1426088"/>
                  <a:gd name="connsiteY4" fmla="*/ 1188402 h 1426088"/>
                  <a:gd name="connsiteX5" fmla="*/ 1188402 w 1426088"/>
                  <a:gd name="connsiteY5" fmla="*/ 1426088 h 1426088"/>
                  <a:gd name="connsiteX6" fmla="*/ 237686 w 1426088"/>
                  <a:gd name="connsiteY6" fmla="*/ 1426088 h 1426088"/>
                  <a:gd name="connsiteX7" fmla="*/ 0 w 1426088"/>
                  <a:gd name="connsiteY7" fmla="*/ 1188402 h 1426088"/>
                  <a:gd name="connsiteX8" fmla="*/ 0 w 1426088"/>
                  <a:gd name="connsiteY8" fmla="*/ 237686 h 1426088"/>
                  <a:gd name="connsiteX0-1" fmla="*/ 0 w 1426088"/>
                  <a:gd name="connsiteY0-2" fmla="*/ 237686 h 1426088"/>
                  <a:gd name="connsiteX1-3" fmla="*/ 237686 w 1426088"/>
                  <a:gd name="connsiteY1-4" fmla="*/ 0 h 1426088"/>
                  <a:gd name="connsiteX2-5" fmla="*/ 1426088 w 1426088"/>
                  <a:gd name="connsiteY2-6" fmla="*/ 237686 h 1426088"/>
                  <a:gd name="connsiteX3-7" fmla="*/ 1426088 w 1426088"/>
                  <a:gd name="connsiteY3-8" fmla="*/ 1188402 h 1426088"/>
                  <a:gd name="connsiteX4-9" fmla="*/ 1188402 w 1426088"/>
                  <a:gd name="connsiteY4-10" fmla="*/ 1426088 h 1426088"/>
                  <a:gd name="connsiteX5-11" fmla="*/ 237686 w 1426088"/>
                  <a:gd name="connsiteY5-12" fmla="*/ 1426088 h 1426088"/>
                  <a:gd name="connsiteX6-13" fmla="*/ 0 w 1426088"/>
                  <a:gd name="connsiteY6-14" fmla="*/ 1188402 h 1426088"/>
                  <a:gd name="connsiteX7-15" fmla="*/ 0 w 1426088"/>
                  <a:gd name="connsiteY7-16" fmla="*/ 237686 h 1426088"/>
                  <a:gd name="connsiteX0-17" fmla="*/ 0 w 1426088"/>
                  <a:gd name="connsiteY0-18" fmla="*/ 237686 h 1426088"/>
                  <a:gd name="connsiteX1-19" fmla="*/ 237686 w 1426088"/>
                  <a:gd name="connsiteY1-20" fmla="*/ 0 h 1426088"/>
                  <a:gd name="connsiteX2-21" fmla="*/ 1426088 w 1426088"/>
                  <a:gd name="connsiteY2-22" fmla="*/ 1188402 h 1426088"/>
                  <a:gd name="connsiteX3-23" fmla="*/ 1188402 w 1426088"/>
                  <a:gd name="connsiteY3-24" fmla="*/ 1426088 h 1426088"/>
                  <a:gd name="connsiteX4-25" fmla="*/ 237686 w 1426088"/>
                  <a:gd name="connsiteY4-26" fmla="*/ 1426088 h 1426088"/>
                  <a:gd name="connsiteX5-27" fmla="*/ 0 w 1426088"/>
                  <a:gd name="connsiteY5-28" fmla="*/ 1188402 h 1426088"/>
                  <a:gd name="connsiteX6-29" fmla="*/ 0 w 1426088"/>
                  <a:gd name="connsiteY6-30" fmla="*/ 237686 h 14260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426088" h="1426088">
                    <a:moveTo>
                      <a:pt x="0" y="237686"/>
                    </a:moveTo>
                    <a:cubicBezTo>
                      <a:pt x="0" y="106416"/>
                      <a:pt x="106416" y="0"/>
                      <a:pt x="237686" y="0"/>
                    </a:cubicBezTo>
                    <a:lnTo>
                      <a:pt x="1426088" y="1188402"/>
                    </a:lnTo>
                    <a:cubicBezTo>
                      <a:pt x="1426088" y="1319672"/>
                      <a:pt x="1319672" y="1426088"/>
                      <a:pt x="1188402" y="1426088"/>
                    </a:cubicBezTo>
                    <a:lnTo>
                      <a:pt x="237686" y="1426088"/>
                    </a:lnTo>
                    <a:cubicBezTo>
                      <a:pt x="106416" y="1426088"/>
                      <a:pt x="0" y="1319672"/>
                      <a:pt x="0" y="1188402"/>
                    </a:cubicBezTo>
                    <a:lnTo>
                      <a:pt x="0" y="237686"/>
                    </a:lnTo>
                    <a:close/>
                  </a:path>
                </a:pathLst>
              </a:custGeom>
              <a:solidFill>
                <a:srgbClr val="138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404040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32DDDF9-91ED-56C6-B4FC-71D0EC86A42D}"/>
                  </a:ext>
                </a:extLst>
              </p:cNvPr>
              <p:cNvSpPr txBox="1"/>
              <p:nvPr/>
            </p:nvSpPr>
            <p:spPr>
              <a:xfrm>
                <a:off x="1483119" y="3725326"/>
                <a:ext cx="737503" cy="408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>
                  <a:defRPr sz="2000" b="1">
                    <a:solidFill>
                      <a:schemeClr val="bg1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</a:defRPr>
                </a:lvl1pPr>
              </a:lstStyle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+mn-lt"/>
                  </a:rPr>
                  <a:t>01</a:t>
                </a:r>
              </a:p>
            </p:txBody>
          </p:sp>
        </p:grpSp>
        <p:sp>
          <p:nvSpPr>
            <p:cNvPr id="37" name="Shape 13763">
              <a:extLst>
                <a:ext uri="{FF2B5EF4-FFF2-40B4-BE49-F238E27FC236}">
                  <a16:creationId xmlns:a16="http://schemas.microsoft.com/office/drawing/2014/main" id="{15BC9D66-D0B9-3F5C-FB2C-1A059CC9EAC1}"/>
                </a:ext>
              </a:extLst>
            </p:cNvPr>
            <p:cNvSpPr/>
            <p:nvPr/>
          </p:nvSpPr>
          <p:spPr>
            <a:xfrm>
              <a:off x="751514" y="4687749"/>
              <a:ext cx="2064767" cy="1577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 algn="r">
                <a:defRPr sz="3000">
                  <a:latin typeface="+mn-lt"/>
                  <a:ea typeface="+mn-ea"/>
                  <a:cs typeface="+mn-cs"/>
                  <a:sym typeface="Montserrat Semi Bold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Montserrat Semi Bold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Montserrat Semi Bold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Montserrat Semi Bold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Montserrat Semi Bold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974DF6F-3DA3-8F7A-FC02-418111409700}"/>
              </a:ext>
            </a:extLst>
          </p:cNvPr>
          <p:cNvGrpSpPr/>
          <p:nvPr/>
        </p:nvGrpSpPr>
        <p:grpSpPr>
          <a:xfrm>
            <a:off x="3207145" y="3137739"/>
            <a:ext cx="2064767" cy="2707860"/>
            <a:chOff x="3200714" y="3557372"/>
            <a:chExt cx="2064767" cy="2707860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9007FC01-E96B-5749-3E5F-EABCAC8C54E8}"/>
                </a:ext>
              </a:extLst>
            </p:cNvPr>
            <p:cNvGrpSpPr/>
            <p:nvPr/>
          </p:nvGrpSpPr>
          <p:grpSpPr>
            <a:xfrm>
              <a:off x="3693446" y="3557372"/>
              <a:ext cx="1079302" cy="1079302"/>
              <a:chOff x="3715068" y="3557372"/>
              <a:chExt cx="1079302" cy="1079302"/>
            </a:xfrm>
          </p:grpSpPr>
          <p:sp>
            <p:nvSpPr>
              <p:cNvPr id="43" name="矩形: 圆角 16">
                <a:extLst>
                  <a:ext uri="{FF2B5EF4-FFF2-40B4-BE49-F238E27FC236}">
                    <a16:creationId xmlns:a16="http://schemas.microsoft.com/office/drawing/2014/main" id="{7FB7B73B-B840-EE90-A0A8-E094C9273171}"/>
                  </a:ext>
                </a:extLst>
              </p:cNvPr>
              <p:cNvSpPr/>
              <p:nvPr/>
            </p:nvSpPr>
            <p:spPr>
              <a:xfrm rot="8099997">
                <a:off x="3715068" y="3557372"/>
                <a:ext cx="1079302" cy="1079302"/>
              </a:xfrm>
              <a:custGeom>
                <a:avLst/>
                <a:gdLst>
                  <a:gd name="connsiteX0" fmla="*/ 0 w 1426088"/>
                  <a:gd name="connsiteY0" fmla="*/ 237686 h 1426088"/>
                  <a:gd name="connsiteX1" fmla="*/ 237686 w 1426088"/>
                  <a:gd name="connsiteY1" fmla="*/ 0 h 1426088"/>
                  <a:gd name="connsiteX2" fmla="*/ 1188402 w 1426088"/>
                  <a:gd name="connsiteY2" fmla="*/ 0 h 1426088"/>
                  <a:gd name="connsiteX3" fmla="*/ 1426088 w 1426088"/>
                  <a:gd name="connsiteY3" fmla="*/ 237686 h 1426088"/>
                  <a:gd name="connsiteX4" fmla="*/ 1426088 w 1426088"/>
                  <a:gd name="connsiteY4" fmla="*/ 1188402 h 1426088"/>
                  <a:gd name="connsiteX5" fmla="*/ 1188402 w 1426088"/>
                  <a:gd name="connsiteY5" fmla="*/ 1426088 h 1426088"/>
                  <a:gd name="connsiteX6" fmla="*/ 237686 w 1426088"/>
                  <a:gd name="connsiteY6" fmla="*/ 1426088 h 1426088"/>
                  <a:gd name="connsiteX7" fmla="*/ 0 w 1426088"/>
                  <a:gd name="connsiteY7" fmla="*/ 1188402 h 1426088"/>
                  <a:gd name="connsiteX8" fmla="*/ 0 w 1426088"/>
                  <a:gd name="connsiteY8" fmla="*/ 237686 h 1426088"/>
                  <a:gd name="connsiteX0-1" fmla="*/ 0 w 1426088"/>
                  <a:gd name="connsiteY0-2" fmla="*/ 237686 h 1426088"/>
                  <a:gd name="connsiteX1-3" fmla="*/ 237686 w 1426088"/>
                  <a:gd name="connsiteY1-4" fmla="*/ 0 h 1426088"/>
                  <a:gd name="connsiteX2-5" fmla="*/ 1426088 w 1426088"/>
                  <a:gd name="connsiteY2-6" fmla="*/ 237686 h 1426088"/>
                  <a:gd name="connsiteX3-7" fmla="*/ 1426088 w 1426088"/>
                  <a:gd name="connsiteY3-8" fmla="*/ 1188402 h 1426088"/>
                  <a:gd name="connsiteX4-9" fmla="*/ 1188402 w 1426088"/>
                  <a:gd name="connsiteY4-10" fmla="*/ 1426088 h 1426088"/>
                  <a:gd name="connsiteX5-11" fmla="*/ 237686 w 1426088"/>
                  <a:gd name="connsiteY5-12" fmla="*/ 1426088 h 1426088"/>
                  <a:gd name="connsiteX6-13" fmla="*/ 0 w 1426088"/>
                  <a:gd name="connsiteY6-14" fmla="*/ 1188402 h 1426088"/>
                  <a:gd name="connsiteX7-15" fmla="*/ 0 w 1426088"/>
                  <a:gd name="connsiteY7-16" fmla="*/ 237686 h 1426088"/>
                  <a:gd name="connsiteX0-17" fmla="*/ 0 w 1426088"/>
                  <a:gd name="connsiteY0-18" fmla="*/ 237686 h 1426088"/>
                  <a:gd name="connsiteX1-19" fmla="*/ 237686 w 1426088"/>
                  <a:gd name="connsiteY1-20" fmla="*/ 0 h 1426088"/>
                  <a:gd name="connsiteX2-21" fmla="*/ 1426088 w 1426088"/>
                  <a:gd name="connsiteY2-22" fmla="*/ 1188402 h 1426088"/>
                  <a:gd name="connsiteX3-23" fmla="*/ 1188402 w 1426088"/>
                  <a:gd name="connsiteY3-24" fmla="*/ 1426088 h 1426088"/>
                  <a:gd name="connsiteX4-25" fmla="*/ 237686 w 1426088"/>
                  <a:gd name="connsiteY4-26" fmla="*/ 1426088 h 1426088"/>
                  <a:gd name="connsiteX5-27" fmla="*/ 0 w 1426088"/>
                  <a:gd name="connsiteY5-28" fmla="*/ 1188402 h 1426088"/>
                  <a:gd name="connsiteX6-29" fmla="*/ 0 w 1426088"/>
                  <a:gd name="connsiteY6-30" fmla="*/ 237686 h 14260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426088" h="1426088">
                    <a:moveTo>
                      <a:pt x="0" y="237686"/>
                    </a:moveTo>
                    <a:cubicBezTo>
                      <a:pt x="0" y="106416"/>
                      <a:pt x="106416" y="0"/>
                      <a:pt x="237686" y="0"/>
                    </a:cubicBezTo>
                    <a:lnTo>
                      <a:pt x="1426088" y="1188402"/>
                    </a:lnTo>
                    <a:cubicBezTo>
                      <a:pt x="1426088" y="1319672"/>
                      <a:pt x="1319672" y="1426088"/>
                      <a:pt x="1188402" y="1426088"/>
                    </a:cubicBezTo>
                    <a:lnTo>
                      <a:pt x="237686" y="1426088"/>
                    </a:lnTo>
                    <a:cubicBezTo>
                      <a:pt x="106416" y="1426088"/>
                      <a:pt x="0" y="1319672"/>
                      <a:pt x="0" y="1188402"/>
                    </a:cubicBezTo>
                    <a:lnTo>
                      <a:pt x="0" y="23768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404040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B264C32-EF31-BFBB-1F17-8E409FDEECBB}"/>
                  </a:ext>
                </a:extLst>
              </p:cNvPr>
              <p:cNvSpPr txBox="1"/>
              <p:nvPr/>
            </p:nvSpPr>
            <p:spPr>
              <a:xfrm>
                <a:off x="3915817" y="3687226"/>
                <a:ext cx="677804" cy="446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>
                  <a:defRPr sz="2000" b="1">
                    <a:solidFill>
                      <a:schemeClr val="bg1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</a:defRPr>
                </a:lvl1pPr>
              </a:lstStyle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+mn-lt"/>
                  </a:rPr>
                  <a:t>02</a:t>
                </a:r>
              </a:p>
            </p:txBody>
          </p:sp>
        </p:grpSp>
        <p:sp>
          <p:nvSpPr>
            <p:cNvPr id="42" name="Shape 13763">
              <a:extLst>
                <a:ext uri="{FF2B5EF4-FFF2-40B4-BE49-F238E27FC236}">
                  <a16:creationId xmlns:a16="http://schemas.microsoft.com/office/drawing/2014/main" id="{A91CCE4F-B618-28B3-D068-6907A9AB5447}"/>
                </a:ext>
              </a:extLst>
            </p:cNvPr>
            <p:cNvSpPr/>
            <p:nvPr/>
          </p:nvSpPr>
          <p:spPr>
            <a:xfrm>
              <a:off x="3200714" y="4687749"/>
              <a:ext cx="2064767" cy="1577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 algn="r">
                <a:defRPr sz="3000">
                  <a:latin typeface="+mn-lt"/>
                  <a:ea typeface="+mn-ea"/>
                  <a:cs typeface="+mn-cs"/>
                  <a:sym typeface="Montserrat Semi Bold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Montserrat Semi Bold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Montserrat Semi Bold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Montserrat Semi Bold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Montserrat Semi Bold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57BA488-3BD0-CD1E-5080-CF71A7FF2F4D}"/>
              </a:ext>
            </a:extLst>
          </p:cNvPr>
          <p:cNvGrpSpPr/>
          <p:nvPr/>
        </p:nvGrpSpPr>
        <p:grpSpPr>
          <a:xfrm>
            <a:off x="5740514" y="3137739"/>
            <a:ext cx="2064767" cy="2707860"/>
            <a:chOff x="5723004" y="3557372"/>
            <a:chExt cx="2064767" cy="2707860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E86C1AA0-8888-4678-11F8-997860F303D4}"/>
                </a:ext>
              </a:extLst>
            </p:cNvPr>
            <p:cNvGrpSpPr/>
            <p:nvPr/>
          </p:nvGrpSpPr>
          <p:grpSpPr>
            <a:xfrm>
              <a:off x="6215736" y="3557372"/>
              <a:ext cx="1079302" cy="1079302"/>
              <a:chOff x="6117917" y="3557372"/>
              <a:chExt cx="1079302" cy="1079302"/>
            </a:xfrm>
          </p:grpSpPr>
          <p:sp>
            <p:nvSpPr>
              <p:cNvPr id="48" name="矩形: 圆角 16">
                <a:extLst>
                  <a:ext uri="{FF2B5EF4-FFF2-40B4-BE49-F238E27FC236}">
                    <a16:creationId xmlns:a16="http://schemas.microsoft.com/office/drawing/2014/main" id="{E584EC32-1EED-EA3B-ED94-6E2A2000B154}"/>
                  </a:ext>
                </a:extLst>
              </p:cNvPr>
              <p:cNvSpPr/>
              <p:nvPr/>
            </p:nvSpPr>
            <p:spPr>
              <a:xfrm rot="8099997">
                <a:off x="6117917" y="3557372"/>
                <a:ext cx="1079302" cy="1079302"/>
              </a:xfrm>
              <a:custGeom>
                <a:avLst/>
                <a:gdLst>
                  <a:gd name="connsiteX0" fmla="*/ 0 w 1426088"/>
                  <a:gd name="connsiteY0" fmla="*/ 237686 h 1426088"/>
                  <a:gd name="connsiteX1" fmla="*/ 237686 w 1426088"/>
                  <a:gd name="connsiteY1" fmla="*/ 0 h 1426088"/>
                  <a:gd name="connsiteX2" fmla="*/ 1188402 w 1426088"/>
                  <a:gd name="connsiteY2" fmla="*/ 0 h 1426088"/>
                  <a:gd name="connsiteX3" fmla="*/ 1426088 w 1426088"/>
                  <a:gd name="connsiteY3" fmla="*/ 237686 h 1426088"/>
                  <a:gd name="connsiteX4" fmla="*/ 1426088 w 1426088"/>
                  <a:gd name="connsiteY4" fmla="*/ 1188402 h 1426088"/>
                  <a:gd name="connsiteX5" fmla="*/ 1188402 w 1426088"/>
                  <a:gd name="connsiteY5" fmla="*/ 1426088 h 1426088"/>
                  <a:gd name="connsiteX6" fmla="*/ 237686 w 1426088"/>
                  <a:gd name="connsiteY6" fmla="*/ 1426088 h 1426088"/>
                  <a:gd name="connsiteX7" fmla="*/ 0 w 1426088"/>
                  <a:gd name="connsiteY7" fmla="*/ 1188402 h 1426088"/>
                  <a:gd name="connsiteX8" fmla="*/ 0 w 1426088"/>
                  <a:gd name="connsiteY8" fmla="*/ 237686 h 1426088"/>
                  <a:gd name="connsiteX0-1" fmla="*/ 0 w 1426088"/>
                  <a:gd name="connsiteY0-2" fmla="*/ 237686 h 1426088"/>
                  <a:gd name="connsiteX1-3" fmla="*/ 237686 w 1426088"/>
                  <a:gd name="connsiteY1-4" fmla="*/ 0 h 1426088"/>
                  <a:gd name="connsiteX2-5" fmla="*/ 1426088 w 1426088"/>
                  <a:gd name="connsiteY2-6" fmla="*/ 237686 h 1426088"/>
                  <a:gd name="connsiteX3-7" fmla="*/ 1426088 w 1426088"/>
                  <a:gd name="connsiteY3-8" fmla="*/ 1188402 h 1426088"/>
                  <a:gd name="connsiteX4-9" fmla="*/ 1188402 w 1426088"/>
                  <a:gd name="connsiteY4-10" fmla="*/ 1426088 h 1426088"/>
                  <a:gd name="connsiteX5-11" fmla="*/ 237686 w 1426088"/>
                  <a:gd name="connsiteY5-12" fmla="*/ 1426088 h 1426088"/>
                  <a:gd name="connsiteX6-13" fmla="*/ 0 w 1426088"/>
                  <a:gd name="connsiteY6-14" fmla="*/ 1188402 h 1426088"/>
                  <a:gd name="connsiteX7-15" fmla="*/ 0 w 1426088"/>
                  <a:gd name="connsiteY7-16" fmla="*/ 237686 h 1426088"/>
                  <a:gd name="connsiteX0-17" fmla="*/ 0 w 1426088"/>
                  <a:gd name="connsiteY0-18" fmla="*/ 237686 h 1426088"/>
                  <a:gd name="connsiteX1-19" fmla="*/ 237686 w 1426088"/>
                  <a:gd name="connsiteY1-20" fmla="*/ 0 h 1426088"/>
                  <a:gd name="connsiteX2-21" fmla="*/ 1426088 w 1426088"/>
                  <a:gd name="connsiteY2-22" fmla="*/ 1188402 h 1426088"/>
                  <a:gd name="connsiteX3-23" fmla="*/ 1188402 w 1426088"/>
                  <a:gd name="connsiteY3-24" fmla="*/ 1426088 h 1426088"/>
                  <a:gd name="connsiteX4-25" fmla="*/ 237686 w 1426088"/>
                  <a:gd name="connsiteY4-26" fmla="*/ 1426088 h 1426088"/>
                  <a:gd name="connsiteX5-27" fmla="*/ 0 w 1426088"/>
                  <a:gd name="connsiteY5-28" fmla="*/ 1188402 h 1426088"/>
                  <a:gd name="connsiteX6-29" fmla="*/ 0 w 1426088"/>
                  <a:gd name="connsiteY6-30" fmla="*/ 237686 h 14260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426088" h="1426088">
                    <a:moveTo>
                      <a:pt x="0" y="237686"/>
                    </a:moveTo>
                    <a:cubicBezTo>
                      <a:pt x="0" y="106416"/>
                      <a:pt x="106416" y="0"/>
                      <a:pt x="237686" y="0"/>
                    </a:cubicBezTo>
                    <a:lnTo>
                      <a:pt x="1426088" y="1188402"/>
                    </a:lnTo>
                    <a:cubicBezTo>
                      <a:pt x="1426088" y="1319672"/>
                      <a:pt x="1319672" y="1426088"/>
                      <a:pt x="1188402" y="1426088"/>
                    </a:cubicBezTo>
                    <a:lnTo>
                      <a:pt x="237686" y="1426088"/>
                    </a:lnTo>
                    <a:cubicBezTo>
                      <a:pt x="106416" y="1426088"/>
                      <a:pt x="0" y="1319672"/>
                      <a:pt x="0" y="1188402"/>
                    </a:cubicBezTo>
                    <a:lnTo>
                      <a:pt x="0" y="237686"/>
                    </a:lnTo>
                    <a:close/>
                  </a:path>
                </a:pathLst>
              </a:custGeom>
              <a:solidFill>
                <a:srgbClr val="138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404040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E7D51667-C0F0-8B71-E8AE-3095564B3028}"/>
                  </a:ext>
                </a:extLst>
              </p:cNvPr>
              <p:cNvSpPr txBox="1"/>
              <p:nvPr/>
            </p:nvSpPr>
            <p:spPr>
              <a:xfrm>
                <a:off x="6243741" y="3611026"/>
                <a:ext cx="827655" cy="484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>
                  <a:defRPr sz="2000" b="1">
                    <a:solidFill>
                      <a:schemeClr val="bg1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</a:defRPr>
                </a:lvl1pPr>
              </a:lstStyle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+mn-lt"/>
                  </a:rPr>
                  <a:t>03</a:t>
                </a:r>
              </a:p>
            </p:txBody>
          </p:sp>
        </p:grpSp>
        <p:sp>
          <p:nvSpPr>
            <p:cNvPr id="47" name="Shape 13763">
              <a:extLst>
                <a:ext uri="{FF2B5EF4-FFF2-40B4-BE49-F238E27FC236}">
                  <a16:creationId xmlns:a16="http://schemas.microsoft.com/office/drawing/2014/main" id="{0EE751A7-C3D7-F872-A52F-2000D04B0C79}"/>
                </a:ext>
              </a:extLst>
            </p:cNvPr>
            <p:cNvSpPr/>
            <p:nvPr/>
          </p:nvSpPr>
          <p:spPr>
            <a:xfrm>
              <a:off x="5723004" y="4687749"/>
              <a:ext cx="2064767" cy="1577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 algn="r">
                <a:defRPr sz="3000">
                  <a:latin typeface="+mn-lt"/>
                  <a:ea typeface="+mn-ea"/>
                  <a:cs typeface="+mn-cs"/>
                  <a:sym typeface="Montserrat Semi Bold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Montserrat Semi Bold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Montserrat Semi Bold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Montserrat Semi Bold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Montserrat Semi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5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1DCA51-4C40-C410-1218-A2DFA070A5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649" y="-67059"/>
            <a:ext cx="12423121" cy="699211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CF0D9B4-6858-F6A4-EEE2-E446E7AD063D}"/>
              </a:ext>
            </a:extLst>
          </p:cNvPr>
          <p:cNvGrpSpPr/>
          <p:nvPr/>
        </p:nvGrpSpPr>
        <p:grpSpPr>
          <a:xfrm>
            <a:off x="486121" y="1495323"/>
            <a:ext cx="4671440" cy="830997"/>
            <a:chOff x="486121" y="1390548"/>
            <a:chExt cx="4671440" cy="830997"/>
          </a:xfrm>
        </p:grpSpPr>
        <p:sp>
          <p:nvSpPr>
            <p:cNvPr id="5" name="TextBox 36">
              <a:extLst>
                <a:ext uri="{FF2B5EF4-FFF2-40B4-BE49-F238E27FC236}">
                  <a16:creationId xmlns:a16="http://schemas.microsoft.com/office/drawing/2014/main" id="{5C2B57BA-F2B1-0B5E-66D3-38902118AFF2}"/>
                </a:ext>
              </a:extLst>
            </p:cNvPr>
            <p:cNvSpPr txBox="1"/>
            <p:nvPr/>
          </p:nvSpPr>
          <p:spPr>
            <a:xfrm>
              <a:off x="486121" y="1390548"/>
              <a:ext cx="1895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" panose="02020400000000000000" pitchFamily="18" charset="-122"/>
                  <a:cs typeface="+mn-cs"/>
                </a:rPr>
                <a:t>20XX</a:t>
              </a:r>
            </a:p>
          </p:txBody>
        </p:sp>
        <p:sp>
          <p:nvSpPr>
            <p:cNvPr id="6" name="TextBox 36">
              <a:extLst>
                <a:ext uri="{FF2B5EF4-FFF2-40B4-BE49-F238E27FC236}">
                  <a16:creationId xmlns:a16="http://schemas.microsoft.com/office/drawing/2014/main" id="{C3BF2080-DBDA-BDB1-32D3-E63411FA5F29}"/>
                </a:ext>
              </a:extLst>
            </p:cNvPr>
            <p:cNvSpPr txBox="1"/>
            <p:nvPr/>
          </p:nvSpPr>
          <p:spPr>
            <a:xfrm>
              <a:off x="2118597" y="1543409"/>
              <a:ext cx="3038964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work summary</a:t>
              </a:r>
            </a:p>
          </p:txBody>
        </p:sp>
      </p:grpSp>
      <p:sp>
        <p:nvSpPr>
          <p:cNvPr id="7" name="_3">
            <a:extLst>
              <a:ext uri="{FF2B5EF4-FFF2-40B4-BE49-F238E27FC236}">
                <a16:creationId xmlns:a16="http://schemas.microsoft.com/office/drawing/2014/main" id="{52594296-F760-4E5C-2EE3-BA90469272E0}"/>
              </a:ext>
            </a:extLst>
          </p:cNvPr>
          <p:cNvSpPr/>
          <p:nvPr/>
        </p:nvSpPr>
        <p:spPr>
          <a:xfrm>
            <a:off x="486121" y="2286754"/>
            <a:ext cx="6650119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THANK YOU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glow>
                  <a:prstClr val="white"/>
                </a:glo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0FAC2489-ED91-9FEF-FF12-A948B027255B}"/>
              </a:ext>
            </a:extLst>
          </p:cNvPr>
          <p:cNvSpPr txBox="1"/>
          <p:nvPr/>
        </p:nvSpPr>
        <p:spPr>
          <a:xfrm>
            <a:off x="551234" y="3658159"/>
            <a:ext cx="624989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9B15632-7AE9-8FD8-4DD5-0D664970B315}"/>
              </a:ext>
            </a:extLst>
          </p:cNvPr>
          <p:cNvGrpSpPr/>
          <p:nvPr/>
        </p:nvGrpSpPr>
        <p:grpSpPr>
          <a:xfrm>
            <a:off x="551234" y="5008705"/>
            <a:ext cx="4376670" cy="468000"/>
            <a:chOff x="656009" y="4713430"/>
            <a:chExt cx="4376670" cy="468000"/>
          </a:xfrm>
        </p:grpSpPr>
        <p:sp>
          <p:nvSpPr>
            <p:cNvPr id="9" name="圆角矩形 21">
              <a:extLst>
                <a:ext uri="{FF2B5EF4-FFF2-40B4-BE49-F238E27FC236}">
                  <a16:creationId xmlns:a16="http://schemas.microsoft.com/office/drawing/2014/main" id="{016349F1-7948-F0F1-ABD8-3027E813DD61}"/>
                </a:ext>
              </a:extLst>
            </p:cNvPr>
            <p:cNvSpPr/>
            <p:nvPr/>
          </p:nvSpPr>
          <p:spPr>
            <a:xfrm>
              <a:off x="656009" y="4713430"/>
              <a:ext cx="2414004" cy="468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rPr>
                <a:t>Report 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rPr>
                <a:t>：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rPr>
                <a:t>freeppt7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10" name="圆角矩形 21">
              <a:extLst>
                <a:ext uri="{FF2B5EF4-FFF2-40B4-BE49-F238E27FC236}">
                  <a16:creationId xmlns:a16="http://schemas.microsoft.com/office/drawing/2014/main" id="{287FCD25-7EB4-4F6C-708A-86E6190A5A28}"/>
                </a:ext>
              </a:extLst>
            </p:cNvPr>
            <p:cNvSpPr/>
            <p:nvPr/>
          </p:nvSpPr>
          <p:spPr>
            <a:xfrm>
              <a:off x="3184997" y="4713430"/>
              <a:ext cx="1847682" cy="468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rPr>
                <a:t>Time 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rPr>
                <a:t>：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rPr>
                <a:t>20XX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</p:grp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FD736865-719E-72E0-9996-4830530F0346}"/>
              </a:ext>
            </a:extLst>
          </p:cNvPr>
          <p:cNvSpPr/>
          <p:nvPr/>
        </p:nvSpPr>
        <p:spPr>
          <a:xfrm>
            <a:off x="9904241" y="4791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6361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820BB0B0-ED6E-1B73-A419-952C1F692A41}"/>
              </a:ext>
            </a:extLst>
          </p:cNvPr>
          <p:cNvSpPr/>
          <p:nvPr/>
        </p:nvSpPr>
        <p:spPr>
          <a:xfrm>
            <a:off x="742204" y="-1924796"/>
            <a:ext cx="10707592" cy="10707592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CC11FBF-6AD9-3B2E-BBA0-D8AADEA9E577}"/>
              </a:ext>
            </a:extLst>
          </p:cNvPr>
          <p:cNvSpPr/>
          <p:nvPr/>
        </p:nvSpPr>
        <p:spPr>
          <a:xfrm>
            <a:off x="1710859" y="-956142"/>
            <a:ext cx="8770285" cy="8770285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66E6190-0491-8D9E-76B4-F394FFCBC334}"/>
              </a:ext>
            </a:extLst>
          </p:cNvPr>
          <p:cNvGrpSpPr/>
          <p:nvPr/>
        </p:nvGrpSpPr>
        <p:grpSpPr>
          <a:xfrm>
            <a:off x="5214314" y="1340818"/>
            <a:ext cx="1794028" cy="1794028"/>
            <a:chOff x="7642841" y="1061648"/>
            <a:chExt cx="1794028" cy="179402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1A07551-BB21-9ACE-E97F-C801D318D3A4}"/>
                </a:ext>
              </a:extLst>
            </p:cNvPr>
            <p:cNvSpPr/>
            <p:nvPr/>
          </p:nvSpPr>
          <p:spPr>
            <a:xfrm>
              <a:off x="7642841" y="1061648"/>
              <a:ext cx="1794028" cy="179402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C4FA639F-CE3E-13E1-33B2-1E25323CF23F}"/>
                </a:ext>
              </a:extLst>
            </p:cNvPr>
            <p:cNvSpPr txBox="1"/>
            <p:nvPr/>
          </p:nvSpPr>
          <p:spPr>
            <a:xfrm>
              <a:off x="7738725" y="1358498"/>
              <a:ext cx="16022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15" name="TextBox 11">
            <a:extLst>
              <a:ext uri="{FF2B5EF4-FFF2-40B4-BE49-F238E27FC236}">
                <a16:creationId xmlns:a16="http://schemas.microsoft.com/office/drawing/2014/main" id="{F2EB3428-09E6-1670-31E9-42D773A4E577}"/>
              </a:ext>
            </a:extLst>
          </p:cNvPr>
          <p:cNvSpPr txBox="1"/>
          <p:nvPr/>
        </p:nvSpPr>
        <p:spPr>
          <a:xfrm>
            <a:off x="3965293" y="3332888"/>
            <a:ext cx="4292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defTabSz="1219170">
              <a:defRPr/>
            </a:pPr>
            <a:r>
              <a:rPr lang="en-US" altLang="zh-CN" sz="4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Add title text</a:t>
            </a:r>
            <a:endParaRPr lang="zh-CN" altLang="en-US" sz="4800" b="1" dirty="0">
              <a:solidFill>
                <a:prstClr val="black">
                  <a:lumMod val="65000"/>
                  <a:lumOff val="35000"/>
                </a:prst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44980775-C5A3-EAE4-24E3-1C2C4697E98D}"/>
              </a:ext>
            </a:extLst>
          </p:cNvPr>
          <p:cNvSpPr txBox="1"/>
          <p:nvPr/>
        </p:nvSpPr>
        <p:spPr>
          <a:xfrm>
            <a:off x="2913326" y="4228574"/>
            <a:ext cx="639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38891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439279" cy="523221"/>
            <a:chOff x="298798" y="435332"/>
            <a:chExt cx="3439279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28665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F3DB81A-6A80-7B53-52FF-781F17D60CCC}"/>
              </a:ext>
            </a:extLst>
          </p:cNvPr>
          <p:cNvSpPr/>
          <p:nvPr/>
        </p:nvSpPr>
        <p:spPr>
          <a:xfrm rot="5400000">
            <a:off x="7661457" y="2327459"/>
            <a:ext cx="6857998" cy="2203085"/>
          </a:xfrm>
          <a:prstGeom prst="rect">
            <a:avLst/>
          </a:prstGeom>
          <a:solidFill>
            <a:srgbClr val="1382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A9B011D-6E3A-15BC-445C-C5E5CE527150}"/>
              </a:ext>
            </a:extLst>
          </p:cNvPr>
          <p:cNvGrpSpPr/>
          <p:nvPr/>
        </p:nvGrpSpPr>
        <p:grpSpPr>
          <a:xfrm>
            <a:off x="413594" y="1321462"/>
            <a:ext cx="6102207" cy="1380833"/>
            <a:chOff x="413593" y="1397660"/>
            <a:chExt cx="6102207" cy="1380833"/>
          </a:xfrm>
        </p:grpSpPr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7EF85454-B176-79DB-76FA-D350D28A6F34}"/>
                </a:ext>
              </a:extLst>
            </p:cNvPr>
            <p:cNvSpPr/>
            <p:nvPr/>
          </p:nvSpPr>
          <p:spPr>
            <a:xfrm>
              <a:off x="413593" y="1397660"/>
              <a:ext cx="6102207" cy="1380833"/>
            </a:xfrm>
            <a:prstGeom prst="roundRect">
              <a:avLst>
                <a:gd name="adj" fmla="val 11927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t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214F9196-CA1A-8A7E-16B0-B02393230F92}"/>
                </a:ext>
              </a:extLst>
            </p:cNvPr>
            <p:cNvGrpSpPr/>
            <p:nvPr/>
          </p:nvGrpSpPr>
          <p:grpSpPr>
            <a:xfrm>
              <a:off x="565676" y="1463418"/>
              <a:ext cx="5638375" cy="1292662"/>
              <a:chOff x="4831861" y="2782949"/>
              <a:chExt cx="5638375" cy="1292662"/>
            </a:xfrm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597B573E-61DD-631A-59F1-5C9E6FDF1F0A}"/>
                  </a:ext>
                </a:extLst>
              </p:cNvPr>
              <p:cNvGrpSpPr/>
              <p:nvPr/>
            </p:nvGrpSpPr>
            <p:grpSpPr>
              <a:xfrm>
                <a:off x="4831861" y="3027225"/>
                <a:ext cx="760762" cy="760762"/>
                <a:chOff x="5368045" y="2684390"/>
                <a:chExt cx="458618" cy="458618"/>
              </a:xfrm>
            </p:grpSpPr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57AB9FEF-2BF0-46CB-FA37-D1A9EDDE8F9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368045" y="2684390"/>
                  <a:ext cx="458618" cy="458618"/>
                </a:xfrm>
                <a:prstGeom prst="ellipse">
                  <a:avLst/>
                </a:prstGeom>
                <a:solidFill>
                  <a:srgbClr val="13829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77" name="Freeform 74">
                  <a:extLst>
                    <a:ext uri="{FF2B5EF4-FFF2-40B4-BE49-F238E27FC236}">
                      <a16:creationId xmlns:a16="http://schemas.microsoft.com/office/drawing/2014/main" id="{97F3F2D6-1444-76CE-4E29-7E50D8835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5867" y="2788414"/>
                  <a:ext cx="282973" cy="250571"/>
                </a:xfrm>
                <a:custGeom>
                  <a:avLst/>
                  <a:gdLst>
                    <a:gd name="T0" fmla="*/ 91779801 w 461"/>
                    <a:gd name="T1" fmla="*/ 43179348 h 409"/>
                    <a:gd name="T2" fmla="*/ 91779801 w 461"/>
                    <a:gd name="T3" fmla="*/ 43179348 h 409"/>
                    <a:gd name="T4" fmla="*/ 50265244 w 461"/>
                    <a:gd name="T5" fmla="*/ 3446171 h 409"/>
                    <a:gd name="T6" fmla="*/ 43142624 w 461"/>
                    <a:gd name="T7" fmla="*/ 3446171 h 409"/>
                    <a:gd name="T8" fmla="*/ 1831518 w 461"/>
                    <a:gd name="T9" fmla="*/ 43179348 h 409"/>
                    <a:gd name="T10" fmla="*/ 3663036 w 461"/>
                    <a:gd name="T11" fmla="*/ 46625519 h 409"/>
                    <a:gd name="T12" fmla="*/ 12617174 w 461"/>
                    <a:gd name="T13" fmla="*/ 46625519 h 409"/>
                    <a:gd name="T14" fmla="*/ 12617174 w 461"/>
                    <a:gd name="T15" fmla="*/ 79060683 h 409"/>
                    <a:gd name="T16" fmla="*/ 16076758 w 461"/>
                    <a:gd name="T17" fmla="*/ 82709914 h 409"/>
                    <a:gd name="T18" fmla="*/ 36020004 w 461"/>
                    <a:gd name="T19" fmla="*/ 82709914 h 409"/>
                    <a:gd name="T20" fmla="*/ 36020004 w 461"/>
                    <a:gd name="T21" fmla="*/ 50274751 h 409"/>
                    <a:gd name="T22" fmla="*/ 57591315 w 461"/>
                    <a:gd name="T23" fmla="*/ 50274751 h 409"/>
                    <a:gd name="T24" fmla="*/ 57591315 w 461"/>
                    <a:gd name="T25" fmla="*/ 82709914 h 409"/>
                    <a:gd name="T26" fmla="*/ 77534561 w 461"/>
                    <a:gd name="T27" fmla="*/ 82709914 h 409"/>
                    <a:gd name="T28" fmla="*/ 80994145 w 461"/>
                    <a:gd name="T29" fmla="*/ 79060683 h 409"/>
                    <a:gd name="T30" fmla="*/ 80994145 w 461"/>
                    <a:gd name="T31" fmla="*/ 46625519 h 409"/>
                    <a:gd name="T32" fmla="*/ 90151735 w 461"/>
                    <a:gd name="T33" fmla="*/ 46625519 h 409"/>
                    <a:gd name="T34" fmla="*/ 91779801 w 461"/>
                    <a:gd name="T35" fmla="*/ 43179348 h 40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61" h="409">
                      <a:moveTo>
                        <a:pt x="451" y="213"/>
                      </a:moveTo>
                      <a:lnTo>
                        <a:pt x="451" y="213"/>
                      </a:lnTo>
                      <a:cubicBezTo>
                        <a:pt x="247" y="17"/>
                        <a:pt x="247" y="17"/>
                        <a:pt x="247" y="17"/>
                      </a:cubicBezTo>
                      <a:cubicBezTo>
                        <a:pt x="238" y="0"/>
                        <a:pt x="221" y="0"/>
                        <a:pt x="212" y="17"/>
                      </a:cubicBezTo>
                      <a:cubicBezTo>
                        <a:pt x="9" y="213"/>
                        <a:pt x="9" y="213"/>
                        <a:pt x="9" y="213"/>
                      </a:cubicBezTo>
                      <a:cubicBezTo>
                        <a:pt x="0" y="221"/>
                        <a:pt x="9" y="230"/>
                        <a:pt x="18" y="230"/>
                      </a:cubicBezTo>
                      <a:cubicBezTo>
                        <a:pt x="62" y="230"/>
                        <a:pt x="62" y="230"/>
                        <a:pt x="62" y="230"/>
                      </a:cubicBezTo>
                      <a:cubicBezTo>
                        <a:pt x="62" y="390"/>
                        <a:pt x="62" y="390"/>
                        <a:pt x="62" y="390"/>
                      </a:cubicBezTo>
                      <a:cubicBezTo>
                        <a:pt x="62" y="399"/>
                        <a:pt x="62" y="408"/>
                        <a:pt x="79" y="408"/>
                      </a:cubicBezTo>
                      <a:cubicBezTo>
                        <a:pt x="177" y="408"/>
                        <a:pt x="177" y="408"/>
                        <a:pt x="177" y="408"/>
                      </a:cubicBezTo>
                      <a:cubicBezTo>
                        <a:pt x="177" y="248"/>
                        <a:pt x="177" y="248"/>
                        <a:pt x="177" y="248"/>
                      </a:cubicBezTo>
                      <a:cubicBezTo>
                        <a:pt x="283" y="248"/>
                        <a:pt x="283" y="248"/>
                        <a:pt x="283" y="248"/>
                      </a:cubicBezTo>
                      <a:cubicBezTo>
                        <a:pt x="283" y="408"/>
                        <a:pt x="283" y="408"/>
                        <a:pt x="283" y="408"/>
                      </a:cubicBezTo>
                      <a:cubicBezTo>
                        <a:pt x="381" y="408"/>
                        <a:pt x="381" y="408"/>
                        <a:pt x="381" y="408"/>
                      </a:cubicBezTo>
                      <a:cubicBezTo>
                        <a:pt x="398" y="408"/>
                        <a:pt x="398" y="399"/>
                        <a:pt x="398" y="390"/>
                      </a:cubicBezTo>
                      <a:cubicBezTo>
                        <a:pt x="398" y="230"/>
                        <a:pt x="398" y="230"/>
                        <a:pt x="398" y="230"/>
                      </a:cubicBezTo>
                      <a:cubicBezTo>
                        <a:pt x="443" y="230"/>
                        <a:pt x="443" y="230"/>
                        <a:pt x="443" y="230"/>
                      </a:cubicBezTo>
                      <a:cubicBezTo>
                        <a:pt x="451" y="230"/>
                        <a:pt x="460" y="221"/>
                        <a:pt x="451" y="213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45720" tIns="22860" rIns="45720" bIns="2286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D3F9C64E-2600-689D-9518-C986029FD520}"/>
                  </a:ext>
                </a:extLst>
              </p:cNvPr>
              <p:cNvSpPr/>
              <p:nvPr/>
            </p:nvSpPr>
            <p:spPr>
              <a:xfrm>
                <a:off x="5711294" y="2782949"/>
                <a:ext cx="4758942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8A08D1A5-1DE3-C829-0A23-B2692B44BF10}"/>
              </a:ext>
            </a:extLst>
          </p:cNvPr>
          <p:cNvGrpSpPr/>
          <p:nvPr/>
        </p:nvGrpSpPr>
        <p:grpSpPr>
          <a:xfrm>
            <a:off x="413594" y="2939724"/>
            <a:ext cx="6102207" cy="1380833"/>
            <a:chOff x="413593" y="2939724"/>
            <a:chExt cx="6102207" cy="1380833"/>
          </a:xfrm>
        </p:grpSpPr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id="{0E684B71-0E73-84E3-E832-9E95720A257F}"/>
                </a:ext>
              </a:extLst>
            </p:cNvPr>
            <p:cNvSpPr/>
            <p:nvPr/>
          </p:nvSpPr>
          <p:spPr>
            <a:xfrm>
              <a:off x="413593" y="2939724"/>
              <a:ext cx="6102207" cy="1380833"/>
            </a:xfrm>
            <a:prstGeom prst="roundRect">
              <a:avLst>
                <a:gd name="adj" fmla="val 11927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t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2BC4B869-AF00-EA78-726C-5ED5C423CF83}"/>
                </a:ext>
              </a:extLst>
            </p:cNvPr>
            <p:cNvSpPr>
              <a:spLocks/>
            </p:cNvSpPr>
            <p:nvPr/>
          </p:nvSpPr>
          <p:spPr>
            <a:xfrm>
              <a:off x="565676" y="3249758"/>
              <a:ext cx="760762" cy="76076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+mn-lt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9E5CC207-1C5B-7885-FF75-58EE923CF94F}"/>
                </a:ext>
              </a:extLst>
            </p:cNvPr>
            <p:cNvSpPr/>
            <p:nvPr/>
          </p:nvSpPr>
          <p:spPr>
            <a:xfrm>
              <a:off x="1445109" y="3005482"/>
              <a:ext cx="4758942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12396700-6143-3032-1770-D7AD9E8A6ECD}"/>
                </a:ext>
              </a:extLst>
            </p:cNvPr>
            <p:cNvGrpSpPr/>
            <p:nvPr/>
          </p:nvGrpSpPr>
          <p:grpSpPr>
            <a:xfrm>
              <a:off x="708616" y="3396466"/>
              <a:ext cx="474883" cy="467347"/>
              <a:chOff x="4319356" y="3369300"/>
              <a:chExt cx="474883" cy="467347"/>
            </a:xfrm>
          </p:grpSpPr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45F186A5-0B16-7374-42D5-9BDFAEF3F6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9356" y="3369300"/>
                <a:ext cx="474883" cy="46734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Century Gothic" panose="020B0502020202020204" pitchFamily="34" charset="0"/>
                </a:endParaRPr>
              </a:p>
            </p:txBody>
          </p:sp>
          <p:sp>
            <p:nvSpPr>
              <p:cNvPr id="94" name="Oval 60">
                <a:extLst>
                  <a:ext uri="{FF2B5EF4-FFF2-40B4-BE49-F238E27FC236}">
                    <a16:creationId xmlns:a16="http://schemas.microsoft.com/office/drawing/2014/main" id="{7CF78ECF-552E-437D-68E8-5F36D4610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802" y="3553978"/>
                <a:ext cx="97991" cy="942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630804A6-A59F-56C2-4B0E-685F2F4C5EF6}"/>
              </a:ext>
            </a:extLst>
          </p:cNvPr>
          <p:cNvGrpSpPr/>
          <p:nvPr/>
        </p:nvGrpSpPr>
        <p:grpSpPr>
          <a:xfrm>
            <a:off x="413594" y="4557989"/>
            <a:ext cx="6102207" cy="1380833"/>
            <a:chOff x="413593" y="4557987"/>
            <a:chExt cx="6102207" cy="1380833"/>
          </a:xfrm>
        </p:grpSpPr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2B8A8E3C-87EB-914A-306B-B0645B4CAD73}"/>
                </a:ext>
              </a:extLst>
            </p:cNvPr>
            <p:cNvSpPr/>
            <p:nvPr/>
          </p:nvSpPr>
          <p:spPr>
            <a:xfrm>
              <a:off x="413593" y="4557987"/>
              <a:ext cx="6102207" cy="1380833"/>
            </a:xfrm>
            <a:prstGeom prst="roundRect">
              <a:avLst>
                <a:gd name="adj" fmla="val 11927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t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9EF415F8-F9F1-F98C-0F6E-7EF4FB72AA81}"/>
                </a:ext>
              </a:extLst>
            </p:cNvPr>
            <p:cNvSpPr/>
            <p:nvPr/>
          </p:nvSpPr>
          <p:spPr>
            <a:xfrm>
              <a:off x="1445109" y="4623745"/>
              <a:ext cx="4841391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C1FB7603-BA1B-17D3-4062-13299B2319A1}"/>
                </a:ext>
              </a:extLst>
            </p:cNvPr>
            <p:cNvGrpSpPr/>
            <p:nvPr/>
          </p:nvGrpSpPr>
          <p:grpSpPr>
            <a:xfrm>
              <a:off x="565676" y="4868021"/>
              <a:ext cx="760762" cy="760762"/>
              <a:chOff x="565676" y="4868021"/>
              <a:chExt cx="760762" cy="760762"/>
            </a:xfrm>
          </p:grpSpPr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6A36A4B5-EE58-A1A8-E53C-ABAF0B3EFD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5676" y="4868021"/>
                <a:ext cx="760762" cy="760762"/>
              </a:xfrm>
              <a:prstGeom prst="ellipse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+mn-lt"/>
                </a:endParaRPr>
              </a:p>
            </p:txBody>
          </p:sp>
          <p:sp>
            <p:nvSpPr>
              <p:cNvPr id="96" name="Freeform 40">
                <a:extLst>
                  <a:ext uri="{FF2B5EF4-FFF2-40B4-BE49-F238E27FC236}">
                    <a16:creationId xmlns:a16="http://schemas.microsoft.com/office/drawing/2014/main" id="{D2144C02-84CA-C684-B9FC-7C0F46DEAC1A}"/>
                  </a:ext>
                </a:extLst>
              </p:cNvPr>
              <p:cNvSpPr/>
              <p:nvPr/>
            </p:nvSpPr>
            <p:spPr bwMode="auto">
              <a:xfrm>
                <a:off x="697456" y="5024174"/>
                <a:ext cx="497203" cy="448457"/>
              </a:xfrm>
              <a:custGeom>
                <a:avLst/>
                <a:gdLst>
                  <a:gd name="T0" fmla="*/ 209 w 244"/>
                  <a:gd name="T1" fmla="*/ 75 h 220"/>
                  <a:gd name="T2" fmla="*/ 191 w 244"/>
                  <a:gd name="T3" fmla="*/ 66 h 220"/>
                  <a:gd name="T4" fmla="*/ 183 w 244"/>
                  <a:gd name="T5" fmla="*/ 71 h 220"/>
                  <a:gd name="T6" fmla="*/ 194 w 244"/>
                  <a:gd name="T7" fmla="*/ 110 h 220"/>
                  <a:gd name="T8" fmla="*/ 110 w 244"/>
                  <a:gd name="T9" fmla="*/ 194 h 220"/>
                  <a:gd name="T10" fmla="*/ 27 w 244"/>
                  <a:gd name="T11" fmla="*/ 110 h 220"/>
                  <a:gd name="T12" fmla="*/ 110 w 244"/>
                  <a:gd name="T13" fmla="*/ 27 h 220"/>
                  <a:gd name="T14" fmla="*/ 175 w 244"/>
                  <a:gd name="T15" fmla="*/ 58 h 220"/>
                  <a:gd name="T16" fmla="*/ 162 w 244"/>
                  <a:gd name="T17" fmla="*/ 67 h 220"/>
                  <a:gd name="T18" fmla="*/ 110 w 244"/>
                  <a:gd name="T19" fmla="*/ 42 h 220"/>
                  <a:gd name="T20" fmla="*/ 43 w 244"/>
                  <a:gd name="T21" fmla="*/ 110 h 220"/>
                  <a:gd name="T22" fmla="*/ 110 w 244"/>
                  <a:gd name="T23" fmla="*/ 178 h 220"/>
                  <a:gd name="T24" fmla="*/ 178 w 244"/>
                  <a:gd name="T25" fmla="*/ 110 h 220"/>
                  <a:gd name="T26" fmla="*/ 171 w 244"/>
                  <a:gd name="T27" fmla="*/ 79 h 220"/>
                  <a:gd name="T28" fmla="*/ 149 w 244"/>
                  <a:gd name="T29" fmla="*/ 93 h 220"/>
                  <a:gd name="T30" fmla="*/ 153 w 244"/>
                  <a:gd name="T31" fmla="*/ 110 h 220"/>
                  <a:gd name="T32" fmla="*/ 110 w 244"/>
                  <a:gd name="T33" fmla="*/ 153 h 220"/>
                  <a:gd name="T34" fmla="*/ 68 w 244"/>
                  <a:gd name="T35" fmla="*/ 110 h 220"/>
                  <a:gd name="T36" fmla="*/ 110 w 244"/>
                  <a:gd name="T37" fmla="*/ 68 h 220"/>
                  <a:gd name="T38" fmla="*/ 141 w 244"/>
                  <a:gd name="T39" fmla="*/ 81 h 220"/>
                  <a:gd name="T40" fmla="*/ 126 w 244"/>
                  <a:gd name="T41" fmla="*/ 90 h 220"/>
                  <a:gd name="T42" fmla="*/ 110 w 244"/>
                  <a:gd name="T43" fmla="*/ 85 h 220"/>
                  <a:gd name="T44" fmla="*/ 85 w 244"/>
                  <a:gd name="T45" fmla="*/ 110 h 220"/>
                  <a:gd name="T46" fmla="*/ 110 w 244"/>
                  <a:gd name="T47" fmla="*/ 136 h 220"/>
                  <a:gd name="T48" fmla="*/ 136 w 244"/>
                  <a:gd name="T49" fmla="*/ 110 h 220"/>
                  <a:gd name="T50" fmla="*/ 135 w 244"/>
                  <a:gd name="T51" fmla="*/ 103 h 220"/>
                  <a:gd name="T52" fmla="*/ 114 w 244"/>
                  <a:gd name="T53" fmla="*/ 116 h 220"/>
                  <a:gd name="T54" fmla="*/ 111 w 244"/>
                  <a:gd name="T55" fmla="*/ 112 h 220"/>
                  <a:gd name="T56" fmla="*/ 192 w 244"/>
                  <a:gd name="T57" fmla="*/ 58 h 220"/>
                  <a:gd name="T58" fmla="*/ 212 w 244"/>
                  <a:gd name="T59" fmla="*/ 67 h 220"/>
                  <a:gd name="T60" fmla="*/ 244 w 244"/>
                  <a:gd name="T61" fmla="*/ 46 h 220"/>
                  <a:gd name="T62" fmla="*/ 224 w 244"/>
                  <a:gd name="T63" fmla="*/ 37 h 220"/>
                  <a:gd name="T64" fmla="*/ 230 w 244"/>
                  <a:gd name="T65" fmla="*/ 34 h 220"/>
                  <a:gd name="T66" fmla="*/ 225 w 244"/>
                  <a:gd name="T67" fmla="*/ 26 h 220"/>
                  <a:gd name="T68" fmla="*/ 219 w 244"/>
                  <a:gd name="T69" fmla="*/ 29 h 220"/>
                  <a:gd name="T70" fmla="*/ 219 w 244"/>
                  <a:gd name="T71" fmla="*/ 8 h 220"/>
                  <a:gd name="T72" fmla="*/ 187 w 244"/>
                  <a:gd name="T73" fmla="*/ 29 h 220"/>
                  <a:gd name="T74" fmla="*/ 187 w 244"/>
                  <a:gd name="T75" fmla="*/ 50 h 220"/>
                  <a:gd name="T76" fmla="*/ 180 w 244"/>
                  <a:gd name="T77" fmla="*/ 55 h 220"/>
                  <a:gd name="T78" fmla="*/ 180 w 244"/>
                  <a:gd name="T79" fmla="*/ 31 h 220"/>
                  <a:gd name="T80" fmla="*/ 183 w 244"/>
                  <a:gd name="T81" fmla="*/ 28 h 220"/>
                  <a:gd name="T82" fmla="*/ 110 w 244"/>
                  <a:gd name="T83" fmla="*/ 0 h 220"/>
                  <a:gd name="T84" fmla="*/ 0 w 244"/>
                  <a:gd name="T85" fmla="*/ 110 h 220"/>
                  <a:gd name="T86" fmla="*/ 110 w 244"/>
                  <a:gd name="T87" fmla="*/ 220 h 220"/>
                  <a:gd name="T88" fmla="*/ 220 w 244"/>
                  <a:gd name="T89" fmla="*/ 110 h 220"/>
                  <a:gd name="T90" fmla="*/ 213 w 244"/>
                  <a:gd name="T91" fmla="*/ 72 h 220"/>
                  <a:gd name="T92" fmla="*/ 209 w 244"/>
                  <a:gd name="T93" fmla="*/ 7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4" h="220">
                    <a:moveTo>
                      <a:pt x="209" y="75"/>
                    </a:moveTo>
                    <a:cubicBezTo>
                      <a:pt x="191" y="66"/>
                      <a:pt x="191" y="66"/>
                      <a:pt x="191" y="66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90" y="82"/>
                      <a:pt x="194" y="96"/>
                      <a:pt x="194" y="110"/>
                    </a:cubicBezTo>
                    <a:cubicBezTo>
                      <a:pt x="194" y="156"/>
                      <a:pt x="156" y="194"/>
                      <a:pt x="110" y="194"/>
                    </a:cubicBezTo>
                    <a:cubicBezTo>
                      <a:pt x="65" y="194"/>
                      <a:pt x="27" y="156"/>
                      <a:pt x="27" y="110"/>
                    </a:cubicBezTo>
                    <a:cubicBezTo>
                      <a:pt x="27" y="64"/>
                      <a:pt x="65" y="27"/>
                      <a:pt x="110" y="27"/>
                    </a:cubicBezTo>
                    <a:cubicBezTo>
                      <a:pt x="137" y="27"/>
                      <a:pt x="160" y="39"/>
                      <a:pt x="175" y="58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50" y="52"/>
                      <a:pt x="131" y="42"/>
                      <a:pt x="110" y="42"/>
                    </a:cubicBezTo>
                    <a:cubicBezTo>
                      <a:pt x="73" y="42"/>
                      <a:pt x="43" y="73"/>
                      <a:pt x="43" y="110"/>
                    </a:cubicBezTo>
                    <a:cubicBezTo>
                      <a:pt x="43" y="148"/>
                      <a:pt x="73" y="178"/>
                      <a:pt x="110" y="178"/>
                    </a:cubicBezTo>
                    <a:cubicBezTo>
                      <a:pt x="148" y="178"/>
                      <a:pt x="178" y="148"/>
                      <a:pt x="178" y="110"/>
                    </a:cubicBezTo>
                    <a:cubicBezTo>
                      <a:pt x="178" y="99"/>
                      <a:pt x="176" y="88"/>
                      <a:pt x="171" y="79"/>
                    </a:cubicBezTo>
                    <a:cubicBezTo>
                      <a:pt x="149" y="93"/>
                      <a:pt x="149" y="93"/>
                      <a:pt x="149" y="93"/>
                    </a:cubicBezTo>
                    <a:cubicBezTo>
                      <a:pt x="151" y="98"/>
                      <a:pt x="153" y="104"/>
                      <a:pt x="153" y="110"/>
                    </a:cubicBezTo>
                    <a:cubicBezTo>
                      <a:pt x="153" y="134"/>
                      <a:pt x="134" y="153"/>
                      <a:pt x="110" y="153"/>
                    </a:cubicBezTo>
                    <a:cubicBezTo>
                      <a:pt x="87" y="153"/>
                      <a:pt x="68" y="134"/>
                      <a:pt x="68" y="110"/>
                    </a:cubicBezTo>
                    <a:cubicBezTo>
                      <a:pt x="68" y="87"/>
                      <a:pt x="87" y="68"/>
                      <a:pt x="110" y="68"/>
                    </a:cubicBezTo>
                    <a:cubicBezTo>
                      <a:pt x="122" y="68"/>
                      <a:pt x="133" y="73"/>
                      <a:pt x="141" y="81"/>
                    </a:cubicBezTo>
                    <a:cubicBezTo>
                      <a:pt x="126" y="90"/>
                      <a:pt x="126" y="90"/>
                      <a:pt x="126" y="90"/>
                    </a:cubicBezTo>
                    <a:cubicBezTo>
                      <a:pt x="122" y="87"/>
                      <a:pt x="116" y="85"/>
                      <a:pt x="110" y="85"/>
                    </a:cubicBezTo>
                    <a:cubicBezTo>
                      <a:pt x="96" y="85"/>
                      <a:pt x="85" y="96"/>
                      <a:pt x="85" y="110"/>
                    </a:cubicBezTo>
                    <a:cubicBezTo>
                      <a:pt x="85" y="124"/>
                      <a:pt x="96" y="136"/>
                      <a:pt x="110" y="136"/>
                    </a:cubicBezTo>
                    <a:cubicBezTo>
                      <a:pt x="125" y="136"/>
                      <a:pt x="136" y="124"/>
                      <a:pt x="136" y="110"/>
                    </a:cubicBezTo>
                    <a:cubicBezTo>
                      <a:pt x="136" y="108"/>
                      <a:pt x="135" y="105"/>
                      <a:pt x="135" y="103"/>
                    </a:cubicBezTo>
                    <a:cubicBezTo>
                      <a:pt x="114" y="116"/>
                      <a:pt x="114" y="116"/>
                      <a:pt x="114" y="116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92" y="58"/>
                      <a:pt x="192" y="58"/>
                      <a:pt x="192" y="58"/>
                    </a:cubicBezTo>
                    <a:cubicBezTo>
                      <a:pt x="212" y="67"/>
                      <a:pt x="212" y="67"/>
                      <a:pt x="212" y="67"/>
                    </a:cubicBezTo>
                    <a:cubicBezTo>
                      <a:pt x="244" y="46"/>
                      <a:pt x="244" y="46"/>
                      <a:pt x="244" y="46"/>
                    </a:cubicBezTo>
                    <a:cubicBezTo>
                      <a:pt x="224" y="37"/>
                      <a:pt x="224" y="37"/>
                      <a:pt x="224" y="37"/>
                    </a:cubicBezTo>
                    <a:cubicBezTo>
                      <a:pt x="230" y="34"/>
                      <a:pt x="230" y="34"/>
                      <a:pt x="230" y="34"/>
                    </a:cubicBezTo>
                    <a:cubicBezTo>
                      <a:pt x="225" y="26"/>
                      <a:pt x="225" y="26"/>
                      <a:pt x="225" y="26"/>
                    </a:cubicBezTo>
                    <a:cubicBezTo>
                      <a:pt x="219" y="29"/>
                      <a:pt x="219" y="29"/>
                      <a:pt x="219" y="29"/>
                    </a:cubicBezTo>
                    <a:cubicBezTo>
                      <a:pt x="219" y="8"/>
                      <a:pt x="219" y="8"/>
                      <a:pt x="219" y="8"/>
                    </a:cubicBezTo>
                    <a:cubicBezTo>
                      <a:pt x="187" y="29"/>
                      <a:pt x="187" y="29"/>
                      <a:pt x="187" y="29"/>
                    </a:cubicBezTo>
                    <a:cubicBezTo>
                      <a:pt x="187" y="50"/>
                      <a:pt x="187" y="50"/>
                      <a:pt x="187" y="50"/>
                    </a:cubicBezTo>
                    <a:cubicBezTo>
                      <a:pt x="180" y="55"/>
                      <a:pt x="180" y="55"/>
                      <a:pt x="180" y="55"/>
                    </a:cubicBezTo>
                    <a:cubicBezTo>
                      <a:pt x="180" y="31"/>
                      <a:pt x="180" y="31"/>
                      <a:pt x="180" y="31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64" y="11"/>
                      <a:pt x="138" y="0"/>
                      <a:pt x="110" y="0"/>
                    </a:cubicBezTo>
                    <a:cubicBezTo>
                      <a:pt x="50" y="0"/>
                      <a:pt x="0" y="50"/>
                      <a:pt x="0" y="110"/>
                    </a:cubicBezTo>
                    <a:cubicBezTo>
                      <a:pt x="0" y="171"/>
                      <a:pt x="50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cubicBezTo>
                      <a:pt x="220" y="97"/>
                      <a:pt x="218" y="84"/>
                      <a:pt x="213" y="72"/>
                    </a:cubicBezTo>
                    <a:lnTo>
                      <a:pt x="209" y="7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4E3D4111-8855-9CCC-4734-89D8958FF1A3}"/>
              </a:ext>
            </a:extLst>
          </p:cNvPr>
          <p:cNvGrpSpPr/>
          <p:nvPr/>
        </p:nvGrpSpPr>
        <p:grpSpPr>
          <a:xfrm>
            <a:off x="8938304" y="745218"/>
            <a:ext cx="2203085" cy="2524482"/>
            <a:chOff x="8938303" y="754743"/>
            <a:chExt cx="2203085" cy="2524482"/>
          </a:xfrm>
        </p:grpSpPr>
        <p:sp>
          <p:nvSpPr>
            <p:cNvPr id="103" name="Rounded Rectangle 69">
              <a:extLst>
                <a:ext uri="{FF2B5EF4-FFF2-40B4-BE49-F238E27FC236}">
                  <a16:creationId xmlns:a16="http://schemas.microsoft.com/office/drawing/2014/main" id="{0610F17E-3F51-CE8E-39C1-7466C2637AF2}"/>
                </a:ext>
              </a:extLst>
            </p:cNvPr>
            <p:cNvSpPr/>
            <p:nvPr/>
          </p:nvSpPr>
          <p:spPr>
            <a:xfrm>
              <a:off x="8998810" y="754743"/>
              <a:ext cx="2082070" cy="2524482"/>
            </a:xfrm>
            <a:prstGeom prst="roundRect">
              <a:avLst>
                <a:gd name="adj" fmla="val 6809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54000" dir="5400000" sx="80000" sy="80000" algn="ctr" rotWithShape="0">
                <a:sysClr val="window" lastClr="FFFFFF">
                  <a:lumMod val="50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pic>
          <p:nvPicPr>
            <p:cNvPr id="104" name="图片 103" descr="桌子上放着笔记本电脑的人&#10;&#10;低可信度描述已自动生成">
              <a:extLst>
                <a:ext uri="{FF2B5EF4-FFF2-40B4-BE49-F238E27FC236}">
                  <a16:creationId xmlns:a16="http://schemas.microsoft.com/office/drawing/2014/main" id="{A6357345-E5B2-BFD5-996C-1BE04CB92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4058" y="826359"/>
              <a:ext cx="1171575" cy="1171575"/>
            </a:xfrm>
            <a:prstGeom prst="ellipse">
              <a:avLst/>
            </a:prstGeom>
          </p:spPr>
        </p:pic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35804FC8-203A-6977-0D54-5F5276C9DA42}"/>
                </a:ext>
              </a:extLst>
            </p:cNvPr>
            <p:cNvSpPr txBox="1"/>
            <p:nvPr/>
          </p:nvSpPr>
          <p:spPr>
            <a:xfrm>
              <a:off x="8938303" y="1968302"/>
              <a:ext cx="2203085" cy="1075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 text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lang="zh-CN" altLang="en-US" dirty="0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78203B55-3026-5FF6-1C4A-AE06A084109C}"/>
              </a:ext>
            </a:extLst>
          </p:cNvPr>
          <p:cNvGrpSpPr/>
          <p:nvPr/>
        </p:nvGrpSpPr>
        <p:grpSpPr>
          <a:xfrm>
            <a:off x="6765472" y="1321461"/>
            <a:ext cx="2203085" cy="4617359"/>
            <a:chOff x="8938303" y="485528"/>
            <a:chExt cx="2203085" cy="4617359"/>
          </a:xfrm>
        </p:grpSpPr>
        <p:sp>
          <p:nvSpPr>
            <p:cNvPr id="111" name="Rounded Rectangle 69">
              <a:extLst>
                <a:ext uri="{FF2B5EF4-FFF2-40B4-BE49-F238E27FC236}">
                  <a16:creationId xmlns:a16="http://schemas.microsoft.com/office/drawing/2014/main" id="{E4717BD8-8CB0-312C-29F8-B035A97B544B}"/>
                </a:ext>
              </a:extLst>
            </p:cNvPr>
            <p:cNvSpPr/>
            <p:nvPr/>
          </p:nvSpPr>
          <p:spPr>
            <a:xfrm>
              <a:off x="8998810" y="485528"/>
              <a:ext cx="2082070" cy="4617359"/>
            </a:xfrm>
            <a:prstGeom prst="roundRect">
              <a:avLst>
                <a:gd name="adj" fmla="val 6809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54000" dir="5400000" sx="80000" sy="80000" algn="ctr" rotWithShape="0">
                <a:sysClr val="window" lastClr="FFFFFF">
                  <a:lumMod val="50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pic>
          <p:nvPicPr>
            <p:cNvPr id="112" name="图片 111">
              <a:extLst>
                <a:ext uri="{FF2B5EF4-FFF2-40B4-BE49-F238E27FC236}">
                  <a16:creationId xmlns:a16="http://schemas.microsoft.com/office/drawing/2014/main" id="{0B6C0F5E-8CA1-902E-A6C2-7BB42008A4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4058" y="883509"/>
              <a:ext cx="1171575" cy="1171575"/>
            </a:xfrm>
            <a:prstGeom prst="ellipse">
              <a:avLst/>
            </a:prstGeom>
          </p:spPr>
        </p:pic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D01B3088-CD15-F657-2C45-3A6DF9683E18}"/>
                </a:ext>
              </a:extLst>
            </p:cNvPr>
            <p:cNvSpPr txBox="1"/>
            <p:nvPr/>
          </p:nvSpPr>
          <p:spPr>
            <a:xfrm>
              <a:off x="8938303" y="2244527"/>
              <a:ext cx="2203085" cy="1618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 text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4325AD53-2392-F9C6-F080-7DE0A878EB66}"/>
              </a:ext>
            </a:extLst>
          </p:cNvPr>
          <p:cNvGrpSpPr/>
          <p:nvPr/>
        </p:nvGrpSpPr>
        <p:grpSpPr>
          <a:xfrm>
            <a:off x="8938304" y="3626304"/>
            <a:ext cx="2203085" cy="2524482"/>
            <a:chOff x="8938303" y="754743"/>
            <a:chExt cx="2203085" cy="2524482"/>
          </a:xfrm>
        </p:grpSpPr>
        <p:sp>
          <p:nvSpPr>
            <p:cNvPr id="115" name="Rounded Rectangle 69">
              <a:extLst>
                <a:ext uri="{FF2B5EF4-FFF2-40B4-BE49-F238E27FC236}">
                  <a16:creationId xmlns:a16="http://schemas.microsoft.com/office/drawing/2014/main" id="{9FA75D9C-F30B-2CC4-071A-22B691A7A721}"/>
                </a:ext>
              </a:extLst>
            </p:cNvPr>
            <p:cNvSpPr/>
            <p:nvPr/>
          </p:nvSpPr>
          <p:spPr>
            <a:xfrm>
              <a:off x="8998810" y="754743"/>
              <a:ext cx="2082070" cy="2524482"/>
            </a:xfrm>
            <a:prstGeom prst="roundRect">
              <a:avLst>
                <a:gd name="adj" fmla="val 6809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54000" dir="5400000" sx="80000" sy="80000" algn="ctr" rotWithShape="0">
                <a:sysClr val="window" lastClr="FFFFFF">
                  <a:lumMod val="50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9BEA0075-A600-A9FC-02B6-B19C02A7F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4058" y="826359"/>
              <a:ext cx="1171575" cy="1171575"/>
            </a:xfrm>
            <a:prstGeom prst="ellipse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B423CA7A-2B7D-E341-1DC5-D50B81BBA1CE}"/>
                </a:ext>
              </a:extLst>
            </p:cNvPr>
            <p:cNvSpPr txBox="1"/>
            <p:nvPr/>
          </p:nvSpPr>
          <p:spPr>
            <a:xfrm>
              <a:off x="8938303" y="1968302"/>
              <a:ext cx="2203085" cy="1075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 text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lang="zh-CN" altLang="en-US" sz="1400" dirty="0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176617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587179" cy="523221"/>
            <a:chOff x="298798" y="435332"/>
            <a:chExt cx="3587179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30144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E4AA0DB-BEEE-93E5-D650-B560C225EB0B}"/>
              </a:ext>
            </a:extLst>
          </p:cNvPr>
          <p:cNvGrpSpPr/>
          <p:nvPr/>
        </p:nvGrpSpPr>
        <p:grpSpPr>
          <a:xfrm>
            <a:off x="966378" y="1876425"/>
            <a:ext cx="2001793" cy="1428750"/>
            <a:chOff x="1066799" y="2714625"/>
            <a:chExt cx="2473326" cy="1765300"/>
          </a:xfrm>
        </p:grpSpPr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2EFA89CA-0039-6585-F8A4-912469CE81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9224" y="2714625"/>
              <a:ext cx="1766888" cy="1765300"/>
            </a:xfrm>
            <a:custGeom>
              <a:avLst/>
              <a:gdLst>
                <a:gd name="T0" fmla="*/ 3095 w 3339"/>
                <a:gd name="T1" fmla="*/ 4 h 3336"/>
                <a:gd name="T2" fmla="*/ 3163 w 3339"/>
                <a:gd name="T3" fmla="*/ 23 h 3336"/>
                <a:gd name="T4" fmla="*/ 3223 w 3339"/>
                <a:gd name="T5" fmla="*/ 57 h 3336"/>
                <a:gd name="T6" fmla="*/ 3273 w 3339"/>
                <a:gd name="T7" fmla="*/ 104 h 3336"/>
                <a:gd name="T8" fmla="*/ 3310 w 3339"/>
                <a:gd name="T9" fmla="*/ 163 h 3336"/>
                <a:gd name="T10" fmla="*/ 3333 w 3339"/>
                <a:gd name="T11" fmla="*/ 230 h 3336"/>
                <a:gd name="T12" fmla="*/ 3339 w 3339"/>
                <a:gd name="T13" fmla="*/ 3049 h 3336"/>
                <a:gd name="T14" fmla="*/ 3329 w 3339"/>
                <a:gd name="T15" fmla="*/ 3120 h 3336"/>
                <a:gd name="T16" fmla="*/ 3304 w 3339"/>
                <a:gd name="T17" fmla="*/ 3185 h 3336"/>
                <a:gd name="T18" fmla="*/ 3264 w 3339"/>
                <a:gd name="T19" fmla="*/ 3241 h 3336"/>
                <a:gd name="T20" fmla="*/ 3211 w 3339"/>
                <a:gd name="T21" fmla="*/ 3286 h 3336"/>
                <a:gd name="T22" fmla="*/ 3150 w 3339"/>
                <a:gd name="T23" fmla="*/ 3318 h 3336"/>
                <a:gd name="T24" fmla="*/ 3081 w 3339"/>
                <a:gd name="T25" fmla="*/ 3335 h 3336"/>
                <a:gd name="T26" fmla="*/ 258 w 3339"/>
                <a:gd name="T27" fmla="*/ 3335 h 3336"/>
                <a:gd name="T28" fmla="*/ 189 w 3339"/>
                <a:gd name="T29" fmla="*/ 3318 h 3336"/>
                <a:gd name="T30" fmla="*/ 127 w 3339"/>
                <a:gd name="T31" fmla="*/ 3286 h 3336"/>
                <a:gd name="T32" fmla="*/ 75 w 3339"/>
                <a:gd name="T33" fmla="*/ 3241 h 3336"/>
                <a:gd name="T34" fmla="*/ 35 w 3339"/>
                <a:gd name="T35" fmla="*/ 3185 h 3336"/>
                <a:gd name="T36" fmla="*/ 10 w 3339"/>
                <a:gd name="T37" fmla="*/ 3120 h 3336"/>
                <a:gd name="T38" fmla="*/ 0 w 3339"/>
                <a:gd name="T39" fmla="*/ 3049 h 3336"/>
                <a:gd name="T40" fmla="*/ 6 w 3339"/>
                <a:gd name="T41" fmla="*/ 230 h 3336"/>
                <a:gd name="T42" fmla="*/ 29 w 3339"/>
                <a:gd name="T43" fmla="*/ 163 h 3336"/>
                <a:gd name="T44" fmla="*/ 66 w 3339"/>
                <a:gd name="T45" fmla="*/ 104 h 3336"/>
                <a:gd name="T46" fmla="*/ 116 w 3339"/>
                <a:gd name="T47" fmla="*/ 57 h 3336"/>
                <a:gd name="T48" fmla="*/ 176 w 3339"/>
                <a:gd name="T49" fmla="*/ 23 h 3336"/>
                <a:gd name="T50" fmla="*/ 244 w 3339"/>
                <a:gd name="T51" fmla="*/ 4 h 3336"/>
                <a:gd name="T52" fmla="*/ 1735 w 3339"/>
                <a:gd name="T53" fmla="*/ 405 h 3336"/>
                <a:gd name="T54" fmla="*/ 2046 w 3339"/>
                <a:gd name="T55" fmla="*/ 459 h 3336"/>
                <a:gd name="T56" fmla="*/ 2326 w 3339"/>
                <a:gd name="T57" fmla="*/ 585 h 3336"/>
                <a:gd name="T58" fmla="*/ 2565 w 3339"/>
                <a:gd name="T59" fmla="*/ 773 h 3336"/>
                <a:gd name="T60" fmla="*/ 2753 w 3339"/>
                <a:gd name="T61" fmla="*/ 1011 h 3336"/>
                <a:gd name="T62" fmla="*/ 2879 w 3339"/>
                <a:gd name="T63" fmla="*/ 1292 h 3336"/>
                <a:gd name="T64" fmla="*/ 2935 w 3339"/>
                <a:gd name="T65" fmla="*/ 1603 h 3336"/>
                <a:gd name="T66" fmla="*/ 2910 w 3339"/>
                <a:gd name="T67" fmla="*/ 1923 h 3336"/>
                <a:gd name="T68" fmla="*/ 2811 w 3339"/>
                <a:gd name="T69" fmla="*/ 2216 h 3336"/>
                <a:gd name="T70" fmla="*/ 2647 w 3339"/>
                <a:gd name="T71" fmla="*/ 2473 h 3336"/>
                <a:gd name="T72" fmla="*/ 2427 w 3339"/>
                <a:gd name="T73" fmla="*/ 2682 h 3336"/>
                <a:gd name="T74" fmla="*/ 2162 w 3339"/>
                <a:gd name="T75" fmla="*/ 2834 h 3336"/>
                <a:gd name="T76" fmla="*/ 1862 w 3339"/>
                <a:gd name="T77" fmla="*/ 2919 h 3336"/>
                <a:gd name="T78" fmla="*/ 1540 w 3339"/>
                <a:gd name="T79" fmla="*/ 2926 h 3336"/>
                <a:gd name="T80" fmla="*/ 1233 w 3339"/>
                <a:gd name="T81" fmla="*/ 2856 h 3336"/>
                <a:gd name="T82" fmla="*/ 961 w 3339"/>
                <a:gd name="T83" fmla="*/ 2717 h 3336"/>
                <a:gd name="T84" fmla="*/ 732 w 3339"/>
                <a:gd name="T85" fmla="*/ 2519 h 3336"/>
                <a:gd name="T86" fmla="*/ 556 w 3339"/>
                <a:gd name="T87" fmla="*/ 2271 h 3336"/>
                <a:gd name="T88" fmla="*/ 443 w 3339"/>
                <a:gd name="T89" fmla="*/ 1984 h 3336"/>
                <a:gd name="T90" fmla="*/ 403 w 3339"/>
                <a:gd name="T91" fmla="*/ 1668 h 3336"/>
                <a:gd name="T92" fmla="*/ 443 w 3339"/>
                <a:gd name="T93" fmla="*/ 1352 h 3336"/>
                <a:gd name="T94" fmla="*/ 556 w 3339"/>
                <a:gd name="T95" fmla="*/ 1065 h 3336"/>
                <a:gd name="T96" fmla="*/ 732 w 3339"/>
                <a:gd name="T97" fmla="*/ 817 h 3336"/>
                <a:gd name="T98" fmla="*/ 961 w 3339"/>
                <a:gd name="T99" fmla="*/ 619 h 3336"/>
                <a:gd name="T100" fmla="*/ 1233 w 3339"/>
                <a:gd name="T101" fmla="*/ 480 h 3336"/>
                <a:gd name="T102" fmla="*/ 1540 w 3339"/>
                <a:gd name="T103" fmla="*/ 410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39" h="3336">
                  <a:moveTo>
                    <a:pt x="288" y="0"/>
                  </a:moveTo>
                  <a:lnTo>
                    <a:pt x="3051" y="0"/>
                  </a:lnTo>
                  <a:lnTo>
                    <a:pt x="3065" y="0"/>
                  </a:lnTo>
                  <a:lnTo>
                    <a:pt x="3081" y="1"/>
                  </a:lnTo>
                  <a:lnTo>
                    <a:pt x="3095" y="4"/>
                  </a:lnTo>
                  <a:lnTo>
                    <a:pt x="3109" y="6"/>
                  </a:lnTo>
                  <a:lnTo>
                    <a:pt x="3122" y="9"/>
                  </a:lnTo>
                  <a:lnTo>
                    <a:pt x="3137" y="13"/>
                  </a:lnTo>
                  <a:lnTo>
                    <a:pt x="3150" y="18"/>
                  </a:lnTo>
                  <a:lnTo>
                    <a:pt x="3163" y="23"/>
                  </a:lnTo>
                  <a:lnTo>
                    <a:pt x="3176" y="28"/>
                  </a:lnTo>
                  <a:lnTo>
                    <a:pt x="3188" y="34"/>
                  </a:lnTo>
                  <a:lnTo>
                    <a:pt x="3200" y="42"/>
                  </a:lnTo>
                  <a:lnTo>
                    <a:pt x="3211" y="50"/>
                  </a:lnTo>
                  <a:lnTo>
                    <a:pt x="3223" y="57"/>
                  </a:lnTo>
                  <a:lnTo>
                    <a:pt x="3234" y="65"/>
                  </a:lnTo>
                  <a:lnTo>
                    <a:pt x="3245" y="75"/>
                  </a:lnTo>
                  <a:lnTo>
                    <a:pt x="3254" y="84"/>
                  </a:lnTo>
                  <a:lnTo>
                    <a:pt x="3264" y="95"/>
                  </a:lnTo>
                  <a:lnTo>
                    <a:pt x="3273" y="104"/>
                  </a:lnTo>
                  <a:lnTo>
                    <a:pt x="3282" y="116"/>
                  </a:lnTo>
                  <a:lnTo>
                    <a:pt x="3290" y="127"/>
                  </a:lnTo>
                  <a:lnTo>
                    <a:pt x="3297" y="139"/>
                  </a:lnTo>
                  <a:lnTo>
                    <a:pt x="3304" y="151"/>
                  </a:lnTo>
                  <a:lnTo>
                    <a:pt x="3310" y="163"/>
                  </a:lnTo>
                  <a:lnTo>
                    <a:pt x="3316" y="176"/>
                  </a:lnTo>
                  <a:lnTo>
                    <a:pt x="3321" y="189"/>
                  </a:lnTo>
                  <a:lnTo>
                    <a:pt x="3325" y="202"/>
                  </a:lnTo>
                  <a:lnTo>
                    <a:pt x="3329" y="216"/>
                  </a:lnTo>
                  <a:lnTo>
                    <a:pt x="3333" y="230"/>
                  </a:lnTo>
                  <a:lnTo>
                    <a:pt x="3335" y="243"/>
                  </a:lnTo>
                  <a:lnTo>
                    <a:pt x="3337" y="259"/>
                  </a:lnTo>
                  <a:lnTo>
                    <a:pt x="3339" y="273"/>
                  </a:lnTo>
                  <a:lnTo>
                    <a:pt x="3339" y="287"/>
                  </a:lnTo>
                  <a:lnTo>
                    <a:pt x="3339" y="3049"/>
                  </a:lnTo>
                  <a:lnTo>
                    <a:pt x="3339" y="3063"/>
                  </a:lnTo>
                  <a:lnTo>
                    <a:pt x="3337" y="3077"/>
                  </a:lnTo>
                  <a:lnTo>
                    <a:pt x="3335" y="3093"/>
                  </a:lnTo>
                  <a:lnTo>
                    <a:pt x="3333" y="3106"/>
                  </a:lnTo>
                  <a:lnTo>
                    <a:pt x="3329" y="3120"/>
                  </a:lnTo>
                  <a:lnTo>
                    <a:pt x="3325" y="3134"/>
                  </a:lnTo>
                  <a:lnTo>
                    <a:pt x="3321" y="3147"/>
                  </a:lnTo>
                  <a:lnTo>
                    <a:pt x="3316" y="3160"/>
                  </a:lnTo>
                  <a:lnTo>
                    <a:pt x="3310" y="3173"/>
                  </a:lnTo>
                  <a:lnTo>
                    <a:pt x="3304" y="3185"/>
                  </a:lnTo>
                  <a:lnTo>
                    <a:pt x="3297" y="3197"/>
                  </a:lnTo>
                  <a:lnTo>
                    <a:pt x="3290" y="3209"/>
                  </a:lnTo>
                  <a:lnTo>
                    <a:pt x="3282" y="3220"/>
                  </a:lnTo>
                  <a:lnTo>
                    <a:pt x="3273" y="3232"/>
                  </a:lnTo>
                  <a:lnTo>
                    <a:pt x="3264" y="3241"/>
                  </a:lnTo>
                  <a:lnTo>
                    <a:pt x="3254" y="3252"/>
                  </a:lnTo>
                  <a:lnTo>
                    <a:pt x="3245" y="3261"/>
                  </a:lnTo>
                  <a:lnTo>
                    <a:pt x="3234" y="3271"/>
                  </a:lnTo>
                  <a:lnTo>
                    <a:pt x="3223" y="3279"/>
                  </a:lnTo>
                  <a:lnTo>
                    <a:pt x="3211" y="3286"/>
                  </a:lnTo>
                  <a:lnTo>
                    <a:pt x="3200" y="3294"/>
                  </a:lnTo>
                  <a:lnTo>
                    <a:pt x="3188" y="3302"/>
                  </a:lnTo>
                  <a:lnTo>
                    <a:pt x="3176" y="3308"/>
                  </a:lnTo>
                  <a:lnTo>
                    <a:pt x="3163" y="3313"/>
                  </a:lnTo>
                  <a:lnTo>
                    <a:pt x="3150" y="3318"/>
                  </a:lnTo>
                  <a:lnTo>
                    <a:pt x="3137" y="3323"/>
                  </a:lnTo>
                  <a:lnTo>
                    <a:pt x="3122" y="3327"/>
                  </a:lnTo>
                  <a:lnTo>
                    <a:pt x="3109" y="3330"/>
                  </a:lnTo>
                  <a:lnTo>
                    <a:pt x="3095" y="3332"/>
                  </a:lnTo>
                  <a:lnTo>
                    <a:pt x="3081" y="3335"/>
                  </a:lnTo>
                  <a:lnTo>
                    <a:pt x="3065" y="3336"/>
                  </a:lnTo>
                  <a:lnTo>
                    <a:pt x="3051" y="3336"/>
                  </a:lnTo>
                  <a:lnTo>
                    <a:pt x="288" y="3336"/>
                  </a:lnTo>
                  <a:lnTo>
                    <a:pt x="274" y="3336"/>
                  </a:lnTo>
                  <a:lnTo>
                    <a:pt x="258" y="3335"/>
                  </a:lnTo>
                  <a:lnTo>
                    <a:pt x="244" y="3332"/>
                  </a:lnTo>
                  <a:lnTo>
                    <a:pt x="230" y="3330"/>
                  </a:lnTo>
                  <a:lnTo>
                    <a:pt x="216" y="3327"/>
                  </a:lnTo>
                  <a:lnTo>
                    <a:pt x="202" y="3323"/>
                  </a:lnTo>
                  <a:lnTo>
                    <a:pt x="189" y="3318"/>
                  </a:lnTo>
                  <a:lnTo>
                    <a:pt x="176" y="3313"/>
                  </a:lnTo>
                  <a:lnTo>
                    <a:pt x="163" y="3308"/>
                  </a:lnTo>
                  <a:lnTo>
                    <a:pt x="151" y="3302"/>
                  </a:lnTo>
                  <a:lnTo>
                    <a:pt x="139" y="3294"/>
                  </a:lnTo>
                  <a:lnTo>
                    <a:pt x="127" y="3286"/>
                  </a:lnTo>
                  <a:lnTo>
                    <a:pt x="116" y="3279"/>
                  </a:lnTo>
                  <a:lnTo>
                    <a:pt x="105" y="3271"/>
                  </a:lnTo>
                  <a:lnTo>
                    <a:pt x="94" y="3261"/>
                  </a:lnTo>
                  <a:lnTo>
                    <a:pt x="85" y="3252"/>
                  </a:lnTo>
                  <a:lnTo>
                    <a:pt x="75" y="3241"/>
                  </a:lnTo>
                  <a:lnTo>
                    <a:pt x="66" y="3232"/>
                  </a:lnTo>
                  <a:lnTo>
                    <a:pt x="57" y="3220"/>
                  </a:lnTo>
                  <a:lnTo>
                    <a:pt x="49" y="3209"/>
                  </a:lnTo>
                  <a:lnTo>
                    <a:pt x="42" y="3197"/>
                  </a:lnTo>
                  <a:lnTo>
                    <a:pt x="35" y="3185"/>
                  </a:lnTo>
                  <a:lnTo>
                    <a:pt x="29" y="3173"/>
                  </a:lnTo>
                  <a:lnTo>
                    <a:pt x="23" y="3160"/>
                  </a:lnTo>
                  <a:lnTo>
                    <a:pt x="18" y="3147"/>
                  </a:lnTo>
                  <a:lnTo>
                    <a:pt x="13" y="3134"/>
                  </a:lnTo>
                  <a:lnTo>
                    <a:pt x="10" y="3120"/>
                  </a:lnTo>
                  <a:lnTo>
                    <a:pt x="6" y="3106"/>
                  </a:lnTo>
                  <a:lnTo>
                    <a:pt x="4" y="3093"/>
                  </a:lnTo>
                  <a:lnTo>
                    <a:pt x="1" y="3077"/>
                  </a:lnTo>
                  <a:lnTo>
                    <a:pt x="0" y="3063"/>
                  </a:lnTo>
                  <a:lnTo>
                    <a:pt x="0" y="3049"/>
                  </a:lnTo>
                  <a:lnTo>
                    <a:pt x="0" y="287"/>
                  </a:lnTo>
                  <a:lnTo>
                    <a:pt x="0" y="273"/>
                  </a:lnTo>
                  <a:lnTo>
                    <a:pt x="1" y="259"/>
                  </a:lnTo>
                  <a:lnTo>
                    <a:pt x="4" y="243"/>
                  </a:lnTo>
                  <a:lnTo>
                    <a:pt x="6" y="230"/>
                  </a:lnTo>
                  <a:lnTo>
                    <a:pt x="10" y="216"/>
                  </a:lnTo>
                  <a:lnTo>
                    <a:pt x="13" y="202"/>
                  </a:lnTo>
                  <a:lnTo>
                    <a:pt x="18" y="189"/>
                  </a:lnTo>
                  <a:lnTo>
                    <a:pt x="23" y="176"/>
                  </a:lnTo>
                  <a:lnTo>
                    <a:pt x="29" y="163"/>
                  </a:lnTo>
                  <a:lnTo>
                    <a:pt x="35" y="151"/>
                  </a:lnTo>
                  <a:lnTo>
                    <a:pt x="42" y="139"/>
                  </a:lnTo>
                  <a:lnTo>
                    <a:pt x="49" y="127"/>
                  </a:lnTo>
                  <a:lnTo>
                    <a:pt x="57" y="116"/>
                  </a:lnTo>
                  <a:lnTo>
                    <a:pt x="66" y="104"/>
                  </a:lnTo>
                  <a:lnTo>
                    <a:pt x="75" y="95"/>
                  </a:lnTo>
                  <a:lnTo>
                    <a:pt x="85" y="84"/>
                  </a:lnTo>
                  <a:lnTo>
                    <a:pt x="94" y="75"/>
                  </a:lnTo>
                  <a:lnTo>
                    <a:pt x="105" y="65"/>
                  </a:lnTo>
                  <a:lnTo>
                    <a:pt x="116" y="57"/>
                  </a:lnTo>
                  <a:lnTo>
                    <a:pt x="127" y="50"/>
                  </a:lnTo>
                  <a:lnTo>
                    <a:pt x="139" y="42"/>
                  </a:lnTo>
                  <a:lnTo>
                    <a:pt x="151" y="34"/>
                  </a:lnTo>
                  <a:lnTo>
                    <a:pt x="163" y="28"/>
                  </a:lnTo>
                  <a:lnTo>
                    <a:pt x="176" y="23"/>
                  </a:lnTo>
                  <a:lnTo>
                    <a:pt x="189" y="18"/>
                  </a:lnTo>
                  <a:lnTo>
                    <a:pt x="202" y="13"/>
                  </a:lnTo>
                  <a:lnTo>
                    <a:pt x="216" y="9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8" y="1"/>
                  </a:lnTo>
                  <a:lnTo>
                    <a:pt x="274" y="0"/>
                  </a:lnTo>
                  <a:lnTo>
                    <a:pt x="288" y="0"/>
                  </a:lnTo>
                  <a:close/>
                  <a:moveTo>
                    <a:pt x="1669" y="402"/>
                  </a:moveTo>
                  <a:lnTo>
                    <a:pt x="1735" y="405"/>
                  </a:lnTo>
                  <a:lnTo>
                    <a:pt x="1799" y="410"/>
                  </a:lnTo>
                  <a:lnTo>
                    <a:pt x="1862" y="417"/>
                  </a:lnTo>
                  <a:lnTo>
                    <a:pt x="1925" y="429"/>
                  </a:lnTo>
                  <a:lnTo>
                    <a:pt x="1985" y="443"/>
                  </a:lnTo>
                  <a:lnTo>
                    <a:pt x="2046" y="459"/>
                  </a:lnTo>
                  <a:lnTo>
                    <a:pt x="2105" y="480"/>
                  </a:lnTo>
                  <a:lnTo>
                    <a:pt x="2162" y="502"/>
                  </a:lnTo>
                  <a:lnTo>
                    <a:pt x="2218" y="527"/>
                  </a:lnTo>
                  <a:lnTo>
                    <a:pt x="2273" y="556"/>
                  </a:lnTo>
                  <a:lnTo>
                    <a:pt x="2326" y="585"/>
                  </a:lnTo>
                  <a:lnTo>
                    <a:pt x="2377" y="619"/>
                  </a:lnTo>
                  <a:lnTo>
                    <a:pt x="2427" y="654"/>
                  </a:lnTo>
                  <a:lnTo>
                    <a:pt x="2475" y="692"/>
                  </a:lnTo>
                  <a:lnTo>
                    <a:pt x="2521" y="731"/>
                  </a:lnTo>
                  <a:lnTo>
                    <a:pt x="2565" y="773"/>
                  </a:lnTo>
                  <a:lnTo>
                    <a:pt x="2607" y="817"/>
                  </a:lnTo>
                  <a:lnTo>
                    <a:pt x="2647" y="863"/>
                  </a:lnTo>
                  <a:lnTo>
                    <a:pt x="2684" y="911"/>
                  </a:lnTo>
                  <a:lnTo>
                    <a:pt x="2720" y="960"/>
                  </a:lnTo>
                  <a:lnTo>
                    <a:pt x="2753" y="1011"/>
                  </a:lnTo>
                  <a:lnTo>
                    <a:pt x="2783" y="1065"/>
                  </a:lnTo>
                  <a:lnTo>
                    <a:pt x="2811" y="1120"/>
                  </a:lnTo>
                  <a:lnTo>
                    <a:pt x="2836" y="1175"/>
                  </a:lnTo>
                  <a:lnTo>
                    <a:pt x="2859" y="1233"/>
                  </a:lnTo>
                  <a:lnTo>
                    <a:pt x="2879" y="1292"/>
                  </a:lnTo>
                  <a:lnTo>
                    <a:pt x="2895" y="1352"/>
                  </a:lnTo>
                  <a:lnTo>
                    <a:pt x="2910" y="1413"/>
                  </a:lnTo>
                  <a:lnTo>
                    <a:pt x="2922" y="1476"/>
                  </a:lnTo>
                  <a:lnTo>
                    <a:pt x="2929" y="1539"/>
                  </a:lnTo>
                  <a:lnTo>
                    <a:pt x="2935" y="1603"/>
                  </a:lnTo>
                  <a:lnTo>
                    <a:pt x="2936" y="1668"/>
                  </a:lnTo>
                  <a:lnTo>
                    <a:pt x="2935" y="1733"/>
                  </a:lnTo>
                  <a:lnTo>
                    <a:pt x="2929" y="1797"/>
                  </a:lnTo>
                  <a:lnTo>
                    <a:pt x="2922" y="1860"/>
                  </a:lnTo>
                  <a:lnTo>
                    <a:pt x="2910" y="1923"/>
                  </a:lnTo>
                  <a:lnTo>
                    <a:pt x="2895" y="1984"/>
                  </a:lnTo>
                  <a:lnTo>
                    <a:pt x="2879" y="2044"/>
                  </a:lnTo>
                  <a:lnTo>
                    <a:pt x="2859" y="2103"/>
                  </a:lnTo>
                  <a:lnTo>
                    <a:pt x="2836" y="2161"/>
                  </a:lnTo>
                  <a:lnTo>
                    <a:pt x="2811" y="2216"/>
                  </a:lnTo>
                  <a:lnTo>
                    <a:pt x="2783" y="2271"/>
                  </a:lnTo>
                  <a:lnTo>
                    <a:pt x="2753" y="2325"/>
                  </a:lnTo>
                  <a:lnTo>
                    <a:pt x="2720" y="2376"/>
                  </a:lnTo>
                  <a:lnTo>
                    <a:pt x="2684" y="2425"/>
                  </a:lnTo>
                  <a:lnTo>
                    <a:pt x="2647" y="2473"/>
                  </a:lnTo>
                  <a:lnTo>
                    <a:pt x="2607" y="2519"/>
                  </a:lnTo>
                  <a:lnTo>
                    <a:pt x="2565" y="2563"/>
                  </a:lnTo>
                  <a:lnTo>
                    <a:pt x="2521" y="2605"/>
                  </a:lnTo>
                  <a:lnTo>
                    <a:pt x="2475" y="2644"/>
                  </a:lnTo>
                  <a:lnTo>
                    <a:pt x="2427" y="2682"/>
                  </a:lnTo>
                  <a:lnTo>
                    <a:pt x="2377" y="2717"/>
                  </a:lnTo>
                  <a:lnTo>
                    <a:pt x="2326" y="2751"/>
                  </a:lnTo>
                  <a:lnTo>
                    <a:pt x="2273" y="2780"/>
                  </a:lnTo>
                  <a:lnTo>
                    <a:pt x="2218" y="2809"/>
                  </a:lnTo>
                  <a:lnTo>
                    <a:pt x="2162" y="2834"/>
                  </a:lnTo>
                  <a:lnTo>
                    <a:pt x="2105" y="2856"/>
                  </a:lnTo>
                  <a:lnTo>
                    <a:pt x="2046" y="2877"/>
                  </a:lnTo>
                  <a:lnTo>
                    <a:pt x="1985" y="2893"/>
                  </a:lnTo>
                  <a:lnTo>
                    <a:pt x="1925" y="2907"/>
                  </a:lnTo>
                  <a:lnTo>
                    <a:pt x="1862" y="2919"/>
                  </a:lnTo>
                  <a:lnTo>
                    <a:pt x="1799" y="2926"/>
                  </a:lnTo>
                  <a:lnTo>
                    <a:pt x="1735" y="2931"/>
                  </a:lnTo>
                  <a:lnTo>
                    <a:pt x="1669" y="2934"/>
                  </a:lnTo>
                  <a:lnTo>
                    <a:pt x="1604" y="2931"/>
                  </a:lnTo>
                  <a:lnTo>
                    <a:pt x="1540" y="2926"/>
                  </a:lnTo>
                  <a:lnTo>
                    <a:pt x="1477" y="2919"/>
                  </a:lnTo>
                  <a:lnTo>
                    <a:pt x="1414" y="2907"/>
                  </a:lnTo>
                  <a:lnTo>
                    <a:pt x="1353" y="2893"/>
                  </a:lnTo>
                  <a:lnTo>
                    <a:pt x="1293" y="2877"/>
                  </a:lnTo>
                  <a:lnTo>
                    <a:pt x="1233" y="2856"/>
                  </a:lnTo>
                  <a:lnTo>
                    <a:pt x="1176" y="2834"/>
                  </a:lnTo>
                  <a:lnTo>
                    <a:pt x="1121" y="2809"/>
                  </a:lnTo>
                  <a:lnTo>
                    <a:pt x="1066" y="2780"/>
                  </a:lnTo>
                  <a:lnTo>
                    <a:pt x="1012" y="2751"/>
                  </a:lnTo>
                  <a:lnTo>
                    <a:pt x="961" y="2717"/>
                  </a:lnTo>
                  <a:lnTo>
                    <a:pt x="911" y="2682"/>
                  </a:lnTo>
                  <a:lnTo>
                    <a:pt x="864" y="2644"/>
                  </a:lnTo>
                  <a:lnTo>
                    <a:pt x="818" y="2605"/>
                  </a:lnTo>
                  <a:lnTo>
                    <a:pt x="774" y="2563"/>
                  </a:lnTo>
                  <a:lnTo>
                    <a:pt x="732" y="2519"/>
                  </a:lnTo>
                  <a:lnTo>
                    <a:pt x="692" y="2473"/>
                  </a:lnTo>
                  <a:lnTo>
                    <a:pt x="655" y="2425"/>
                  </a:lnTo>
                  <a:lnTo>
                    <a:pt x="619" y="2376"/>
                  </a:lnTo>
                  <a:lnTo>
                    <a:pt x="586" y="2325"/>
                  </a:lnTo>
                  <a:lnTo>
                    <a:pt x="556" y="2271"/>
                  </a:lnTo>
                  <a:lnTo>
                    <a:pt x="528" y="2216"/>
                  </a:lnTo>
                  <a:lnTo>
                    <a:pt x="503" y="2161"/>
                  </a:lnTo>
                  <a:lnTo>
                    <a:pt x="480" y="2103"/>
                  </a:lnTo>
                  <a:lnTo>
                    <a:pt x="460" y="2044"/>
                  </a:lnTo>
                  <a:lnTo>
                    <a:pt x="443" y="1984"/>
                  </a:lnTo>
                  <a:lnTo>
                    <a:pt x="429" y="1923"/>
                  </a:lnTo>
                  <a:lnTo>
                    <a:pt x="417" y="1860"/>
                  </a:lnTo>
                  <a:lnTo>
                    <a:pt x="410" y="1797"/>
                  </a:lnTo>
                  <a:lnTo>
                    <a:pt x="404" y="1733"/>
                  </a:lnTo>
                  <a:lnTo>
                    <a:pt x="403" y="1668"/>
                  </a:lnTo>
                  <a:lnTo>
                    <a:pt x="404" y="1603"/>
                  </a:lnTo>
                  <a:lnTo>
                    <a:pt x="410" y="1539"/>
                  </a:lnTo>
                  <a:lnTo>
                    <a:pt x="417" y="1476"/>
                  </a:lnTo>
                  <a:lnTo>
                    <a:pt x="429" y="1413"/>
                  </a:lnTo>
                  <a:lnTo>
                    <a:pt x="443" y="1352"/>
                  </a:lnTo>
                  <a:lnTo>
                    <a:pt x="460" y="1292"/>
                  </a:lnTo>
                  <a:lnTo>
                    <a:pt x="480" y="1233"/>
                  </a:lnTo>
                  <a:lnTo>
                    <a:pt x="503" y="1175"/>
                  </a:lnTo>
                  <a:lnTo>
                    <a:pt x="528" y="1120"/>
                  </a:lnTo>
                  <a:lnTo>
                    <a:pt x="556" y="1065"/>
                  </a:lnTo>
                  <a:lnTo>
                    <a:pt x="586" y="1011"/>
                  </a:lnTo>
                  <a:lnTo>
                    <a:pt x="619" y="960"/>
                  </a:lnTo>
                  <a:lnTo>
                    <a:pt x="655" y="911"/>
                  </a:lnTo>
                  <a:lnTo>
                    <a:pt x="692" y="863"/>
                  </a:lnTo>
                  <a:lnTo>
                    <a:pt x="732" y="817"/>
                  </a:lnTo>
                  <a:lnTo>
                    <a:pt x="774" y="773"/>
                  </a:lnTo>
                  <a:lnTo>
                    <a:pt x="818" y="731"/>
                  </a:lnTo>
                  <a:lnTo>
                    <a:pt x="864" y="692"/>
                  </a:lnTo>
                  <a:lnTo>
                    <a:pt x="911" y="654"/>
                  </a:lnTo>
                  <a:lnTo>
                    <a:pt x="961" y="619"/>
                  </a:lnTo>
                  <a:lnTo>
                    <a:pt x="1012" y="585"/>
                  </a:lnTo>
                  <a:lnTo>
                    <a:pt x="1066" y="556"/>
                  </a:lnTo>
                  <a:lnTo>
                    <a:pt x="1121" y="527"/>
                  </a:lnTo>
                  <a:lnTo>
                    <a:pt x="1176" y="502"/>
                  </a:lnTo>
                  <a:lnTo>
                    <a:pt x="1233" y="480"/>
                  </a:lnTo>
                  <a:lnTo>
                    <a:pt x="1293" y="459"/>
                  </a:lnTo>
                  <a:lnTo>
                    <a:pt x="1353" y="443"/>
                  </a:lnTo>
                  <a:lnTo>
                    <a:pt x="1414" y="429"/>
                  </a:lnTo>
                  <a:lnTo>
                    <a:pt x="1477" y="417"/>
                  </a:lnTo>
                  <a:lnTo>
                    <a:pt x="1540" y="410"/>
                  </a:lnTo>
                  <a:lnTo>
                    <a:pt x="1604" y="405"/>
                  </a:lnTo>
                  <a:lnTo>
                    <a:pt x="1669" y="402"/>
                  </a:lnTo>
                  <a:close/>
                </a:path>
              </a:pathLst>
            </a:custGeom>
            <a:solidFill>
              <a:srgbClr val="1382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873A05CB-DAED-DCDA-4EC1-B947FFFCC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799" y="2887663"/>
              <a:ext cx="547688" cy="284163"/>
            </a:xfrm>
            <a:custGeom>
              <a:avLst/>
              <a:gdLst>
                <a:gd name="T0" fmla="*/ 782 w 1036"/>
                <a:gd name="T1" fmla="*/ 0 h 537"/>
                <a:gd name="T2" fmla="*/ 821 w 1036"/>
                <a:gd name="T3" fmla="*/ 5 h 537"/>
                <a:gd name="T4" fmla="*/ 860 w 1036"/>
                <a:gd name="T5" fmla="*/ 16 h 537"/>
                <a:gd name="T6" fmla="*/ 896 w 1036"/>
                <a:gd name="T7" fmla="*/ 33 h 537"/>
                <a:gd name="T8" fmla="*/ 928 w 1036"/>
                <a:gd name="T9" fmla="*/ 54 h 537"/>
                <a:gd name="T10" fmla="*/ 958 w 1036"/>
                <a:gd name="T11" fmla="*/ 79 h 537"/>
                <a:gd name="T12" fmla="*/ 982 w 1036"/>
                <a:gd name="T13" fmla="*/ 109 h 537"/>
                <a:gd name="T14" fmla="*/ 1004 w 1036"/>
                <a:gd name="T15" fmla="*/ 141 h 537"/>
                <a:gd name="T16" fmla="*/ 1019 w 1036"/>
                <a:gd name="T17" fmla="*/ 176 h 537"/>
                <a:gd name="T18" fmla="*/ 1031 w 1036"/>
                <a:gd name="T19" fmla="*/ 214 h 537"/>
                <a:gd name="T20" fmla="*/ 1036 w 1036"/>
                <a:gd name="T21" fmla="*/ 255 h 537"/>
                <a:gd name="T22" fmla="*/ 1036 w 1036"/>
                <a:gd name="T23" fmla="*/ 282 h 537"/>
                <a:gd name="T24" fmla="*/ 1031 w 1036"/>
                <a:gd name="T25" fmla="*/ 322 h 537"/>
                <a:gd name="T26" fmla="*/ 1019 w 1036"/>
                <a:gd name="T27" fmla="*/ 360 h 537"/>
                <a:gd name="T28" fmla="*/ 1004 w 1036"/>
                <a:gd name="T29" fmla="*/ 396 h 537"/>
                <a:gd name="T30" fmla="*/ 982 w 1036"/>
                <a:gd name="T31" fmla="*/ 429 h 537"/>
                <a:gd name="T32" fmla="*/ 958 w 1036"/>
                <a:gd name="T33" fmla="*/ 458 h 537"/>
                <a:gd name="T34" fmla="*/ 928 w 1036"/>
                <a:gd name="T35" fmla="*/ 484 h 537"/>
                <a:gd name="T36" fmla="*/ 896 w 1036"/>
                <a:gd name="T37" fmla="*/ 504 h 537"/>
                <a:gd name="T38" fmla="*/ 860 w 1036"/>
                <a:gd name="T39" fmla="*/ 520 h 537"/>
                <a:gd name="T40" fmla="*/ 821 w 1036"/>
                <a:gd name="T41" fmla="*/ 531 h 537"/>
                <a:gd name="T42" fmla="*/ 782 w 1036"/>
                <a:gd name="T43" fmla="*/ 536 h 537"/>
                <a:gd name="T44" fmla="*/ 255 w 1036"/>
                <a:gd name="T45" fmla="*/ 536 h 537"/>
                <a:gd name="T46" fmla="*/ 215 w 1036"/>
                <a:gd name="T47" fmla="*/ 531 h 537"/>
                <a:gd name="T48" fmla="*/ 177 w 1036"/>
                <a:gd name="T49" fmla="*/ 520 h 537"/>
                <a:gd name="T50" fmla="*/ 141 w 1036"/>
                <a:gd name="T51" fmla="*/ 504 h 537"/>
                <a:gd name="T52" fmla="*/ 108 w 1036"/>
                <a:gd name="T53" fmla="*/ 484 h 537"/>
                <a:gd name="T54" fmla="*/ 78 w 1036"/>
                <a:gd name="T55" fmla="*/ 458 h 537"/>
                <a:gd name="T56" fmla="*/ 53 w 1036"/>
                <a:gd name="T57" fmla="*/ 429 h 537"/>
                <a:gd name="T58" fmla="*/ 32 w 1036"/>
                <a:gd name="T59" fmla="*/ 396 h 537"/>
                <a:gd name="T60" fmla="*/ 17 w 1036"/>
                <a:gd name="T61" fmla="*/ 360 h 537"/>
                <a:gd name="T62" fmla="*/ 6 w 1036"/>
                <a:gd name="T63" fmla="*/ 322 h 537"/>
                <a:gd name="T64" fmla="*/ 0 w 1036"/>
                <a:gd name="T65" fmla="*/ 282 h 537"/>
                <a:gd name="T66" fmla="*/ 0 w 1036"/>
                <a:gd name="T67" fmla="*/ 255 h 537"/>
                <a:gd name="T68" fmla="*/ 6 w 1036"/>
                <a:gd name="T69" fmla="*/ 214 h 537"/>
                <a:gd name="T70" fmla="*/ 17 w 1036"/>
                <a:gd name="T71" fmla="*/ 176 h 537"/>
                <a:gd name="T72" fmla="*/ 32 w 1036"/>
                <a:gd name="T73" fmla="*/ 141 h 537"/>
                <a:gd name="T74" fmla="*/ 53 w 1036"/>
                <a:gd name="T75" fmla="*/ 109 h 537"/>
                <a:gd name="T76" fmla="*/ 78 w 1036"/>
                <a:gd name="T77" fmla="*/ 79 h 537"/>
                <a:gd name="T78" fmla="*/ 108 w 1036"/>
                <a:gd name="T79" fmla="*/ 54 h 537"/>
                <a:gd name="T80" fmla="*/ 141 w 1036"/>
                <a:gd name="T81" fmla="*/ 33 h 537"/>
                <a:gd name="T82" fmla="*/ 177 w 1036"/>
                <a:gd name="T83" fmla="*/ 16 h 537"/>
                <a:gd name="T84" fmla="*/ 215 w 1036"/>
                <a:gd name="T85" fmla="*/ 5 h 537"/>
                <a:gd name="T86" fmla="*/ 255 w 1036"/>
                <a:gd name="T8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537">
                  <a:moveTo>
                    <a:pt x="268" y="0"/>
                  </a:moveTo>
                  <a:lnTo>
                    <a:pt x="767" y="0"/>
                  </a:lnTo>
                  <a:lnTo>
                    <a:pt x="782" y="0"/>
                  </a:lnTo>
                  <a:lnTo>
                    <a:pt x="795" y="2"/>
                  </a:lnTo>
                  <a:lnTo>
                    <a:pt x="808" y="3"/>
                  </a:lnTo>
                  <a:lnTo>
                    <a:pt x="821" y="5"/>
                  </a:lnTo>
                  <a:lnTo>
                    <a:pt x="834" y="9"/>
                  </a:lnTo>
                  <a:lnTo>
                    <a:pt x="847" y="12"/>
                  </a:lnTo>
                  <a:lnTo>
                    <a:pt x="860" y="16"/>
                  </a:lnTo>
                  <a:lnTo>
                    <a:pt x="872" y="21"/>
                  </a:lnTo>
                  <a:lnTo>
                    <a:pt x="884" y="27"/>
                  </a:lnTo>
                  <a:lnTo>
                    <a:pt x="896" y="33"/>
                  </a:lnTo>
                  <a:lnTo>
                    <a:pt x="906" y="38"/>
                  </a:lnTo>
                  <a:lnTo>
                    <a:pt x="917" y="46"/>
                  </a:lnTo>
                  <a:lnTo>
                    <a:pt x="928" y="54"/>
                  </a:lnTo>
                  <a:lnTo>
                    <a:pt x="939" y="61"/>
                  </a:lnTo>
                  <a:lnTo>
                    <a:pt x="948" y="69"/>
                  </a:lnTo>
                  <a:lnTo>
                    <a:pt x="958" y="79"/>
                  </a:lnTo>
                  <a:lnTo>
                    <a:pt x="966" y="88"/>
                  </a:lnTo>
                  <a:lnTo>
                    <a:pt x="974" y="98"/>
                  </a:lnTo>
                  <a:lnTo>
                    <a:pt x="982" y="109"/>
                  </a:lnTo>
                  <a:lnTo>
                    <a:pt x="990" y="118"/>
                  </a:lnTo>
                  <a:lnTo>
                    <a:pt x="997" y="130"/>
                  </a:lnTo>
                  <a:lnTo>
                    <a:pt x="1004" y="141"/>
                  </a:lnTo>
                  <a:lnTo>
                    <a:pt x="1010" y="152"/>
                  </a:lnTo>
                  <a:lnTo>
                    <a:pt x="1015" y="164"/>
                  </a:lnTo>
                  <a:lnTo>
                    <a:pt x="1019" y="176"/>
                  </a:lnTo>
                  <a:lnTo>
                    <a:pt x="1024" y="189"/>
                  </a:lnTo>
                  <a:lnTo>
                    <a:pt x="1028" y="201"/>
                  </a:lnTo>
                  <a:lnTo>
                    <a:pt x="1031" y="214"/>
                  </a:lnTo>
                  <a:lnTo>
                    <a:pt x="1034" y="227"/>
                  </a:lnTo>
                  <a:lnTo>
                    <a:pt x="1035" y="241"/>
                  </a:lnTo>
                  <a:lnTo>
                    <a:pt x="1036" y="255"/>
                  </a:lnTo>
                  <a:lnTo>
                    <a:pt x="1036" y="269"/>
                  </a:lnTo>
                  <a:lnTo>
                    <a:pt x="1036" y="269"/>
                  </a:lnTo>
                  <a:lnTo>
                    <a:pt x="1036" y="282"/>
                  </a:lnTo>
                  <a:lnTo>
                    <a:pt x="1035" y="296"/>
                  </a:lnTo>
                  <a:lnTo>
                    <a:pt x="1034" y="309"/>
                  </a:lnTo>
                  <a:lnTo>
                    <a:pt x="1031" y="322"/>
                  </a:lnTo>
                  <a:lnTo>
                    <a:pt x="1028" y="335"/>
                  </a:lnTo>
                  <a:lnTo>
                    <a:pt x="1024" y="348"/>
                  </a:lnTo>
                  <a:lnTo>
                    <a:pt x="1019" y="360"/>
                  </a:lnTo>
                  <a:lnTo>
                    <a:pt x="1015" y="372"/>
                  </a:lnTo>
                  <a:lnTo>
                    <a:pt x="1010" y="384"/>
                  </a:lnTo>
                  <a:lnTo>
                    <a:pt x="1004" y="396"/>
                  </a:lnTo>
                  <a:lnTo>
                    <a:pt x="997" y="408"/>
                  </a:lnTo>
                  <a:lnTo>
                    <a:pt x="990" y="418"/>
                  </a:lnTo>
                  <a:lnTo>
                    <a:pt x="982" y="429"/>
                  </a:lnTo>
                  <a:lnTo>
                    <a:pt x="974" y="439"/>
                  </a:lnTo>
                  <a:lnTo>
                    <a:pt x="966" y="448"/>
                  </a:lnTo>
                  <a:lnTo>
                    <a:pt x="958" y="458"/>
                  </a:lnTo>
                  <a:lnTo>
                    <a:pt x="948" y="467"/>
                  </a:lnTo>
                  <a:lnTo>
                    <a:pt x="939" y="475"/>
                  </a:lnTo>
                  <a:lnTo>
                    <a:pt x="928" y="484"/>
                  </a:lnTo>
                  <a:lnTo>
                    <a:pt x="917" y="491"/>
                  </a:lnTo>
                  <a:lnTo>
                    <a:pt x="906" y="498"/>
                  </a:lnTo>
                  <a:lnTo>
                    <a:pt x="896" y="504"/>
                  </a:lnTo>
                  <a:lnTo>
                    <a:pt x="884" y="510"/>
                  </a:lnTo>
                  <a:lnTo>
                    <a:pt x="872" y="516"/>
                  </a:lnTo>
                  <a:lnTo>
                    <a:pt x="860" y="520"/>
                  </a:lnTo>
                  <a:lnTo>
                    <a:pt x="847" y="525"/>
                  </a:lnTo>
                  <a:lnTo>
                    <a:pt x="834" y="529"/>
                  </a:lnTo>
                  <a:lnTo>
                    <a:pt x="821" y="531"/>
                  </a:lnTo>
                  <a:lnTo>
                    <a:pt x="808" y="534"/>
                  </a:lnTo>
                  <a:lnTo>
                    <a:pt x="795" y="536"/>
                  </a:lnTo>
                  <a:lnTo>
                    <a:pt x="782" y="536"/>
                  </a:lnTo>
                  <a:lnTo>
                    <a:pt x="767" y="537"/>
                  </a:lnTo>
                  <a:lnTo>
                    <a:pt x="268" y="537"/>
                  </a:lnTo>
                  <a:lnTo>
                    <a:pt x="255" y="536"/>
                  </a:lnTo>
                  <a:lnTo>
                    <a:pt x="241" y="536"/>
                  </a:lnTo>
                  <a:lnTo>
                    <a:pt x="228" y="534"/>
                  </a:lnTo>
                  <a:lnTo>
                    <a:pt x="215" y="531"/>
                  </a:lnTo>
                  <a:lnTo>
                    <a:pt x="202" y="529"/>
                  </a:lnTo>
                  <a:lnTo>
                    <a:pt x="189" y="525"/>
                  </a:lnTo>
                  <a:lnTo>
                    <a:pt x="177" y="520"/>
                  </a:lnTo>
                  <a:lnTo>
                    <a:pt x="164" y="516"/>
                  </a:lnTo>
                  <a:lnTo>
                    <a:pt x="152" y="510"/>
                  </a:lnTo>
                  <a:lnTo>
                    <a:pt x="141" y="504"/>
                  </a:lnTo>
                  <a:lnTo>
                    <a:pt x="129" y="498"/>
                  </a:lnTo>
                  <a:lnTo>
                    <a:pt x="119" y="491"/>
                  </a:lnTo>
                  <a:lnTo>
                    <a:pt x="108" y="484"/>
                  </a:lnTo>
                  <a:lnTo>
                    <a:pt x="97" y="475"/>
                  </a:lnTo>
                  <a:lnTo>
                    <a:pt x="88" y="467"/>
                  </a:lnTo>
                  <a:lnTo>
                    <a:pt x="78" y="458"/>
                  </a:lnTo>
                  <a:lnTo>
                    <a:pt x="70" y="448"/>
                  </a:lnTo>
                  <a:lnTo>
                    <a:pt x="62" y="439"/>
                  </a:lnTo>
                  <a:lnTo>
                    <a:pt x="53" y="429"/>
                  </a:lnTo>
                  <a:lnTo>
                    <a:pt x="46" y="418"/>
                  </a:lnTo>
                  <a:lnTo>
                    <a:pt x="39" y="408"/>
                  </a:lnTo>
                  <a:lnTo>
                    <a:pt x="32" y="396"/>
                  </a:lnTo>
                  <a:lnTo>
                    <a:pt x="26" y="384"/>
                  </a:lnTo>
                  <a:lnTo>
                    <a:pt x="21" y="372"/>
                  </a:lnTo>
                  <a:lnTo>
                    <a:pt x="17" y="360"/>
                  </a:lnTo>
                  <a:lnTo>
                    <a:pt x="12" y="348"/>
                  </a:lnTo>
                  <a:lnTo>
                    <a:pt x="8" y="335"/>
                  </a:lnTo>
                  <a:lnTo>
                    <a:pt x="6" y="322"/>
                  </a:lnTo>
                  <a:lnTo>
                    <a:pt x="4" y="309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" y="241"/>
                  </a:lnTo>
                  <a:lnTo>
                    <a:pt x="4" y="227"/>
                  </a:lnTo>
                  <a:lnTo>
                    <a:pt x="6" y="214"/>
                  </a:lnTo>
                  <a:lnTo>
                    <a:pt x="8" y="201"/>
                  </a:lnTo>
                  <a:lnTo>
                    <a:pt x="12" y="189"/>
                  </a:lnTo>
                  <a:lnTo>
                    <a:pt x="17" y="176"/>
                  </a:lnTo>
                  <a:lnTo>
                    <a:pt x="21" y="164"/>
                  </a:lnTo>
                  <a:lnTo>
                    <a:pt x="26" y="152"/>
                  </a:lnTo>
                  <a:lnTo>
                    <a:pt x="32" y="141"/>
                  </a:lnTo>
                  <a:lnTo>
                    <a:pt x="39" y="130"/>
                  </a:lnTo>
                  <a:lnTo>
                    <a:pt x="46" y="118"/>
                  </a:lnTo>
                  <a:lnTo>
                    <a:pt x="53" y="109"/>
                  </a:lnTo>
                  <a:lnTo>
                    <a:pt x="62" y="98"/>
                  </a:lnTo>
                  <a:lnTo>
                    <a:pt x="70" y="88"/>
                  </a:lnTo>
                  <a:lnTo>
                    <a:pt x="78" y="79"/>
                  </a:lnTo>
                  <a:lnTo>
                    <a:pt x="88" y="69"/>
                  </a:lnTo>
                  <a:lnTo>
                    <a:pt x="97" y="61"/>
                  </a:lnTo>
                  <a:lnTo>
                    <a:pt x="108" y="54"/>
                  </a:lnTo>
                  <a:lnTo>
                    <a:pt x="119" y="46"/>
                  </a:lnTo>
                  <a:lnTo>
                    <a:pt x="129" y="38"/>
                  </a:lnTo>
                  <a:lnTo>
                    <a:pt x="141" y="33"/>
                  </a:lnTo>
                  <a:lnTo>
                    <a:pt x="152" y="27"/>
                  </a:lnTo>
                  <a:lnTo>
                    <a:pt x="164" y="21"/>
                  </a:lnTo>
                  <a:lnTo>
                    <a:pt x="177" y="16"/>
                  </a:lnTo>
                  <a:lnTo>
                    <a:pt x="189" y="12"/>
                  </a:lnTo>
                  <a:lnTo>
                    <a:pt x="202" y="9"/>
                  </a:lnTo>
                  <a:lnTo>
                    <a:pt x="215" y="5"/>
                  </a:lnTo>
                  <a:lnTo>
                    <a:pt x="228" y="3"/>
                  </a:lnTo>
                  <a:lnTo>
                    <a:pt x="241" y="2"/>
                  </a:lnTo>
                  <a:lnTo>
                    <a:pt x="255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1382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AD1A5ACC-8C55-8D1E-1C36-FD4065744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37" y="3992563"/>
              <a:ext cx="547688" cy="284163"/>
            </a:xfrm>
            <a:custGeom>
              <a:avLst/>
              <a:gdLst>
                <a:gd name="T0" fmla="*/ 782 w 1036"/>
                <a:gd name="T1" fmla="*/ 0 h 537"/>
                <a:gd name="T2" fmla="*/ 822 w 1036"/>
                <a:gd name="T3" fmla="*/ 5 h 537"/>
                <a:gd name="T4" fmla="*/ 860 w 1036"/>
                <a:gd name="T5" fmla="*/ 17 h 537"/>
                <a:gd name="T6" fmla="*/ 896 w 1036"/>
                <a:gd name="T7" fmla="*/ 32 h 537"/>
                <a:gd name="T8" fmla="*/ 928 w 1036"/>
                <a:gd name="T9" fmla="*/ 53 h 537"/>
                <a:gd name="T10" fmla="*/ 957 w 1036"/>
                <a:gd name="T11" fmla="*/ 78 h 537"/>
                <a:gd name="T12" fmla="*/ 982 w 1036"/>
                <a:gd name="T13" fmla="*/ 108 h 537"/>
                <a:gd name="T14" fmla="*/ 1004 w 1036"/>
                <a:gd name="T15" fmla="*/ 140 h 537"/>
                <a:gd name="T16" fmla="*/ 1020 w 1036"/>
                <a:gd name="T17" fmla="*/ 176 h 537"/>
                <a:gd name="T18" fmla="*/ 1031 w 1036"/>
                <a:gd name="T19" fmla="*/ 215 h 537"/>
                <a:gd name="T20" fmla="*/ 1036 w 1036"/>
                <a:gd name="T21" fmla="*/ 254 h 537"/>
                <a:gd name="T22" fmla="*/ 1036 w 1036"/>
                <a:gd name="T23" fmla="*/ 282 h 537"/>
                <a:gd name="T24" fmla="*/ 1031 w 1036"/>
                <a:gd name="T25" fmla="*/ 322 h 537"/>
                <a:gd name="T26" fmla="*/ 1020 w 1036"/>
                <a:gd name="T27" fmla="*/ 360 h 537"/>
                <a:gd name="T28" fmla="*/ 1004 w 1036"/>
                <a:gd name="T29" fmla="*/ 395 h 537"/>
                <a:gd name="T30" fmla="*/ 982 w 1036"/>
                <a:gd name="T31" fmla="*/ 429 h 537"/>
                <a:gd name="T32" fmla="*/ 957 w 1036"/>
                <a:gd name="T33" fmla="*/ 458 h 537"/>
                <a:gd name="T34" fmla="*/ 928 w 1036"/>
                <a:gd name="T35" fmla="*/ 483 h 537"/>
                <a:gd name="T36" fmla="*/ 896 w 1036"/>
                <a:gd name="T37" fmla="*/ 504 h 537"/>
                <a:gd name="T38" fmla="*/ 860 w 1036"/>
                <a:gd name="T39" fmla="*/ 520 h 537"/>
                <a:gd name="T40" fmla="*/ 822 w 1036"/>
                <a:gd name="T41" fmla="*/ 531 h 537"/>
                <a:gd name="T42" fmla="*/ 782 w 1036"/>
                <a:gd name="T43" fmla="*/ 537 h 537"/>
                <a:gd name="T44" fmla="*/ 255 w 1036"/>
                <a:gd name="T45" fmla="*/ 537 h 537"/>
                <a:gd name="T46" fmla="*/ 215 w 1036"/>
                <a:gd name="T47" fmla="*/ 531 h 537"/>
                <a:gd name="T48" fmla="*/ 177 w 1036"/>
                <a:gd name="T49" fmla="*/ 520 h 537"/>
                <a:gd name="T50" fmla="*/ 141 w 1036"/>
                <a:gd name="T51" fmla="*/ 504 h 537"/>
                <a:gd name="T52" fmla="*/ 108 w 1036"/>
                <a:gd name="T53" fmla="*/ 483 h 537"/>
                <a:gd name="T54" fmla="*/ 79 w 1036"/>
                <a:gd name="T55" fmla="*/ 458 h 537"/>
                <a:gd name="T56" fmla="*/ 53 w 1036"/>
                <a:gd name="T57" fmla="*/ 429 h 537"/>
                <a:gd name="T58" fmla="*/ 33 w 1036"/>
                <a:gd name="T59" fmla="*/ 395 h 537"/>
                <a:gd name="T60" fmla="*/ 16 w 1036"/>
                <a:gd name="T61" fmla="*/ 360 h 537"/>
                <a:gd name="T62" fmla="*/ 6 w 1036"/>
                <a:gd name="T63" fmla="*/ 322 h 537"/>
                <a:gd name="T64" fmla="*/ 1 w 1036"/>
                <a:gd name="T65" fmla="*/ 282 h 537"/>
                <a:gd name="T66" fmla="*/ 1 w 1036"/>
                <a:gd name="T67" fmla="*/ 254 h 537"/>
                <a:gd name="T68" fmla="*/ 6 w 1036"/>
                <a:gd name="T69" fmla="*/ 215 h 537"/>
                <a:gd name="T70" fmla="*/ 16 w 1036"/>
                <a:gd name="T71" fmla="*/ 176 h 537"/>
                <a:gd name="T72" fmla="*/ 33 w 1036"/>
                <a:gd name="T73" fmla="*/ 140 h 537"/>
                <a:gd name="T74" fmla="*/ 53 w 1036"/>
                <a:gd name="T75" fmla="*/ 108 h 537"/>
                <a:gd name="T76" fmla="*/ 79 w 1036"/>
                <a:gd name="T77" fmla="*/ 78 h 537"/>
                <a:gd name="T78" fmla="*/ 108 w 1036"/>
                <a:gd name="T79" fmla="*/ 53 h 537"/>
                <a:gd name="T80" fmla="*/ 141 w 1036"/>
                <a:gd name="T81" fmla="*/ 32 h 537"/>
                <a:gd name="T82" fmla="*/ 177 w 1036"/>
                <a:gd name="T83" fmla="*/ 17 h 537"/>
                <a:gd name="T84" fmla="*/ 215 w 1036"/>
                <a:gd name="T85" fmla="*/ 5 h 537"/>
                <a:gd name="T86" fmla="*/ 255 w 1036"/>
                <a:gd name="T8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537">
                  <a:moveTo>
                    <a:pt x="268" y="0"/>
                  </a:moveTo>
                  <a:lnTo>
                    <a:pt x="767" y="0"/>
                  </a:lnTo>
                  <a:lnTo>
                    <a:pt x="782" y="0"/>
                  </a:lnTo>
                  <a:lnTo>
                    <a:pt x="795" y="1"/>
                  </a:lnTo>
                  <a:lnTo>
                    <a:pt x="809" y="2"/>
                  </a:lnTo>
                  <a:lnTo>
                    <a:pt x="822" y="5"/>
                  </a:lnTo>
                  <a:lnTo>
                    <a:pt x="835" y="8"/>
                  </a:lnTo>
                  <a:lnTo>
                    <a:pt x="847" y="12"/>
                  </a:lnTo>
                  <a:lnTo>
                    <a:pt x="860" y="17"/>
                  </a:lnTo>
                  <a:lnTo>
                    <a:pt x="872" y="21"/>
                  </a:lnTo>
                  <a:lnTo>
                    <a:pt x="884" y="26"/>
                  </a:lnTo>
                  <a:lnTo>
                    <a:pt x="896" y="32"/>
                  </a:lnTo>
                  <a:lnTo>
                    <a:pt x="906" y="39"/>
                  </a:lnTo>
                  <a:lnTo>
                    <a:pt x="917" y="46"/>
                  </a:lnTo>
                  <a:lnTo>
                    <a:pt x="928" y="53"/>
                  </a:lnTo>
                  <a:lnTo>
                    <a:pt x="938" y="62"/>
                  </a:lnTo>
                  <a:lnTo>
                    <a:pt x="948" y="70"/>
                  </a:lnTo>
                  <a:lnTo>
                    <a:pt x="957" y="78"/>
                  </a:lnTo>
                  <a:lnTo>
                    <a:pt x="966" y="88"/>
                  </a:lnTo>
                  <a:lnTo>
                    <a:pt x="975" y="97"/>
                  </a:lnTo>
                  <a:lnTo>
                    <a:pt x="982" y="108"/>
                  </a:lnTo>
                  <a:lnTo>
                    <a:pt x="991" y="119"/>
                  </a:lnTo>
                  <a:lnTo>
                    <a:pt x="998" y="129"/>
                  </a:lnTo>
                  <a:lnTo>
                    <a:pt x="1004" y="140"/>
                  </a:lnTo>
                  <a:lnTo>
                    <a:pt x="1010" y="152"/>
                  </a:lnTo>
                  <a:lnTo>
                    <a:pt x="1016" y="164"/>
                  </a:lnTo>
                  <a:lnTo>
                    <a:pt x="1020" y="176"/>
                  </a:lnTo>
                  <a:lnTo>
                    <a:pt x="1024" y="189"/>
                  </a:lnTo>
                  <a:lnTo>
                    <a:pt x="1027" y="202"/>
                  </a:lnTo>
                  <a:lnTo>
                    <a:pt x="1031" y="215"/>
                  </a:lnTo>
                  <a:lnTo>
                    <a:pt x="1033" y="228"/>
                  </a:lnTo>
                  <a:lnTo>
                    <a:pt x="1035" y="241"/>
                  </a:lnTo>
                  <a:lnTo>
                    <a:pt x="1036" y="254"/>
                  </a:lnTo>
                  <a:lnTo>
                    <a:pt x="1036" y="268"/>
                  </a:lnTo>
                  <a:lnTo>
                    <a:pt x="1036" y="268"/>
                  </a:lnTo>
                  <a:lnTo>
                    <a:pt x="1036" y="282"/>
                  </a:lnTo>
                  <a:lnTo>
                    <a:pt x="1035" y="296"/>
                  </a:lnTo>
                  <a:lnTo>
                    <a:pt x="1033" y="309"/>
                  </a:lnTo>
                  <a:lnTo>
                    <a:pt x="1031" y="322"/>
                  </a:lnTo>
                  <a:lnTo>
                    <a:pt x="1027" y="335"/>
                  </a:lnTo>
                  <a:lnTo>
                    <a:pt x="1024" y="348"/>
                  </a:lnTo>
                  <a:lnTo>
                    <a:pt x="1020" y="360"/>
                  </a:lnTo>
                  <a:lnTo>
                    <a:pt x="1016" y="373"/>
                  </a:lnTo>
                  <a:lnTo>
                    <a:pt x="1010" y="385"/>
                  </a:lnTo>
                  <a:lnTo>
                    <a:pt x="1004" y="395"/>
                  </a:lnTo>
                  <a:lnTo>
                    <a:pt x="998" y="407"/>
                  </a:lnTo>
                  <a:lnTo>
                    <a:pt x="991" y="418"/>
                  </a:lnTo>
                  <a:lnTo>
                    <a:pt x="982" y="429"/>
                  </a:lnTo>
                  <a:lnTo>
                    <a:pt x="975" y="439"/>
                  </a:lnTo>
                  <a:lnTo>
                    <a:pt x="966" y="449"/>
                  </a:lnTo>
                  <a:lnTo>
                    <a:pt x="957" y="458"/>
                  </a:lnTo>
                  <a:lnTo>
                    <a:pt x="948" y="466"/>
                  </a:lnTo>
                  <a:lnTo>
                    <a:pt x="938" y="475"/>
                  </a:lnTo>
                  <a:lnTo>
                    <a:pt x="928" y="483"/>
                  </a:lnTo>
                  <a:lnTo>
                    <a:pt x="917" y="490"/>
                  </a:lnTo>
                  <a:lnTo>
                    <a:pt x="906" y="497"/>
                  </a:lnTo>
                  <a:lnTo>
                    <a:pt x="896" y="504"/>
                  </a:lnTo>
                  <a:lnTo>
                    <a:pt x="884" y="510"/>
                  </a:lnTo>
                  <a:lnTo>
                    <a:pt x="872" y="515"/>
                  </a:lnTo>
                  <a:lnTo>
                    <a:pt x="860" y="520"/>
                  </a:lnTo>
                  <a:lnTo>
                    <a:pt x="847" y="525"/>
                  </a:lnTo>
                  <a:lnTo>
                    <a:pt x="835" y="528"/>
                  </a:lnTo>
                  <a:lnTo>
                    <a:pt x="822" y="531"/>
                  </a:lnTo>
                  <a:lnTo>
                    <a:pt x="809" y="533"/>
                  </a:lnTo>
                  <a:lnTo>
                    <a:pt x="795" y="535"/>
                  </a:lnTo>
                  <a:lnTo>
                    <a:pt x="782" y="537"/>
                  </a:lnTo>
                  <a:lnTo>
                    <a:pt x="767" y="537"/>
                  </a:lnTo>
                  <a:lnTo>
                    <a:pt x="268" y="537"/>
                  </a:lnTo>
                  <a:lnTo>
                    <a:pt x="255" y="537"/>
                  </a:lnTo>
                  <a:lnTo>
                    <a:pt x="241" y="535"/>
                  </a:lnTo>
                  <a:lnTo>
                    <a:pt x="228" y="533"/>
                  </a:lnTo>
                  <a:lnTo>
                    <a:pt x="215" y="531"/>
                  </a:lnTo>
                  <a:lnTo>
                    <a:pt x="202" y="528"/>
                  </a:lnTo>
                  <a:lnTo>
                    <a:pt x="189" y="525"/>
                  </a:lnTo>
                  <a:lnTo>
                    <a:pt x="177" y="520"/>
                  </a:lnTo>
                  <a:lnTo>
                    <a:pt x="165" y="515"/>
                  </a:lnTo>
                  <a:lnTo>
                    <a:pt x="153" y="510"/>
                  </a:lnTo>
                  <a:lnTo>
                    <a:pt x="141" y="504"/>
                  </a:lnTo>
                  <a:lnTo>
                    <a:pt x="129" y="497"/>
                  </a:lnTo>
                  <a:lnTo>
                    <a:pt x="119" y="490"/>
                  </a:lnTo>
                  <a:lnTo>
                    <a:pt x="108" y="483"/>
                  </a:lnTo>
                  <a:lnTo>
                    <a:pt x="98" y="475"/>
                  </a:lnTo>
                  <a:lnTo>
                    <a:pt x="89" y="466"/>
                  </a:lnTo>
                  <a:lnTo>
                    <a:pt x="79" y="458"/>
                  </a:lnTo>
                  <a:lnTo>
                    <a:pt x="70" y="449"/>
                  </a:lnTo>
                  <a:lnTo>
                    <a:pt x="62" y="439"/>
                  </a:lnTo>
                  <a:lnTo>
                    <a:pt x="53" y="429"/>
                  </a:lnTo>
                  <a:lnTo>
                    <a:pt x="46" y="418"/>
                  </a:lnTo>
                  <a:lnTo>
                    <a:pt x="39" y="407"/>
                  </a:lnTo>
                  <a:lnTo>
                    <a:pt x="33" y="395"/>
                  </a:lnTo>
                  <a:lnTo>
                    <a:pt x="27" y="385"/>
                  </a:lnTo>
                  <a:lnTo>
                    <a:pt x="21" y="373"/>
                  </a:lnTo>
                  <a:lnTo>
                    <a:pt x="16" y="360"/>
                  </a:lnTo>
                  <a:lnTo>
                    <a:pt x="12" y="348"/>
                  </a:lnTo>
                  <a:lnTo>
                    <a:pt x="8" y="335"/>
                  </a:lnTo>
                  <a:lnTo>
                    <a:pt x="6" y="322"/>
                  </a:lnTo>
                  <a:lnTo>
                    <a:pt x="3" y="309"/>
                  </a:lnTo>
                  <a:lnTo>
                    <a:pt x="1" y="296"/>
                  </a:lnTo>
                  <a:lnTo>
                    <a:pt x="1" y="282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1" y="254"/>
                  </a:lnTo>
                  <a:lnTo>
                    <a:pt x="1" y="241"/>
                  </a:lnTo>
                  <a:lnTo>
                    <a:pt x="3" y="228"/>
                  </a:lnTo>
                  <a:lnTo>
                    <a:pt x="6" y="215"/>
                  </a:lnTo>
                  <a:lnTo>
                    <a:pt x="8" y="202"/>
                  </a:lnTo>
                  <a:lnTo>
                    <a:pt x="12" y="189"/>
                  </a:lnTo>
                  <a:lnTo>
                    <a:pt x="16" y="176"/>
                  </a:lnTo>
                  <a:lnTo>
                    <a:pt x="21" y="164"/>
                  </a:lnTo>
                  <a:lnTo>
                    <a:pt x="27" y="152"/>
                  </a:lnTo>
                  <a:lnTo>
                    <a:pt x="33" y="140"/>
                  </a:lnTo>
                  <a:lnTo>
                    <a:pt x="39" y="129"/>
                  </a:lnTo>
                  <a:lnTo>
                    <a:pt x="46" y="119"/>
                  </a:lnTo>
                  <a:lnTo>
                    <a:pt x="53" y="108"/>
                  </a:lnTo>
                  <a:lnTo>
                    <a:pt x="62" y="97"/>
                  </a:lnTo>
                  <a:lnTo>
                    <a:pt x="70" y="88"/>
                  </a:lnTo>
                  <a:lnTo>
                    <a:pt x="79" y="78"/>
                  </a:lnTo>
                  <a:lnTo>
                    <a:pt x="89" y="70"/>
                  </a:lnTo>
                  <a:lnTo>
                    <a:pt x="98" y="62"/>
                  </a:lnTo>
                  <a:lnTo>
                    <a:pt x="108" y="53"/>
                  </a:lnTo>
                  <a:lnTo>
                    <a:pt x="119" y="46"/>
                  </a:lnTo>
                  <a:lnTo>
                    <a:pt x="129" y="39"/>
                  </a:lnTo>
                  <a:lnTo>
                    <a:pt x="141" y="32"/>
                  </a:lnTo>
                  <a:lnTo>
                    <a:pt x="153" y="26"/>
                  </a:lnTo>
                  <a:lnTo>
                    <a:pt x="165" y="21"/>
                  </a:lnTo>
                  <a:lnTo>
                    <a:pt x="177" y="17"/>
                  </a:lnTo>
                  <a:lnTo>
                    <a:pt x="189" y="12"/>
                  </a:lnTo>
                  <a:lnTo>
                    <a:pt x="202" y="8"/>
                  </a:lnTo>
                  <a:lnTo>
                    <a:pt x="215" y="5"/>
                  </a:lnTo>
                  <a:lnTo>
                    <a:pt x="228" y="2"/>
                  </a:lnTo>
                  <a:lnTo>
                    <a:pt x="241" y="1"/>
                  </a:lnTo>
                  <a:lnTo>
                    <a:pt x="255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1382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A8C7CA74-BA0C-B156-B765-21D12960A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4" y="2959100"/>
              <a:ext cx="547688" cy="282575"/>
            </a:xfrm>
            <a:custGeom>
              <a:avLst/>
              <a:gdLst>
                <a:gd name="T0" fmla="*/ 781 w 1036"/>
                <a:gd name="T1" fmla="*/ 0 h 536"/>
                <a:gd name="T2" fmla="*/ 822 w 1036"/>
                <a:gd name="T3" fmla="*/ 4 h 536"/>
                <a:gd name="T4" fmla="*/ 860 w 1036"/>
                <a:gd name="T5" fmla="*/ 15 h 536"/>
                <a:gd name="T6" fmla="*/ 895 w 1036"/>
                <a:gd name="T7" fmla="*/ 32 h 536"/>
                <a:gd name="T8" fmla="*/ 927 w 1036"/>
                <a:gd name="T9" fmla="*/ 53 h 536"/>
                <a:gd name="T10" fmla="*/ 957 w 1036"/>
                <a:gd name="T11" fmla="*/ 78 h 536"/>
                <a:gd name="T12" fmla="*/ 982 w 1036"/>
                <a:gd name="T13" fmla="*/ 108 h 536"/>
                <a:gd name="T14" fmla="*/ 1003 w 1036"/>
                <a:gd name="T15" fmla="*/ 140 h 536"/>
                <a:gd name="T16" fmla="*/ 1019 w 1036"/>
                <a:gd name="T17" fmla="*/ 175 h 536"/>
                <a:gd name="T18" fmla="*/ 1031 w 1036"/>
                <a:gd name="T19" fmla="*/ 213 h 536"/>
                <a:gd name="T20" fmla="*/ 1036 w 1036"/>
                <a:gd name="T21" fmla="*/ 254 h 536"/>
                <a:gd name="T22" fmla="*/ 1036 w 1036"/>
                <a:gd name="T23" fmla="*/ 281 h 536"/>
                <a:gd name="T24" fmla="*/ 1031 w 1036"/>
                <a:gd name="T25" fmla="*/ 321 h 536"/>
                <a:gd name="T26" fmla="*/ 1019 w 1036"/>
                <a:gd name="T27" fmla="*/ 359 h 536"/>
                <a:gd name="T28" fmla="*/ 1003 w 1036"/>
                <a:gd name="T29" fmla="*/ 395 h 536"/>
                <a:gd name="T30" fmla="*/ 982 w 1036"/>
                <a:gd name="T31" fmla="*/ 428 h 536"/>
                <a:gd name="T32" fmla="*/ 957 w 1036"/>
                <a:gd name="T33" fmla="*/ 457 h 536"/>
                <a:gd name="T34" fmla="*/ 927 w 1036"/>
                <a:gd name="T35" fmla="*/ 483 h 536"/>
                <a:gd name="T36" fmla="*/ 895 w 1036"/>
                <a:gd name="T37" fmla="*/ 503 h 536"/>
                <a:gd name="T38" fmla="*/ 860 w 1036"/>
                <a:gd name="T39" fmla="*/ 520 h 536"/>
                <a:gd name="T40" fmla="*/ 822 w 1036"/>
                <a:gd name="T41" fmla="*/ 530 h 536"/>
                <a:gd name="T42" fmla="*/ 781 w 1036"/>
                <a:gd name="T43" fmla="*/ 535 h 536"/>
                <a:gd name="T44" fmla="*/ 255 w 1036"/>
                <a:gd name="T45" fmla="*/ 535 h 536"/>
                <a:gd name="T46" fmla="*/ 215 w 1036"/>
                <a:gd name="T47" fmla="*/ 530 h 536"/>
                <a:gd name="T48" fmla="*/ 177 w 1036"/>
                <a:gd name="T49" fmla="*/ 520 h 536"/>
                <a:gd name="T50" fmla="*/ 141 w 1036"/>
                <a:gd name="T51" fmla="*/ 503 h 536"/>
                <a:gd name="T52" fmla="*/ 108 w 1036"/>
                <a:gd name="T53" fmla="*/ 483 h 536"/>
                <a:gd name="T54" fmla="*/ 78 w 1036"/>
                <a:gd name="T55" fmla="*/ 457 h 536"/>
                <a:gd name="T56" fmla="*/ 53 w 1036"/>
                <a:gd name="T57" fmla="*/ 428 h 536"/>
                <a:gd name="T58" fmla="*/ 32 w 1036"/>
                <a:gd name="T59" fmla="*/ 395 h 536"/>
                <a:gd name="T60" fmla="*/ 16 w 1036"/>
                <a:gd name="T61" fmla="*/ 359 h 536"/>
                <a:gd name="T62" fmla="*/ 6 w 1036"/>
                <a:gd name="T63" fmla="*/ 321 h 536"/>
                <a:gd name="T64" fmla="*/ 0 w 1036"/>
                <a:gd name="T65" fmla="*/ 281 h 536"/>
                <a:gd name="T66" fmla="*/ 0 w 1036"/>
                <a:gd name="T67" fmla="*/ 254 h 536"/>
                <a:gd name="T68" fmla="*/ 6 w 1036"/>
                <a:gd name="T69" fmla="*/ 213 h 536"/>
                <a:gd name="T70" fmla="*/ 16 w 1036"/>
                <a:gd name="T71" fmla="*/ 175 h 536"/>
                <a:gd name="T72" fmla="*/ 32 w 1036"/>
                <a:gd name="T73" fmla="*/ 140 h 536"/>
                <a:gd name="T74" fmla="*/ 53 w 1036"/>
                <a:gd name="T75" fmla="*/ 108 h 536"/>
                <a:gd name="T76" fmla="*/ 78 w 1036"/>
                <a:gd name="T77" fmla="*/ 78 h 536"/>
                <a:gd name="T78" fmla="*/ 108 w 1036"/>
                <a:gd name="T79" fmla="*/ 53 h 536"/>
                <a:gd name="T80" fmla="*/ 141 w 1036"/>
                <a:gd name="T81" fmla="*/ 32 h 536"/>
                <a:gd name="T82" fmla="*/ 177 w 1036"/>
                <a:gd name="T83" fmla="*/ 15 h 536"/>
                <a:gd name="T84" fmla="*/ 215 w 1036"/>
                <a:gd name="T85" fmla="*/ 4 h 536"/>
                <a:gd name="T86" fmla="*/ 255 w 1036"/>
                <a:gd name="T87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536">
                  <a:moveTo>
                    <a:pt x="268" y="0"/>
                  </a:moveTo>
                  <a:lnTo>
                    <a:pt x="767" y="0"/>
                  </a:lnTo>
                  <a:lnTo>
                    <a:pt x="781" y="0"/>
                  </a:lnTo>
                  <a:lnTo>
                    <a:pt x="794" y="1"/>
                  </a:lnTo>
                  <a:lnTo>
                    <a:pt x="807" y="2"/>
                  </a:lnTo>
                  <a:lnTo>
                    <a:pt x="822" y="4"/>
                  </a:lnTo>
                  <a:lnTo>
                    <a:pt x="834" y="8"/>
                  </a:lnTo>
                  <a:lnTo>
                    <a:pt x="847" y="12"/>
                  </a:lnTo>
                  <a:lnTo>
                    <a:pt x="860" y="15"/>
                  </a:lnTo>
                  <a:lnTo>
                    <a:pt x="872" y="20"/>
                  </a:lnTo>
                  <a:lnTo>
                    <a:pt x="883" y="26"/>
                  </a:lnTo>
                  <a:lnTo>
                    <a:pt x="895" y="32"/>
                  </a:lnTo>
                  <a:lnTo>
                    <a:pt x="906" y="38"/>
                  </a:lnTo>
                  <a:lnTo>
                    <a:pt x="917" y="45"/>
                  </a:lnTo>
                  <a:lnTo>
                    <a:pt x="927" y="53"/>
                  </a:lnTo>
                  <a:lnTo>
                    <a:pt x="938" y="60"/>
                  </a:lnTo>
                  <a:lnTo>
                    <a:pt x="948" y="70"/>
                  </a:lnTo>
                  <a:lnTo>
                    <a:pt x="957" y="78"/>
                  </a:lnTo>
                  <a:lnTo>
                    <a:pt x="965" y="87"/>
                  </a:lnTo>
                  <a:lnTo>
                    <a:pt x="974" y="97"/>
                  </a:lnTo>
                  <a:lnTo>
                    <a:pt x="982" y="108"/>
                  </a:lnTo>
                  <a:lnTo>
                    <a:pt x="989" y="117"/>
                  </a:lnTo>
                  <a:lnTo>
                    <a:pt x="996" y="129"/>
                  </a:lnTo>
                  <a:lnTo>
                    <a:pt x="1003" y="140"/>
                  </a:lnTo>
                  <a:lnTo>
                    <a:pt x="1009" y="152"/>
                  </a:lnTo>
                  <a:lnTo>
                    <a:pt x="1014" y="163"/>
                  </a:lnTo>
                  <a:lnTo>
                    <a:pt x="1019" y="175"/>
                  </a:lnTo>
                  <a:lnTo>
                    <a:pt x="1024" y="188"/>
                  </a:lnTo>
                  <a:lnTo>
                    <a:pt x="1027" y="200"/>
                  </a:lnTo>
                  <a:lnTo>
                    <a:pt x="1031" y="213"/>
                  </a:lnTo>
                  <a:lnTo>
                    <a:pt x="1033" y="226"/>
                  </a:lnTo>
                  <a:lnTo>
                    <a:pt x="1034" y="241"/>
                  </a:lnTo>
                  <a:lnTo>
                    <a:pt x="1036" y="254"/>
                  </a:lnTo>
                  <a:lnTo>
                    <a:pt x="1036" y="268"/>
                  </a:lnTo>
                  <a:lnTo>
                    <a:pt x="1036" y="268"/>
                  </a:lnTo>
                  <a:lnTo>
                    <a:pt x="1036" y="281"/>
                  </a:lnTo>
                  <a:lnTo>
                    <a:pt x="1034" y="295"/>
                  </a:lnTo>
                  <a:lnTo>
                    <a:pt x="1033" y="308"/>
                  </a:lnTo>
                  <a:lnTo>
                    <a:pt x="1031" y="321"/>
                  </a:lnTo>
                  <a:lnTo>
                    <a:pt x="1027" y="334"/>
                  </a:lnTo>
                  <a:lnTo>
                    <a:pt x="1024" y="347"/>
                  </a:lnTo>
                  <a:lnTo>
                    <a:pt x="1019" y="359"/>
                  </a:lnTo>
                  <a:lnTo>
                    <a:pt x="1014" y="371"/>
                  </a:lnTo>
                  <a:lnTo>
                    <a:pt x="1009" y="383"/>
                  </a:lnTo>
                  <a:lnTo>
                    <a:pt x="1003" y="395"/>
                  </a:lnTo>
                  <a:lnTo>
                    <a:pt x="996" y="407"/>
                  </a:lnTo>
                  <a:lnTo>
                    <a:pt x="989" y="418"/>
                  </a:lnTo>
                  <a:lnTo>
                    <a:pt x="982" y="428"/>
                  </a:lnTo>
                  <a:lnTo>
                    <a:pt x="974" y="438"/>
                  </a:lnTo>
                  <a:lnTo>
                    <a:pt x="965" y="447"/>
                  </a:lnTo>
                  <a:lnTo>
                    <a:pt x="957" y="457"/>
                  </a:lnTo>
                  <a:lnTo>
                    <a:pt x="948" y="466"/>
                  </a:lnTo>
                  <a:lnTo>
                    <a:pt x="938" y="475"/>
                  </a:lnTo>
                  <a:lnTo>
                    <a:pt x="927" y="483"/>
                  </a:lnTo>
                  <a:lnTo>
                    <a:pt x="917" y="490"/>
                  </a:lnTo>
                  <a:lnTo>
                    <a:pt x="906" y="497"/>
                  </a:lnTo>
                  <a:lnTo>
                    <a:pt x="895" y="503"/>
                  </a:lnTo>
                  <a:lnTo>
                    <a:pt x="883" y="509"/>
                  </a:lnTo>
                  <a:lnTo>
                    <a:pt x="872" y="515"/>
                  </a:lnTo>
                  <a:lnTo>
                    <a:pt x="860" y="520"/>
                  </a:lnTo>
                  <a:lnTo>
                    <a:pt x="847" y="524"/>
                  </a:lnTo>
                  <a:lnTo>
                    <a:pt x="834" y="528"/>
                  </a:lnTo>
                  <a:lnTo>
                    <a:pt x="822" y="530"/>
                  </a:lnTo>
                  <a:lnTo>
                    <a:pt x="807" y="533"/>
                  </a:lnTo>
                  <a:lnTo>
                    <a:pt x="794" y="535"/>
                  </a:lnTo>
                  <a:lnTo>
                    <a:pt x="781" y="535"/>
                  </a:lnTo>
                  <a:lnTo>
                    <a:pt x="767" y="536"/>
                  </a:lnTo>
                  <a:lnTo>
                    <a:pt x="268" y="536"/>
                  </a:lnTo>
                  <a:lnTo>
                    <a:pt x="255" y="535"/>
                  </a:lnTo>
                  <a:lnTo>
                    <a:pt x="241" y="535"/>
                  </a:lnTo>
                  <a:lnTo>
                    <a:pt x="228" y="533"/>
                  </a:lnTo>
                  <a:lnTo>
                    <a:pt x="215" y="530"/>
                  </a:lnTo>
                  <a:lnTo>
                    <a:pt x="202" y="528"/>
                  </a:lnTo>
                  <a:lnTo>
                    <a:pt x="188" y="524"/>
                  </a:lnTo>
                  <a:lnTo>
                    <a:pt x="177" y="520"/>
                  </a:lnTo>
                  <a:lnTo>
                    <a:pt x="164" y="515"/>
                  </a:lnTo>
                  <a:lnTo>
                    <a:pt x="152" y="509"/>
                  </a:lnTo>
                  <a:lnTo>
                    <a:pt x="141" y="503"/>
                  </a:lnTo>
                  <a:lnTo>
                    <a:pt x="129" y="497"/>
                  </a:lnTo>
                  <a:lnTo>
                    <a:pt x="118" y="490"/>
                  </a:lnTo>
                  <a:lnTo>
                    <a:pt x="108" y="483"/>
                  </a:lnTo>
                  <a:lnTo>
                    <a:pt x="98" y="475"/>
                  </a:lnTo>
                  <a:lnTo>
                    <a:pt x="88" y="466"/>
                  </a:lnTo>
                  <a:lnTo>
                    <a:pt x="78" y="457"/>
                  </a:lnTo>
                  <a:lnTo>
                    <a:pt x="70" y="447"/>
                  </a:lnTo>
                  <a:lnTo>
                    <a:pt x="61" y="438"/>
                  </a:lnTo>
                  <a:lnTo>
                    <a:pt x="53" y="428"/>
                  </a:lnTo>
                  <a:lnTo>
                    <a:pt x="46" y="418"/>
                  </a:lnTo>
                  <a:lnTo>
                    <a:pt x="39" y="407"/>
                  </a:lnTo>
                  <a:lnTo>
                    <a:pt x="32" y="395"/>
                  </a:lnTo>
                  <a:lnTo>
                    <a:pt x="26" y="383"/>
                  </a:lnTo>
                  <a:lnTo>
                    <a:pt x="21" y="371"/>
                  </a:lnTo>
                  <a:lnTo>
                    <a:pt x="16" y="359"/>
                  </a:lnTo>
                  <a:lnTo>
                    <a:pt x="11" y="347"/>
                  </a:lnTo>
                  <a:lnTo>
                    <a:pt x="8" y="334"/>
                  </a:lnTo>
                  <a:lnTo>
                    <a:pt x="6" y="321"/>
                  </a:lnTo>
                  <a:lnTo>
                    <a:pt x="3" y="308"/>
                  </a:lnTo>
                  <a:lnTo>
                    <a:pt x="1" y="295"/>
                  </a:lnTo>
                  <a:lnTo>
                    <a:pt x="0" y="281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54"/>
                  </a:lnTo>
                  <a:lnTo>
                    <a:pt x="1" y="241"/>
                  </a:lnTo>
                  <a:lnTo>
                    <a:pt x="3" y="226"/>
                  </a:lnTo>
                  <a:lnTo>
                    <a:pt x="6" y="213"/>
                  </a:lnTo>
                  <a:lnTo>
                    <a:pt x="8" y="200"/>
                  </a:lnTo>
                  <a:lnTo>
                    <a:pt x="11" y="188"/>
                  </a:lnTo>
                  <a:lnTo>
                    <a:pt x="16" y="175"/>
                  </a:lnTo>
                  <a:lnTo>
                    <a:pt x="21" y="163"/>
                  </a:lnTo>
                  <a:lnTo>
                    <a:pt x="26" y="152"/>
                  </a:lnTo>
                  <a:lnTo>
                    <a:pt x="32" y="140"/>
                  </a:lnTo>
                  <a:lnTo>
                    <a:pt x="39" y="129"/>
                  </a:lnTo>
                  <a:lnTo>
                    <a:pt x="46" y="117"/>
                  </a:lnTo>
                  <a:lnTo>
                    <a:pt x="53" y="108"/>
                  </a:lnTo>
                  <a:lnTo>
                    <a:pt x="61" y="97"/>
                  </a:lnTo>
                  <a:lnTo>
                    <a:pt x="70" y="87"/>
                  </a:lnTo>
                  <a:lnTo>
                    <a:pt x="78" y="78"/>
                  </a:lnTo>
                  <a:lnTo>
                    <a:pt x="88" y="70"/>
                  </a:lnTo>
                  <a:lnTo>
                    <a:pt x="98" y="60"/>
                  </a:lnTo>
                  <a:lnTo>
                    <a:pt x="108" y="53"/>
                  </a:lnTo>
                  <a:lnTo>
                    <a:pt x="118" y="45"/>
                  </a:lnTo>
                  <a:lnTo>
                    <a:pt x="129" y="38"/>
                  </a:lnTo>
                  <a:lnTo>
                    <a:pt x="141" y="32"/>
                  </a:lnTo>
                  <a:lnTo>
                    <a:pt x="152" y="26"/>
                  </a:lnTo>
                  <a:lnTo>
                    <a:pt x="164" y="20"/>
                  </a:lnTo>
                  <a:lnTo>
                    <a:pt x="177" y="15"/>
                  </a:lnTo>
                  <a:lnTo>
                    <a:pt x="188" y="12"/>
                  </a:lnTo>
                  <a:lnTo>
                    <a:pt x="202" y="8"/>
                  </a:lnTo>
                  <a:lnTo>
                    <a:pt x="215" y="4"/>
                  </a:lnTo>
                  <a:lnTo>
                    <a:pt x="228" y="2"/>
                  </a:lnTo>
                  <a:lnTo>
                    <a:pt x="241" y="1"/>
                  </a:lnTo>
                  <a:lnTo>
                    <a:pt x="255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89C0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C8970042-3934-638F-F693-2386F5F1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024" y="3992563"/>
              <a:ext cx="547688" cy="284163"/>
            </a:xfrm>
            <a:custGeom>
              <a:avLst/>
              <a:gdLst>
                <a:gd name="T0" fmla="*/ 780 w 1035"/>
                <a:gd name="T1" fmla="*/ 0 h 537"/>
                <a:gd name="T2" fmla="*/ 820 w 1035"/>
                <a:gd name="T3" fmla="*/ 5 h 537"/>
                <a:gd name="T4" fmla="*/ 858 w 1035"/>
                <a:gd name="T5" fmla="*/ 17 h 537"/>
                <a:gd name="T6" fmla="*/ 894 w 1035"/>
                <a:gd name="T7" fmla="*/ 32 h 537"/>
                <a:gd name="T8" fmla="*/ 927 w 1035"/>
                <a:gd name="T9" fmla="*/ 53 h 537"/>
                <a:gd name="T10" fmla="*/ 957 w 1035"/>
                <a:gd name="T11" fmla="*/ 78 h 537"/>
                <a:gd name="T12" fmla="*/ 982 w 1035"/>
                <a:gd name="T13" fmla="*/ 108 h 537"/>
                <a:gd name="T14" fmla="*/ 1003 w 1035"/>
                <a:gd name="T15" fmla="*/ 140 h 537"/>
                <a:gd name="T16" fmla="*/ 1019 w 1035"/>
                <a:gd name="T17" fmla="*/ 176 h 537"/>
                <a:gd name="T18" fmla="*/ 1030 w 1035"/>
                <a:gd name="T19" fmla="*/ 215 h 537"/>
                <a:gd name="T20" fmla="*/ 1035 w 1035"/>
                <a:gd name="T21" fmla="*/ 254 h 537"/>
                <a:gd name="T22" fmla="*/ 1035 w 1035"/>
                <a:gd name="T23" fmla="*/ 282 h 537"/>
                <a:gd name="T24" fmla="*/ 1030 w 1035"/>
                <a:gd name="T25" fmla="*/ 322 h 537"/>
                <a:gd name="T26" fmla="*/ 1019 w 1035"/>
                <a:gd name="T27" fmla="*/ 360 h 537"/>
                <a:gd name="T28" fmla="*/ 1003 w 1035"/>
                <a:gd name="T29" fmla="*/ 395 h 537"/>
                <a:gd name="T30" fmla="*/ 982 w 1035"/>
                <a:gd name="T31" fmla="*/ 429 h 537"/>
                <a:gd name="T32" fmla="*/ 957 w 1035"/>
                <a:gd name="T33" fmla="*/ 458 h 537"/>
                <a:gd name="T34" fmla="*/ 927 w 1035"/>
                <a:gd name="T35" fmla="*/ 483 h 537"/>
                <a:gd name="T36" fmla="*/ 894 w 1035"/>
                <a:gd name="T37" fmla="*/ 504 h 537"/>
                <a:gd name="T38" fmla="*/ 858 w 1035"/>
                <a:gd name="T39" fmla="*/ 520 h 537"/>
                <a:gd name="T40" fmla="*/ 820 w 1035"/>
                <a:gd name="T41" fmla="*/ 531 h 537"/>
                <a:gd name="T42" fmla="*/ 780 w 1035"/>
                <a:gd name="T43" fmla="*/ 537 h 537"/>
                <a:gd name="T44" fmla="*/ 254 w 1035"/>
                <a:gd name="T45" fmla="*/ 537 h 537"/>
                <a:gd name="T46" fmla="*/ 215 w 1035"/>
                <a:gd name="T47" fmla="*/ 531 h 537"/>
                <a:gd name="T48" fmla="*/ 175 w 1035"/>
                <a:gd name="T49" fmla="*/ 520 h 537"/>
                <a:gd name="T50" fmla="*/ 140 w 1035"/>
                <a:gd name="T51" fmla="*/ 504 h 537"/>
                <a:gd name="T52" fmla="*/ 108 w 1035"/>
                <a:gd name="T53" fmla="*/ 483 h 537"/>
                <a:gd name="T54" fmla="*/ 78 w 1035"/>
                <a:gd name="T55" fmla="*/ 458 h 537"/>
                <a:gd name="T56" fmla="*/ 53 w 1035"/>
                <a:gd name="T57" fmla="*/ 429 h 537"/>
                <a:gd name="T58" fmla="*/ 32 w 1035"/>
                <a:gd name="T59" fmla="*/ 395 h 537"/>
                <a:gd name="T60" fmla="*/ 16 w 1035"/>
                <a:gd name="T61" fmla="*/ 360 h 537"/>
                <a:gd name="T62" fmla="*/ 4 w 1035"/>
                <a:gd name="T63" fmla="*/ 322 h 537"/>
                <a:gd name="T64" fmla="*/ 0 w 1035"/>
                <a:gd name="T65" fmla="*/ 282 h 537"/>
                <a:gd name="T66" fmla="*/ 0 w 1035"/>
                <a:gd name="T67" fmla="*/ 254 h 537"/>
                <a:gd name="T68" fmla="*/ 4 w 1035"/>
                <a:gd name="T69" fmla="*/ 215 h 537"/>
                <a:gd name="T70" fmla="*/ 16 w 1035"/>
                <a:gd name="T71" fmla="*/ 176 h 537"/>
                <a:gd name="T72" fmla="*/ 32 w 1035"/>
                <a:gd name="T73" fmla="*/ 140 h 537"/>
                <a:gd name="T74" fmla="*/ 53 w 1035"/>
                <a:gd name="T75" fmla="*/ 108 h 537"/>
                <a:gd name="T76" fmla="*/ 78 w 1035"/>
                <a:gd name="T77" fmla="*/ 78 h 537"/>
                <a:gd name="T78" fmla="*/ 108 w 1035"/>
                <a:gd name="T79" fmla="*/ 53 h 537"/>
                <a:gd name="T80" fmla="*/ 140 w 1035"/>
                <a:gd name="T81" fmla="*/ 32 h 537"/>
                <a:gd name="T82" fmla="*/ 175 w 1035"/>
                <a:gd name="T83" fmla="*/ 17 h 537"/>
                <a:gd name="T84" fmla="*/ 215 w 1035"/>
                <a:gd name="T85" fmla="*/ 5 h 537"/>
                <a:gd name="T86" fmla="*/ 254 w 1035"/>
                <a:gd name="T8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5" h="537">
                  <a:moveTo>
                    <a:pt x="268" y="0"/>
                  </a:moveTo>
                  <a:lnTo>
                    <a:pt x="767" y="0"/>
                  </a:lnTo>
                  <a:lnTo>
                    <a:pt x="780" y="0"/>
                  </a:lnTo>
                  <a:lnTo>
                    <a:pt x="794" y="1"/>
                  </a:lnTo>
                  <a:lnTo>
                    <a:pt x="807" y="2"/>
                  </a:lnTo>
                  <a:lnTo>
                    <a:pt x="820" y="5"/>
                  </a:lnTo>
                  <a:lnTo>
                    <a:pt x="834" y="8"/>
                  </a:lnTo>
                  <a:lnTo>
                    <a:pt x="847" y="12"/>
                  </a:lnTo>
                  <a:lnTo>
                    <a:pt x="858" y="17"/>
                  </a:lnTo>
                  <a:lnTo>
                    <a:pt x="872" y="21"/>
                  </a:lnTo>
                  <a:lnTo>
                    <a:pt x="883" y="26"/>
                  </a:lnTo>
                  <a:lnTo>
                    <a:pt x="894" y="32"/>
                  </a:lnTo>
                  <a:lnTo>
                    <a:pt x="906" y="39"/>
                  </a:lnTo>
                  <a:lnTo>
                    <a:pt x="917" y="46"/>
                  </a:lnTo>
                  <a:lnTo>
                    <a:pt x="927" y="53"/>
                  </a:lnTo>
                  <a:lnTo>
                    <a:pt x="938" y="62"/>
                  </a:lnTo>
                  <a:lnTo>
                    <a:pt x="948" y="70"/>
                  </a:lnTo>
                  <a:lnTo>
                    <a:pt x="957" y="78"/>
                  </a:lnTo>
                  <a:lnTo>
                    <a:pt x="965" y="88"/>
                  </a:lnTo>
                  <a:lnTo>
                    <a:pt x="974" y="97"/>
                  </a:lnTo>
                  <a:lnTo>
                    <a:pt x="982" y="108"/>
                  </a:lnTo>
                  <a:lnTo>
                    <a:pt x="989" y="119"/>
                  </a:lnTo>
                  <a:lnTo>
                    <a:pt x="996" y="129"/>
                  </a:lnTo>
                  <a:lnTo>
                    <a:pt x="1003" y="140"/>
                  </a:lnTo>
                  <a:lnTo>
                    <a:pt x="1009" y="152"/>
                  </a:lnTo>
                  <a:lnTo>
                    <a:pt x="1014" y="164"/>
                  </a:lnTo>
                  <a:lnTo>
                    <a:pt x="1019" y="176"/>
                  </a:lnTo>
                  <a:lnTo>
                    <a:pt x="1024" y="189"/>
                  </a:lnTo>
                  <a:lnTo>
                    <a:pt x="1027" y="202"/>
                  </a:lnTo>
                  <a:lnTo>
                    <a:pt x="1030" y="215"/>
                  </a:lnTo>
                  <a:lnTo>
                    <a:pt x="1032" y="228"/>
                  </a:lnTo>
                  <a:lnTo>
                    <a:pt x="1034" y="241"/>
                  </a:lnTo>
                  <a:lnTo>
                    <a:pt x="1035" y="254"/>
                  </a:lnTo>
                  <a:lnTo>
                    <a:pt x="1035" y="268"/>
                  </a:lnTo>
                  <a:lnTo>
                    <a:pt x="1035" y="268"/>
                  </a:lnTo>
                  <a:lnTo>
                    <a:pt x="1035" y="282"/>
                  </a:lnTo>
                  <a:lnTo>
                    <a:pt x="1034" y="296"/>
                  </a:lnTo>
                  <a:lnTo>
                    <a:pt x="1032" y="309"/>
                  </a:lnTo>
                  <a:lnTo>
                    <a:pt x="1030" y="322"/>
                  </a:lnTo>
                  <a:lnTo>
                    <a:pt x="1027" y="335"/>
                  </a:lnTo>
                  <a:lnTo>
                    <a:pt x="1024" y="348"/>
                  </a:lnTo>
                  <a:lnTo>
                    <a:pt x="1019" y="360"/>
                  </a:lnTo>
                  <a:lnTo>
                    <a:pt x="1014" y="373"/>
                  </a:lnTo>
                  <a:lnTo>
                    <a:pt x="1009" y="385"/>
                  </a:lnTo>
                  <a:lnTo>
                    <a:pt x="1003" y="395"/>
                  </a:lnTo>
                  <a:lnTo>
                    <a:pt x="996" y="407"/>
                  </a:lnTo>
                  <a:lnTo>
                    <a:pt x="989" y="418"/>
                  </a:lnTo>
                  <a:lnTo>
                    <a:pt x="982" y="429"/>
                  </a:lnTo>
                  <a:lnTo>
                    <a:pt x="974" y="439"/>
                  </a:lnTo>
                  <a:lnTo>
                    <a:pt x="965" y="449"/>
                  </a:lnTo>
                  <a:lnTo>
                    <a:pt x="957" y="458"/>
                  </a:lnTo>
                  <a:lnTo>
                    <a:pt x="948" y="466"/>
                  </a:lnTo>
                  <a:lnTo>
                    <a:pt x="938" y="475"/>
                  </a:lnTo>
                  <a:lnTo>
                    <a:pt x="927" y="483"/>
                  </a:lnTo>
                  <a:lnTo>
                    <a:pt x="917" y="490"/>
                  </a:lnTo>
                  <a:lnTo>
                    <a:pt x="906" y="497"/>
                  </a:lnTo>
                  <a:lnTo>
                    <a:pt x="894" y="504"/>
                  </a:lnTo>
                  <a:lnTo>
                    <a:pt x="883" y="510"/>
                  </a:lnTo>
                  <a:lnTo>
                    <a:pt x="872" y="515"/>
                  </a:lnTo>
                  <a:lnTo>
                    <a:pt x="858" y="520"/>
                  </a:lnTo>
                  <a:lnTo>
                    <a:pt x="847" y="525"/>
                  </a:lnTo>
                  <a:lnTo>
                    <a:pt x="834" y="528"/>
                  </a:lnTo>
                  <a:lnTo>
                    <a:pt x="820" y="531"/>
                  </a:lnTo>
                  <a:lnTo>
                    <a:pt x="807" y="533"/>
                  </a:lnTo>
                  <a:lnTo>
                    <a:pt x="794" y="535"/>
                  </a:lnTo>
                  <a:lnTo>
                    <a:pt x="780" y="537"/>
                  </a:lnTo>
                  <a:lnTo>
                    <a:pt x="767" y="537"/>
                  </a:lnTo>
                  <a:lnTo>
                    <a:pt x="268" y="537"/>
                  </a:lnTo>
                  <a:lnTo>
                    <a:pt x="254" y="537"/>
                  </a:lnTo>
                  <a:lnTo>
                    <a:pt x="241" y="535"/>
                  </a:lnTo>
                  <a:lnTo>
                    <a:pt x="228" y="533"/>
                  </a:lnTo>
                  <a:lnTo>
                    <a:pt x="215" y="531"/>
                  </a:lnTo>
                  <a:lnTo>
                    <a:pt x="202" y="528"/>
                  </a:lnTo>
                  <a:lnTo>
                    <a:pt x="188" y="525"/>
                  </a:lnTo>
                  <a:lnTo>
                    <a:pt x="175" y="520"/>
                  </a:lnTo>
                  <a:lnTo>
                    <a:pt x="164" y="515"/>
                  </a:lnTo>
                  <a:lnTo>
                    <a:pt x="152" y="510"/>
                  </a:lnTo>
                  <a:lnTo>
                    <a:pt x="140" y="504"/>
                  </a:lnTo>
                  <a:lnTo>
                    <a:pt x="129" y="497"/>
                  </a:lnTo>
                  <a:lnTo>
                    <a:pt x="118" y="490"/>
                  </a:lnTo>
                  <a:lnTo>
                    <a:pt x="108" y="483"/>
                  </a:lnTo>
                  <a:lnTo>
                    <a:pt x="97" y="475"/>
                  </a:lnTo>
                  <a:lnTo>
                    <a:pt x="87" y="466"/>
                  </a:lnTo>
                  <a:lnTo>
                    <a:pt x="78" y="458"/>
                  </a:lnTo>
                  <a:lnTo>
                    <a:pt x="70" y="449"/>
                  </a:lnTo>
                  <a:lnTo>
                    <a:pt x="61" y="439"/>
                  </a:lnTo>
                  <a:lnTo>
                    <a:pt x="53" y="429"/>
                  </a:lnTo>
                  <a:lnTo>
                    <a:pt x="46" y="418"/>
                  </a:lnTo>
                  <a:lnTo>
                    <a:pt x="39" y="407"/>
                  </a:lnTo>
                  <a:lnTo>
                    <a:pt x="32" y="395"/>
                  </a:lnTo>
                  <a:lnTo>
                    <a:pt x="26" y="385"/>
                  </a:lnTo>
                  <a:lnTo>
                    <a:pt x="21" y="373"/>
                  </a:lnTo>
                  <a:lnTo>
                    <a:pt x="16" y="360"/>
                  </a:lnTo>
                  <a:lnTo>
                    <a:pt x="11" y="348"/>
                  </a:lnTo>
                  <a:lnTo>
                    <a:pt x="8" y="335"/>
                  </a:lnTo>
                  <a:lnTo>
                    <a:pt x="4" y="322"/>
                  </a:lnTo>
                  <a:lnTo>
                    <a:pt x="2" y="309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54"/>
                  </a:lnTo>
                  <a:lnTo>
                    <a:pt x="1" y="241"/>
                  </a:lnTo>
                  <a:lnTo>
                    <a:pt x="2" y="228"/>
                  </a:lnTo>
                  <a:lnTo>
                    <a:pt x="4" y="215"/>
                  </a:lnTo>
                  <a:lnTo>
                    <a:pt x="8" y="202"/>
                  </a:lnTo>
                  <a:lnTo>
                    <a:pt x="11" y="189"/>
                  </a:lnTo>
                  <a:lnTo>
                    <a:pt x="16" y="176"/>
                  </a:lnTo>
                  <a:lnTo>
                    <a:pt x="21" y="164"/>
                  </a:lnTo>
                  <a:lnTo>
                    <a:pt x="26" y="152"/>
                  </a:lnTo>
                  <a:lnTo>
                    <a:pt x="32" y="140"/>
                  </a:lnTo>
                  <a:lnTo>
                    <a:pt x="39" y="129"/>
                  </a:lnTo>
                  <a:lnTo>
                    <a:pt x="46" y="119"/>
                  </a:lnTo>
                  <a:lnTo>
                    <a:pt x="53" y="108"/>
                  </a:lnTo>
                  <a:lnTo>
                    <a:pt x="61" y="97"/>
                  </a:lnTo>
                  <a:lnTo>
                    <a:pt x="70" y="88"/>
                  </a:lnTo>
                  <a:lnTo>
                    <a:pt x="78" y="78"/>
                  </a:lnTo>
                  <a:lnTo>
                    <a:pt x="87" y="70"/>
                  </a:lnTo>
                  <a:lnTo>
                    <a:pt x="97" y="62"/>
                  </a:lnTo>
                  <a:lnTo>
                    <a:pt x="108" y="53"/>
                  </a:lnTo>
                  <a:lnTo>
                    <a:pt x="118" y="46"/>
                  </a:lnTo>
                  <a:lnTo>
                    <a:pt x="129" y="39"/>
                  </a:lnTo>
                  <a:lnTo>
                    <a:pt x="140" y="32"/>
                  </a:lnTo>
                  <a:lnTo>
                    <a:pt x="152" y="26"/>
                  </a:lnTo>
                  <a:lnTo>
                    <a:pt x="164" y="21"/>
                  </a:lnTo>
                  <a:lnTo>
                    <a:pt x="175" y="17"/>
                  </a:lnTo>
                  <a:lnTo>
                    <a:pt x="188" y="12"/>
                  </a:lnTo>
                  <a:lnTo>
                    <a:pt x="202" y="8"/>
                  </a:lnTo>
                  <a:lnTo>
                    <a:pt x="215" y="5"/>
                  </a:lnTo>
                  <a:lnTo>
                    <a:pt x="228" y="2"/>
                  </a:lnTo>
                  <a:lnTo>
                    <a:pt x="241" y="1"/>
                  </a:lnTo>
                  <a:lnTo>
                    <a:pt x="254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89C0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grpSp>
          <p:nvGrpSpPr>
            <p:cNvPr id="28" name="Group 49">
              <a:extLst>
                <a:ext uri="{FF2B5EF4-FFF2-40B4-BE49-F238E27FC236}">
                  <a16:creationId xmlns:a16="http://schemas.microsoft.com/office/drawing/2014/main" id="{84D1EE87-9257-2EB6-87B4-14D5A0F68308}"/>
                </a:ext>
              </a:extLst>
            </p:cNvPr>
            <p:cNvGrpSpPr/>
            <p:nvPr/>
          </p:nvGrpSpPr>
          <p:grpSpPr>
            <a:xfrm>
              <a:off x="1952606" y="3317117"/>
              <a:ext cx="700124" cy="560317"/>
              <a:chOff x="10755313" y="4014788"/>
              <a:chExt cx="1001712" cy="801688"/>
            </a:xfrm>
            <a:solidFill>
              <a:srgbClr val="85C0FB"/>
            </a:solidFill>
          </p:grpSpPr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C6FAC919-9A9F-671F-9377-B903FD789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5313" y="4014788"/>
                <a:ext cx="1001712" cy="669925"/>
              </a:xfrm>
              <a:custGeom>
                <a:avLst/>
                <a:gdLst>
                  <a:gd name="T0" fmla="*/ 193 w 264"/>
                  <a:gd name="T1" fmla="*/ 176 h 176"/>
                  <a:gd name="T2" fmla="*/ 184 w 264"/>
                  <a:gd name="T3" fmla="*/ 167 h 176"/>
                  <a:gd name="T4" fmla="*/ 193 w 264"/>
                  <a:gd name="T5" fmla="*/ 159 h 176"/>
                  <a:gd name="T6" fmla="*/ 211 w 264"/>
                  <a:gd name="T7" fmla="*/ 158 h 176"/>
                  <a:gd name="T8" fmla="*/ 212 w 264"/>
                  <a:gd name="T9" fmla="*/ 158 h 176"/>
                  <a:gd name="T10" fmla="*/ 212 w 264"/>
                  <a:gd name="T11" fmla="*/ 158 h 176"/>
                  <a:gd name="T12" fmla="*/ 246 w 264"/>
                  <a:gd name="T13" fmla="*/ 123 h 176"/>
                  <a:gd name="T14" fmla="*/ 211 w 264"/>
                  <a:gd name="T15" fmla="*/ 88 h 176"/>
                  <a:gd name="T16" fmla="*/ 203 w 264"/>
                  <a:gd name="T17" fmla="*/ 89 h 176"/>
                  <a:gd name="T18" fmla="*/ 195 w 264"/>
                  <a:gd name="T19" fmla="*/ 87 h 176"/>
                  <a:gd name="T20" fmla="*/ 193 w 264"/>
                  <a:gd name="T21" fmla="*/ 79 h 176"/>
                  <a:gd name="T22" fmla="*/ 194 w 264"/>
                  <a:gd name="T23" fmla="*/ 70 h 176"/>
                  <a:gd name="T24" fmla="*/ 141 w 264"/>
                  <a:gd name="T25" fmla="*/ 18 h 176"/>
                  <a:gd name="T26" fmla="*/ 88 w 264"/>
                  <a:gd name="T27" fmla="*/ 66 h 176"/>
                  <a:gd name="T28" fmla="*/ 84 w 264"/>
                  <a:gd name="T29" fmla="*/ 72 h 176"/>
                  <a:gd name="T30" fmla="*/ 77 w 264"/>
                  <a:gd name="T31" fmla="*/ 73 h 176"/>
                  <a:gd name="T32" fmla="*/ 62 w 264"/>
                  <a:gd name="T33" fmla="*/ 70 h 176"/>
                  <a:gd name="T34" fmla="*/ 18 w 264"/>
                  <a:gd name="T35" fmla="*/ 114 h 176"/>
                  <a:gd name="T36" fmla="*/ 60 w 264"/>
                  <a:gd name="T37" fmla="*/ 158 h 176"/>
                  <a:gd name="T38" fmla="*/ 61 w 264"/>
                  <a:gd name="T39" fmla="*/ 158 h 176"/>
                  <a:gd name="T40" fmla="*/ 65 w 264"/>
                  <a:gd name="T41" fmla="*/ 159 h 176"/>
                  <a:gd name="T42" fmla="*/ 80 w 264"/>
                  <a:gd name="T43" fmla="*/ 159 h 176"/>
                  <a:gd name="T44" fmla="*/ 88 w 264"/>
                  <a:gd name="T45" fmla="*/ 167 h 176"/>
                  <a:gd name="T46" fmla="*/ 80 w 264"/>
                  <a:gd name="T47" fmla="*/ 176 h 176"/>
                  <a:gd name="T48" fmla="*/ 63 w 264"/>
                  <a:gd name="T49" fmla="*/ 176 h 176"/>
                  <a:gd name="T50" fmla="*/ 62 w 264"/>
                  <a:gd name="T51" fmla="*/ 176 h 176"/>
                  <a:gd name="T52" fmla="*/ 0 w 264"/>
                  <a:gd name="T53" fmla="*/ 114 h 176"/>
                  <a:gd name="T54" fmla="*/ 62 w 264"/>
                  <a:gd name="T55" fmla="*/ 53 h 176"/>
                  <a:gd name="T56" fmla="*/ 73 w 264"/>
                  <a:gd name="T57" fmla="*/ 54 h 176"/>
                  <a:gd name="T58" fmla="*/ 141 w 264"/>
                  <a:gd name="T59" fmla="*/ 0 h 176"/>
                  <a:gd name="T60" fmla="*/ 211 w 264"/>
                  <a:gd name="T61" fmla="*/ 70 h 176"/>
                  <a:gd name="T62" fmla="*/ 211 w 264"/>
                  <a:gd name="T63" fmla="*/ 70 h 176"/>
                  <a:gd name="T64" fmla="*/ 211 w 264"/>
                  <a:gd name="T65" fmla="*/ 70 h 176"/>
                  <a:gd name="T66" fmla="*/ 264 w 264"/>
                  <a:gd name="T67" fmla="*/ 123 h 176"/>
                  <a:gd name="T68" fmla="*/ 211 w 264"/>
                  <a:gd name="T69" fmla="*/ 176 h 176"/>
                  <a:gd name="T70" fmla="*/ 210 w 264"/>
                  <a:gd name="T71" fmla="*/ 176 h 176"/>
                  <a:gd name="T72" fmla="*/ 193 w 264"/>
                  <a:gd name="T7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4" h="176">
                    <a:moveTo>
                      <a:pt x="193" y="176"/>
                    </a:moveTo>
                    <a:cubicBezTo>
                      <a:pt x="188" y="176"/>
                      <a:pt x="184" y="172"/>
                      <a:pt x="184" y="167"/>
                    </a:cubicBezTo>
                    <a:cubicBezTo>
                      <a:pt x="184" y="162"/>
                      <a:pt x="188" y="159"/>
                      <a:pt x="193" y="159"/>
                    </a:cubicBezTo>
                    <a:cubicBezTo>
                      <a:pt x="211" y="158"/>
                      <a:pt x="211" y="158"/>
                      <a:pt x="211" y="158"/>
                    </a:cubicBezTo>
                    <a:cubicBezTo>
                      <a:pt x="211" y="158"/>
                      <a:pt x="212" y="158"/>
                      <a:pt x="212" y="158"/>
                    </a:cubicBezTo>
                    <a:cubicBezTo>
                      <a:pt x="212" y="158"/>
                      <a:pt x="212" y="158"/>
                      <a:pt x="212" y="158"/>
                    </a:cubicBezTo>
                    <a:cubicBezTo>
                      <a:pt x="231" y="158"/>
                      <a:pt x="246" y="142"/>
                      <a:pt x="246" y="123"/>
                    </a:cubicBezTo>
                    <a:cubicBezTo>
                      <a:pt x="246" y="104"/>
                      <a:pt x="231" y="88"/>
                      <a:pt x="211" y="88"/>
                    </a:cubicBezTo>
                    <a:cubicBezTo>
                      <a:pt x="209" y="88"/>
                      <a:pt x="206" y="88"/>
                      <a:pt x="203" y="89"/>
                    </a:cubicBezTo>
                    <a:cubicBezTo>
                      <a:pt x="201" y="90"/>
                      <a:pt x="198" y="89"/>
                      <a:pt x="195" y="87"/>
                    </a:cubicBezTo>
                    <a:cubicBezTo>
                      <a:pt x="193" y="85"/>
                      <a:pt x="192" y="82"/>
                      <a:pt x="193" y="79"/>
                    </a:cubicBezTo>
                    <a:cubicBezTo>
                      <a:pt x="193" y="76"/>
                      <a:pt x="194" y="73"/>
                      <a:pt x="194" y="70"/>
                    </a:cubicBezTo>
                    <a:cubicBezTo>
                      <a:pt x="194" y="41"/>
                      <a:pt x="170" y="18"/>
                      <a:pt x="141" y="18"/>
                    </a:cubicBezTo>
                    <a:cubicBezTo>
                      <a:pt x="113" y="18"/>
                      <a:pt x="91" y="38"/>
                      <a:pt x="88" y="66"/>
                    </a:cubicBezTo>
                    <a:cubicBezTo>
                      <a:pt x="88" y="68"/>
                      <a:pt x="87" y="71"/>
                      <a:pt x="84" y="72"/>
                    </a:cubicBezTo>
                    <a:cubicBezTo>
                      <a:pt x="82" y="74"/>
                      <a:pt x="79" y="74"/>
                      <a:pt x="77" y="73"/>
                    </a:cubicBezTo>
                    <a:cubicBezTo>
                      <a:pt x="71" y="71"/>
                      <a:pt x="67" y="70"/>
                      <a:pt x="62" y="70"/>
                    </a:cubicBezTo>
                    <a:cubicBezTo>
                      <a:pt x="37" y="70"/>
                      <a:pt x="18" y="90"/>
                      <a:pt x="18" y="114"/>
                    </a:cubicBezTo>
                    <a:cubicBezTo>
                      <a:pt x="18" y="138"/>
                      <a:pt x="37" y="158"/>
                      <a:pt x="60" y="158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5" y="159"/>
                      <a:pt x="65" y="159"/>
                      <a:pt x="65" y="159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85" y="159"/>
                      <a:pt x="88" y="162"/>
                      <a:pt x="88" y="167"/>
                    </a:cubicBezTo>
                    <a:cubicBezTo>
                      <a:pt x="88" y="172"/>
                      <a:pt x="85" y="176"/>
                      <a:pt x="80" y="176"/>
                    </a:cubicBezTo>
                    <a:cubicBezTo>
                      <a:pt x="63" y="176"/>
                      <a:pt x="63" y="176"/>
                      <a:pt x="63" y="176"/>
                    </a:cubicBezTo>
                    <a:cubicBezTo>
                      <a:pt x="62" y="176"/>
                      <a:pt x="62" y="176"/>
                      <a:pt x="62" y="176"/>
                    </a:cubicBezTo>
                    <a:cubicBezTo>
                      <a:pt x="28" y="176"/>
                      <a:pt x="0" y="148"/>
                      <a:pt x="0" y="114"/>
                    </a:cubicBezTo>
                    <a:cubicBezTo>
                      <a:pt x="0" y="80"/>
                      <a:pt x="28" y="53"/>
                      <a:pt x="62" y="53"/>
                    </a:cubicBezTo>
                    <a:cubicBezTo>
                      <a:pt x="65" y="53"/>
                      <a:pt x="69" y="53"/>
                      <a:pt x="73" y="54"/>
                    </a:cubicBezTo>
                    <a:cubicBezTo>
                      <a:pt x="80" y="23"/>
                      <a:pt x="108" y="0"/>
                      <a:pt x="141" y="0"/>
                    </a:cubicBezTo>
                    <a:cubicBezTo>
                      <a:pt x="180" y="0"/>
                      <a:pt x="211" y="32"/>
                      <a:pt x="211" y="70"/>
                    </a:cubicBezTo>
                    <a:cubicBezTo>
                      <a:pt x="211" y="70"/>
                      <a:pt x="211" y="70"/>
                      <a:pt x="211" y="70"/>
                    </a:cubicBezTo>
                    <a:cubicBezTo>
                      <a:pt x="211" y="70"/>
                      <a:pt x="211" y="70"/>
                      <a:pt x="211" y="70"/>
                    </a:cubicBezTo>
                    <a:cubicBezTo>
                      <a:pt x="240" y="70"/>
                      <a:pt x="264" y="94"/>
                      <a:pt x="264" y="123"/>
                    </a:cubicBezTo>
                    <a:cubicBezTo>
                      <a:pt x="264" y="152"/>
                      <a:pt x="240" y="176"/>
                      <a:pt x="211" y="176"/>
                    </a:cubicBezTo>
                    <a:cubicBezTo>
                      <a:pt x="211" y="176"/>
                      <a:pt x="211" y="176"/>
                      <a:pt x="210" y="176"/>
                    </a:cubicBezTo>
                    <a:lnTo>
                      <a:pt x="193" y="176"/>
                    </a:lnTo>
                    <a:close/>
                  </a:path>
                </a:pathLst>
              </a:custGeom>
              <a:solidFill>
                <a:srgbClr val="138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30" name="Freeform 51">
                <a:extLst>
                  <a:ext uri="{FF2B5EF4-FFF2-40B4-BE49-F238E27FC236}">
                    <a16:creationId xmlns:a16="http://schemas.microsoft.com/office/drawing/2014/main" id="{4435B6A8-9DA7-045C-702E-72C70295C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2025" y="4251326"/>
                <a:ext cx="334962" cy="565150"/>
              </a:xfrm>
              <a:custGeom>
                <a:avLst/>
                <a:gdLst>
                  <a:gd name="T0" fmla="*/ 211 w 211"/>
                  <a:gd name="T1" fmla="*/ 146 h 356"/>
                  <a:gd name="T2" fmla="*/ 127 w 211"/>
                  <a:gd name="T3" fmla="*/ 146 h 356"/>
                  <a:gd name="T4" fmla="*/ 127 w 211"/>
                  <a:gd name="T5" fmla="*/ 0 h 356"/>
                  <a:gd name="T6" fmla="*/ 0 w 211"/>
                  <a:gd name="T7" fmla="*/ 210 h 356"/>
                  <a:gd name="T8" fmla="*/ 84 w 211"/>
                  <a:gd name="T9" fmla="*/ 210 h 356"/>
                  <a:gd name="T10" fmla="*/ 84 w 211"/>
                  <a:gd name="T11" fmla="*/ 356 h 356"/>
                  <a:gd name="T12" fmla="*/ 211 w 211"/>
                  <a:gd name="T13" fmla="*/ 14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356">
                    <a:moveTo>
                      <a:pt x="211" y="146"/>
                    </a:moveTo>
                    <a:lnTo>
                      <a:pt x="127" y="146"/>
                    </a:lnTo>
                    <a:lnTo>
                      <a:pt x="127" y="0"/>
                    </a:lnTo>
                    <a:lnTo>
                      <a:pt x="0" y="210"/>
                    </a:lnTo>
                    <a:lnTo>
                      <a:pt x="84" y="210"/>
                    </a:lnTo>
                    <a:lnTo>
                      <a:pt x="84" y="356"/>
                    </a:lnTo>
                    <a:lnTo>
                      <a:pt x="211" y="146"/>
                    </a:lnTo>
                    <a:close/>
                  </a:path>
                </a:pathLst>
              </a:custGeom>
              <a:solidFill>
                <a:srgbClr val="138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84544FF-F4C6-1950-DCA2-9D4EAC66403B}"/>
              </a:ext>
            </a:extLst>
          </p:cNvPr>
          <p:cNvGrpSpPr/>
          <p:nvPr/>
        </p:nvGrpSpPr>
        <p:grpSpPr>
          <a:xfrm>
            <a:off x="3718863" y="1876425"/>
            <a:ext cx="2001792" cy="1428750"/>
            <a:chOff x="3595687" y="2714625"/>
            <a:chExt cx="2473325" cy="1765300"/>
          </a:xfrm>
        </p:grpSpPr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18E892FE-1026-6B24-47CE-7F12916F4B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524" y="2714625"/>
              <a:ext cx="1766888" cy="1765300"/>
            </a:xfrm>
            <a:custGeom>
              <a:avLst/>
              <a:gdLst>
                <a:gd name="T0" fmla="*/ 3095 w 3340"/>
                <a:gd name="T1" fmla="*/ 3332 h 3336"/>
                <a:gd name="T2" fmla="*/ 3163 w 3340"/>
                <a:gd name="T3" fmla="*/ 3313 h 3336"/>
                <a:gd name="T4" fmla="*/ 3223 w 3340"/>
                <a:gd name="T5" fmla="*/ 3279 h 3336"/>
                <a:gd name="T6" fmla="*/ 3273 w 3340"/>
                <a:gd name="T7" fmla="*/ 3232 h 3336"/>
                <a:gd name="T8" fmla="*/ 3311 w 3340"/>
                <a:gd name="T9" fmla="*/ 3173 h 3336"/>
                <a:gd name="T10" fmla="*/ 3334 w 3340"/>
                <a:gd name="T11" fmla="*/ 3106 h 3336"/>
                <a:gd name="T12" fmla="*/ 3340 w 3340"/>
                <a:gd name="T13" fmla="*/ 287 h 3336"/>
                <a:gd name="T14" fmla="*/ 3330 w 3340"/>
                <a:gd name="T15" fmla="*/ 216 h 3336"/>
                <a:gd name="T16" fmla="*/ 3304 w 3340"/>
                <a:gd name="T17" fmla="*/ 151 h 3336"/>
                <a:gd name="T18" fmla="*/ 3265 w 3340"/>
                <a:gd name="T19" fmla="*/ 95 h 3336"/>
                <a:gd name="T20" fmla="*/ 3213 w 3340"/>
                <a:gd name="T21" fmla="*/ 50 h 3336"/>
                <a:gd name="T22" fmla="*/ 3150 w 3340"/>
                <a:gd name="T23" fmla="*/ 18 h 3336"/>
                <a:gd name="T24" fmla="*/ 3081 w 3340"/>
                <a:gd name="T25" fmla="*/ 1 h 3336"/>
                <a:gd name="T26" fmla="*/ 259 w 3340"/>
                <a:gd name="T27" fmla="*/ 1 h 3336"/>
                <a:gd name="T28" fmla="*/ 190 w 3340"/>
                <a:gd name="T29" fmla="*/ 18 h 3336"/>
                <a:gd name="T30" fmla="*/ 127 w 3340"/>
                <a:gd name="T31" fmla="*/ 50 h 3336"/>
                <a:gd name="T32" fmla="*/ 76 w 3340"/>
                <a:gd name="T33" fmla="*/ 95 h 3336"/>
                <a:gd name="T34" fmla="*/ 36 w 3340"/>
                <a:gd name="T35" fmla="*/ 151 h 3336"/>
                <a:gd name="T36" fmla="*/ 10 w 3340"/>
                <a:gd name="T37" fmla="*/ 216 h 3336"/>
                <a:gd name="T38" fmla="*/ 0 w 3340"/>
                <a:gd name="T39" fmla="*/ 287 h 3336"/>
                <a:gd name="T40" fmla="*/ 6 w 3340"/>
                <a:gd name="T41" fmla="*/ 3106 h 3336"/>
                <a:gd name="T42" fmla="*/ 29 w 3340"/>
                <a:gd name="T43" fmla="*/ 3173 h 3336"/>
                <a:gd name="T44" fmla="*/ 67 w 3340"/>
                <a:gd name="T45" fmla="*/ 3232 h 3336"/>
                <a:gd name="T46" fmla="*/ 117 w 3340"/>
                <a:gd name="T47" fmla="*/ 3279 h 3336"/>
                <a:gd name="T48" fmla="*/ 177 w 3340"/>
                <a:gd name="T49" fmla="*/ 3313 h 3336"/>
                <a:gd name="T50" fmla="*/ 245 w 3340"/>
                <a:gd name="T51" fmla="*/ 3332 h 3336"/>
                <a:gd name="T52" fmla="*/ 1735 w 3340"/>
                <a:gd name="T53" fmla="*/ 2931 h 3336"/>
                <a:gd name="T54" fmla="*/ 2047 w 3340"/>
                <a:gd name="T55" fmla="*/ 2877 h 3336"/>
                <a:gd name="T56" fmla="*/ 2326 w 3340"/>
                <a:gd name="T57" fmla="*/ 2751 h 3336"/>
                <a:gd name="T58" fmla="*/ 2565 w 3340"/>
                <a:gd name="T59" fmla="*/ 2563 h 3336"/>
                <a:gd name="T60" fmla="*/ 2753 w 3340"/>
                <a:gd name="T61" fmla="*/ 2325 h 3336"/>
                <a:gd name="T62" fmla="*/ 2880 w 3340"/>
                <a:gd name="T63" fmla="*/ 2044 h 3336"/>
                <a:gd name="T64" fmla="*/ 2935 w 3340"/>
                <a:gd name="T65" fmla="*/ 1733 h 3336"/>
                <a:gd name="T66" fmla="*/ 2911 w 3340"/>
                <a:gd name="T67" fmla="*/ 1413 h 3336"/>
                <a:gd name="T68" fmla="*/ 2811 w 3340"/>
                <a:gd name="T69" fmla="*/ 1120 h 3336"/>
                <a:gd name="T70" fmla="*/ 2647 w 3340"/>
                <a:gd name="T71" fmla="*/ 863 h 3336"/>
                <a:gd name="T72" fmla="*/ 2427 w 3340"/>
                <a:gd name="T73" fmla="*/ 654 h 3336"/>
                <a:gd name="T74" fmla="*/ 2162 w 3340"/>
                <a:gd name="T75" fmla="*/ 502 h 3336"/>
                <a:gd name="T76" fmla="*/ 1863 w 3340"/>
                <a:gd name="T77" fmla="*/ 417 h 3336"/>
                <a:gd name="T78" fmla="*/ 1541 w 3340"/>
                <a:gd name="T79" fmla="*/ 410 h 3336"/>
                <a:gd name="T80" fmla="*/ 1235 w 3340"/>
                <a:gd name="T81" fmla="*/ 480 h 3336"/>
                <a:gd name="T82" fmla="*/ 963 w 3340"/>
                <a:gd name="T83" fmla="*/ 619 h 3336"/>
                <a:gd name="T84" fmla="*/ 733 w 3340"/>
                <a:gd name="T85" fmla="*/ 817 h 3336"/>
                <a:gd name="T86" fmla="*/ 556 w 3340"/>
                <a:gd name="T87" fmla="*/ 1065 h 3336"/>
                <a:gd name="T88" fmla="*/ 443 w 3340"/>
                <a:gd name="T89" fmla="*/ 1352 h 3336"/>
                <a:gd name="T90" fmla="*/ 404 w 3340"/>
                <a:gd name="T91" fmla="*/ 1668 h 3336"/>
                <a:gd name="T92" fmla="*/ 443 w 3340"/>
                <a:gd name="T93" fmla="*/ 1984 h 3336"/>
                <a:gd name="T94" fmla="*/ 556 w 3340"/>
                <a:gd name="T95" fmla="*/ 2271 h 3336"/>
                <a:gd name="T96" fmla="*/ 733 w 3340"/>
                <a:gd name="T97" fmla="*/ 2519 h 3336"/>
                <a:gd name="T98" fmla="*/ 963 w 3340"/>
                <a:gd name="T99" fmla="*/ 2717 h 3336"/>
                <a:gd name="T100" fmla="*/ 1235 w 3340"/>
                <a:gd name="T101" fmla="*/ 2856 h 3336"/>
                <a:gd name="T102" fmla="*/ 1541 w 3340"/>
                <a:gd name="T103" fmla="*/ 2926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40" h="3336">
                  <a:moveTo>
                    <a:pt x="289" y="3336"/>
                  </a:moveTo>
                  <a:lnTo>
                    <a:pt x="3051" y="3336"/>
                  </a:lnTo>
                  <a:lnTo>
                    <a:pt x="3066" y="3336"/>
                  </a:lnTo>
                  <a:lnTo>
                    <a:pt x="3081" y="3335"/>
                  </a:lnTo>
                  <a:lnTo>
                    <a:pt x="3095" y="3332"/>
                  </a:lnTo>
                  <a:lnTo>
                    <a:pt x="3109" y="3330"/>
                  </a:lnTo>
                  <a:lnTo>
                    <a:pt x="3123" y="3327"/>
                  </a:lnTo>
                  <a:lnTo>
                    <a:pt x="3137" y="3323"/>
                  </a:lnTo>
                  <a:lnTo>
                    <a:pt x="3150" y="3318"/>
                  </a:lnTo>
                  <a:lnTo>
                    <a:pt x="3163" y="3313"/>
                  </a:lnTo>
                  <a:lnTo>
                    <a:pt x="3176" y="3308"/>
                  </a:lnTo>
                  <a:lnTo>
                    <a:pt x="3189" y="3302"/>
                  </a:lnTo>
                  <a:lnTo>
                    <a:pt x="3201" y="3294"/>
                  </a:lnTo>
                  <a:lnTo>
                    <a:pt x="3213" y="3286"/>
                  </a:lnTo>
                  <a:lnTo>
                    <a:pt x="3223" y="3279"/>
                  </a:lnTo>
                  <a:lnTo>
                    <a:pt x="3234" y="3271"/>
                  </a:lnTo>
                  <a:lnTo>
                    <a:pt x="3245" y="3261"/>
                  </a:lnTo>
                  <a:lnTo>
                    <a:pt x="3254" y="3252"/>
                  </a:lnTo>
                  <a:lnTo>
                    <a:pt x="3265" y="3241"/>
                  </a:lnTo>
                  <a:lnTo>
                    <a:pt x="3273" y="3232"/>
                  </a:lnTo>
                  <a:lnTo>
                    <a:pt x="3281" y="3220"/>
                  </a:lnTo>
                  <a:lnTo>
                    <a:pt x="3290" y="3209"/>
                  </a:lnTo>
                  <a:lnTo>
                    <a:pt x="3297" y="3197"/>
                  </a:lnTo>
                  <a:lnTo>
                    <a:pt x="3304" y="3185"/>
                  </a:lnTo>
                  <a:lnTo>
                    <a:pt x="3311" y="3173"/>
                  </a:lnTo>
                  <a:lnTo>
                    <a:pt x="3317" y="3160"/>
                  </a:lnTo>
                  <a:lnTo>
                    <a:pt x="3322" y="3147"/>
                  </a:lnTo>
                  <a:lnTo>
                    <a:pt x="3327" y="3134"/>
                  </a:lnTo>
                  <a:lnTo>
                    <a:pt x="3330" y="3120"/>
                  </a:lnTo>
                  <a:lnTo>
                    <a:pt x="3334" y="3106"/>
                  </a:lnTo>
                  <a:lnTo>
                    <a:pt x="3336" y="3093"/>
                  </a:lnTo>
                  <a:lnTo>
                    <a:pt x="3337" y="3077"/>
                  </a:lnTo>
                  <a:lnTo>
                    <a:pt x="3339" y="3063"/>
                  </a:lnTo>
                  <a:lnTo>
                    <a:pt x="3340" y="3049"/>
                  </a:lnTo>
                  <a:lnTo>
                    <a:pt x="3340" y="287"/>
                  </a:lnTo>
                  <a:lnTo>
                    <a:pt x="3339" y="273"/>
                  </a:lnTo>
                  <a:lnTo>
                    <a:pt x="3337" y="259"/>
                  </a:lnTo>
                  <a:lnTo>
                    <a:pt x="3336" y="243"/>
                  </a:lnTo>
                  <a:lnTo>
                    <a:pt x="3334" y="230"/>
                  </a:lnTo>
                  <a:lnTo>
                    <a:pt x="3330" y="216"/>
                  </a:lnTo>
                  <a:lnTo>
                    <a:pt x="3327" y="202"/>
                  </a:lnTo>
                  <a:lnTo>
                    <a:pt x="3322" y="189"/>
                  </a:lnTo>
                  <a:lnTo>
                    <a:pt x="3317" y="176"/>
                  </a:lnTo>
                  <a:lnTo>
                    <a:pt x="3311" y="163"/>
                  </a:lnTo>
                  <a:lnTo>
                    <a:pt x="3304" y="151"/>
                  </a:lnTo>
                  <a:lnTo>
                    <a:pt x="3297" y="139"/>
                  </a:lnTo>
                  <a:lnTo>
                    <a:pt x="3290" y="127"/>
                  </a:lnTo>
                  <a:lnTo>
                    <a:pt x="3281" y="116"/>
                  </a:lnTo>
                  <a:lnTo>
                    <a:pt x="3273" y="104"/>
                  </a:lnTo>
                  <a:lnTo>
                    <a:pt x="3265" y="95"/>
                  </a:lnTo>
                  <a:lnTo>
                    <a:pt x="3254" y="84"/>
                  </a:lnTo>
                  <a:lnTo>
                    <a:pt x="3245" y="75"/>
                  </a:lnTo>
                  <a:lnTo>
                    <a:pt x="3234" y="65"/>
                  </a:lnTo>
                  <a:lnTo>
                    <a:pt x="3223" y="57"/>
                  </a:lnTo>
                  <a:lnTo>
                    <a:pt x="3213" y="50"/>
                  </a:lnTo>
                  <a:lnTo>
                    <a:pt x="3201" y="42"/>
                  </a:lnTo>
                  <a:lnTo>
                    <a:pt x="3189" y="34"/>
                  </a:lnTo>
                  <a:lnTo>
                    <a:pt x="3176" y="28"/>
                  </a:lnTo>
                  <a:lnTo>
                    <a:pt x="3163" y="23"/>
                  </a:lnTo>
                  <a:lnTo>
                    <a:pt x="3150" y="18"/>
                  </a:lnTo>
                  <a:lnTo>
                    <a:pt x="3137" y="13"/>
                  </a:lnTo>
                  <a:lnTo>
                    <a:pt x="3123" y="9"/>
                  </a:lnTo>
                  <a:lnTo>
                    <a:pt x="3109" y="6"/>
                  </a:lnTo>
                  <a:lnTo>
                    <a:pt x="3095" y="4"/>
                  </a:lnTo>
                  <a:lnTo>
                    <a:pt x="3081" y="1"/>
                  </a:lnTo>
                  <a:lnTo>
                    <a:pt x="3066" y="0"/>
                  </a:lnTo>
                  <a:lnTo>
                    <a:pt x="3051" y="0"/>
                  </a:lnTo>
                  <a:lnTo>
                    <a:pt x="289" y="0"/>
                  </a:lnTo>
                  <a:lnTo>
                    <a:pt x="273" y="0"/>
                  </a:lnTo>
                  <a:lnTo>
                    <a:pt x="259" y="1"/>
                  </a:lnTo>
                  <a:lnTo>
                    <a:pt x="245" y="4"/>
                  </a:lnTo>
                  <a:lnTo>
                    <a:pt x="231" y="6"/>
                  </a:lnTo>
                  <a:lnTo>
                    <a:pt x="216" y="9"/>
                  </a:lnTo>
                  <a:lnTo>
                    <a:pt x="203" y="13"/>
                  </a:lnTo>
                  <a:lnTo>
                    <a:pt x="190" y="18"/>
                  </a:lnTo>
                  <a:lnTo>
                    <a:pt x="177" y="23"/>
                  </a:lnTo>
                  <a:lnTo>
                    <a:pt x="164" y="28"/>
                  </a:lnTo>
                  <a:lnTo>
                    <a:pt x="151" y="34"/>
                  </a:lnTo>
                  <a:lnTo>
                    <a:pt x="139" y="42"/>
                  </a:lnTo>
                  <a:lnTo>
                    <a:pt x="127" y="50"/>
                  </a:lnTo>
                  <a:lnTo>
                    <a:pt x="117" y="57"/>
                  </a:lnTo>
                  <a:lnTo>
                    <a:pt x="106" y="65"/>
                  </a:lnTo>
                  <a:lnTo>
                    <a:pt x="95" y="75"/>
                  </a:lnTo>
                  <a:lnTo>
                    <a:pt x="86" y="84"/>
                  </a:lnTo>
                  <a:lnTo>
                    <a:pt x="76" y="95"/>
                  </a:lnTo>
                  <a:lnTo>
                    <a:pt x="67" y="104"/>
                  </a:lnTo>
                  <a:lnTo>
                    <a:pt x="58" y="116"/>
                  </a:lnTo>
                  <a:lnTo>
                    <a:pt x="50" y="127"/>
                  </a:lnTo>
                  <a:lnTo>
                    <a:pt x="43" y="139"/>
                  </a:lnTo>
                  <a:lnTo>
                    <a:pt x="36" y="151"/>
                  </a:lnTo>
                  <a:lnTo>
                    <a:pt x="29" y="163"/>
                  </a:lnTo>
                  <a:lnTo>
                    <a:pt x="24" y="176"/>
                  </a:lnTo>
                  <a:lnTo>
                    <a:pt x="18" y="189"/>
                  </a:lnTo>
                  <a:lnTo>
                    <a:pt x="13" y="202"/>
                  </a:lnTo>
                  <a:lnTo>
                    <a:pt x="10" y="216"/>
                  </a:lnTo>
                  <a:lnTo>
                    <a:pt x="6" y="230"/>
                  </a:lnTo>
                  <a:lnTo>
                    <a:pt x="4" y="243"/>
                  </a:lnTo>
                  <a:lnTo>
                    <a:pt x="3" y="259"/>
                  </a:lnTo>
                  <a:lnTo>
                    <a:pt x="1" y="273"/>
                  </a:lnTo>
                  <a:lnTo>
                    <a:pt x="0" y="287"/>
                  </a:lnTo>
                  <a:lnTo>
                    <a:pt x="0" y="3049"/>
                  </a:lnTo>
                  <a:lnTo>
                    <a:pt x="1" y="3063"/>
                  </a:lnTo>
                  <a:lnTo>
                    <a:pt x="3" y="3077"/>
                  </a:lnTo>
                  <a:lnTo>
                    <a:pt x="4" y="3093"/>
                  </a:lnTo>
                  <a:lnTo>
                    <a:pt x="6" y="3106"/>
                  </a:lnTo>
                  <a:lnTo>
                    <a:pt x="10" y="3120"/>
                  </a:lnTo>
                  <a:lnTo>
                    <a:pt x="13" y="3134"/>
                  </a:lnTo>
                  <a:lnTo>
                    <a:pt x="18" y="3147"/>
                  </a:lnTo>
                  <a:lnTo>
                    <a:pt x="24" y="3160"/>
                  </a:lnTo>
                  <a:lnTo>
                    <a:pt x="29" y="3173"/>
                  </a:lnTo>
                  <a:lnTo>
                    <a:pt x="36" y="3185"/>
                  </a:lnTo>
                  <a:lnTo>
                    <a:pt x="43" y="3197"/>
                  </a:lnTo>
                  <a:lnTo>
                    <a:pt x="50" y="3209"/>
                  </a:lnTo>
                  <a:lnTo>
                    <a:pt x="58" y="3220"/>
                  </a:lnTo>
                  <a:lnTo>
                    <a:pt x="67" y="3232"/>
                  </a:lnTo>
                  <a:lnTo>
                    <a:pt x="76" y="3241"/>
                  </a:lnTo>
                  <a:lnTo>
                    <a:pt x="86" y="3252"/>
                  </a:lnTo>
                  <a:lnTo>
                    <a:pt x="95" y="3261"/>
                  </a:lnTo>
                  <a:lnTo>
                    <a:pt x="106" y="3271"/>
                  </a:lnTo>
                  <a:lnTo>
                    <a:pt x="117" y="3279"/>
                  </a:lnTo>
                  <a:lnTo>
                    <a:pt x="127" y="3286"/>
                  </a:lnTo>
                  <a:lnTo>
                    <a:pt x="139" y="3294"/>
                  </a:lnTo>
                  <a:lnTo>
                    <a:pt x="151" y="3302"/>
                  </a:lnTo>
                  <a:lnTo>
                    <a:pt x="164" y="3308"/>
                  </a:lnTo>
                  <a:lnTo>
                    <a:pt x="177" y="3313"/>
                  </a:lnTo>
                  <a:lnTo>
                    <a:pt x="190" y="3318"/>
                  </a:lnTo>
                  <a:lnTo>
                    <a:pt x="203" y="3323"/>
                  </a:lnTo>
                  <a:lnTo>
                    <a:pt x="216" y="3327"/>
                  </a:lnTo>
                  <a:lnTo>
                    <a:pt x="231" y="3330"/>
                  </a:lnTo>
                  <a:lnTo>
                    <a:pt x="245" y="3332"/>
                  </a:lnTo>
                  <a:lnTo>
                    <a:pt x="259" y="3335"/>
                  </a:lnTo>
                  <a:lnTo>
                    <a:pt x="273" y="3336"/>
                  </a:lnTo>
                  <a:lnTo>
                    <a:pt x="289" y="3336"/>
                  </a:lnTo>
                  <a:close/>
                  <a:moveTo>
                    <a:pt x="1671" y="2934"/>
                  </a:moveTo>
                  <a:lnTo>
                    <a:pt x="1735" y="2931"/>
                  </a:lnTo>
                  <a:lnTo>
                    <a:pt x="1800" y="2926"/>
                  </a:lnTo>
                  <a:lnTo>
                    <a:pt x="1863" y="2919"/>
                  </a:lnTo>
                  <a:lnTo>
                    <a:pt x="1925" y="2907"/>
                  </a:lnTo>
                  <a:lnTo>
                    <a:pt x="1987" y="2893"/>
                  </a:lnTo>
                  <a:lnTo>
                    <a:pt x="2047" y="2877"/>
                  </a:lnTo>
                  <a:lnTo>
                    <a:pt x="2105" y="2856"/>
                  </a:lnTo>
                  <a:lnTo>
                    <a:pt x="2162" y="2834"/>
                  </a:lnTo>
                  <a:lnTo>
                    <a:pt x="2219" y="2809"/>
                  </a:lnTo>
                  <a:lnTo>
                    <a:pt x="2274" y="2780"/>
                  </a:lnTo>
                  <a:lnTo>
                    <a:pt x="2326" y="2751"/>
                  </a:lnTo>
                  <a:lnTo>
                    <a:pt x="2379" y="2717"/>
                  </a:lnTo>
                  <a:lnTo>
                    <a:pt x="2427" y="2682"/>
                  </a:lnTo>
                  <a:lnTo>
                    <a:pt x="2476" y="2644"/>
                  </a:lnTo>
                  <a:lnTo>
                    <a:pt x="2521" y="2605"/>
                  </a:lnTo>
                  <a:lnTo>
                    <a:pt x="2565" y="2563"/>
                  </a:lnTo>
                  <a:lnTo>
                    <a:pt x="2608" y="2519"/>
                  </a:lnTo>
                  <a:lnTo>
                    <a:pt x="2647" y="2473"/>
                  </a:lnTo>
                  <a:lnTo>
                    <a:pt x="2685" y="2425"/>
                  </a:lnTo>
                  <a:lnTo>
                    <a:pt x="2720" y="2376"/>
                  </a:lnTo>
                  <a:lnTo>
                    <a:pt x="2753" y="2325"/>
                  </a:lnTo>
                  <a:lnTo>
                    <a:pt x="2784" y="2271"/>
                  </a:lnTo>
                  <a:lnTo>
                    <a:pt x="2811" y="2216"/>
                  </a:lnTo>
                  <a:lnTo>
                    <a:pt x="2837" y="2161"/>
                  </a:lnTo>
                  <a:lnTo>
                    <a:pt x="2860" y="2103"/>
                  </a:lnTo>
                  <a:lnTo>
                    <a:pt x="2880" y="2044"/>
                  </a:lnTo>
                  <a:lnTo>
                    <a:pt x="2897" y="1984"/>
                  </a:lnTo>
                  <a:lnTo>
                    <a:pt x="2911" y="1923"/>
                  </a:lnTo>
                  <a:lnTo>
                    <a:pt x="2922" y="1860"/>
                  </a:lnTo>
                  <a:lnTo>
                    <a:pt x="2930" y="1797"/>
                  </a:lnTo>
                  <a:lnTo>
                    <a:pt x="2935" y="1733"/>
                  </a:lnTo>
                  <a:lnTo>
                    <a:pt x="2936" y="1668"/>
                  </a:lnTo>
                  <a:lnTo>
                    <a:pt x="2935" y="1603"/>
                  </a:lnTo>
                  <a:lnTo>
                    <a:pt x="2930" y="1539"/>
                  </a:lnTo>
                  <a:lnTo>
                    <a:pt x="2922" y="1476"/>
                  </a:lnTo>
                  <a:lnTo>
                    <a:pt x="2911" y="1413"/>
                  </a:lnTo>
                  <a:lnTo>
                    <a:pt x="2897" y="1352"/>
                  </a:lnTo>
                  <a:lnTo>
                    <a:pt x="2880" y="1292"/>
                  </a:lnTo>
                  <a:lnTo>
                    <a:pt x="2860" y="1233"/>
                  </a:lnTo>
                  <a:lnTo>
                    <a:pt x="2837" y="1175"/>
                  </a:lnTo>
                  <a:lnTo>
                    <a:pt x="2811" y="1120"/>
                  </a:lnTo>
                  <a:lnTo>
                    <a:pt x="2784" y="1065"/>
                  </a:lnTo>
                  <a:lnTo>
                    <a:pt x="2753" y="1011"/>
                  </a:lnTo>
                  <a:lnTo>
                    <a:pt x="2720" y="960"/>
                  </a:lnTo>
                  <a:lnTo>
                    <a:pt x="2685" y="911"/>
                  </a:lnTo>
                  <a:lnTo>
                    <a:pt x="2647" y="863"/>
                  </a:lnTo>
                  <a:lnTo>
                    <a:pt x="2608" y="817"/>
                  </a:lnTo>
                  <a:lnTo>
                    <a:pt x="2565" y="773"/>
                  </a:lnTo>
                  <a:lnTo>
                    <a:pt x="2521" y="731"/>
                  </a:lnTo>
                  <a:lnTo>
                    <a:pt x="2476" y="692"/>
                  </a:lnTo>
                  <a:lnTo>
                    <a:pt x="2427" y="654"/>
                  </a:lnTo>
                  <a:lnTo>
                    <a:pt x="2379" y="619"/>
                  </a:lnTo>
                  <a:lnTo>
                    <a:pt x="2326" y="585"/>
                  </a:lnTo>
                  <a:lnTo>
                    <a:pt x="2274" y="556"/>
                  </a:lnTo>
                  <a:lnTo>
                    <a:pt x="2219" y="527"/>
                  </a:lnTo>
                  <a:lnTo>
                    <a:pt x="2162" y="502"/>
                  </a:lnTo>
                  <a:lnTo>
                    <a:pt x="2105" y="480"/>
                  </a:lnTo>
                  <a:lnTo>
                    <a:pt x="2047" y="459"/>
                  </a:lnTo>
                  <a:lnTo>
                    <a:pt x="1987" y="443"/>
                  </a:lnTo>
                  <a:lnTo>
                    <a:pt x="1925" y="429"/>
                  </a:lnTo>
                  <a:lnTo>
                    <a:pt x="1863" y="417"/>
                  </a:lnTo>
                  <a:lnTo>
                    <a:pt x="1800" y="410"/>
                  </a:lnTo>
                  <a:lnTo>
                    <a:pt x="1735" y="405"/>
                  </a:lnTo>
                  <a:lnTo>
                    <a:pt x="1671" y="402"/>
                  </a:lnTo>
                  <a:lnTo>
                    <a:pt x="1605" y="405"/>
                  </a:lnTo>
                  <a:lnTo>
                    <a:pt x="1541" y="410"/>
                  </a:lnTo>
                  <a:lnTo>
                    <a:pt x="1477" y="417"/>
                  </a:lnTo>
                  <a:lnTo>
                    <a:pt x="1415" y="429"/>
                  </a:lnTo>
                  <a:lnTo>
                    <a:pt x="1353" y="443"/>
                  </a:lnTo>
                  <a:lnTo>
                    <a:pt x="1294" y="459"/>
                  </a:lnTo>
                  <a:lnTo>
                    <a:pt x="1235" y="480"/>
                  </a:lnTo>
                  <a:lnTo>
                    <a:pt x="1178" y="502"/>
                  </a:lnTo>
                  <a:lnTo>
                    <a:pt x="1121" y="527"/>
                  </a:lnTo>
                  <a:lnTo>
                    <a:pt x="1066" y="556"/>
                  </a:lnTo>
                  <a:lnTo>
                    <a:pt x="1014" y="585"/>
                  </a:lnTo>
                  <a:lnTo>
                    <a:pt x="963" y="619"/>
                  </a:lnTo>
                  <a:lnTo>
                    <a:pt x="913" y="654"/>
                  </a:lnTo>
                  <a:lnTo>
                    <a:pt x="864" y="692"/>
                  </a:lnTo>
                  <a:lnTo>
                    <a:pt x="819" y="731"/>
                  </a:lnTo>
                  <a:lnTo>
                    <a:pt x="775" y="773"/>
                  </a:lnTo>
                  <a:lnTo>
                    <a:pt x="733" y="817"/>
                  </a:lnTo>
                  <a:lnTo>
                    <a:pt x="693" y="863"/>
                  </a:lnTo>
                  <a:lnTo>
                    <a:pt x="655" y="911"/>
                  </a:lnTo>
                  <a:lnTo>
                    <a:pt x="620" y="960"/>
                  </a:lnTo>
                  <a:lnTo>
                    <a:pt x="587" y="1011"/>
                  </a:lnTo>
                  <a:lnTo>
                    <a:pt x="556" y="1065"/>
                  </a:lnTo>
                  <a:lnTo>
                    <a:pt x="529" y="1120"/>
                  </a:lnTo>
                  <a:lnTo>
                    <a:pt x="503" y="1175"/>
                  </a:lnTo>
                  <a:lnTo>
                    <a:pt x="480" y="1233"/>
                  </a:lnTo>
                  <a:lnTo>
                    <a:pt x="461" y="1292"/>
                  </a:lnTo>
                  <a:lnTo>
                    <a:pt x="443" y="1352"/>
                  </a:lnTo>
                  <a:lnTo>
                    <a:pt x="429" y="1413"/>
                  </a:lnTo>
                  <a:lnTo>
                    <a:pt x="418" y="1476"/>
                  </a:lnTo>
                  <a:lnTo>
                    <a:pt x="410" y="1539"/>
                  </a:lnTo>
                  <a:lnTo>
                    <a:pt x="405" y="1603"/>
                  </a:lnTo>
                  <a:lnTo>
                    <a:pt x="404" y="1668"/>
                  </a:lnTo>
                  <a:lnTo>
                    <a:pt x="405" y="1733"/>
                  </a:lnTo>
                  <a:lnTo>
                    <a:pt x="410" y="1797"/>
                  </a:lnTo>
                  <a:lnTo>
                    <a:pt x="418" y="1860"/>
                  </a:lnTo>
                  <a:lnTo>
                    <a:pt x="429" y="1923"/>
                  </a:lnTo>
                  <a:lnTo>
                    <a:pt x="443" y="1984"/>
                  </a:lnTo>
                  <a:lnTo>
                    <a:pt x="461" y="2044"/>
                  </a:lnTo>
                  <a:lnTo>
                    <a:pt x="480" y="2103"/>
                  </a:lnTo>
                  <a:lnTo>
                    <a:pt x="503" y="2161"/>
                  </a:lnTo>
                  <a:lnTo>
                    <a:pt x="529" y="2216"/>
                  </a:lnTo>
                  <a:lnTo>
                    <a:pt x="556" y="2271"/>
                  </a:lnTo>
                  <a:lnTo>
                    <a:pt x="587" y="2325"/>
                  </a:lnTo>
                  <a:lnTo>
                    <a:pt x="620" y="2376"/>
                  </a:lnTo>
                  <a:lnTo>
                    <a:pt x="655" y="2425"/>
                  </a:lnTo>
                  <a:lnTo>
                    <a:pt x="693" y="2473"/>
                  </a:lnTo>
                  <a:lnTo>
                    <a:pt x="733" y="2519"/>
                  </a:lnTo>
                  <a:lnTo>
                    <a:pt x="775" y="2563"/>
                  </a:lnTo>
                  <a:lnTo>
                    <a:pt x="819" y="2605"/>
                  </a:lnTo>
                  <a:lnTo>
                    <a:pt x="864" y="2644"/>
                  </a:lnTo>
                  <a:lnTo>
                    <a:pt x="913" y="2682"/>
                  </a:lnTo>
                  <a:lnTo>
                    <a:pt x="963" y="2717"/>
                  </a:lnTo>
                  <a:lnTo>
                    <a:pt x="1014" y="2751"/>
                  </a:lnTo>
                  <a:lnTo>
                    <a:pt x="1066" y="2780"/>
                  </a:lnTo>
                  <a:lnTo>
                    <a:pt x="1121" y="2809"/>
                  </a:lnTo>
                  <a:lnTo>
                    <a:pt x="1178" y="2834"/>
                  </a:lnTo>
                  <a:lnTo>
                    <a:pt x="1235" y="2856"/>
                  </a:lnTo>
                  <a:lnTo>
                    <a:pt x="1294" y="2877"/>
                  </a:lnTo>
                  <a:lnTo>
                    <a:pt x="1353" y="2893"/>
                  </a:lnTo>
                  <a:lnTo>
                    <a:pt x="1415" y="2907"/>
                  </a:lnTo>
                  <a:lnTo>
                    <a:pt x="1477" y="2919"/>
                  </a:lnTo>
                  <a:lnTo>
                    <a:pt x="1541" y="2926"/>
                  </a:lnTo>
                  <a:lnTo>
                    <a:pt x="1605" y="2931"/>
                  </a:lnTo>
                  <a:lnTo>
                    <a:pt x="1671" y="293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CAD4CEA0-0E40-7C55-831A-A4BCBF505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87" y="4022725"/>
              <a:ext cx="547688" cy="284163"/>
            </a:xfrm>
            <a:custGeom>
              <a:avLst/>
              <a:gdLst>
                <a:gd name="T0" fmla="*/ 781 w 1036"/>
                <a:gd name="T1" fmla="*/ 537 h 537"/>
                <a:gd name="T2" fmla="*/ 821 w 1036"/>
                <a:gd name="T3" fmla="*/ 532 h 537"/>
                <a:gd name="T4" fmla="*/ 859 w 1036"/>
                <a:gd name="T5" fmla="*/ 521 h 537"/>
                <a:gd name="T6" fmla="*/ 895 w 1036"/>
                <a:gd name="T7" fmla="*/ 504 h 537"/>
                <a:gd name="T8" fmla="*/ 928 w 1036"/>
                <a:gd name="T9" fmla="*/ 483 h 537"/>
                <a:gd name="T10" fmla="*/ 956 w 1036"/>
                <a:gd name="T11" fmla="*/ 458 h 537"/>
                <a:gd name="T12" fmla="*/ 983 w 1036"/>
                <a:gd name="T13" fmla="*/ 428 h 537"/>
                <a:gd name="T14" fmla="*/ 1003 w 1036"/>
                <a:gd name="T15" fmla="*/ 396 h 537"/>
                <a:gd name="T16" fmla="*/ 1019 w 1036"/>
                <a:gd name="T17" fmla="*/ 361 h 537"/>
                <a:gd name="T18" fmla="*/ 1030 w 1036"/>
                <a:gd name="T19" fmla="*/ 323 h 537"/>
                <a:gd name="T20" fmla="*/ 1035 w 1036"/>
                <a:gd name="T21" fmla="*/ 282 h 537"/>
                <a:gd name="T22" fmla="*/ 1035 w 1036"/>
                <a:gd name="T23" fmla="*/ 255 h 537"/>
                <a:gd name="T24" fmla="*/ 1030 w 1036"/>
                <a:gd name="T25" fmla="*/ 215 h 537"/>
                <a:gd name="T26" fmla="*/ 1019 w 1036"/>
                <a:gd name="T27" fmla="*/ 177 h 537"/>
                <a:gd name="T28" fmla="*/ 1003 w 1036"/>
                <a:gd name="T29" fmla="*/ 141 h 537"/>
                <a:gd name="T30" fmla="*/ 983 w 1036"/>
                <a:gd name="T31" fmla="*/ 108 h 537"/>
                <a:gd name="T32" fmla="*/ 956 w 1036"/>
                <a:gd name="T33" fmla="*/ 79 h 537"/>
                <a:gd name="T34" fmla="*/ 928 w 1036"/>
                <a:gd name="T35" fmla="*/ 53 h 537"/>
                <a:gd name="T36" fmla="*/ 895 w 1036"/>
                <a:gd name="T37" fmla="*/ 33 h 537"/>
                <a:gd name="T38" fmla="*/ 859 w 1036"/>
                <a:gd name="T39" fmla="*/ 17 h 537"/>
                <a:gd name="T40" fmla="*/ 821 w 1036"/>
                <a:gd name="T41" fmla="*/ 6 h 537"/>
                <a:gd name="T42" fmla="*/ 781 w 1036"/>
                <a:gd name="T43" fmla="*/ 1 h 537"/>
                <a:gd name="T44" fmla="*/ 254 w 1036"/>
                <a:gd name="T45" fmla="*/ 1 h 537"/>
                <a:gd name="T46" fmla="*/ 214 w 1036"/>
                <a:gd name="T47" fmla="*/ 6 h 537"/>
                <a:gd name="T48" fmla="*/ 176 w 1036"/>
                <a:gd name="T49" fmla="*/ 17 h 537"/>
                <a:gd name="T50" fmla="*/ 140 w 1036"/>
                <a:gd name="T51" fmla="*/ 33 h 537"/>
                <a:gd name="T52" fmla="*/ 108 w 1036"/>
                <a:gd name="T53" fmla="*/ 53 h 537"/>
                <a:gd name="T54" fmla="*/ 79 w 1036"/>
                <a:gd name="T55" fmla="*/ 79 h 537"/>
                <a:gd name="T56" fmla="*/ 54 w 1036"/>
                <a:gd name="T57" fmla="*/ 108 h 537"/>
                <a:gd name="T58" fmla="*/ 32 w 1036"/>
                <a:gd name="T59" fmla="*/ 141 h 537"/>
                <a:gd name="T60" fmla="*/ 16 w 1036"/>
                <a:gd name="T61" fmla="*/ 177 h 537"/>
                <a:gd name="T62" fmla="*/ 5 w 1036"/>
                <a:gd name="T63" fmla="*/ 215 h 537"/>
                <a:gd name="T64" fmla="*/ 0 w 1036"/>
                <a:gd name="T65" fmla="*/ 255 h 537"/>
                <a:gd name="T66" fmla="*/ 0 w 1036"/>
                <a:gd name="T67" fmla="*/ 282 h 537"/>
                <a:gd name="T68" fmla="*/ 5 w 1036"/>
                <a:gd name="T69" fmla="*/ 323 h 537"/>
                <a:gd name="T70" fmla="*/ 16 w 1036"/>
                <a:gd name="T71" fmla="*/ 361 h 537"/>
                <a:gd name="T72" fmla="*/ 32 w 1036"/>
                <a:gd name="T73" fmla="*/ 396 h 537"/>
                <a:gd name="T74" fmla="*/ 54 w 1036"/>
                <a:gd name="T75" fmla="*/ 428 h 537"/>
                <a:gd name="T76" fmla="*/ 79 w 1036"/>
                <a:gd name="T77" fmla="*/ 458 h 537"/>
                <a:gd name="T78" fmla="*/ 108 w 1036"/>
                <a:gd name="T79" fmla="*/ 483 h 537"/>
                <a:gd name="T80" fmla="*/ 140 w 1036"/>
                <a:gd name="T81" fmla="*/ 504 h 537"/>
                <a:gd name="T82" fmla="*/ 176 w 1036"/>
                <a:gd name="T83" fmla="*/ 521 h 537"/>
                <a:gd name="T84" fmla="*/ 214 w 1036"/>
                <a:gd name="T85" fmla="*/ 532 h 537"/>
                <a:gd name="T86" fmla="*/ 254 w 1036"/>
                <a:gd name="T8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537">
                  <a:moveTo>
                    <a:pt x="269" y="537"/>
                  </a:moveTo>
                  <a:lnTo>
                    <a:pt x="768" y="537"/>
                  </a:lnTo>
                  <a:lnTo>
                    <a:pt x="781" y="537"/>
                  </a:lnTo>
                  <a:lnTo>
                    <a:pt x="795" y="535"/>
                  </a:lnTo>
                  <a:lnTo>
                    <a:pt x="808" y="534"/>
                  </a:lnTo>
                  <a:lnTo>
                    <a:pt x="821" y="532"/>
                  </a:lnTo>
                  <a:lnTo>
                    <a:pt x="834" y="528"/>
                  </a:lnTo>
                  <a:lnTo>
                    <a:pt x="847" y="525"/>
                  </a:lnTo>
                  <a:lnTo>
                    <a:pt x="859" y="521"/>
                  </a:lnTo>
                  <a:lnTo>
                    <a:pt x="871" y="516"/>
                  </a:lnTo>
                  <a:lnTo>
                    <a:pt x="883" y="510"/>
                  </a:lnTo>
                  <a:lnTo>
                    <a:pt x="895" y="504"/>
                  </a:lnTo>
                  <a:lnTo>
                    <a:pt x="907" y="499"/>
                  </a:lnTo>
                  <a:lnTo>
                    <a:pt x="917" y="491"/>
                  </a:lnTo>
                  <a:lnTo>
                    <a:pt x="928" y="483"/>
                  </a:lnTo>
                  <a:lnTo>
                    <a:pt x="937" y="476"/>
                  </a:lnTo>
                  <a:lnTo>
                    <a:pt x="947" y="468"/>
                  </a:lnTo>
                  <a:lnTo>
                    <a:pt x="956" y="458"/>
                  </a:lnTo>
                  <a:lnTo>
                    <a:pt x="966" y="449"/>
                  </a:lnTo>
                  <a:lnTo>
                    <a:pt x="974" y="439"/>
                  </a:lnTo>
                  <a:lnTo>
                    <a:pt x="983" y="428"/>
                  </a:lnTo>
                  <a:lnTo>
                    <a:pt x="990" y="419"/>
                  </a:lnTo>
                  <a:lnTo>
                    <a:pt x="997" y="407"/>
                  </a:lnTo>
                  <a:lnTo>
                    <a:pt x="1003" y="396"/>
                  </a:lnTo>
                  <a:lnTo>
                    <a:pt x="1009" y="385"/>
                  </a:lnTo>
                  <a:lnTo>
                    <a:pt x="1015" y="373"/>
                  </a:lnTo>
                  <a:lnTo>
                    <a:pt x="1019" y="361"/>
                  </a:lnTo>
                  <a:lnTo>
                    <a:pt x="1023" y="348"/>
                  </a:lnTo>
                  <a:lnTo>
                    <a:pt x="1028" y="336"/>
                  </a:lnTo>
                  <a:lnTo>
                    <a:pt x="1030" y="323"/>
                  </a:lnTo>
                  <a:lnTo>
                    <a:pt x="1033" y="310"/>
                  </a:lnTo>
                  <a:lnTo>
                    <a:pt x="1035" y="296"/>
                  </a:lnTo>
                  <a:lnTo>
                    <a:pt x="1035" y="282"/>
                  </a:lnTo>
                  <a:lnTo>
                    <a:pt x="1036" y="268"/>
                  </a:lnTo>
                  <a:lnTo>
                    <a:pt x="1036" y="268"/>
                  </a:lnTo>
                  <a:lnTo>
                    <a:pt x="1035" y="255"/>
                  </a:lnTo>
                  <a:lnTo>
                    <a:pt x="1035" y="241"/>
                  </a:lnTo>
                  <a:lnTo>
                    <a:pt x="1033" y="228"/>
                  </a:lnTo>
                  <a:lnTo>
                    <a:pt x="1030" y="215"/>
                  </a:lnTo>
                  <a:lnTo>
                    <a:pt x="1028" y="202"/>
                  </a:lnTo>
                  <a:lnTo>
                    <a:pt x="1023" y="189"/>
                  </a:lnTo>
                  <a:lnTo>
                    <a:pt x="1019" y="177"/>
                  </a:lnTo>
                  <a:lnTo>
                    <a:pt x="1015" y="165"/>
                  </a:lnTo>
                  <a:lnTo>
                    <a:pt x="1009" y="153"/>
                  </a:lnTo>
                  <a:lnTo>
                    <a:pt x="1003" y="141"/>
                  </a:lnTo>
                  <a:lnTo>
                    <a:pt x="997" y="129"/>
                  </a:lnTo>
                  <a:lnTo>
                    <a:pt x="990" y="119"/>
                  </a:lnTo>
                  <a:lnTo>
                    <a:pt x="983" y="108"/>
                  </a:lnTo>
                  <a:lnTo>
                    <a:pt x="974" y="98"/>
                  </a:lnTo>
                  <a:lnTo>
                    <a:pt x="966" y="89"/>
                  </a:lnTo>
                  <a:lnTo>
                    <a:pt x="956" y="79"/>
                  </a:lnTo>
                  <a:lnTo>
                    <a:pt x="947" y="70"/>
                  </a:lnTo>
                  <a:lnTo>
                    <a:pt x="937" y="62"/>
                  </a:lnTo>
                  <a:lnTo>
                    <a:pt x="928" y="53"/>
                  </a:lnTo>
                  <a:lnTo>
                    <a:pt x="917" y="46"/>
                  </a:lnTo>
                  <a:lnTo>
                    <a:pt x="907" y="39"/>
                  </a:lnTo>
                  <a:lnTo>
                    <a:pt x="895" y="33"/>
                  </a:lnTo>
                  <a:lnTo>
                    <a:pt x="883" y="27"/>
                  </a:lnTo>
                  <a:lnTo>
                    <a:pt x="871" y="21"/>
                  </a:lnTo>
                  <a:lnTo>
                    <a:pt x="859" y="17"/>
                  </a:lnTo>
                  <a:lnTo>
                    <a:pt x="847" y="12"/>
                  </a:lnTo>
                  <a:lnTo>
                    <a:pt x="834" y="8"/>
                  </a:lnTo>
                  <a:lnTo>
                    <a:pt x="821" y="6"/>
                  </a:lnTo>
                  <a:lnTo>
                    <a:pt x="808" y="3"/>
                  </a:lnTo>
                  <a:lnTo>
                    <a:pt x="795" y="1"/>
                  </a:lnTo>
                  <a:lnTo>
                    <a:pt x="781" y="1"/>
                  </a:lnTo>
                  <a:lnTo>
                    <a:pt x="768" y="0"/>
                  </a:lnTo>
                  <a:lnTo>
                    <a:pt x="269" y="0"/>
                  </a:lnTo>
                  <a:lnTo>
                    <a:pt x="254" y="1"/>
                  </a:lnTo>
                  <a:lnTo>
                    <a:pt x="241" y="1"/>
                  </a:lnTo>
                  <a:lnTo>
                    <a:pt x="227" y="3"/>
                  </a:lnTo>
                  <a:lnTo>
                    <a:pt x="214" y="6"/>
                  </a:lnTo>
                  <a:lnTo>
                    <a:pt x="201" y="8"/>
                  </a:lnTo>
                  <a:lnTo>
                    <a:pt x="189" y="12"/>
                  </a:lnTo>
                  <a:lnTo>
                    <a:pt x="176" y="17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0" y="33"/>
                  </a:lnTo>
                  <a:lnTo>
                    <a:pt x="130" y="39"/>
                  </a:lnTo>
                  <a:lnTo>
                    <a:pt x="118" y="46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69" y="89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5" y="119"/>
                  </a:lnTo>
                  <a:lnTo>
                    <a:pt x="38" y="129"/>
                  </a:lnTo>
                  <a:lnTo>
                    <a:pt x="32" y="141"/>
                  </a:lnTo>
                  <a:lnTo>
                    <a:pt x="26" y="153"/>
                  </a:lnTo>
                  <a:lnTo>
                    <a:pt x="20" y="165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82"/>
                  </a:lnTo>
                  <a:lnTo>
                    <a:pt x="1" y="296"/>
                  </a:lnTo>
                  <a:lnTo>
                    <a:pt x="3" y="310"/>
                  </a:lnTo>
                  <a:lnTo>
                    <a:pt x="5" y="323"/>
                  </a:lnTo>
                  <a:lnTo>
                    <a:pt x="8" y="336"/>
                  </a:lnTo>
                  <a:lnTo>
                    <a:pt x="12" y="348"/>
                  </a:lnTo>
                  <a:lnTo>
                    <a:pt x="16" y="361"/>
                  </a:lnTo>
                  <a:lnTo>
                    <a:pt x="20" y="373"/>
                  </a:lnTo>
                  <a:lnTo>
                    <a:pt x="26" y="385"/>
                  </a:lnTo>
                  <a:lnTo>
                    <a:pt x="32" y="396"/>
                  </a:lnTo>
                  <a:lnTo>
                    <a:pt x="38" y="407"/>
                  </a:lnTo>
                  <a:lnTo>
                    <a:pt x="45" y="419"/>
                  </a:lnTo>
                  <a:lnTo>
                    <a:pt x="54" y="428"/>
                  </a:lnTo>
                  <a:lnTo>
                    <a:pt x="61" y="439"/>
                  </a:lnTo>
                  <a:lnTo>
                    <a:pt x="69" y="449"/>
                  </a:lnTo>
                  <a:lnTo>
                    <a:pt x="79" y="458"/>
                  </a:lnTo>
                  <a:lnTo>
                    <a:pt x="88" y="468"/>
                  </a:lnTo>
                  <a:lnTo>
                    <a:pt x="98" y="476"/>
                  </a:lnTo>
                  <a:lnTo>
                    <a:pt x="108" y="483"/>
                  </a:lnTo>
                  <a:lnTo>
                    <a:pt x="118" y="491"/>
                  </a:lnTo>
                  <a:lnTo>
                    <a:pt x="130" y="499"/>
                  </a:lnTo>
                  <a:lnTo>
                    <a:pt x="140" y="504"/>
                  </a:lnTo>
                  <a:lnTo>
                    <a:pt x="152" y="510"/>
                  </a:lnTo>
                  <a:lnTo>
                    <a:pt x="164" y="516"/>
                  </a:lnTo>
                  <a:lnTo>
                    <a:pt x="176" y="521"/>
                  </a:lnTo>
                  <a:lnTo>
                    <a:pt x="189" y="525"/>
                  </a:lnTo>
                  <a:lnTo>
                    <a:pt x="201" y="528"/>
                  </a:lnTo>
                  <a:lnTo>
                    <a:pt x="214" y="532"/>
                  </a:lnTo>
                  <a:lnTo>
                    <a:pt x="227" y="534"/>
                  </a:lnTo>
                  <a:lnTo>
                    <a:pt x="241" y="535"/>
                  </a:lnTo>
                  <a:lnTo>
                    <a:pt x="254" y="537"/>
                  </a:lnTo>
                  <a:lnTo>
                    <a:pt x="269" y="53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D0B1078F-4E7D-E9F7-AD26-E61B57389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324" y="2917825"/>
              <a:ext cx="547688" cy="284163"/>
            </a:xfrm>
            <a:custGeom>
              <a:avLst/>
              <a:gdLst>
                <a:gd name="T0" fmla="*/ 780 w 1036"/>
                <a:gd name="T1" fmla="*/ 537 h 537"/>
                <a:gd name="T2" fmla="*/ 821 w 1036"/>
                <a:gd name="T3" fmla="*/ 532 h 537"/>
                <a:gd name="T4" fmla="*/ 859 w 1036"/>
                <a:gd name="T5" fmla="*/ 520 h 537"/>
                <a:gd name="T6" fmla="*/ 895 w 1036"/>
                <a:gd name="T7" fmla="*/ 505 h 537"/>
                <a:gd name="T8" fmla="*/ 928 w 1036"/>
                <a:gd name="T9" fmla="*/ 484 h 537"/>
                <a:gd name="T10" fmla="*/ 958 w 1036"/>
                <a:gd name="T11" fmla="*/ 459 h 537"/>
                <a:gd name="T12" fmla="*/ 982 w 1036"/>
                <a:gd name="T13" fmla="*/ 429 h 537"/>
                <a:gd name="T14" fmla="*/ 1004 w 1036"/>
                <a:gd name="T15" fmla="*/ 397 h 537"/>
                <a:gd name="T16" fmla="*/ 1019 w 1036"/>
                <a:gd name="T17" fmla="*/ 361 h 537"/>
                <a:gd name="T18" fmla="*/ 1030 w 1036"/>
                <a:gd name="T19" fmla="*/ 322 h 537"/>
                <a:gd name="T20" fmla="*/ 1036 w 1036"/>
                <a:gd name="T21" fmla="*/ 283 h 537"/>
                <a:gd name="T22" fmla="*/ 1036 w 1036"/>
                <a:gd name="T23" fmla="*/ 255 h 537"/>
                <a:gd name="T24" fmla="*/ 1030 w 1036"/>
                <a:gd name="T25" fmla="*/ 215 h 537"/>
                <a:gd name="T26" fmla="*/ 1019 w 1036"/>
                <a:gd name="T27" fmla="*/ 177 h 537"/>
                <a:gd name="T28" fmla="*/ 1004 w 1036"/>
                <a:gd name="T29" fmla="*/ 142 h 537"/>
                <a:gd name="T30" fmla="*/ 982 w 1036"/>
                <a:gd name="T31" fmla="*/ 108 h 537"/>
                <a:gd name="T32" fmla="*/ 958 w 1036"/>
                <a:gd name="T33" fmla="*/ 79 h 537"/>
                <a:gd name="T34" fmla="*/ 928 w 1036"/>
                <a:gd name="T35" fmla="*/ 54 h 537"/>
                <a:gd name="T36" fmla="*/ 895 w 1036"/>
                <a:gd name="T37" fmla="*/ 33 h 537"/>
                <a:gd name="T38" fmla="*/ 859 w 1036"/>
                <a:gd name="T39" fmla="*/ 17 h 537"/>
                <a:gd name="T40" fmla="*/ 821 w 1036"/>
                <a:gd name="T41" fmla="*/ 6 h 537"/>
                <a:gd name="T42" fmla="*/ 780 w 1036"/>
                <a:gd name="T43" fmla="*/ 0 h 537"/>
                <a:gd name="T44" fmla="*/ 254 w 1036"/>
                <a:gd name="T45" fmla="*/ 0 h 537"/>
                <a:gd name="T46" fmla="*/ 214 w 1036"/>
                <a:gd name="T47" fmla="*/ 6 h 537"/>
                <a:gd name="T48" fmla="*/ 176 w 1036"/>
                <a:gd name="T49" fmla="*/ 17 h 537"/>
                <a:gd name="T50" fmla="*/ 140 w 1036"/>
                <a:gd name="T51" fmla="*/ 33 h 537"/>
                <a:gd name="T52" fmla="*/ 108 w 1036"/>
                <a:gd name="T53" fmla="*/ 54 h 537"/>
                <a:gd name="T54" fmla="*/ 78 w 1036"/>
                <a:gd name="T55" fmla="*/ 79 h 537"/>
                <a:gd name="T56" fmla="*/ 53 w 1036"/>
                <a:gd name="T57" fmla="*/ 108 h 537"/>
                <a:gd name="T58" fmla="*/ 32 w 1036"/>
                <a:gd name="T59" fmla="*/ 142 h 537"/>
                <a:gd name="T60" fmla="*/ 17 w 1036"/>
                <a:gd name="T61" fmla="*/ 177 h 537"/>
                <a:gd name="T62" fmla="*/ 5 w 1036"/>
                <a:gd name="T63" fmla="*/ 215 h 537"/>
                <a:gd name="T64" fmla="*/ 0 w 1036"/>
                <a:gd name="T65" fmla="*/ 255 h 537"/>
                <a:gd name="T66" fmla="*/ 0 w 1036"/>
                <a:gd name="T67" fmla="*/ 283 h 537"/>
                <a:gd name="T68" fmla="*/ 5 w 1036"/>
                <a:gd name="T69" fmla="*/ 322 h 537"/>
                <a:gd name="T70" fmla="*/ 17 w 1036"/>
                <a:gd name="T71" fmla="*/ 361 h 537"/>
                <a:gd name="T72" fmla="*/ 32 w 1036"/>
                <a:gd name="T73" fmla="*/ 397 h 537"/>
                <a:gd name="T74" fmla="*/ 53 w 1036"/>
                <a:gd name="T75" fmla="*/ 429 h 537"/>
                <a:gd name="T76" fmla="*/ 78 w 1036"/>
                <a:gd name="T77" fmla="*/ 459 h 537"/>
                <a:gd name="T78" fmla="*/ 108 w 1036"/>
                <a:gd name="T79" fmla="*/ 484 h 537"/>
                <a:gd name="T80" fmla="*/ 140 w 1036"/>
                <a:gd name="T81" fmla="*/ 505 h 537"/>
                <a:gd name="T82" fmla="*/ 176 w 1036"/>
                <a:gd name="T83" fmla="*/ 520 h 537"/>
                <a:gd name="T84" fmla="*/ 214 w 1036"/>
                <a:gd name="T85" fmla="*/ 532 h 537"/>
                <a:gd name="T86" fmla="*/ 254 w 1036"/>
                <a:gd name="T8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537">
                  <a:moveTo>
                    <a:pt x="268" y="537"/>
                  </a:moveTo>
                  <a:lnTo>
                    <a:pt x="767" y="537"/>
                  </a:lnTo>
                  <a:lnTo>
                    <a:pt x="780" y="537"/>
                  </a:lnTo>
                  <a:lnTo>
                    <a:pt x="795" y="536"/>
                  </a:lnTo>
                  <a:lnTo>
                    <a:pt x="808" y="535"/>
                  </a:lnTo>
                  <a:lnTo>
                    <a:pt x="821" y="532"/>
                  </a:lnTo>
                  <a:lnTo>
                    <a:pt x="834" y="529"/>
                  </a:lnTo>
                  <a:lnTo>
                    <a:pt x="847" y="525"/>
                  </a:lnTo>
                  <a:lnTo>
                    <a:pt x="859" y="520"/>
                  </a:lnTo>
                  <a:lnTo>
                    <a:pt x="872" y="516"/>
                  </a:lnTo>
                  <a:lnTo>
                    <a:pt x="884" y="511"/>
                  </a:lnTo>
                  <a:lnTo>
                    <a:pt x="895" y="505"/>
                  </a:lnTo>
                  <a:lnTo>
                    <a:pt x="906" y="498"/>
                  </a:lnTo>
                  <a:lnTo>
                    <a:pt x="917" y="491"/>
                  </a:lnTo>
                  <a:lnTo>
                    <a:pt x="928" y="484"/>
                  </a:lnTo>
                  <a:lnTo>
                    <a:pt x="937" y="475"/>
                  </a:lnTo>
                  <a:lnTo>
                    <a:pt x="948" y="467"/>
                  </a:lnTo>
                  <a:lnTo>
                    <a:pt x="958" y="459"/>
                  </a:lnTo>
                  <a:lnTo>
                    <a:pt x="966" y="449"/>
                  </a:lnTo>
                  <a:lnTo>
                    <a:pt x="974" y="440"/>
                  </a:lnTo>
                  <a:lnTo>
                    <a:pt x="982" y="429"/>
                  </a:lnTo>
                  <a:lnTo>
                    <a:pt x="990" y="418"/>
                  </a:lnTo>
                  <a:lnTo>
                    <a:pt x="997" y="408"/>
                  </a:lnTo>
                  <a:lnTo>
                    <a:pt x="1004" y="397"/>
                  </a:lnTo>
                  <a:lnTo>
                    <a:pt x="1010" y="385"/>
                  </a:lnTo>
                  <a:lnTo>
                    <a:pt x="1015" y="373"/>
                  </a:lnTo>
                  <a:lnTo>
                    <a:pt x="1019" y="361"/>
                  </a:lnTo>
                  <a:lnTo>
                    <a:pt x="1024" y="348"/>
                  </a:lnTo>
                  <a:lnTo>
                    <a:pt x="1028" y="335"/>
                  </a:lnTo>
                  <a:lnTo>
                    <a:pt x="1030" y="322"/>
                  </a:lnTo>
                  <a:lnTo>
                    <a:pt x="1032" y="309"/>
                  </a:lnTo>
                  <a:lnTo>
                    <a:pt x="1035" y="296"/>
                  </a:lnTo>
                  <a:lnTo>
                    <a:pt x="1036" y="283"/>
                  </a:lnTo>
                  <a:lnTo>
                    <a:pt x="1036" y="269"/>
                  </a:lnTo>
                  <a:lnTo>
                    <a:pt x="1036" y="269"/>
                  </a:lnTo>
                  <a:lnTo>
                    <a:pt x="1036" y="255"/>
                  </a:lnTo>
                  <a:lnTo>
                    <a:pt x="1035" y="241"/>
                  </a:lnTo>
                  <a:lnTo>
                    <a:pt x="1032" y="228"/>
                  </a:lnTo>
                  <a:lnTo>
                    <a:pt x="1030" y="215"/>
                  </a:lnTo>
                  <a:lnTo>
                    <a:pt x="1028" y="202"/>
                  </a:lnTo>
                  <a:lnTo>
                    <a:pt x="1024" y="189"/>
                  </a:lnTo>
                  <a:lnTo>
                    <a:pt x="1019" y="177"/>
                  </a:lnTo>
                  <a:lnTo>
                    <a:pt x="1015" y="164"/>
                  </a:lnTo>
                  <a:lnTo>
                    <a:pt x="1010" y="152"/>
                  </a:lnTo>
                  <a:lnTo>
                    <a:pt x="1004" y="142"/>
                  </a:lnTo>
                  <a:lnTo>
                    <a:pt x="997" y="130"/>
                  </a:lnTo>
                  <a:lnTo>
                    <a:pt x="990" y="119"/>
                  </a:lnTo>
                  <a:lnTo>
                    <a:pt x="982" y="108"/>
                  </a:lnTo>
                  <a:lnTo>
                    <a:pt x="974" y="98"/>
                  </a:lnTo>
                  <a:lnTo>
                    <a:pt x="966" y="88"/>
                  </a:lnTo>
                  <a:lnTo>
                    <a:pt x="958" y="79"/>
                  </a:lnTo>
                  <a:lnTo>
                    <a:pt x="948" y="71"/>
                  </a:lnTo>
                  <a:lnTo>
                    <a:pt x="937" y="62"/>
                  </a:lnTo>
                  <a:lnTo>
                    <a:pt x="928" y="54"/>
                  </a:lnTo>
                  <a:lnTo>
                    <a:pt x="917" y="47"/>
                  </a:lnTo>
                  <a:lnTo>
                    <a:pt x="906" y="40"/>
                  </a:lnTo>
                  <a:lnTo>
                    <a:pt x="895" y="33"/>
                  </a:lnTo>
                  <a:lnTo>
                    <a:pt x="884" y="27"/>
                  </a:lnTo>
                  <a:lnTo>
                    <a:pt x="872" y="22"/>
                  </a:lnTo>
                  <a:lnTo>
                    <a:pt x="859" y="17"/>
                  </a:lnTo>
                  <a:lnTo>
                    <a:pt x="847" y="12"/>
                  </a:lnTo>
                  <a:lnTo>
                    <a:pt x="834" y="9"/>
                  </a:lnTo>
                  <a:lnTo>
                    <a:pt x="821" y="6"/>
                  </a:lnTo>
                  <a:lnTo>
                    <a:pt x="808" y="4"/>
                  </a:lnTo>
                  <a:lnTo>
                    <a:pt x="795" y="2"/>
                  </a:lnTo>
                  <a:lnTo>
                    <a:pt x="780" y="0"/>
                  </a:lnTo>
                  <a:lnTo>
                    <a:pt x="767" y="0"/>
                  </a:lnTo>
                  <a:lnTo>
                    <a:pt x="268" y="0"/>
                  </a:lnTo>
                  <a:lnTo>
                    <a:pt x="254" y="0"/>
                  </a:lnTo>
                  <a:lnTo>
                    <a:pt x="241" y="2"/>
                  </a:lnTo>
                  <a:lnTo>
                    <a:pt x="228" y="4"/>
                  </a:lnTo>
                  <a:lnTo>
                    <a:pt x="214" y="6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6" y="17"/>
                  </a:lnTo>
                  <a:lnTo>
                    <a:pt x="164" y="22"/>
                  </a:lnTo>
                  <a:lnTo>
                    <a:pt x="152" y="27"/>
                  </a:lnTo>
                  <a:lnTo>
                    <a:pt x="140" y="33"/>
                  </a:lnTo>
                  <a:lnTo>
                    <a:pt x="129" y="40"/>
                  </a:lnTo>
                  <a:lnTo>
                    <a:pt x="119" y="47"/>
                  </a:lnTo>
                  <a:lnTo>
                    <a:pt x="108" y="54"/>
                  </a:lnTo>
                  <a:lnTo>
                    <a:pt x="97" y="62"/>
                  </a:lnTo>
                  <a:lnTo>
                    <a:pt x="88" y="71"/>
                  </a:lnTo>
                  <a:lnTo>
                    <a:pt x="78" y="79"/>
                  </a:lnTo>
                  <a:lnTo>
                    <a:pt x="70" y="88"/>
                  </a:lnTo>
                  <a:lnTo>
                    <a:pt x="62" y="98"/>
                  </a:lnTo>
                  <a:lnTo>
                    <a:pt x="53" y="108"/>
                  </a:lnTo>
                  <a:lnTo>
                    <a:pt x="46" y="119"/>
                  </a:lnTo>
                  <a:lnTo>
                    <a:pt x="39" y="130"/>
                  </a:lnTo>
                  <a:lnTo>
                    <a:pt x="32" y="142"/>
                  </a:lnTo>
                  <a:lnTo>
                    <a:pt x="26" y="152"/>
                  </a:lnTo>
                  <a:lnTo>
                    <a:pt x="21" y="164"/>
                  </a:lnTo>
                  <a:lnTo>
                    <a:pt x="17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2" y="228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83"/>
                  </a:lnTo>
                  <a:lnTo>
                    <a:pt x="1" y="296"/>
                  </a:lnTo>
                  <a:lnTo>
                    <a:pt x="2" y="309"/>
                  </a:lnTo>
                  <a:lnTo>
                    <a:pt x="5" y="322"/>
                  </a:lnTo>
                  <a:lnTo>
                    <a:pt x="8" y="335"/>
                  </a:lnTo>
                  <a:lnTo>
                    <a:pt x="12" y="348"/>
                  </a:lnTo>
                  <a:lnTo>
                    <a:pt x="17" y="361"/>
                  </a:lnTo>
                  <a:lnTo>
                    <a:pt x="21" y="373"/>
                  </a:lnTo>
                  <a:lnTo>
                    <a:pt x="26" y="385"/>
                  </a:lnTo>
                  <a:lnTo>
                    <a:pt x="32" y="397"/>
                  </a:lnTo>
                  <a:lnTo>
                    <a:pt x="39" y="408"/>
                  </a:lnTo>
                  <a:lnTo>
                    <a:pt x="46" y="418"/>
                  </a:lnTo>
                  <a:lnTo>
                    <a:pt x="53" y="429"/>
                  </a:lnTo>
                  <a:lnTo>
                    <a:pt x="62" y="440"/>
                  </a:lnTo>
                  <a:lnTo>
                    <a:pt x="70" y="449"/>
                  </a:lnTo>
                  <a:lnTo>
                    <a:pt x="78" y="459"/>
                  </a:lnTo>
                  <a:lnTo>
                    <a:pt x="88" y="467"/>
                  </a:lnTo>
                  <a:lnTo>
                    <a:pt x="97" y="475"/>
                  </a:lnTo>
                  <a:lnTo>
                    <a:pt x="108" y="484"/>
                  </a:lnTo>
                  <a:lnTo>
                    <a:pt x="119" y="491"/>
                  </a:lnTo>
                  <a:lnTo>
                    <a:pt x="129" y="498"/>
                  </a:lnTo>
                  <a:lnTo>
                    <a:pt x="140" y="505"/>
                  </a:lnTo>
                  <a:lnTo>
                    <a:pt x="152" y="511"/>
                  </a:lnTo>
                  <a:lnTo>
                    <a:pt x="164" y="516"/>
                  </a:lnTo>
                  <a:lnTo>
                    <a:pt x="176" y="520"/>
                  </a:lnTo>
                  <a:lnTo>
                    <a:pt x="189" y="525"/>
                  </a:lnTo>
                  <a:lnTo>
                    <a:pt x="202" y="529"/>
                  </a:lnTo>
                  <a:lnTo>
                    <a:pt x="214" y="532"/>
                  </a:lnTo>
                  <a:lnTo>
                    <a:pt x="228" y="535"/>
                  </a:lnTo>
                  <a:lnTo>
                    <a:pt x="241" y="536"/>
                  </a:lnTo>
                  <a:lnTo>
                    <a:pt x="254" y="537"/>
                  </a:lnTo>
                  <a:lnTo>
                    <a:pt x="268" y="53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02F8BB52-6FBA-FBC9-B87E-7B4FADE68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362" y="3952875"/>
              <a:ext cx="547688" cy="282575"/>
            </a:xfrm>
            <a:custGeom>
              <a:avLst/>
              <a:gdLst>
                <a:gd name="T0" fmla="*/ 780 w 1036"/>
                <a:gd name="T1" fmla="*/ 536 h 536"/>
                <a:gd name="T2" fmla="*/ 821 w 1036"/>
                <a:gd name="T3" fmla="*/ 532 h 536"/>
                <a:gd name="T4" fmla="*/ 859 w 1036"/>
                <a:gd name="T5" fmla="*/ 521 h 536"/>
                <a:gd name="T6" fmla="*/ 894 w 1036"/>
                <a:gd name="T7" fmla="*/ 504 h 536"/>
                <a:gd name="T8" fmla="*/ 928 w 1036"/>
                <a:gd name="T9" fmla="*/ 483 h 536"/>
                <a:gd name="T10" fmla="*/ 956 w 1036"/>
                <a:gd name="T11" fmla="*/ 458 h 536"/>
                <a:gd name="T12" fmla="*/ 982 w 1036"/>
                <a:gd name="T13" fmla="*/ 428 h 536"/>
                <a:gd name="T14" fmla="*/ 1002 w 1036"/>
                <a:gd name="T15" fmla="*/ 396 h 536"/>
                <a:gd name="T16" fmla="*/ 1019 w 1036"/>
                <a:gd name="T17" fmla="*/ 361 h 536"/>
                <a:gd name="T18" fmla="*/ 1030 w 1036"/>
                <a:gd name="T19" fmla="*/ 323 h 536"/>
                <a:gd name="T20" fmla="*/ 1034 w 1036"/>
                <a:gd name="T21" fmla="*/ 282 h 536"/>
                <a:gd name="T22" fmla="*/ 1034 w 1036"/>
                <a:gd name="T23" fmla="*/ 255 h 536"/>
                <a:gd name="T24" fmla="*/ 1030 w 1036"/>
                <a:gd name="T25" fmla="*/ 215 h 536"/>
                <a:gd name="T26" fmla="*/ 1019 w 1036"/>
                <a:gd name="T27" fmla="*/ 177 h 536"/>
                <a:gd name="T28" fmla="*/ 1002 w 1036"/>
                <a:gd name="T29" fmla="*/ 141 h 536"/>
                <a:gd name="T30" fmla="*/ 982 w 1036"/>
                <a:gd name="T31" fmla="*/ 108 h 536"/>
                <a:gd name="T32" fmla="*/ 956 w 1036"/>
                <a:gd name="T33" fmla="*/ 79 h 536"/>
                <a:gd name="T34" fmla="*/ 928 w 1036"/>
                <a:gd name="T35" fmla="*/ 53 h 536"/>
                <a:gd name="T36" fmla="*/ 894 w 1036"/>
                <a:gd name="T37" fmla="*/ 33 h 536"/>
                <a:gd name="T38" fmla="*/ 859 w 1036"/>
                <a:gd name="T39" fmla="*/ 16 h 536"/>
                <a:gd name="T40" fmla="*/ 821 w 1036"/>
                <a:gd name="T41" fmla="*/ 6 h 536"/>
                <a:gd name="T42" fmla="*/ 780 w 1036"/>
                <a:gd name="T43" fmla="*/ 1 h 536"/>
                <a:gd name="T44" fmla="*/ 254 w 1036"/>
                <a:gd name="T45" fmla="*/ 1 h 536"/>
                <a:gd name="T46" fmla="*/ 214 w 1036"/>
                <a:gd name="T47" fmla="*/ 6 h 536"/>
                <a:gd name="T48" fmla="*/ 176 w 1036"/>
                <a:gd name="T49" fmla="*/ 16 h 536"/>
                <a:gd name="T50" fmla="*/ 140 w 1036"/>
                <a:gd name="T51" fmla="*/ 33 h 536"/>
                <a:gd name="T52" fmla="*/ 108 w 1036"/>
                <a:gd name="T53" fmla="*/ 53 h 536"/>
                <a:gd name="T54" fmla="*/ 78 w 1036"/>
                <a:gd name="T55" fmla="*/ 79 h 536"/>
                <a:gd name="T56" fmla="*/ 53 w 1036"/>
                <a:gd name="T57" fmla="*/ 108 h 536"/>
                <a:gd name="T58" fmla="*/ 32 w 1036"/>
                <a:gd name="T59" fmla="*/ 141 h 536"/>
                <a:gd name="T60" fmla="*/ 15 w 1036"/>
                <a:gd name="T61" fmla="*/ 177 h 536"/>
                <a:gd name="T62" fmla="*/ 4 w 1036"/>
                <a:gd name="T63" fmla="*/ 215 h 536"/>
                <a:gd name="T64" fmla="*/ 0 w 1036"/>
                <a:gd name="T65" fmla="*/ 255 h 536"/>
                <a:gd name="T66" fmla="*/ 0 w 1036"/>
                <a:gd name="T67" fmla="*/ 282 h 536"/>
                <a:gd name="T68" fmla="*/ 4 w 1036"/>
                <a:gd name="T69" fmla="*/ 323 h 536"/>
                <a:gd name="T70" fmla="*/ 15 w 1036"/>
                <a:gd name="T71" fmla="*/ 361 h 536"/>
                <a:gd name="T72" fmla="*/ 32 w 1036"/>
                <a:gd name="T73" fmla="*/ 396 h 536"/>
                <a:gd name="T74" fmla="*/ 53 w 1036"/>
                <a:gd name="T75" fmla="*/ 428 h 536"/>
                <a:gd name="T76" fmla="*/ 78 w 1036"/>
                <a:gd name="T77" fmla="*/ 458 h 536"/>
                <a:gd name="T78" fmla="*/ 108 w 1036"/>
                <a:gd name="T79" fmla="*/ 483 h 536"/>
                <a:gd name="T80" fmla="*/ 140 w 1036"/>
                <a:gd name="T81" fmla="*/ 504 h 536"/>
                <a:gd name="T82" fmla="*/ 176 w 1036"/>
                <a:gd name="T83" fmla="*/ 521 h 536"/>
                <a:gd name="T84" fmla="*/ 214 w 1036"/>
                <a:gd name="T85" fmla="*/ 532 h 536"/>
                <a:gd name="T86" fmla="*/ 254 w 1036"/>
                <a:gd name="T87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536">
                  <a:moveTo>
                    <a:pt x="268" y="536"/>
                  </a:moveTo>
                  <a:lnTo>
                    <a:pt x="767" y="536"/>
                  </a:lnTo>
                  <a:lnTo>
                    <a:pt x="780" y="536"/>
                  </a:lnTo>
                  <a:lnTo>
                    <a:pt x="795" y="535"/>
                  </a:lnTo>
                  <a:lnTo>
                    <a:pt x="808" y="534"/>
                  </a:lnTo>
                  <a:lnTo>
                    <a:pt x="821" y="532"/>
                  </a:lnTo>
                  <a:lnTo>
                    <a:pt x="834" y="528"/>
                  </a:lnTo>
                  <a:lnTo>
                    <a:pt x="847" y="524"/>
                  </a:lnTo>
                  <a:lnTo>
                    <a:pt x="859" y="521"/>
                  </a:lnTo>
                  <a:lnTo>
                    <a:pt x="871" y="516"/>
                  </a:lnTo>
                  <a:lnTo>
                    <a:pt x="882" y="510"/>
                  </a:lnTo>
                  <a:lnTo>
                    <a:pt x="894" y="504"/>
                  </a:lnTo>
                  <a:lnTo>
                    <a:pt x="906" y="498"/>
                  </a:lnTo>
                  <a:lnTo>
                    <a:pt x="917" y="491"/>
                  </a:lnTo>
                  <a:lnTo>
                    <a:pt x="928" y="483"/>
                  </a:lnTo>
                  <a:lnTo>
                    <a:pt x="937" y="476"/>
                  </a:lnTo>
                  <a:lnTo>
                    <a:pt x="947" y="466"/>
                  </a:lnTo>
                  <a:lnTo>
                    <a:pt x="956" y="458"/>
                  </a:lnTo>
                  <a:lnTo>
                    <a:pt x="966" y="449"/>
                  </a:lnTo>
                  <a:lnTo>
                    <a:pt x="974" y="439"/>
                  </a:lnTo>
                  <a:lnTo>
                    <a:pt x="982" y="428"/>
                  </a:lnTo>
                  <a:lnTo>
                    <a:pt x="989" y="419"/>
                  </a:lnTo>
                  <a:lnTo>
                    <a:pt x="996" y="407"/>
                  </a:lnTo>
                  <a:lnTo>
                    <a:pt x="1002" y="396"/>
                  </a:lnTo>
                  <a:lnTo>
                    <a:pt x="1008" y="384"/>
                  </a:lnTo>
                  <a:lnTo>
                    <a:pt x="1014" y="373"/>
                  </a:lnTo>
                  <a:lnTo>
                    <a:pt x="1019" y="361"/>
                  </a:lnTo>
                  <a:lnTo>
                    <a:pt x="1024" y="348"/>
                  </a:lnTo>
                  <a:lnTo>
                    <a:pt x="1027" y="336"/>
                  </a:lnTo>
                  <a:lnTo>
                    <a:pt x="1030" y="323"/>
                  </a:lnTo>
                  <a:lnTo>
                    <a:pt x="1032" y="310"/>
                  </a:lnTo>
                  <a:lnTo>
                    <a:pt x="1034" y="295"/>
                  </a:lnTo>
                  <a:lnTo>
                    <a:pt x="1034" y="282"/>
                  </a:lnTo>
                  <a:lnTo>
                    <a:pt x="1036" y="268"/>
                  </a:lnTo>
                  <a:lnTo>
                    <a:pt x="1036" y="268"/>
                  </a:lnTo>
                  <a:lnTo>
                    <a:pt x="1034" y="255"/>
                  </a:lnTo>
                  <a:lnTo>
                    <a:pt x="1034" y="241"/>
                  </a:lnTo>
                  <a:lnTo>
                    <a:pt x="1032" y="228"/>
                  </a:lnTo>
                  <a:lnTo>
                    <a:pt x="1030" y="215"/>
                  </a:lnTo>
                  <a:lnTo>
                    <a:pt x="1027" y="202"/>
                  </a:lnTo>
                  <a:lnTo>
                    <a:pt x="1024" y="189"/>
                  </a:lnTo>
                  <a:lnTo>
                    <a:pt x="1019" y="177"/>
                  </a:lnTo>
                  <a:lnTo>
                    <a:pt x="1014" y="165"/>
                  </a:lnTo>
                  <a:lnTo>
                    <a:pt x="1008" y="153"/>
                  </a:lnTo>
                  <a:lnTo>
                    <a:pt x="1002" y="141"/>
                  </a:lnTo>
                  <a:lnTo>
                    <a:pt x="996" y="129"/>
                  </a:lnTo>
                  <a:lnTo>
                    <a:pt x="989" y="118"/>
                  </a:lnTo>
                  <a:lnTo>
                    <a:pt x="982" y="108"/>
                  </a:lnTo>
                  <a:lnTo>
                    <a:pt x="974" y="98"/>
                  </a:lnTo>
                  <a:lnTo>
                    <a:pt x="966" y="89"/>
                  </a:lnTo>
                  <a:lnTo>
                    <a:pt x="956" y="79"/>
                  </a:lnTo>
                  <a:lnTo>
                    <a:pt x="947" y="70"/>
                  </a:lnTo>
                  <a:lnTo>
                    <a:pt x="937" y="61"/>
                  </a:lnTo>
                  <a:lnTo>
                    <a:pt x="928" y="53"/>
                  </a:lnTo>
                  <a:lnTo>
                    <a:pt x="917" y="46"/>
                  </a:lnTo>
                  <a:lnTo>
                    <a:pt x="906" y="39"/>
                  </a:lnTo>
                  <a:lnTo>
                    <a:pt x="894" y="33"/>
                  </a:lnTo>
                  <a:lnTo>
                    <a:pt x="882" y="27"/>
                  </a:lnTo>
                  <a:lnTo>
                    <a:pt x="871" y="21"/>
                  </a:lnTo>
                  <a:lnTo>
                    <a:pt x="859" y="16"/>
                  </a:lnTo>
                  <a:lnTo>
                    <a:pt x="847" y="12"/>
                  </a:lnTo>
                  <a:lnTo>
                    <a:pt x="834" y="8"/>
                  </a:lnTo>
                  <a:lnTo>
                    <a:pt x="821" y="6"/>
                  </a:lnTo>
                  <a:lnTo>
                    <a:pt x="808" y="3"/>
                  </a:lnTo>
                  <a:lnTo>
                    <a:pt x="795" y="1"/>
                  </a:lnTo>
                  <a:lnTo>
                    <a:pt x="780" y="1"/>
                  </a:lnTo>
                  <a:lnTo>
                    <a:pt x="767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1" y="1"/>
                  </a:lnTo>
                  <a:lnTo>
                    <a:pt x="227" y="3"/>
                  </a:lnTo>
                  <a:lnTo>
                    <a:pt x="214" y="6"/>
                  </a:lnTo>
                  <a:lnTo>
                    <a:pt x="201" y="8"/>
                  </a:lnTo>
                  <a:lnTo>
                    <a:pt x="189" y="12"/>
                  </a:lnTo>
                  <a:lnTo>
                    <a:pt x="176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0" y="33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3"/>
                  </a:lnTo>
                  <a:lnTo>
                    <a:pt x="97" y="61"/>
                  </a:lnTo>
                  <a:lnTo>
                    <a:pt x="88" y="70"/>
                  </a:lnTo>
                  <a:lnTo>
                    <a:pt x="78" y="79"/>
                  </a:lnTo>
                  <a:lnTo>
                    <a:pt x="70" y="89"/>
                  </a:lnTo>
                  <a:lnTo>
                    <a:pt x="60" y="98"/>
                  </a:lnTo>
                  <a:lnTo>
                    <a:pt x="53" y="108"/>
                  </a:lnTo>
                  <a:lnTo>
                    <a:pt x="45" y="118"/>
                  </a:lnTo>
                  <a:lnTo>
                    <a:pt x="38" y="129"/>
                  </a:lnTo>
                  <a:lnTo>
                    <a:pt x="32" y="141"/>
                  </a:lnTo>
                  <a:lnTo>
                    <a:pt x="26" y="153"/>
                  </a:lnTo>
                  <a:lnTo>
                    <a:pt x="20" y="165"/>
                  </a:lnTo>
                  <a:lnTo>
                    <a:pt x="15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4" y="215"/>
                  </a:lnTo>
                  <a:lnTo>
                    <a:pt x="2" y="228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82"/>
                  </a:lnTo>
                  <a:lnTo>
                    <a:pt x="1" y="295"/>
                  </a:lnTo>
                  <a:lnTo>
                    <a:pt x="2" y="310"/>
                  </a:lnTo>
                  <a:lnTo>
                    <a:pt x="4" y="323"/>
                  </a:lnTo>
                  <a:lnTo>
                    <a:pt x="8" y="336"/>
                  </a:lnTo>
                  <a:lnTo>
                    <a:pt x="12" y="348"/>
                  </a:lnTo>
                  <a:lnTo>
                    <a:pt x="15" y="361"/>
                  </a:lnTo>
                  <a:lnTo>
                    <a:pt x="20" y="373"/>
                  </a:lnTo>
                  <a:lnTo>
                    <a:pt x="26" y="384"/>
                  </a:lnTo>
                  <a:lnTo>
                    <a:pt x="32" y="396"/>
                  </a:lnTo>
                  <a:lnTo>
                    <a:pt x="38" y="407"/>
                  </a:lnTo>
                  <a:lnTo>
                    <a:pt x="45" y="419"/>
                  </a:lnTo>
                  <a:lnTo>
                    <a:pt x="53" y="428"/>
                  </a:lnTo>
                  <a:lnTo>
                    <a:pt x="60" y="439"/>
                  </a:lnTo>
                  <a:lnTo>
                    <a:pt x="70" y="449"/>
                  </a:lnTo>
                  <a:lnTo>
                    <a:pt x="78" y="458"/>
                  </a:lnTo>
                  <a:lnTo>
                    <a:pt x="88" y="466"/>
                  </a:lnTo>
                  <a:lnTo>
                    <a:pt x="97" y="476"/>
                  </a:lnTo>
                  <a:lnTo>
                    <a:pt x="108" y="483"/>
                  </a:lnTo>
                  <a:lnTo>
                    <a:pt x="119" y="491"/>
                  </a:lnTo>
                  <a:lnTo>
                    <a:pt x="129" y="498"/>
                  </a:lnTo>
                  <a:lnTo>
                    <a:pt x="140" y="504"/>
                  </a:lnTo>
                  <a:lnTo>
                    <a:pt x="152" y="510"/>
                  </a:lnTo>
                  <a:lnTo>
                    <a:pt x="164" y="516"/>
                  </a:lnTo>
                  <a:lnTo>
                    <a:pt x="176" y="521"/>
                  </a:lnTo>
                  <a:lnTo>
                    <a:pt x="189" y="524"/>
                  </a:lnTo>
                  <a:lnTo>
                    <a:pt x="201" y="528"/>
                  </a:lnTo>
                  <a:lnTo>
                    <a:pt x="214" y="532"/>
                  </a:lnTo>
                  <a:lnTo>
                    <a:pt x="227" y="534"/>
                  </a:lnTo>
                  <a:lnTo>
                    <a:pt x="241" y="535"/>
                  </a:lnTo>
                  <a:lnTo>
                    <a:pt x="254" y="536"/>
                  </a:lnTo>
                  <a:lnTo>
                    <a:pt x="268" y="536"/>
                  </a:lnTo>
                  <a:close/>
                </a:path>
              </a:pathLst>
            </a:custGeom>
            <a:solidFill>
              <a:srgbClr val="FFD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C580A1E3-4803-C2B9-1216-A294EFDE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4" y="2917825"/>
              <a:ext cx="549275" cy="284163"/>
            </a:xfrm>
            <a:custGeom>
              <a:avLst/>
              <a:gdLst>
                <a:gd name="T0" fmla="*/ 781 w 1037"/>
                <a:gd name="T1" fmla="*/ 537 h 537"/>
                <a:gd name="T2" fmla="*/ 822 w 1037"/>
                <a:gd name="T3" fmla="*/ 532 h 537"/>
                <a:gd name="T4" fmla="*/ 860 w 1037"/>
                <a:gd name="T5" fmla="*/ 520 h 537"/>
                <a:gd name="T6" fmla="*/ 895 w 1037"/>
                <a:gd name="T7" fmla="*/ 505 h 537"/>
                <a:gd name="T8" fmla="*/ 929 w 1037"/>
                <a:gd name="T9" fmla="*/ 484 h 537"/>
                <a:gd name="T10" fmla="*/ 957 w 1037"/>
                <a:gd name="T11" fmla="*/ 459 h 537"/>
                <a:gd name="T12" fmla="*/ 982 w 1037"/>
                <a:gd name="T13" fmla="*/ 429 h 537"/>
                <a:gd name="T14" fmla="*/ 1003 w 1037"/>
                <a:gd name="T15" fmla="*/ 397 h 537"/>
                <a:gd name="T16" fmla="*/ 1020 w 1037"/>
                <a:gd name="T17" fmla="*/ 361 h 537"/>
                <a:gd name="T18" fmla="*/ 1031 w 1037"/>
                <a:gd name="T19" fmla="*/ 322 h 537"/>
                <a:gd name="T20" fmla="*/ 1035 w 1037"/>
                <a:gd name="T21" fmla="*/ 283 h 537"/>
                <a:gd name="T22" fmla="*/ 1035 w 1037"/>
                <a:gd name="T23" fmla="*/ 255 h 537"/>
                <a:gd name="T24" fmla="*/ 1031 w 1037"/>
                <a:gd name="T25" fmla="*/ 215 h 537"/>
                <a:gd name="T26" fmla="*/ 1020 w 1037"/>
                <a:gd name="T27" fmla="*/ 177 h 537"/>
                <a:gd name="T28" fmla="*/ 1003 w 1037"/>
                <a:gd name="T29" fmla="*/ 142 h 537"/>
                <a:gd name="T30" fmla="*/ 982 w 1037"/>
                <a:gd name="T31" fmla="*/ 108 h 537"/>
                <a:gd name="T32" fmla="*/ 957 w 1037"/>
                <a:gd name="T33" fmla="*/ 79 h 537"/>
                <a:gd name="T34" fmla="*/ 929 w 1037"/>
                <a:gd name="T35" fmla="*/ 54 h 537"/>
                <a:gd name="T36" fmla="*/ 895 w 1037"/>
                <a:gd name="T37" fmla="*/ 33 h 537"/>
                <a:gd name="T38" fmla="*/ 860 w 1037"/>
                <a:gd name="T39" fmla="*/ 17 h 537"/>
                <a:gd name="T40" fmla="*/ 822 w 1037"/>
                <a:gd name="T41" fmla="*/ 6 h 537"/>
                <a:gd name="T42" fmla="*/ 781 w 1037"/>
                <a:gd name="T43" fmla="*/ 0 h 537"/>
                <a:gd name="T44" fmla="*/ 255 w 1037"/>
                <a:gd name="T45" fmla="*/ 0 h 537"/>
                <a:gd name="T46" fmla="*/ 215 w 1037"/>
                <a:gd name="T47" fmla="*/ 6 h 537"/>
                <a:gd name="T48" fmla="*/ 177 w 1037"/>
                <a:gd name="T49" fmla="*/ 17 h 537"/>
                <a:gd name="T50" fmla="*/ 141 w 1037"/>
                <a:gd name="T51" fmla="*/ 33 h 537"/>
                <a:gd name="T52" fmla="*/ 108 w 1037"/>
                <a:gd name="T53" fmla="*/ 54 h 537"/>
                <a:gd name="T54" fmla="*/ 79 w 1037"/>
                <a:gd name="T55" fmla="*/ 79 h 537"/>
                <a:gd name="T56" fmla="*/ 53 w 1037"/>
                <a:gd name="T57" fmla="*/ 108 h 537"/>
                <a:gd name="T58" fmla="*/ 33 w 1037"/>
                <a:gd name="T59" fmla="*/ 142 h 537"/>
                <a:gd name="T60" fmla="*/ 16 w 1037"/>
                <a:gd name="T61" fmla="*/ 177 h 537"/>
                <a:gd name="T62" fmla="*/ 5 w 1037"/>
                <a:gd name="T63" fmla="*/ 215 h 537"/>
                <a:gd name="T64" fmla="*/ 1 w 1037"/>
                <a:gd name="T65" fmla="*/ 255 h 537"/>
                <a:gd name="T66" fmla="*/ 1 w 1037"/>
                <a:gd name="T67" fmla="*/ 283 h 537"/>
                <a:gd name="T68" fmla="*/ 5 w 1037"/>
                <a:gd name="T69" fmla="*/ 322 h 537"/>
                <a:gd name="T70" fmla="*/ 16 w 1037"/>
                <a:gd name="T71" fmla="*/ 361 h 537"/>
                <a:gd name="T72" fmla="*/ 33 w 1037"/>
                <a:gd name="T73" fmla="*/ 397 h 537"/>
                <a:gd name="T74" fmla="*/ 53 w 1037"/>
                <a:gd name="T75" fmla="*/ 429 h 537"/>
                <a:gd name="T76" fmla="*/ 79 w 1037"/>
                <a:gd name="T77" fmla="*/ 459 h 537"/>
                <a:gd name="T78" fmla="*/ 108 w 1037"/>
                <a:gd name="T79" fmla="*/ 484 h 537"/>
                <a:gd name="T80" fmla="*/ 141 w 1037"/>
                <a:gd name="T81" fmla="*/ 505 h 537"/>
                <a:gd name="T82" fmla="*/ 177 w 1037"/>
                <a:gd name="T83" fmla="*/ 520 h 537"/>
                <a:gd name="T84" fmla="*/ 215 w 1037"/>
                <a:gd name="T85" fmla="*/ 532 h 537"/>
                <a:gd name="T86" fmla="*/ 255 w 1037"/>
                <a:gd name="T8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7" h="537">
                  <a:moveTo>
                    <a:pt x="269" y="537"/>
                  </a:moveTo>
                  <a:lnTo>
                    <a:pt x="767" y="537"/>
                  </a:lnTo>
                  <a:lnTo>
                    <a:pt x="781" y="537"/>
                  </a:lnTo>
                  <a:lnTo>
                    <a:pt x="794" y="536"/>
                  </a:lnTo>
                  <a:lnTo>
                    <a:pt x="809" y="535"/>
                  </a:lnTo>
                  <a:lnTo>
                    <a:pt x="822" y="532"/>
                  </a:lnTo>
                  <a:lnTo>
                    <a:pt x="835" y="529"/>
                  </a:lnTo>
                  <a:lnTo>
                    <a:pt x="847" y="525"/>
                  </a:lnTo>
                  <a:lnTo>
                    <a:pt x="860" y="520"/>
                  </a:lnTo>
                  <a:lnTo>
                    <a:pt x="871" y="516"/>
                  </a:lnTo>
                  <a:lnTo>
                    <a:pt x="883" y="511"/>
                  </a:lnTo>
                  <a:lnTo>
                    <a:pt x="895" y="505"/>
                  </a:lnTo>
                  <a:lnTo>
                    <a:pt x="906" y="498"/>
                  </a:lnTo>
                  <a:lnTo>
                    <a:pt x="918" y="491"/>
                  </a:lnTo>
                  <a:lnTo>
                    <a:pt x="929" y="484"/>
                  </a:lnTo>
                  <a:lnTo>
                    <a:pt x="938" y="475"/>
                  </a:lnTo>
                  <a:lnTo>
                    <a:pt x="948" y="467"/>
                  </a:lnTo>
                  <a:lnTo>
                    <a:pt x="957" y="459"/>
                  </a:lnTo>
                  <a:lnTo>
                    <a:pt x="967" y="449"/>
                  </a:lnTo>
                  <a:lnTo>
                    <a:pt x="975" y="440"/>
                  </a:lnTo>
                  <a:lnTo>
                    <a:pt x="982" y="429"/>
                  </a:lnTo>
                  <a:lnTo>
                    <a:pt x="990" y="418"/>
                  </a:lnTo>
                  <a:lnTo>
                    <a:pt x="997" y="408"/>
                  </a:lnTo>
                  <a:lnTo>
                    <a:pt x="1003" y="397"/>
                  </a:lnTo>
                  <a:lnTo>
                    <a:pt x="1009" y="385"/>
                  </a:lnTo>
                  <a:lnTo>
                    <a:pt x="1015" y="373"/>
                  </a:lnTo>
                  <a:lnTo>
                    <a:pt x="1020" y="361"/>
                  </a:lnTo>
                  <a:lnTo>
                    <a:pt x="1024" y="348"/>
                  </a:lnTo>
                  <a:lnTo>
                    <a:pt x="1027" y="335"/>
                  </a:lnTo>
                  <a:lnTo>
                    <a:pt x="1031" y="322"/>
                  </a:lnTo>
                  <a:lnTo>
                    <a:pt x="1033" y="309"/>
                  </a:lnTo>
                  <a:lnTo>
                    <a:pt x="1034" y="296"/>
                  </a:lnTo>
                  <a:lnTo>
                    <a:pt x="1035" y="283"/>
                  </a:lnTo>
                  <a:lnTo>
                    <a:pt x="1037" y="269"/>
                  </a:lnTo>
                  <a:lnTo>
                    <a:pt x="1037" y="269"/>
                  </a:lnTo>
                  <a:lnTo>
                    <a:pt x="1035" y="255"/>
                  </a:lnTo>
                  <a:lnTo>
                    <a:pt x="1034" y="241"/>
                  </a:lnTo>
                  <a:lnTo>
                    <a:pt x="1033" y="228"/>
                  </a:lnTo>
                  <a:lnTo>
                    <a:pt x="1031" y="215"/>
                  </a:lnTo>
                  <a:lnTo>
                    <a:pt x="1027" y="202"/>
                  </a:lnTo>
                  <a:lnTo>
                    <a:pt x="1024" y="189"/>
                  </a:lnTo>
                  <a:lnTo>
                    <a:pt x="1020" y="177"/>
                  </a:lnTo>
                  <a:lnTo>
                    <a:pt x="1015" y="164"/>
                  </a:lnTo>
                  <a:lnTo>
                    <a:pt x="1009" y="152"/>
                  </a:lnTo>
                  <a:lnTo>
                    <a:pt x="1003" y="142"/>
                  </a:lnTo>
                  <a:lnTo>
                    <a:pt x="997" y="130"/>
                  </a:lnTo>
                  <a:lnTo>
                    <a:pt x="990" y="119"/>
                  </a:lnTo>
                  <a:lnTo>
                    <a:pt x="982" y="108"/>
                  </a:lnTo>
                  <a:lnTo>
                    <a:pt x="975" y="98"/>
                  </a:lnTo>
                  <a:lnTo>
                    <a:pt x="967" y="88"/>
                  </a:lnTo>
                  <a:lnTo>
                    <a:pt x="957" y="79"/>
                  </a:lnTo>
                  <a:lnTo>
                    <a:pt x="948" y="71"/>
                  </a:lnTo>
                  <a:lnTo>
                    <a:pt x="938" y="62"/>
                  </a:lnTo>
                  <a:lnTo>
                    <a:pt x="929" y="54"/>
                  </a:lnTo>
                  <a:lnTo>
                    <a:pt x="918" y="47"/>
                  </a:lnTo>
                  <a:lnTo>
                    <a:pt x="906" y="40"/>
                  </a:lnTo>
                  <a:lnTo>
                    <a:pt x="895" y="33"/>
                  </a:lnTo>
                  <a:lnTo>
                    <a:pt x="883" y="27"/>
                  </a:lnTo>
                  <a:lnTo>
                    <a:pt x="871" y="22"/>
                  </a:lnTo>
                  <a:lnTo>
                    <a:pt x="860" y="17"/>
                  </a:lnTo>
                  <a:lnTo>
                    <a:pt x="847" y="12"/>
                  </a:lnTo>
                  <a:lnTo>
                    <a:pt x="835" y="9"/>
                  </a:lnTo>
                  <a:lnTo>
                    <a:pt x="822" y="6"/>
                  </a:lnTo>
                  <a:lnTo>
                    <a:pt x="809" y="4"/>
                  </a:lnTo>
                  <a:lnTo>
                    <a:pt x="794" y="2"/>
                  </a:lnTo>
                  <a:lnTo>
                    <a:pt x="781" y="0"/>
                  </a:lnTo>
                  <a:lnTo>
                    <a:pt x="767" y="0"/>
                  </a:lnTo>
                  <a:lnTo>
                    <a:pt x="269" y="0"/>
                  </a:lnTo>
                  <a:lnTo>
                    <a:pt x="255" y="0"/>
                  </a:lnTo>
                  <a:lnTo>
                    <a:pt x="241" y="2"/>
                  </a:lnTo>
                  <a:lnTo>
                    <a:pt x="228" y="4"/>
                  </a:lnTo>
                  <a:lnTo>
                    <a:pt x="215" y="6"/>
                  </a:lnTo>
                  <a:lnTo>
                    <a:pt x="201" y="9"/>
                  </a:lnTo>
                  <a:lnTo>
                    <a:pt x="188" y="12"/>
                  </a:lnTo>
                  <a:lnTo>
                    <a:pt x="177" y="17"/>
                  </a:lnTo>
                  <a:lnTo>
                    <a:pt x="165" y="22"/>
                  </a:lnTo>
                  <a:lnTo>
                    <a:pt x="153" y="27"/>
                  </a:lnTo>
                  <a:lnTo>
                    <a:pt x="141" y="33"/>
                  </a:lnTo>
                  <a:lnTo>
                    <a:pt x="130" y="40"/>
                  </a:lnTo>
                  <a:lnTo>
                    <a:pt x="118" y="47"/>
                  </a:lnTo>
                  <a:lnTo>
                    <a:pt x="108" y="54"/>
                  </a:lnTo>
                  <a:lnTo>
                    <a:pt x="98" y="62"/>
                  </a:lnTo>
                  <a:lnTo>
                    <a:pt x="89" y="71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3" y="108"/>
                  </a:lnTo>
                  <a:lnTo>
                    <a:pt x="46" y="119"/>
                  </a:lnTo>
                  <a:lnTo>
                    <a:pt x="39" y="130"/>
                  </a:lnTo>
                  <a:lnTo>
                    <a:pt x="33" y="142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3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41"/>
                  </a:lnTo>
                  <a:lnTo>
                    <a:pt x="1" y="255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6"/>
                  </a:lnTo>
                  <a:lnTo>
                    <a:pt x="3" y="309"/>
                  </a:lnTo>
                  <a:lnTo>
                    <a:pt x="5" y="322"/>
                  </a:lnTo>
                  <a:lnTo>
                    <a:pt x="9" y="335"/>
                  </a:lnTo>
                  <a:lnTo>
                    <a:pt x="13" y="348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3" y="397"/>
                  </a:lnTo>
                  <a:lnTo>
                    <a:pt x="39" y="408"/>
                  </a:lnTo>
                  <a:lnTo>
                    <a:pt x="46" y="418"/>
                  </a:lnTo>
                  <a:lnTo>
                    <a:pt x="53" y="429"/>
                  </a:lnTo>
                  <a:lnTo>
                    <a:pt x="61" y="440"/>
                  </a:lnTo>
                  <a:lnTo>
                    <a:pt x="70" y="449"/>
                  </a:lnTo>
                  <a:lnTo>
                    <a:pt x="79" y="459"/>
                  </a:lnTo>
                  <a:lnTo>
                    <a:pt x="89" y="467"/>
                  </a:lnTo>
                  <a:lnTo>
                    <a:pt x="98" y="475"/>
                  </a:lnTo>
                  <a:lnTo>
                    <a:pt x="108" y="484"/>
                  </a:lnTo>
                  <a:lnTo>
                    <a:pt x="118" y="491"/>
                  </a:lnTo>
                  <a:lnTo>
                    <a:pt x="130" y="498"/>
                  </a:lnTo>
                  <a:lnTo>
                    <a:pt x="141" y="505"/>
                  </a:lnTo>
                  <a:lnTo>
                    <a:pt x="153" y="511"/>
                  </a:lnTo>
                  <a:lnTo>
                    <a:pt x="165" y="516"/>
                  </a:lnTo>
                  <a:lnTo>
                    <a:pt x="177" y="520"/>
                  </a:lnTo>
                  <a:lnTo>
                    <a:pt x="188" y="525"/>
                  </a:lnTo>
                  <a:lnTo>
                    <a:pt x="201" y="529"/>
                  </a:lnTo>
                  <a:lnTo>
                    <a:pt x="215" y="532"/>
                  </a:lnTo>
                  <a:lnTo>
                    <a:pt x="228" y="535"/>
                  </a:lnTo>
                  <a:lnTo>
                    <a:pt x="241" y="536"/>
                  </a:lnTo>
                  <a:lnTo>
                    <a:pt x="255" y="537"/>
                  </a:lnTo>
                  <a:lnTo>
                    <a:pt x="269" y="537"/>
                  </a:lnTo>
                  <a:close/>
                </a:path>
              </a:pathLst>
            </a:custGeom>
            <a:solidFill>
              <a:srgbClr val="FFD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F4D4BFE6-FDCD-C5D1-2164-34EBB053A5F8}"/>
                </a:ext>
              </a:extLst>
            </p:cNvPr>
            <p:cNvGrpSpPr/>
            <p:nvPr/>
          </p:nvGrpSpPr>
          <p:grpSpPr>
            <a:xfrm>
              <a:off x="4556856" y="3289300"/>
              <a:ext cx="546223" cy="615950"/>
              <a:chOff x="9001126" y="2228850"/>
              <a:chExt cx="298450" cy="336550"/>
            </a:xfrm>
            <a:solidFill>
              <a:srgbClr val="A5A5A5"/>
            </a:solidFill>
          </p:grpSpPr>
          <p:sp>
            <p:nvSpPr>
              <p:cNvPr id="33" name="Freeform 81">
                <a:extLst>
                  <a:ext uri="{FF2B5EF4-FFF2-40B4-BE49-F238E27FC236}">
                    <a16:creationId xmlns:a16="http://schemas.microsoft.com/office/drawing/2014/main" id="{2F91DDE1-D37A-5519-616D-89860DF445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1764" y="2228850"/>
                <a:ext cx="255588" cy="257175"/>
              </a:xfrm>
              <a:custGeom>
                <a:avLst/>
                <a:gdLst>
                  <a:gd name="T0" fmla="*/ 48 w 96"/>
                  <a:gd name="T1" fmla="*/ 96 h 96"/>
                  <a:gd name="T2" fmla="*/ 96 w 96"/>
                  <a:gd name="T3" fmla="*/ 48 h 96"/>
                  <a:gd name="T4" fmla="*/ 48 w 96"/>
                  <a:gd name="T5" fmla="*/ 0 h 96"/>
                  <a:gd name="T6" fmla="*/ 0 w 96"/>
                  <a:gd name="T7" fmla="*/ 48 h 96"/>
                  <a:gd name="T8" fmla="*/ 48 w 96"/>
                  <a:gd name="T9" fmla="*/ 96 h 96"/>
                  <a:gd name="T10" fmla="*/ 48 w 96"/>
                  <a:gd name="T11" fmla="*/ 88 h 96"/>
                  <a:gd name="T12" fmla="*/ 13 w 96"/>
                  <a:gd name="T13" fmla="*/ 67 h 96"/>
                  <a:gd name="T14" fmla="*/ 13 w 96"/>
                  <a:gd name="T15" fmla="*/ 67 h 96"/>
                  <a:gd name="T16" fmla="*/ 17 w 96"/>
                  <a:gd name="T17" fmla="*/ 64 h 96"/>
                  <a:gd name="T18" fmla="*/ 19 w 96"/>
                  <a:gd name="T19" fmla="*/ 57 h 96"/>
                  <a:gd name="T20" fmla="*/ 55 w 96"/>
                  <a:gd name="T21" fmla="*/ 70 h 96"/>
                  <a:gd name="T22" fmla="*/ 58 w 96"/>
                  <a:gd name="T23" fmla="*/ 70 h 96"/>
                  <a:gd name="T24" fmla="*/ 84 w 96"/>
                  <a:gd name="T25" fmla="*/ 65 h 96"/>
                  <a:gd name="T26" fmla="*/ 48 w 96"/>
                  <a:gd name="T27" fmla="*/ 88 h 96"/>
                  <a:gd name="T28" fmla="*/ 48 w 96"/>
                  <a:gd name="T29" fmla="*/ 8 h 96"/>
                  <a:gd name="T30" fmla="*/ 88 w 96"/>
                  <a:gd name="T31" fmla="*/ 48 h 96"/>
                  <a:gd name="T32" fmla="*/ 86 w 96"/>
                  <a:gd name="T33" fmla="*/ 61 h 96"/>
                  <a:gd name="T34" fmla="*/ 56 w 96"/>
                  <a:gd name="T35" fmla="*/ 66 h 96"/>
                  <a:gd name="T36" fmla="*/ 19 w 96"/>
                  <a:gd name="T37" fmla="*/ 51 h 96"/>
                  <a:gd name="T38" fmla="*/ 17 w 96"/>
                  <a:gd name="T39" fmla="*/ 50 h 96"/>
                  <a:gd name="T40" fmla="*/ 16 w 96"/>
                  <a:gd name="T41" fmla="*/ 52 h 96"/>
                  <a:gd name="T42" fmla="*/ 13 w 96"/>
                  <a:gd name="T43" fmla="*/ 62 h 96"/>
                  <a:gd name="T44" fmla="*/ 12 w 96"/>
                  <a:gd name="T45" fmla="*/ 63 h 96"/>
                  <a:gd name="T46" fmla="*/ 11 w 96"/>
                  <a:gd name="T47" fmla="*/ 63 h 96"/>
                  <a:gd name="T48" fmla="*/ 8 w 96"/>
                  <a:gd name="T49" fmla="*/ 48 h 96"/>
                  <a:gd name="T50" fmla="*/ 48 w 96"/>
                  <a:gd name="T5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74" y="96"/>
                      <a:pt x="96" y="74"/>
                      <a:pt x="96" y="48"/>
                    </a:cubicBezTo>
                    <a:cubicBezTo>
                      <a:pt x="96" y="21"/>
                      <a:pt x="74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74"/>
                      <a:pt x="22" y="96"/>
                      <a:pt x="48" y="96"/>
                    </a:cubicBezTo>
                    <a:close/>
                    <a:moveTo>
                      <a:pt x="48" y="88"/>
                    </a:moveTo>
                    <a:cubicBezTo>
                      <a:pt x="33" y="88"/>
                      <a:pt x="20" y="79"/>
                      <a:pt x="13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4" y="67"/>
                      <a:pt x="16" y="66"/>
                      <a:pt x="17" y="64"/>
                    </a:cubicBezTo>
                    <a:cubicBezTo>
                      <a:pt x="18" y="62"/>
                      <a:pt x="18" y="59"/>
                      <a:pt x="19" y="57"/>
                    </a:cubicBezTo>
                    <a:cubicBezTo>
                      <a:pt x="24" y="61"/>
                      <a:pt x="35" y="68"/>
                      <a:pt x="55" y="70"/>
                    </a:cubicBezTo>
                    <a:cubicBezTo>
                      <a:pt x="56" y="70"/>
                      <a:pt x="57" y="70"/>
                      <a:pt x="58" y="70"/>
                    </a:cubicBezTo>
                    <a:cubicBezTo>
                      <a:pt x="67" y="70"/>
                      <a:pt x="77" y="67"/>
                      <a:pt x="84" y="65"/>
                    </a:cubicBezTo>
                    <a:cubicBezTo>
                      <a:pt x="77" y="79"/>
                      <a:pt x="64" y="88"/>
                      <a:pt x="48" y="88"/>
                    </a:cubicBezTo>
                    <a:close/>
                    <a:moveTo>
                      <a:pt x="48" y="8"/>
                    </a:moveTo>
                    <a:cubicBezTo>
                      <a:pt x="70" y="8"/>
                      <a:pt x="88" y="26"/>
                      <a:pt x="88" y="48"/>
                    </a:cubicBezTo>
                    <a:cubicBezTo>
                      <a:pt x="88" y="52"/>
                      <a:pt x="87" y="57"/>
                      <a:pt x="86" y="61"/>
                    </a:cubicBezTo>
                    <a:cubicBezTo>
                      <a:pt x="80" y="63"/>
                      <a:pt x="66" y="66"/>
                      <a:pt x="56" y="66"/>
                    </a:cubicBezTo>
                    <a:cubicBezTo>
                      <a:pt x="29" y="64"/>
                      <a:pt x="20" y="51"/>
                      <a:pt x="19" y="51"/>
                    </a:cubicBezTo>
                    <a:cubicBezTo>
                      <a:pt x="19" y="51"/>
                      <a:pt x="18" y="50"/>
                      <a:pt x="17" y="50"/>
                    </a:cubicBezTo>
                    <a:cubicBezTo>
                      <a:pt x="17" y="51"/>
                      <a:pt x="16" y="51"/>
                      <a:pt x="16" y="52"/>
                    </a:cubicBezTo>
                    <a:cubicBezTo>
                      <a:pt x="16" y="52"/>
                      <a:pt x="15" y="58"/>
                      <a:pt x="13" y="62"/>
                    </a:cubicBezTo>
                    <a:cubicBezTo>
                      <a:pt x="13" y="63"/>
                      <a:pt x="12" y="63"/>
                      <a:pt x="12" y="63"/>
                    </a:cubicBezTo>
                    <a:cubicBezTo>
                      <a:pt x="12" y="63"/>
                      <a:pt x="11" y="63"/>
                      <a:pt x="11" y="63"/>
                    </a:cubicBezTo>
                    <a:cubicBezTo>
                      <a:pt x="9" y="58"/>
                      <a:pt x="8" y="53"/>
                      <a:pt x="8" y="48"/>
                    </a:cubicBezTo>
                    <a:cubicBezTo>
                      <a:pt x="8" y="26"/>
                      <a:pt x="26" y="8"/>
                      <a:pt x="48" y="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34" name="Freeform 82">
                <a:extLst>
                  <a:ext uri="{FF2B5EF4-FFF2-40B4-BE49-F238E27FC236}">
                    <a16:creationId xmlns:a16="http://schemas.microsoft.com/office/drawing/2014/main" id="{849D210A-CF11-2C75-307D-CDDEEDD50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1126" y="2447925"/>
                <a:ext cx="298450" cy="117475"/>
              </a:xfrm>
              <a:custGeom>
                <a:avLst/>
                <a:gdLst>
                  <a:gd name="T0" fmla="*/ 98 w 112"/>
                  <a:gd name="T1" fmla="*/ 1 h 44"/>
                  <a:gd name="T2" fmla="*/ 93 w 112"/>
                  <a:gd name="T3" fmla="*/ 2 h 44"/>
                  <a:gd name="T4" fmla="*/ 94 w 112"/>
                  <a:gd name="T5" fmla="*/ 7 h 44"/>
                  <a:gd name="T6" fmla="*/ 104 w 112"/>
                  <a:gd name="T7" fmla="*/ 20 h 44"/>
                  <a:gd name="T8" fmla="*/ 56 w 112"/>
                  <a:gd name="T9" fmla="*/ 36 h 44"/>
                  <a:gd name="T10" fmla="*/ 8 w 112"/>
                  <a:gd name="T11" fmla="*/ 20 h 44"/>
                  <a:gd name="T12" fmla="*/ 18 w 112"/>
                  <a:gd name="T13" fmla="*/ 7 h 44"/>
                  <a:gd name="T14" fmla="*/ 19 w 112"/>
                  <a:gd name="T15" fmla="*/ 2 h 44"/>
                  <a:gd name="T16" fmla="*/ 14 w 112"/>
                  <a:gd name="T17" fmla="*/ 1 h 44"/>
                  <a:gd name="T18" fmla="*/ 0 w 112"/>
                  <a:gd name="T19" fmla="*/ 20 h 44"/>
                  <a:gd name="T20" fmla="*/ 56 w 112"/>
                  <a:gd name="T21" fmla="*/ 44 h 44"/>
                  <a:gd name="T22" fmla="*/ 112 w 112"/>
                  <a:gd name="T23" fmla="*/ 20 h 44"/>
                  <a:gd name="T24" fmla="*/ 98 w 112"/>
                  <a:gd name="T25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44">
                    <a:moveTo>
                      <a:pt x="98" y="1"/>
                    </a:moveTo>
                    <a:cubicBezTo>
                      <a:pt x="97" y="0"/>
                      <a:pt x="94" y="0"/>
                      <a:pt x="93" y="2"/>
                    </a:cubicBezTo>
                    <a:cubicBezTo>
                      <a:pt x="91" y="4"/>
                      <a:pt x="92" y="6"/>
                      <a:pt x="94" y="7"/>
                    </a:cubicBezTo>
                    <a:cubicBezTo>
                      <a:pt x="101" y="13"/>
                      <a:pt x="104" y="16"/>
                      <a:pt x="104" y="20"/>
                    </a:cubicBezTo>
                    <a:cubicBezTo>
                      <a:pt x="104" y="32"/>
                      <a:pt x="91" y="36"/>
                      <a:pt x="56" y="36"/>
                    </a:cubicBezTo>
                    <a:cubicBezTo>
                      <a:pt x="21" y="36"/>
                      <a:pt x="8" y="32"/>
                      <a:pt x="8" y="20"/>
                    </a:cubicBezTo>
                    <a:cubicBezTo>
                      <a:pt x="8" y="16"/>
                      <a:pt x="11" y="13"/>
                      <a:pt x="18" y="7"/>
                    </a:cubicBezTo>
                    <a:cubicBezTo>
                      <a:pt x="20" y="6"/>
                      <a:pt x="21" y="4"/>
                      <a:pt x="19" y="2"/>
                    </a:cubicBezTo>
                    <a:cubicBezTo>
                      <a:pt x="18" y="0"/>
                      <a:pt x="15" y="0"/>
                      <a:pt x="14" y="1"/>
                    </a:cubicBezTo>
                    <a:cubicBezTo>
                      <a:pt x="7" y="6"/>
                      <a:pt x="0" y="11"/>
                      <a:pt x="0" y="20"/>
                    </a:cubicBezTo>
                    <a:cubicBezTo>
                      <a:pt x="0" y="42"/>
                      <a:pt x="29" y="44"/>
                      <a:pt x="56" y="44"/>
                    </a:cubicBezTo>
                    <a:cubicBezTo>
                      <a:pt x="83" y="44"/>
                      <a:pt x="112" y="42"/>
                      <a:pt x="112" y="20"/>
                    </a:cubicBezTo>
                    <a:cubicBezTo>
                      <a:pt x="112" y="11"/>
                      <a:pt x="105" y="6"/>
                      <a:pt x="9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B0B4F92-DE95-8E6E-D3DF-67E99F24A679}"/>
              </a:ext>
            </a:extLst>
          </p:cNvPr>
          <p:cNvGrpSpPr/>
          <p:nvPr/>
        </p:nvGrpSpPr>
        <p:grpSpPr>
          <a:xfrm>
            <a:off x="6471347" y="1876425"/>
            <a:ext cx="2001792" cy="1428750"/>
            <a:chOff x="6122987" y="2714625"/>
            <a:chExt cx="2473325" cy="1765300"/>
          </a:xfrm>
        </p:grpSpPr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3402F458-87AE-F355-DFFF-EDF0379A3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5412" y="2714625"/>
              <a:ext cx="1766888" cy="1765300"/>
            </a:xfrm>
            <a:custGeom>
              <a:avLst/>
              <a:gdLst>
                <a:gd name="T0" fmla="*/ 3095 w 3339"/>
                <a:gd name="T1" fmla="*/ 4 h 3336"/>
                <a:gd name="T2" fmla="*/ 3163 w 3339"/>
                <a:gd name="T3" fmla="*/ 23 h 3336"/>
                <a:gd name="T4" fmla="*/ 3223 w 3339"/>
                <a:gd name="T5" fmla="*/ 57 h 3336"/>
                <a:gd name="T6" fmla="*/ 3273 w 3339"/>
                <a:gd name="T7" fmla="*/ 104 h 3336"/>
                <a:gd name="T8" fmla="*/ 3310 w 3339"/>
                <a:gd name="T9" fmla="*/ 163 h 3336"/>
                <a:gd name="T10" fmla="*/ 3333 w 3339"/>
                <a:gd name="T11" fmla="*/ 230 h 3336"/>
                <a:gd name="T12" fmla="*/ 3339 w 3339"/>
                <a:gd name="T13" fmla="*/ 3049 h 3336"/>
                <a:gd name="T14" fmla="*/ 3330 w 3339"/>
                <a:gd name="T15" fmla="*/ 3120 h 3336"/>
                <a:gd name="T16" fmla="*/ 3304 w 3339"/>
                <a:gd name="T17" fmla="*/ 3185 h 3336"/>
                <a:gd name="T18" fmla="*/ 3264 w 3339"/>
                <a:gd name="T19" fmla="*/ 3241 h 3336"/>
                <a:gd name="T20" fmla="*/ 3212 w 3339"/>
                <a:gd name="T21" fmla="*/ 3286 h 3336"/>
                <a:gd name="T22" fmla="*/ 3150 w 3339"/>
                <a:gd name="T23" fmla="*/ 3318 h 3336"/>
                <a:gd name="T24" fmla="*/ 3081 w 3339"/>
                <a:gd name="T25" fmla="*/ 3335 h 3336"/>
                <a:gd name="T26" fmla="*/ 259 w 3339"/>
                <a:gd name="T27" fmla="*/ 3335 h 3336"/>
                <a:gd name="T28" fmla="*/ 189 w 3339"/>
                <a:gd name="T29" fmla="*/ 3318 h 3336"/>
                <a:gd name="T30" fmla="*/ 127 w 3339"/>
                <a:gd name="T31" fmla="*/ 3286 h 3336"/>
                <a:gd name="T32" fmla="*/ 75 w 3339"/>
                <a:gd name="T33" fmla="*/ 3241 h 3336"/>
                <a:gd name="T34" fmla="*/ 35 w 3339"/>
                <a:gd name="T35" fmla="*/ 3185 h 3336"/>
                <a:gd name="T36" fmla="*/ 10 w 3339"/>
                <a:gd name="T37" fmla="*/ 3120 h 3336"/>
                <a:gd name="T38" fmla="*/ 0 w 3339"/>
                <a:gd name="T39" fmla="*/ 3049 h 3336"/>
                <a:gd name="T40" fmla="*/ 6 w 3339"/>
                <a:gd name="T41" fmla="*/ 230 h 3336"/>
                <a:gd name="T42" fmla="*/ 29 w 3339"/>
                <a:gd name="T43" fmla="*/ 163 h 3336"/>
                <a:gd name="T44" fmla="*/ 66 w 3339"/>
                <a:gd name="T45" fmla="*/ 104 h 3336"/>
                <a:gd name="T46" fmla="*/ 117 w 3339"/>
                <a:gd name="T47" fmla="*/ 57 h 3336"/>
                <a:gd name="T48" fmla="*/ 176 w 3339"/>
                <a:gd name="T49" fmla="*/ 23 h 3336"/>
                <a:gd name="T50" fmla="*/ 244 w 3339"/>
                <a:gd name="T51" fmla="*/ 4 h 3336"/>
                <a:gd name="T52" fmla="*/ 1735 w 3339"/>
                <a:gd name="T53" fmla="*/ 405 h 3336"/>
                <a:gd name="T54" fmla="*/ 2046 w 3339"/>
                <a:gd name="T55" fmla="*/ 459 h 3336"/>
                <a:gd name="T56" fmla="*/ 2326 w 3339"/>
                <a:gd name="T57" fmla="*/ 585 h 3336"/>
                <a:gd name="T58" fmla="*/ 2565 w 3339"/>
                <a:gd name="T59" fmla="*/ 773 h 3336"/>
                <a:gd name="T60" fmla="*/ 2753 w 3339"/>
                <a:gd name="T61" fmla="*/ 1011 h 3336"/>
                <a:gd name="T62" fmla="*/ 2879 w 3339"/>
                <a:gd name="T63" fmla="*/ 1292 h 3336"/>
                <a:gd name="T64" fmla="*/ 2935 w 3339"/>
                <a:gd name="T65" fmla="*/ 1603 h 3336"/>
                <a:gd name="T66" fmla="*/ 2910 w 3339"/>
                <a:gd name="T67" fmla="*/ 1923 h 3336"/>
                <a:gd name="T68" fmla="*/ 2811 w 3339"/>
                <a:gd name="T69" fmla="*/ 2216 h 3336"/>
                <a:gd name="T70" fmla="*/ 2647 w 3339"/>
                <a:gd name="T71" fmla="*/ 2473 h 3336"/>
                <a:gd name="T72" fmla="*/ 2427 w 3339"/>
                <a:gd name="T73" fmla="*/ 2682 h 3336"/>
                <a:gd name="T74" fmla="*/ 2163 w 3339"/>
                <a:gd name="T75" fmla="*/ 2834 h 3336"/>
                <a:gd name="T76" fmla="*/ 1862 w 3339"/>
                <a:gd name="T77" fmla="*/ 2919 h 3336"/>
                <a:gd name="T78" fmla="*/ 1540 w 3339"/>
                <a:gd name="T79" fmla="*/ 2926 h 3336"/>
                <a:gd name="T80" fmla="*/ 1235 w 3339"/>
                <a:gd name="T81" fmla="*/ 2856 h 3336"/>
                <a:gd name="T82" fmla="*/ 961 w 3339"/>
                <a:gd name="T83" fmla="*/ 2717 h 3336"/>
                <a:gd name="T84" fmla="*/ 732 w 3339"/>
                <a:gd name="T85" fmla="*/ 2519 h 3336"/>
                <a:gd name="T86" fmla="*/ 556 w 3339"/>
                <a:gd name="T87" fmla="*/ 2271 h 3336"/>
                <a:gd name="T88" fmla="*/ 443 w 3339"/>
                <a:gd name="T89" fmla="*/ 1984 h 3336"/>
                <a:gd name="T90" fmla="*/ 403 w 3339"/>
                <a:gd name="T91" fmla="*/ 1668 h 3336"/>
                <a:gd name="T92" fmla="*/ 443 w 3339"/>
                <a:gd name="T93" fmla="*/ 1352 h 3336"/>
                <a:gd name="T94" fmla="*/ 556 w 3339"/>
                <a:gd name="T95" fmla="*/ 1065 h 3336"/>
                <a:gd name="T96" fmla="*/ 732 w 3339"/>
                <a:gd name="T97" fmla="*/ 817 h 3336"/>
                <a:gd name="T98" fmla="*/ 961 w 3339"/>
                <a:gd name="T99" fmla="*/ 619 h 3336"/>
                <a:gd name="T100" fmla="*/ 1235 w 3339"/>
                <a:gd name="T101" fmla="*/ 480 h 3336"/>
                <a:gd name="T102" fmla="*/ 1540 w 3339"/>
                <a:gd name="T103" fmla="*/ 410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39" h="3336">
                  <a:moveTo>
                    <a:pt x="288" y="0"/>
                  </a:moveTo>
                  <a:lnTo>
                    <a:pt x="3051" y="0"/>
                  </a:lnTo>
                  <a:lnTo>
                    <a:pt x="3065" y="0"/>
                  </a:lnTo>
                  <a:lnTo>
                    <a:pt x="3081" y="1"/>
                  </a:lnTo>
                  <a:lnTo>
                    <a:pt x="3095" y="4"/>
                  </a:lnTo>
                  <a:lnTo>
                    <a:pt x="3109" y="6"/>
                  </a:lnTo>
                  <a:lnTo>
                    <a:pt x="3122" y="9"/>
                  </a:lnTo>
                  <a:lnTo>
                    <a:pt x="3137" y="13"/>
                  </a:lnTo>
                  <a:lnTo>
                    <a:pt x="3150" y="18"/>
                  </a:lnTo>
                  <a:lnTo>
                    <a:pt x="3163" y="23"/>
                  </a:lnTo>
                  <a:lnTo>
                    <a:pt x="3176" y="28"/>
                  </a:lnTo>
                  <a:lnTo>
                    <a:pt x="3188" y="34"/>
                  </a:lnTo>
                  <a:lnTo>
                    <a:pt x="3200" y="42"/>
                  </a:lnTo>
                  <a:lnTo>
                    <a:pt x="3212" y="50"/>
                  </a:lnTo>
                  <a:lnTo>
                    <a:pt x="3223" y="57"/>
                  </a:lnTo>
                  <a:lnTo>
                    <a:pt x="3234" y="65"/>
                  </a:lnTo>
                  <a:lnTo>
                    <a:pt x="3245" y="75"/>
                  </a:lnTo>
                  <a:lnTo>
                    <a:pt x="3254" y="84"/>
                  </a:lnTo>
                  <a:lnTo>
                    <a:pt x="3264" y="95"/>
                  </a:lnTo>
                  <a:lnTo>
                    <a:pt x="3273" y="104"/>
                  </a:lnTo>
                  <a:lnTo>
                    <a:pt x="3282" y="116"/>
                  </a:lnTo>
                  <a:lnTo>
                    <a:pt x="3290" y="127"/>
                  </a:lnTo>
                  <a:lnTo>
                    <a:pt x="3297" y="139"/>
                  </a:lnTo>
                  <a:lnTo>
                    <a:pt x="3304" y="151"/>
                  </a:lnTo>
                  <a:lnTo>
                    <a:pt x="3310" y="163"/>
                  </a:lnTo>
                  <a:lnTo>
                    <a:pt x="3316" y="176"/>
                  </a:lnTo>
                  <a:lnTo>
                    <a:pt x="3321" y="189"/>
                  </a:lnTo>
                  <a:lnTo>
                    <a:pt x="3326" y="202"/>
                  </a:lnTo>
                  <a:lnTo>
                    <a:pt x="3330" y="216"/>
                  </a:lnTo>
                  <a:lnTo>
                    <a:pt x="3333" y="230"/>
                  </a:lnTo>
                  <a:lnTo>
                    <a:pt x="3335" y="243"/>
                  </a:lnTo>
                  <a:lnTo>
                    <a:pt x="3337" y="259"/>
                  </a:lnTo>
                  <a:lnTo>
                    <a:pt x="3339" y="273"/>
                  </a:lnTo>
                  <a:lnTo>
                    <a:pt x="3339" y="287"/>
                  </a:lnTo>
                  <a:lnTo>
                    <a:pt x="3339" y="3049"/>
                  </a:lnTo>
                  <a:lnTo>
                    <a:pt x="3339" y="3063"/>
                  </a:lnTo>
                  <a:lnTo>
                    <a:pt x="3337" y="3077"/>
                  </a:lnTo>
                  <a:lnTo>
                    <a:pt x="3335" y="3093"/>
                  </a:lnTo>
                  <a:lnTo>
                    <a:pt x="3333" y="3106"/>
                  </a:lnTo>
                  <a:lnTo>
                    <a:pt x="3330" y="3120"/>
                  </a:lnTo>
                  <a:lnTo>
                    <a:pt x="3326" y="3134"/>
                  </a:lnTo>
                  <a:lnTo>
                    <a:pt x="3321" y="3147"/>
                  </a:lnTo>
                  <a:lnTo>
                    <a:pt x="3316" y="3160"/>
                  </a:lnTo>
                  <a:lnTo>
                    <a:pt x="3310" y="3173"/>
                  </a:lnTo>
                  <a:lnTo>
                    <a:pt x="3304" y="3185"/>
                  </a:lnTo>
                  <a:lnTo>
                    <a:pt x="3297" y="3197"/>
                  </a:lnTo>
                  <a:lnTo>
                    <a:pt x="3290" y="3209"/>
                  </a:lnTo>
                  <a:lnTo>
                    <a:pt x="3282" y="3220"/>
                  </a:lnTo>
                  <a:lnTo>
                    <a:pt x="3273" y="3232"/>
                  </a:lnTo>
                  <a:lnTo>
                    <a:pt x="3264" y="3241"/>
                  </a:lnTo>
                  <a:lnTo>
                    <a:pt x="3254" y="3252"/>
                  </a:lnTo>
                  <a:lnTo>
                    <a:pt x="3245" y="3261"/>
                  </a:lnTo>
                  <a:lnTo>
                    <a:pt x="3234" y="3271"/>
                  </a:lnTo>
                  <a:lnTo>
                    <a:pt x="3223" y="3279"/>
                  </a:lnTo>
                  <a:lnTo>
                    <a:pt x="3212" y="3286"/>
                  </a:lnTo>
                  <a:lnTo>
                    <a:pt x="3200" y="3294"/>
                  </a:lnTo>
                  <a:lnTo>
                    <a:pt x="3188" y="3302"/>
                  </a:lnTo>
                  <a:lnTo>
                    <a:pt x="3176" y="3308"/>
                  </a:lnTo>
                  <a:lnTo>
                    <a:pt x="3163" y="3313"/>
                  </a:lnTo>
                  <a:lnTo>
                    <a:pt x="3150" y="3318"/>
                  </a:lnTo>
                  <a:lnTo>
                    <a:pt x="3137" y="3323"/>
                  </a:lnTo>
                  <a:lnTo>
                    <a:pt x="3122" y="3327"/>
                  </a:lnTo>
                  <a:lnTo>
                    <a:pt x="3109" y="3330"/>
                  </a:lnTo>
                  <a:lnTo>
                    <a:pt x="3095" y="3332"/>
                  </a:lnTo>
                  <a:lnTo>
                    <a:pt x="3081" y="3335"/>
                  </a:lnTo>
                  <a:lnTo>
                    <a:pt x="3065" y="3336"/>
                  </a:lnTo>
                  <a:lnTo>
                    <a:pt x="3051" y="3336"/>
                  </a:lnTo>
                  <a:lnTo>
                    <a:pt x="288" y="3336"/>
                  </a:lnTo>
                  <a:lnTo>
                    <a:pt x="274" y="3336"/>
                  </a:lnTo>
                  <a:lnTo>
                    <a:pt x="259" y="3335"/>
                  </a:lnTo>
                  <a:lnTo>
                    <a:pt x="244" y="3332"/>
                  </a:lnTo>
                  <a:lnTo>
                    <a:pt x="231" y="3330"/>
                  </a:lnTo>
                  <a:lnTo>
                    <a:pt x="217" y="3327"/>
                  </a:lnTo>
                  <a:lnTo>
                    <a:pt x="202" y="3323"/>
                  </a:lnTo>
                  <a:lnTo>
                    <a:pt x="189" y="3318"/>
                  </a:lnTo>
                  <a:lnTo>
                    <a:pt x="176" y="3313"/>
                  </a:lnTo>
                  <a:lnTo>
                    <a:pt x="163" y="3308"/>
                  </a:lnTo>
                  <a:lnTo>
                    <a:pt x="151" y="3302"/>
                  </a:lnTo>
                  <a:lnTo>
                    <a:pt x="139" y="3294"/>
                  </a:lnTo>
                  <a:lnTo>
                    <a:pt x="127" y="3286"/>
                  </a:lnTo>
                  <a:lnTo>
                    <a:pt x="117" y="3279"/>
                  </a:lnTo>
                  <a:lnTo>
                    <a:pt x="105" y="3271"/>
                  </a:lnTo>
                  <a:lnTo>
                    <a:pt x="95" y="3261"/>
                  </a:lnTo>
                  <a:lnTo>
                    <a:pt x="85" y="3252"/>
                  </a:lnTo>
                  <a:lnTo>
                    <a:pt x="75" y="3241"/>
                  </a:lnTo>
                  <a:lnTo>
                    <a:pt x="66" y="3232"/>
                  </a:lnTo>
                  <a:lnTo>
                    <a:pt x="57" y="3220"/>
                  </a:lnTo>
                  <a:lnTo>
                    <a:pt x="49" y="3209"/>
                  </a:lnTo>
                  <a:lnTo>
                    <a:pt x="42" y="3197"/>
                  </a:lnTo>
                  <a:lnTo>
                    <a:pt x="35" y="3185"/>
                  </a:lnTo>
                  <a:lnTo>
                    <a:pt x="29" y="3173"/>
                  </a:lnTo>
                  <a:lnTo>
                    <a:pt x="23" y="3160"/>
                  </a:lnTo>
                  <a:lnTo>
                    <a:pt x="18" y="3147"/>
                  </a:lnTo>
                  <a:lnTo>
                    <a:pt x="13" y="3134"/>
                  </a:lnTo>
                  <a:lnTo>
                    <a:pt x="10" y="3120"/>
                  </a:lnTo>
                  <a:lnTo>
                    <a:pt x="6" y="3106"/>
                  </a:lnTo>
                  <a:lnTo>
                    <a:pt x="4" y="3093"/>
                  </a:lnTo>
                  <a:lnTo>
                    <a:pt x="2" y="3077"/>
                  </a:lnTo>
                  <a:lnTo>
                    <a:pt x="0" y="3063"/>
                  </a:lnTo>
                  <a:lnTo>
                    <a:pt x="0" y="3049"/>
                  </a:lnTo>
                  <a:lnTo>
                    <a:pt x="0" y="287"/>
                  </a:lnTo>
                  <a:lnTo>
                    <a:pt x="0" y="273"/>
                  </a:lnTo>
                  <a:lnTo>
                    <a:pt x="2" y="259"/>
                  </a:lnTo>
                  <a:lnTo>
                    <a:pt x="4" y="243"/>
                  </a:lnTo>
                  <a:lnTo>
                    <a:pt x="6" y="230"/>
                  </a:lnTo>
                  <a:lnTo>
                    <a:pt x="10" y="216"/>
                  </a:lnTo>
                  <a:lnTo>
                    <a:pt x="13" y="202"/>
                  </a:lnTo>
                  <a:lnTo>
                    <a:pt x="18" y="189"/>
                  </a:lnTo>
                  <a:lnTo>
                    <a:pt x="23" y="176"/>
                  </a:lnTo>
                  <a:lnTo>
                    <a:pt x="29" y="163"/>
                  </a:lnTo>
                  <a:lnTo>
                    <a:pt x="35" y="151"/>
                  </a:lnTo>
                  <a:lnTo>
                    <a:pt x="42" y="139"/>
                  </a:lnTo>
                  <a:lnTo>
                    <a:pt x="49" y="127"/>
                  </a:lnTo>
                  <a:lnTo>
                    <a:pt x="57" y="116"/>
                  </a:lnTo>
                  <a:lnTo>
                    <a:pt x="66" y="104"/>
                  </a:lnTo>
                  <a:lnTo>
                    <a:pt x="75" y="95"/>
                  </a:lnTo>
                  <a:lnTo>
                    <a:pt x="85" y="84"/>
                  </a:lnTo>
                  <a:lnTo>
                    <a:pt x="95" y="75"/>
                  </a:lnTo>
                  <a:lnTo>
                    <a:pt x="105" y="65"/>
                  </a:lnTo>
                  <a:lnTo>
                    <a:pt x="117" y="57"/>
                  </a:lnTo>
                  <a:lnTo>
                    <a:pt x="127" y="50"/>
                  </a:lnTo>
                  <a:lnTo>
                    <a:pt x="139" y="42"/>
                  </a:lnTo>
                  <a:lnTo>
                    <a:pt x="151" y="34"/>
                  </a:lnTo>
                  <a:lnTo>
                    <a:pt x="163" y="28"/>
                  </a:lnTo>
                  <a:lnTo>
                    <a:pt x="176" y="23"/>
                  </a:lnTo>
                  <a:lnTo>
                    <a:pt x="189" y="18"/>
                  </a:lnTo>
                  <a:lnTo>
                    <a:pt x="202" y="13"/>
                  </a:lnTo>
                  <a:lnTo>
                    <a:pt x="217" y="9"/>
                  </a:lnTo>
                  <a:lnTo>
                    <a:pt x="231" y="6"/>
                  </a:lnTo>
                  <a:lnTo>
                    <a:pt x="244" y="4"/>
                  </a:lnTo>
                  <a:lnTo>
                    <a:pt x="259" y="1"/>
                  </a:lnTo>
                  <a:lnTo>
                    <a:pt x="274" y="0"/>
                  </a:lnTo>
                  <a:lnTo>
                    <a:pt x="288" y="0"/>
                  </a:lnTo>
                  <a:close/>
                  <a:moveTo>
                    <a:pt x="1670" y="402"/>
                  </a:moveTo>
                  <a:lnTo>
                    <a:pt x="1735" y="405"/>
                  </a:lnTo>
                  <a:lnTo>
                    <a:pt x="1799" y="410"/>
                  </a:lnTo>
                  <a:lnTo>
                    <a:pt x="1862" y="417"/>
                  </a:lnTo>
                  <a:lnTo>
                    <a:pt x="1925" y="429"/>
                  </a:lnTo>
                  <a:lnTo>
                    <a:pt x="1986" y="443"/>
                  </a:lnTo>
                  <a:lnTo>
                    <a:pt x="2046" y="459"/>
                  </a:lnTo>
                  <a:lnTo>
                    <a:pt x="2106" y="480"/>
                  </a:lnTo>
                  <a:lnTo>
                    <a:pt x="2163" y="502"/>
                  </a:lnTo>
                  <a:lnTo>
                    <a:pt x="2218" y="527"/>
                  </a:lnTo>
                  <a:lnTo>
                    <a:pt x="2273" y="556"/>
                  </a:lnTo>
                  <a:lnTo>
                    <a:pt x="2326" y="585"/>
                  </a:lnTo>
                  <a:lnTo>
                    <a:pt x="2378" y="619"/>
                  </a:lnTo>
                  <a:lnTo>
                    <a:pt x="2427" y="654"/>
                  </a:lnTo>
                  <a:lnTo>
                    <a:pt x="2475" y="692"/>
                  </a:lnTo>
                  <a:lnTo>
                    <a:pt x="2521" y="731"/>
                  </a:lnTo>
                  <a:lnTo>
                    <a:pt x="2565" y="773"/>
                  </a:lnTo>
                  <a:lnTo>
                    <a:pt x="2607" y="817"/>
                  </a:lnTo>
                  <a:lnTo>
                    <a:pt x="2647" y="863"/>
                  </a:lnTo>
                  <a:lnTo>
                    <a:pt x="2684" y="911"/>
                  </a:lnTo>
                  <a:lnTo>
                    <a:pt x="2720" y="960"/>
                  </a:lnTo>
                  <a:lnTo>
                    <a:pt x="2753" y="1011"/>
                  </a:lnTo>
                  <a:lnTo>
                    <a:pt x="2783" y="1065"/>
                  </a:lnTo>
                  <a:lnTo>
                    <a:pt x="2811" y="1120"/>
                  </a:lnTo>
                  <a:lnTo>
                    <a:pt x="2836" y="1175"/>
                  </a:lnTo>
                  <a:lnTo>
                    <a:pt x="2859" y="1233"/>
                  </a:lnTo>
                  <a:lnTo>
                    <a:pt x="2879" y="1292"/>
                  </a:lnTo>
                  <a:lnTo>
                    <a:pt x="2896" y="1352"/>
                  </a:lnTo>
                  <a:lnTo>
                    <a:pt x="2910" y="1413"/>
                  </a:lnTo>
                  <a:lnTo>
                    <a:pt x="2922" y="1476"/>
                  </a:lnTo>
                  <a:lnTo>
                    <a:pt x="2930" y="1539"/>
                  </a:lnTo>
                  <a:lnTo>
                    <a:pt x="2935" y="1603"/>
                  </a:lnTo>
                  <a:lnTo>
                    <a:pt x="2936" y="1668"/>
                  </a:lnTo>
                  <a:lnTo>
                    <a:pt x="2935" y="1733"/>
                  </a:lnTo>
                  <a:lnTo>
                    <a:pt x="2930" y="1797"/>
                  </a:lnTo>
                  <a:lnTo>
                    <a:pt x="2922" y="1860"/>
                  </a:lnTo>
                  <a:lnTo>
                    <a:pt x="2910" y="1923"/>
                  </a:lnTo>
                  <a:lnTo>
                    <a:pt x="2896" y="1984"/>
                  </a:lnTo>
                  <a:lnTo>
                    <a:pt x="2879" y="2044"/>
                  </a:lnTo>
                  <a:lnTo>
                    <a:pt x="2859" y="2103"/>
                  </a:lnTo>
                  <a:lnTo>
                    <a:pt x="2836" y="2161"/>
                  </a:lnTo>
                  <a:lnTo>
                    <a:pt x="2811" y="2216"/>
                  </a:lnTo>
                  <a:lnTo>
                    <a:pt x="2783" y="2271"/>
                  </a:lnTo>
                  <a:lnTo>
                    <a:pt x="2753" y="2325"/>
                  </a:lnTo>
                  <a:lnTo>
                    <a:pt x="2720" y="2376"/>
                  </a:lnTo>
                  <a:lnTo>
                    <a:pt x="2684" y="2425"/>
                  </a:lnTo>
                  <a:lnTo>
                    <a:pt x="2647" y="2473"/>
                  </a:lnTo>
                  <a:lnTo>
                    <a:pt x="2607" y="2519"/>
                  </a:lnTo>
                  <a:lnTo>
                    <a:pt x="2565" y="2563"/>
                  </a:lnTo>
                  <a:lnTo>
                    <a:pt x="2521" y="2605"/>
                  </a:lnTo>
                  <a:lnTo>
                    <a:pt x="2475" y="2644"/>
                  </a:lnTo>
                  <a:lnTo>
                    <a:pt x="2427" y="2682"/>
                  </a:lnTo>
                  <a:lnTo>
                    <a:pt x="2378" y="2717"/>
                  </a:lnTo>
                  <a:lnTo>
                    <a:pt x="2326" y="2751"/>
                  </a:lnTo>
                  <a:lnTo>
                    <a:pt x="2273" y="2780"/>
                  </a:lnTo>
                  <a:lnTo>
                    <a:pt x="2218" y="2809"/>
                  </a:lnTo>
                  <a:lnTo>
                    <a:pt x="2163" y="2834"/>
                  </a:lnTo>
                  <a:lnTo>
                    <a:pt x="2106" y="2856"/>
                  </a:lnTo>
                  <a:lnTo>
                    <a:pt x="2046" y="2877"/>
                  </a:lnTo>
                  <a:lnTo>
                    <a:pt x="1986" y="2893"/>
                  </a:lnTo>
                  <a:lnTo>
                    <a:pt x="1925" y="2907"/>
                  </a:lnTo>
                  <a:lnTo>
                    <a:pt x="1862" y="2919"/>
                  </a:lnTo>
                  <a:lnTo>
                    <a:pt x="1799" y="2926"/>
                  </a:lnTo>
                  <a:lnTo>
                    <a:pt x="1735" y="2931"/>
                  </a:lnTo>
                  <a:lnTo>
                    <a:pt x="1670" y="2934"/>
                  </a:lnTo>
                  <a:lnTo>
                    <a:pt x="1604" y="2931"/>
                  </a:lnTo>
                  <a:lnTo>
                    <a:pt x="1540" y="2926"/>
                  </a:lnTo>
                  <a:lnTo>
                    <a:pt x="1477" y="2919"/>
                  </a:lnTo>
                  <a:lnTo>
                    <a:pt x="1414" y="2907"/>
                  </a:lnTo>
                  <a:lnTo>
                    <a:pt x="1353" y="2893"/>
                  </a:lnTo>
                  <a:lnTo>
                    <a:pt x="1293" y="2877"/>
                  </a:lnTo>
                  <a:lnTo>
                    <a:pt x="1235" y="2856"/>
                  </a:lnTo>
                  <a:lnTo>
                    <a:pt x="1176" y="2834"/>
                  </a:lnTo>
                  <a:lnTo>
                    <a:pt x="1121" y="2809"/>
                  </a:lnTo>
                  <a:lnTo>
                    <a:pt x="1066" y="2780"/>
                  </a:lnTo>
                  <a:lnTo>
                    <a:pt x="1013" y="2751"/>
                  </a:lnTo>
                  <a:lnTo>
                    <a:pt x="961" y="2717"/>
                  </a:lnTo>
                  <a:lnTo>
                    <a:pt x="912" y="2682"/>
                  </a:lnTo>
                  <a:lnTo>
                    <a:pt x="864" y="2644"/>
                  </a:lnTo>
                  <a:lnTo>
                    <a:pt x="818" y="2605"/>
                  </a:lnTo>
                  <a:lnTo>
                    <a:pt x="774" y="2563"/>
                  </a:lnTo>
                  <a:lnTo>
                    <a:pt x="732" y="2519"/>
                  </a:lnTo>
                  <a:lnTo>
                    <a:pt x="693" y="2473"/>
                  </a:lnTo>
                  <a:lnTo>
                    <a:pt x="655" y="2425"/>
                  </a:lnTo>
                  <a:lnTo>
                    <a:pt x="619" y="2376"/>
                  </a:lnTo>
                  <a:lnTo>
                    <a:pt x="586" y="2325"/>
                  </a:lnTo>
                  <a:lnTo>
                    <a:pt x="556" y="2271"/>
                  </a:lnTo>
                  <a:lnTo>
                    <a:pt x="528" y="2216"/>
                  </a:lnTo>
                  <a:lnTo>
                    <a:pt x="503" y="2161"/>
                  </a:lnTo>
                  <a:lnTo>
                    <a:pt x="480" y="2103"/>
                  </a:lnTo>
                  <a:lnTo>
                    <a:pt x="460" y="2044"/>
                  </a:lnTo>
                  <a:lnTo>
                    <a:pt x="443" y="1984"/>
                  </a:lnTo>
                  <a:lnTo>
                    <a:pt x="429" y="1923"/>
                  </a:lnTo>
                  <a:lnTo>
                    <a:pt x="417" y="1860"/>
                  </a:lnTo>
                  <a:lnTo>
                    <a:pt x="410" y="1797"/>
                  </a:lnTo>
                  <a:lnTo>
                    <a:pt x="405" y="1733"/>
                  </a:lnTo>
                  <a:lnTo>
                    <a:pt x="403" y="1668"/>
                  </a:lnTo>
                  <a:lnTo>
                    <a:pt x="405" y="1603"/>
                  </a:lnTo>
                  <a:lnTo>
                    <a:pt x="410" y="1539"/>
                  </a:lnTo>
                  <a:lnTo>
                    <a:pt x="417" y="1476"/>
                  </a:lnTo>
                  <a:lnTo>
                    <a:pt x="429" y="1413"/>
                  </a:lnTo>
                  <a:lnTo>
                    <a:pt x="443" y="1352"/>
                  </a:lnTo>
                  <a:lnTo>
                    <a:pt x="460" y="1292"/>
                  </a:lnTo>
                  <a:lnTo>
                    <a:pt x="480" y="1233"/>
                  </a:lnTo>
                  <a:lnTo>
                    <a:pt x="503" y="1175"/>
                  </a:lnTo>
                  <a:lnTo>
                    <a:pt x="528" y="1120"/>
                  </a:lnTo>
                  <a:lnTo>
                    <a:pt x="556" y="1065"/>
                  </a:lnTo>
                  <a:lnTo>
                    <a:pt x="586" y="1011"/>
                  </a:lnTo>
                  <a:lnTo>
                    <a:pt x="619" y="960"/>
                  </a:lnTo>
                  <a:lnTo>
                    <a:pt x="655" y="911"/>
                  </a:lnTo>
                  <a:lnTo>
                    <a:pt x="693" y="863"/>
                  </a:lnTo>
                  <a:lnTo>
                    <a:pt x="732" y="817"/>
                  </a:lnTo>
                  <a:lnTo>
                    <a:pt x="774" y="773"/>
                  </a:lnTo>
                  <a:lnTo>
                    <a:pt x="818" y="731"/>
                  </a:lnTo>
                  <a:lnTo>
                    <a:pt x="864" y="692"/>
                  </a:lnTo>
                  <a:lnTo>
                    <a:pt x="912" y="654"/>
                  </a:lnTo>
                  <a:lnTo>
                    <a:pt x="961" y="619"/>
                  </a:lnTo>
                  <a:lnTo>
                    <a:pt x="1013" y="585"/>
                  </a:lnTo>
                  <a:lnTo>
                    <a:pt x="1066" y="556"/>
                  </a:lnTo>
                  <a:lnTo>
                    <a:pt x="1121" y="527"/>
                  </a:lnTo>
                  <a:lnTo>
                    <a:pt x="1176" y="502"/>
                  </a:lnTo>
                  <a:lnTo>
                    <a:pt x="1235" y="480"/>
                  </a:lnTo>
                  <a:lnTo>
                    <a:pt x="1293" y="459"/>
                  </a:lnTo>
                  <a:lnTo>
                    <a:pt x="1353" y="443"/>
                  </a:lnTo>
                  <a:lnTo>
                    <a:pt x="1414" y="429"/>
                  </a:lnTo>
                  <a:lnTo>
                    <a:pt x="1477" y="417"/>
                  </a:lnTo>
                  <a:lnTo>
                    <a:pt x="1540" y="410"/>
                  </a:lnTo>
                  <a:lnTo>
                    <a:pt x="1604" y="405"/>
                  </a:lnTo>
                  <a:lnTo>
                    <a:pt x="1670" y="402"/>
                  </a:lnTo>
                  <a:close/>
                </a:path>
              </a:pathLst>
            </a:custGeom>
            <a:solidFill>
              <a:srgbClr val="1382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0AC49A0F-CB90-883A-1DCF-6C5BD153B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7" y="2887663"/>
              <a:ext cx="547688" cy="284163"/>
            </a:xfrm>
            <a:custGeom>
              <a:avLst/>
              <a:gdLst>
                <a:gd name="T0" fmla="*/ 782 w 1036"/>
                <a:gd name="T1" fmla="*/ 0 h 537"/>
                <a:gd name="T2" fmla="*/ 822 w 1036"/>
                <a:gd name="T3" fmla="*/ 5 h 537"/>
                <a:gd name="T4" fmla="*/ 860 w 1036"/>
                <a:gd name="T5" fmla="*/ 16 h 537"/>
                <a:gd name="T6" fmla="*/ 896 w 1036"/>
                <a:gd name="T7" fmla="*/ 33 h 537"/>
                <a:gd name="T8" fmla="*/ 928 w 1036"/>
                <a:gd name="T9" fmla="*/ 54 h 537"/>
                <a:gd name="T10" fmla="*/ 958 w 1036"/>
                <a:gd name="T11" fmla="*/ 79 h 537"/>
                <a:gd name="T12" fmla="*/ 983 w 1036"/>
                <a:gd name="T13" fmla="*/ 109 h 537"/>
                <a:gd name="T14" fmla="*/ 1004 w 1036"/>
                <a:gd name="T15" fmla="*/ 141 h 537"/>
                <a:gd name="T16" fmla="*/ 1019 w 1036"/>
                <a:gd name="T17" fmla="*/ 176 h 537"/>
                <a:gd name="T18" fmla="*/ 1031 w 1036"/>
                <a:gd name="T19" fmla="*/ 214 h 537"/>
                <a:gd name="T20" fmla="*/ 1036 w 1036"/>
                <a:gd name="T21" fmla="*/ 255 h 537"/>
                <a:gd name="T22" fmla="*/ 1036 w 1036"/>
                <a:gd name="T23" fmla="*/ 282 h 537"/>
                <a:gd name="T24" fmla="*/ 1031 w 1036"/>
                <a:gd name="T25" fmla="*/ 322 h 537"/>
                <a:gd name="T26" fmla="*/ 1019 w 1036"/>
                <a:gd name="T27" fmla="*/ 360 h 537"/>
                <a:gd name="T28" fmla="*/ 1004 w 1036"/>
                <a:gd name="T29" fmla="*/ 396 h 537"/>
                <a:gd name="T30" fmla="*/ 983 w 1036"/>
                <a:gd name="T31" fmla="*/ 429 h 537"/>
                <a:gd name="T32" fmla="*/ 958 w 1036"/>
                <a:gd name="T33" fmla="*/ 458 h 537"/>
                <a:gd name="T34" fmla="*/ 928 w 1036"/>
                <a:gd name="T35" fmla="*/ 484 h 537"/>
                <a:gd name="T36" fmla="*/ 896 w 1036"/>
                <a:gd name="T37" fmla="*/ 504 h 537"/>
                <a:gd name="T38" fmla="*/ 860 w 1036"/>
                <a:gd name="T39" fmla="*/ 520 h 537"/>
                <a:gd name="T40" fmla="*/ 822 w 1036"/>
                <a:gd name="T41" fmla="*/ 531 h 537"/>
                <a:gd name="T42" fmla="*/ 782 w 1036"/>
                <a:gd name="T43" fmla="*/ 536 h 537"/>
                <a:gd name="T44" fmla="*/ 256 w 1036"/>
                <a:gd name="T45" fmla="*/ 536 h 537"/>
                <a:gd name="T46" fmla="*/ 215 w 1036"/>
                <a:gd name="T47" fmla="*/ 531 h 537"/>
                <a:gd name="T48" fmla="*/ 177 w 1036"/>
                <a:gd name="T49" fmla="*/ 520 h 537"/>
                <a:gd name="T50" fmla="*/ 141 w 1036"/>
                <a:gd name="T51" fmla="*/ 504 h 537"/>
                <a:gd name="T52" fmla="*/ 108 w 1036"/>
                <a:gd name="T53" fmla="*/ 484 h 537"/>
                <a:gd name="T54" fmla="*/ 78 w 1036"/>
                <a:gd name="T55" fmla="*/ 458 h 537"/>
                <a:gd name="T56" fmla="*/ 54 w 1036"/>
                <a:gd name="T57" fmla="*/ 429 h 537"/>
                <a:gd name="T58" fmla="*/ 32 w 1036"/>
                <a:gd name="T59" fmla="*/ 396 h 537"/>
                <a:gd name="T60" fmla="*/ 17 w 1036"/>
                <a:gd name="T61" fmla="*/ 360 h 537"/>
                <a:gd name="T62" fmla="*/ 6 w 1036"/>
                <a:gd name="T63" fmla="*/ 322 h 537"/>
                <a:gd name="T64" fmla="*/ 0 w 1036"/>
                <a:gd name="T65" fmla="*/ 282 h 537"/>
                <a:gd name="T66" fmla="*/ 0 w 1036"/>
                <a:gd name="T67" fmla="*/ 255 h 537"/>
                <a:gd name="T68" fmla="*/ 6 w 1036"/>
                <a:gd name="T69" fmla="*/ 214 h 537"/>
                <a:gd name="T70" fmla="*/ 17 w 1036"/>
                <a:gd name="T71" fmla="*/ 176 h 537"/>
                <a:gd name="T72" fmla="*/ 32 w 1036"/>
                <a:gd name="T73" fmla="*/ 141 h 537"/>
                <a:gd name="T74" fmla="*/ 54 w 1036"/>
                <a:gd name="T75" fmla="*/ 109 h 537"/>
                <a:gd name="T76" fmla="*/ 78 w 1036"/>
                <a:gd name="T77" fmla="*/ 79 h 537"/>
                <a:gd name="T78" fmla="*/ 108 w 1036"/>
                <a:gd name="T79" fmla="*/ 54 h 537"/>
                <a:gd name="T80" fmla="*/ 141 w 1036"/>
                <a:gd name="T81" fmla="*/ 33 h 537"/>
                <a:gd name="T82" fmla="*/ 177 w 1036"/>
                <a:gd name="T83" fmla="*/ 16 h 537"/>
                <a:gd name="T84" fmla="*/ 215 w 1036"/>
                <a:gd name="T85" fmla="*/ 5 h 537"/>
                <a:gd name="T86" fmla="*/ 256 w 1036"/>
                <a:gd name="T8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537">
                  <a:moveTo>
                    <a:pt x="269" y="0"/>
                  </a:moveTo>
                  <a:lnTo>
                    <a:pt x="768" y="0"/>
                  </a:lnTo>
                  <a:lnTo>
                    <a:pt x="782" y="0"/>
                  </a:lnTo>
                  <a:lnTo>
                    <a:pt x="795" y="2"/>
                  </a:lnTo>
                  <a:lnTo>
                    <a:pt x="808" y="3"/>
                  </a:lnTo>
                  <a:lnTo>
                    <a:pt x="822" y="5"/>
                  </a:lnTo>
                  <a:lnTo>
                    <a:pt x="834" y="9"/>
                  </a:lnTo>
                  <a:lnTo>
                    <a:pt x="847" y="12"/>
                  </a:lnTo>
                  <a:lnTo>
                    <a:pt x="860" y="16"/>
                  </a:lnTo>
                  <a:lnTo>
                    <a:pt x="872" y="21"/>
                  </a:lnTo>
                  <a:lnTo>
                    <a:pt x="884" y="27"/>
                  </a:lnTo>
                  <a:lnTo>
                    <a:pt x="896" y="33"/>
                  </a:lnTo>
                  <a:lnTo>
                    <a:pt x="907" y="38"/>
                  </a:lnTo>
                  <a:lnTo>
                    <a:pt x="917" y="46"/>
                  </a:lnTo>
                  <a:lnTo>
                    <a:pt x="928" y="54"/>
                  </a:lnTo>
                  <a:lnTo>
                    <a:pt x="939" y="61"/>
                  </a:lnTo>
                  <a:lnTo>
                    <a:pt x="948" y="69"/>
                  </a:lnTo>
                  <a:lnTo>
                    <a:pt x="958" y="79"/>
                  </a:lnTo>
                  <a:lnTo>
                    <a:pt x="966" y="88"/>
                  </a:lnTo>
                  <a:lnTo>
                    <a:pt x="974" y="98"/>
                  </a:lnTo>
                  <a:lnTo>
                    <a:pt x="983" y="109"/>
                  </a:lnTo>
                  <a:lnTo>
                    <a:pt x="990" y="118"/>
                  </a:lnTo>
                  <a:lnTo>
                    <a:pt x="997" y="130"/>
                  </a:lnTo>
                  <a:lnTo>
                    <a:pt x="1004" y="141"/>
                  </a:lnTo>
                  <a:lnTo>
                    <a:pt x="1010" y="152"/>
                  </a:lnTo>
                  <a:lnTo>
                    <a:pt x="1015" y="164"/>
                  </a:lnTo>
                  <a:lnTo>
                    <a:pt x="1019" y="176"/>
                  </a:lnTo>
                  <a:lnTo>
                    <a:pt x="1024" y="189"/>
                  </a:lnTo>
                  <a:lnTo>
                    <a:pt x="1028" y="201"/>
                  </a:lnTo>
                  <a:lnTo>
                    <a:pt x="1031" y="214"/>
                  </a:lnTo>
                  <a:lnTo>
                    <a:pt x="1034" y="227"/>
                  </a:lnTo>
                  <a:lnTo>
                    <a:pt x="1035" y="241"/>
                  </a:lnTo>
                  <a:lnTo>
                    <a:pt x="1036" y="255"/>
                  </a:lnTo>
                  <a:lnTo>
                    <a:pt x="1036" y="269"/>
                  </a:lnTo>
                  <a:lnTo>
                    <a:pt x="1036" y="269"/>
                  </a:lnTo>
                  <a:lnTo>
                    <a:pt x="1036" y="282"/>
                  </a:lnTo>
                  <a:lnTo>
                    <a:pt x="1035" y="296"/>
                  </a:lnTo>
                  <a:lnTo>
                    <a:pt x="1034" y="309"/>
                  </a:lnTo>
                  <a:lnTo>
                    <a:pt x="1031" y="322"/>
                  </a:lnTo>
                  <a:lnTo>
                    <a:pt x="1028" y="335"/>
                  </a:lnTo>
                  <a:lnTo>
                    <a:pt x="1024" y="348"/>
                  </a:lnTo>
                  <a:lnTo>
                    <a:pt x="1019" y="360"/>
                  </a:lnTo>
                  <a:lnTo>
                    <a:pt x="1015" y="372"/>
                  </a:lnTo>
                  <a:lnTo>
                    <a:pt x="1010" y="384"/>
                  </a:lnTo>
                  <a:lnTo>
                    <a:pt x="1004" y="396"/>
                  </a:lnTo>
                  <a:lnTo>
                    <a:pt x="997" y="408"/>
                  </a:lnTo>
                  <a:lnTo>
                    <a:pt x="990" y="418"/>
                  </a:lnTo>
                  <a:lnTo>
                    <a:pt x="983" y="429"/>
                  </a:lnTo>
                  <a:lnTo>
                    <a:pt x="974" y="439"/>
                  </a:lnTo>
                  <a:lnTo>
                    <a:pt x="966" y="448"/>
                  </a:lnTo>
                  <a:lnTo>
                    <a:pt x="958" y="458"/>
                  </a:lnTo>
                  <a:lnTo>
                    <a:pt x="948" y="467"/>
                  </a:lnTo>
                  <a:lnTo>
                    <a:pt x="939" y="475"/>
                  </a:lnTo>
                  <a:lnTo>
                    <a:pt x="928" y="484"/>
                  </a:lnTo>
                  <a:lnTo>
                    <a:pt x="917" y="491"/>
                  </a:lnTo>
                  <a:lnTo>
                    <a:pt x="907" y="498"/>
                  </a:lnTo>
                  <a:lnTo>
                    <a:pt x="896" y="504"/>
                  </a:lnTo>
                  <a:lnTo>
                    <a:pt x="884" y="510"/>
                  </a:lnTo>
                  <a:lnTo>
                    <a:pt x="872" y="516"/>
                  </a:lnTo>
                  <a:lnTo>
                    <a:pt x="860" y="520"/>
                  </a:lnTo>
                  <a:lnTo>
                    <a:pt x="847" y="525"/>
                  </a:lnTo>
                  <a:lnTo>
                    <a:pt x="834" y="529"/>
                  </a:lnTo>
                  <a:lnTo>
                    <a:pt x="822" y="531"/>
                  </a:lnTo>
                  <a:lnTo>
                    <a:pt x="808" y="534"/>
                  </a:lnTo>
                  <a:lnTo>
                    <a:pt x="795" y="536"/>
                  </a:lnTo>
                  <a:lnTo>
                    <a:pt x="782" y="536"/>
                  </a:lnTo>
                  <a:lnTo>
                    <a:pt x="768" y="537"/>
                  </a:lnTo>
                  <a:lnTo>
                    <a:pt x="269" y="537"/>
                  </a:lnTo>
                  <a:lnTo>
                    <a:pt x="256" y="536"/>
                  </a:lnTo>
                  <a:lnTo>
                    <a:pt x="241" y="536"/>
                  </a:lnTo>
                  <a:lnTo>
                    <a:pt x="228" y="534"/>
                  </a:lnTo>
                  <a:lnTo>
                    <a:pt x="215" y="531"/>
                  </a:lnTo>
                  <a:lnTo>
                    <a:pt x="202" y="529"/>
                  </a:lnTo>
                  <a:lnTo>
                    <a:pt x="189" y="525"/>
                  </a:lnTo>
                  <a:lnTo>
                    <a:pt x="177" y="520"/>
                  </a:lnTo>
                  <a:lnTo>
                    <a:pt x="164" y="516"/>
                  </a:lnTo>
                  <a:lnTo>
                    <a:pt x="152" y="510"/>
                  </a:lnTo>
                  <a:lnTo>
                    <a:pt x="141" y="504"/>
                  </a:lnTo>
                  <a:lnTo>
                    <a:pt x="130" y="498"/>
                  </a:lnTo>
                  <a:lnTo>
                    <a:pt x="119" y="491"/>
                  </a:lnTo>
                  <a:lnTo>
                    <a:pt x="108" y="484"/>
                  </a:lnTo>
                  <a:lnTo>
                    <a:pt x="99" y="475"/>
                  </a:lnTo>
                  <a:lnTo>
                    <a:pt x="88" y="467"/>
                  </a:lnTo>
                  <a:lnTo>
                    <a:pt x="78" y="458"/>
                  </a:lnTo>
                  <a:lnTo>
                    <a:pt x="70" y="448"/>
                  </a:lnTo>
                  <a:lnTo>
                    <a:pt x="62" y="439"/>
                  </a:lnTo>
                  <a:lnTo>
                    <a:pt x="54" y="429"/>
                  </a:lnTo>
                  <a:lnTo>
                    <a:pt x="46" y="418"/>
                  </a:lnTo>
                  <a:lnTo>
                    <a:pt x="39" y="408"/>
                  </a:lnTo>
                  <a:lnTo>
                    <a:pt x="32" y="396"/>
                  </a:lnTo>
                  <a:lnTo>
                    <a:pt x="26" y="384"/>
                  </a:lnTo>
                  <a:lnTo>
                    <a:pt x="21" y="372"/>
                  </a:lnTo>
                  <a:lnTo>
                    <a:pt x="17" y="360"/>
                  </a:lnTo>
                  <a:lnTo>
                    <a:pt x="12" y="348"/>
                  </a:lnTo>
                  <a:lnTo>
                    <a:pt x="8" y="335"/>
                  </a:lnTo>
                  <a:lnTo>
                    <a:pt x="6" y="322"/>
                  </a:lnTo>
                  <a:lnTo>
                    <a:pt x="4" y="309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" y="241"/>
                  </a:lnTo>
                  <a:lnTo>
                    <a:pt x="4" y="227"/>
                  </a:lnTo>
                  <a:lnTo>
                    <a:pt x="6" y="214"/>
                  </a:lnTo>
                  <a:lnTo>
                    <a:pt x="8" y="201"/>
                  </a:lnTo>
                  <a:lnTo>
                    <a:pt x="12" y="189"/>
                  </a:lnTo>
                  <a:lnTo>
                    <a:pt x="17" y="176"/>
                  </a:lnTo>
                  <a:lnTo>
                    <a:pt x="21" y="164"/>
                  </a:lnTo>
                  <a:lnTo>
                    <a:pt x="26" y="152"/>
                  </a:lnTo>
                  <a:lnTo>
                    <a:pt x="32" y="141"/>
                  </a:lnTo>
                  <a:lnTo>
                    <a:pt x="39" y="130"/>
                  </a:lnTo>
                  <a:lnTo>
                    <a:pt x="46" y="118"/>
                  </a:lnTo>
                  <a:lnTo>
                    <a:pt x="54" y="109"/>
                  </a:lnTo>
                  <a:lnTo>
                    <a:pt x="62" y="98"/>
                  </a:lnTo>
                  <a:lnTo>
                    <a:pt x="70" y="88"/>
                  </a:lnTo>
                  <a:lnTo>
                    <a:pt x="78" y="79"/>
                  </a:lnTo>
                  <a:lnTo>
                    <a:pt x="88" y="69"/>
                  </a:lnTo>
                  <a:lnTo>
                    <a:pt x="99" y="61"/>
                  </a:lnTo>
                  <a:lnTo>
                    <a:pt x="108" y="54"/>
                  </a:lnTo>
                  <a:lnTo>
                    <a:pt x="119" y="46"/>
                  </a:lnTo>
                  <a:lnTo>
                    <a:pt x="130" y="38"/>
                  </a:lnTo>
                  <a:lnTo>
                    <a:pt x="141" y="33"/>
                  </a:lnTo>
                  <a:lnTo>
                    <a:pt x="152" y="27"/>
                  </a:lnTo>
                  <a:lnTo>
                    <a:pt x="164" y="21"/>
                  </a:lnTo>
                  <a:lnTo>
                    <a:pt x="177" y="16"/>
                  </a:lnTo>
                  <a:lnTo>
                    <a:pt x="189" y="12"/>
                  </a:lnTo>
                  <a:lnTo>
                    <a:pt x="202" y="9"/>
                  </a:lnTo>
                  <a:lnTo>
                    <a:pt x="215" y="5"/>
                  </a:lnTo>
                  <a:lnTo>
                    <a:pt x="228" y="3"/>
                  </a:lnTo>
                  <a:lnTo>
                    <a:pt x="241" y="2"/>
                  </a:lnTo>
                  <a:lnTo>
                    <a:pt x="256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1382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46BD317F-6681-9CAA-5D68-93919D480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8624" y="3992563"/>
              <a:ext cx="547688" cy="284163"/>
            </a:xfrm>
            <a:custGeom>
              <a:avLst/>
              <a:gdLst>
                <a:gd name="T0" fmla="*/ 782 w 1036"/>
                <a:gd name="T1" fmla="*/ 0 h 537"/>
                <a:gd name="T2" fmla="*/ 822 w 1036"/>
                <a:gd name="T3" fmla="*/ 5 h 537"/>
                <a:gd name="T4" fmla="*/ 860 w 1036"/>
                <a:gd name="T5" fmla="*/ 17 h 537"/>
                <a:gd name="T6" fmla="*/ 896 w 1036"/>
                <a:gd name="T7" fmla="*/ 32 h 537"/>
                <a:gd name="T8" fmla="*/ 928 w 1036"/>
                <a:gd name="T9" fmla="*/ 53 h 537"/>
                <a:gd name="T10" fmla="*/ 957 w 1036"/>
                <a:gd name="T11" fmla="*/ 78 h 537"/>
                <a:gd name="T12" fmla="*/ 982 w 1036"/>
                <a:gd name="T13" fmla="*/ 108 h 537"/>
                <a:gd name="T14" fmla="*/ 1004 w 1036"/>
                <a:gd name="T15" fmla="*/ 140 h 537"/>
                <a:gd name="T16" fmla="*/ 1020 w 1036"/>
                <a:gd name="T17" fmla="*/ 176 h 537"/>
                <a:gd name="T18" fmla="*/ 1031 w 1036"/>
                <a:gd name="T19" fmla="*/ 215 h 537"/>
                <a:gd name="T20" fmla="*/ 1036 w 1036"/>
                <a:gd name="T21" fmla="*/ 254 h 537"/>
                <a:gd name="T22" fmla="*/ 1036 w 1036"/>
                <a:gd name="T23" fmla="*/ 282 h 537"/>
                <a:gd name="T24" fmla="*/ 1031 w 1036"/>
                <a:gd name="T25" fmla="*/ 322 h 537"/>
                <a:gd name="T26" fmla="*/ 1020 w 1036"/>
                <a:gd name="T27" fmla="*/ 360 h 537"/>
                <a:gd name="T28" fmla="*/ 1004 w 1036"/>
                <a:gd name="T29" fmla="*/ 395 h 537"/>
                <a:gd name="T30" fmla="*/ 982 w 1036"/>
                <a:gd name="T31" fmla="*/ 429 h 537"/>
                <a:gd name="T32" fmla="*/ 957 w 1036"/>
                <a:gd name="T33" fmla="*/ 458 h 537"/>
                <a:gd name="T34" fmla="*/ 928 w 1036"/>
                <a:gd name="T35" fmla="*/ 483 h 537"/>
                <a:gd name="T36" fmla="*/ 896 w 1036"/>
                <a:gd name="T37" fmla="*/ 504 h 537"/>
                <a:gd name="T38" fmla="*/ 860 w 1036"/>
                <a:gd name="T39" fmla="*/ 520 h 537"/>
                <a:gd name="T40" fmla="*/ 822 w 1036"/>
                <a:gd name="T41" fmla="*/ 531 h 537"/>
                <a:gd name="T42" fmla="*/ 782 w 1036"/>
                <a:gd name="T43" fmla="*/ 537 h 537"/>
                <a:gd name="T44" fmla="*/ 255 w 1036"/>
                <a:gd name="T45" fmla="*/ 537 h 537"/>
                <a:gd name="T46" fmla="*/ 215 w 1036"/>
                <a:gd name="T47" fmla="*/ 531 h 537"/>
                <a:gd name="T48" fmla="*/ 177 w 1036"/>
                <a:gd name="T49" fmla="*/ 520 h 537"/>
                <a:gd name="T50" fmla="*/ 141 w 1036"/>
                <a:gd name="T51" fmla="*/ 504 h 537"/>
                <a:gd name="T52" fmla="*/ 108 w 1036"/>
                <a:gd name="T53" fmla="*/ 483 h 537"/>
                <a:gd name="T54" fmla="*/ 80 w 1036"/>
                <a:gd name="T55" fmla="*/ 458 h 537"/>
                <a:gd name="T56" fmla="*/ 53 w 1036"/>
                <a:gd name="T57" fmla="*/ 429 h 537"/>
                <a:gd name="T58" fmla="*/ 33 w 1036"/>
                <a:gd name="T59" fmla="*/ 395 h 537"/>
                <a:gd name="T60" fmla="*/ 17 w 1036"/>
                <a:gd name="T61" fmla="*/ 360 h 537"/>
                <a:gd name="T62" fmla="*/ 6 w 1036"/>
                <a:gd name="T63" fmla="*/ 322 h 537"/>
                <a:gd name="T64" fmla="*/ 1 w 1036"/>
                <a:gd name="T65" fmla="*/ 282 h 537"/>
                <a:gd name="T66" fmla="*/ 1 w 1036"/>
                <a:gd name="T67" fmla="*/ 254 h 537"/>
                <a:gd name="T68" fmla="*/ 6 w 1036"/>
                <a:gd name="T69" fmla="*/ 215 h 537"/>
                <a:gd name="T70" fmla="*/ 17 w 1036"/>
                <a:gd name="T71" fmla="*/ 176 h 537"/>
                <a:gd name="T72" fmla="*/ 33 w 1036"/>
                <a:gd name="T73" fmla="*/ 140 h 537"/>
                <a:gd name="T74" fmla="*/ 53 w 1036"/>
                <a:gd name="T75" fmla="*/ 108 h 537"/>
                <a:gd name="T76" fmla="*/ 80 w 1036"/>
                <a:gd name="T77" fmla="*/ 78 h 537"/>
                <a:gd name="T78" fmla="*/ 108 w 1036"/>
                <a:gd name="T79" fmla="*/ 53 h 537"/>
                <a:gd name="T80" fmla="*/ 141 w 1036"/>
                <a:gd name="T81" fmla="*/ 32 h 537"/>
                <a:gd name="T82" fmla="*/ 177 w 1036"/>
                <a:gd name="T83" fmla="*/ 17 h 537"/>
                <a:gd name="T84" fmla="*/ 215 w 1036"/>
                <a:gd name="T85" fmla="*/ 5 h 537"/>
                <a:gd name="T86" fmla="*/ 255 w 1036"/>
                <a:gd name="T8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537">
                  <a:moveTo>
                    <a:pt x="268" y="0"/>
                  </a:moveTo>
                  <a:lnTo>
                    <a:pt x="767" y="0"/>
                  </a:lnTo>
                  <a:lnTo>
                    <a:pt x="782" y="0"/>
                  </a:lnTo>
                  <a:lnTo>
                    <a:pt x="795" y="1"/>
                  </a:lnTo>
                  <a:lnTo>
                    <a:pt x="809" y="2"/>
                  </a:lnTo>
                  <a:lnTo>
                    <a:pt x="822" y="5"/>
                  </a:lnTo>
                  <a:lnTo>
                    <a:pt x="835" y="8"/>
                  </a:lnTo>
                  <a:lnTo>
                    <a:pt x="847" y="12"/>
                  </a:lnTo>
                  <a:lnTo>
                    <a:pt x="860" y="17"/>
                  </a:lnTo>
                  <a:lnTo>
                    <a:pt x="872" y="21"/>
                  </a:lnTo>
                  <a:lnTo>
                    <a:pt x="884" y="26"/>
                  </a:lnTo>
                  <a:lnTo>
                    <a:pt x="896" y="32"/>
                  </a:lnTo>
                  <a:lnTo>
                    <a:pt x="906" y="39"/>
                  </a:lnTo>
                  <a:lnTo>
                    <a:pt x="918" y="46"/>
                  </a:lnTo>
                  <a:lnTo>
                    <a:pt x="928" y="53"/>
                  </a:lnTo>
                  <a:lnTo>
                    <a:pt x="938" y="62"/>
                  </a:lnTo>
                  <a:lnTo>
                    <a:pt x="948" y="70"/>
                  </a:lnTo>
                  <a:lnTo>
                    <a:pt x="957" y="78"/>
                  </a:lnTo>
                  <a:lnTo>
                    <a:pt x="967" y="88"/>
                  </a:lnTo>
                  <a:lnTo>
                    <a:pt x="975" y="97"/>
                  </a:lnTo>
                  <a:lnTo>
                    <a:pt x="982" y="108"/>
                  </a:lnTo>
                  <a:lnTo>
                    <a:pt x="991" y="119"/>
                  </a:lnTo>
                  <a:lnTo>
                    <a:pt x="998" y="129"/>
                  </a:lnTo>
                  <a:lnTo>
                    <a:pt x="1004" y="140"/>
                  </a:lnTo>
                  <a:lnTo>
                    <a:pt x="1010" y="152"/>
                  </a:lnTo>
                  <a:lnTo>
                    <a:pt x="1016" y="164"/>
                  </a:lnTo>
                  <a:lnTo>
                    <a:pt x="1020" y="176"/>
                  </a:lnTo>
                  <a:lnTo>
                    <a:pt x="1024" y="189"/>
                  </a:lnTo>
                  <a:lnTo>
                    <a:pt x="1028" y="202"/>
                  </a:lnTo>
                  <a:lnTo>
                    <a:pt x="1031" y="215"/>
                  </a:lnTo>
                  <a:lnTo>
                    <a:pt x="1033" y="228"/>
                  </a:lnTo>
                  <a:lnTo>
                    <a:pt x="1035" y="241"/>
                  </a:lnTo>
                  <a:lnTo>
                    <a:pt x="1036" y="254"/>
                  </a:lnTo>
                  <a:lnTo>
                    <a:pt x="1036" y="268"/>
                  </a:lnTo>
                  <a:lnTo>
                    <a:pt x="1036" y="268"/>
                  </a:lnTo>
                  <a:lnTo>
                    <a:pt x="1036" y="282"/>
                  </a:lnTo>
                  <a:lnTo>
                    <a:pt x="1035" y="296"/>
                  </a:lnTo>
                  <a:lnTo>
                    <a:pt x="1033" y="309"/>
                  </a:lnTo>
                  <a:lnTo>
                    <a:pt x="1031" y="322"/>
                  </a:lnTo>
                  <a:lnTo>
                    <a:pt x="1028" y="335"/>
                  </a:lnTo>
                  <a:lnTo>
                    <a:pt x="1024" y="348"/>
                  </a:lnTo>
                  <a:lnTo>
                    <a:pt x="1020" y="360"/>
                  </a:lnTo>
                  <a:lnTo>
                    <a:pt x="1016" y="373"/>
                  </a:lnTo>
                  <a:lnTo>
                    <a:pt x="1010" y="385"/>
                  </a:lnTo>
                  <a:lnTo>
                    <a:pt x="1004" y="395"/>
                  </a:lnTo>
                  <a:lnTo>
                    <a:pt x="998" y="407"/>
                  </a:lnTo>
                  <a:lnTo>
                    <a:pt x="991" y="418"/>
                  </a:lnTo>
                  <a:lnTo>
                    <a:pt x="982" y="429"/>
                  </a:lnTo>
                  <a:lnTo>
                    <a:pt x="975" y="439"/>
                  </a:lnTo>
                  <a:lnTo>
                    <a:pt x="967" y="449"/>
                  </a:lnTo>
                  <a:lnTo>
                    <a:pt x="957" y="458"/>
                  </a:lnTo>
                  <a:lnTo>
                    <a:pt x="948" y="466"/>
                  </a:lnTo>
                  <a:lnTo>
                    <a:pt x="938" y="475"/>
                  </a:lnTo>
                  <a:lnTo>
                    <a:pt x="928" y="483"/>
                  </a:lnTo>
                  <a:lnTo>
                    <a:pt x="918" y="490"/>
                  </a:lnTo>
                  <a:lnTo>
                    <a:pt x="906" y="497"/>
                  </a:lnTo>
                  <a:lnTo>
                    <a:pt x="896" y="504"/>
                  </a:lnTo>
                  <a:lnTo>
                    <a:pt x="884" y="510"/>
                  </a:lnTo>
                  <a:lnTo>
                    <a:pt x="872" y="515"/>
                  </a:lnTo>
                  <a:lnTo>
                    <a:pt x="860" y="520"/>
                  </a:lnTo>
                  <a:lnTo>
                    <a:pt x="847" y="525"/>
                  </a:lnTo>
                  <a:lnTo>
                    <a:pt x="835" y="528"/>
                  </a:lnTo>
                  <a:lnTo>
                    <a:pt x="822" y="531"/>
                  </a:lnTo>
                  <a:lnTo>
                    <a:pt x="809" y="533"/>
                  </a:lnTo>
                  <a:lnTo>
                    <a:pt x="795" y="535"/>
                  </a:lnTo>
                  <a:lnTo>
                    <a:pt x="782" y="537"/>
                  </a:lnTo>
                  <a:lnTo>
                    <a:pt x="767" y="537"/>
                  </a:lnTo>
                  <a:lnTo>
                    <a:pt x="268" y="537"/>
                  </a:lnTo>
                  <a:lnTo>
                    <a:pt x="255" y="537"/>
                  </a:lnTo>
                  <a:lnTo>
                    <a:pt x="241" y="535"/>
                  </a:lnTo>
                  <a:lnTo>
                    <a:pt x="228" y="533"/>
                  </a:lnTo>
                  <a:lnTo>
                    <a:pt x="215" y="531"/>
                  </a:lnTo>
                  <a:lnTo>
                    <a:pt x="202" y="528"/>
                  </a:lnTo>
                  <a:lnTo>
                    <a:pt x="189" y="525"/>
                  </a:lnTo>
                  <a:lnTo>
                    <a:pt x="177" y="520"/>
                  </a:lnTo>
                  <a:lnTo>
                    <a:pt x="165" y="515"/>
                  </a:lnTo>
                  <a:lnTo>
                    <a:pt x="153" y="510"/>
                  </a:lnTo>
                  <a:lnTo>
                    <a:pt x="141" y="504"/>
                  </a:lnTo>
                  <a:lnTo>
                    <a:pt x="129" y="497"/>
                  </a:lnTo>
                  <a:lnTo>
                    <a:pt x="119" y="490"/>
                  </a:lnTo>
                  <a:lnTo>
                    <a:pt x="108" y="483"/>
                  </a:lnTo>
                  <a:lnTo>
                    <a:pt x="99" y="475"/>
                  </a:lnTo>
                  <a:lnTo>
                    <a:pt x="89" y="466"/>
                  </a:lnTo>
                  <a:lnTo>
                    <a:pt x="80" y="458"/>
                  </a:lnTo>
                  <a:lnTo>
                    <a:pt x="70" y="449"/>
                  </a:lnTo>
                  <a:lnTo>
                    <a:pt x="62" y="439"/>
                  </a:lnTo>
                  <a:lnTo>
                    <a:pt x="53" y="429"/>
                  </a:lnTo>
                  <a:lnTo>
                    <a:pt x="46" y="418"/>
                  </a:lnTo>
                  <a:lnTo>
                    <a:pt x="39" y="407"/>
                  </a:lnTo>
                  <a:lnTo>
                    <a:pt x="33" y="395"/>
                  </a:lnTo>
                  <a:lnTo>
                    <a:pt x="27" y="385"/>
                  </a:lnTo>
                  <a:lnTo>
                    <a:pt x="21" y="373"/>
                  </a:lnTo>
                  <a:lnTo>
                    <a:pt x="17" y="360"/>
                  </a:lnTo>
                  <a:lnTo>
                    <a:pt x="13" y="348"/>
                  </a:lnTo>
                  <a:lnTo>
                    <a:pt x="8" y="335"/>
                  </a:lnTo>
                  <a:lnTo>
                    <a:pt x="6" y="322"/>
                  </a:lnTo>
                  <a:lnTo>
                    <a:pt x="3" y="309"/>
                  </a:lnTo>
                  <a:lnTo>
                    <a:pt x="1" y="296"/>
                  </a:lnTo>
                  <a:lnTo>
                    <a:pt x="1" y="282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1" y="254"/>
                  </a:lnTo>
                  <a:lnTo>
                    <a:pt x="1" y="241"/>
                  </a:lnTo>
                  <a:lnTo>
                    <a:pt x="3" y="228"/>
                  </a:lnTo>
                  <a:lnTo>
                    <a:pt x="6" y="215"/>
                  </a:lnTo>
                  <a:lnTo>
                    <a:pt x="8" y="202"/>
                  </a:lnTo>
                  <a:lnTo>
                    <a:pt x="13" y="189"/>
                  </a:lnTo>
                  <a:lnTo>
                    <a:pt x="17" y="176"/>
                  </a:lnTo>
                  <a:lnTo>
                    <a:pt x="21" y="164"/>
                  </a:lnTo>
                  <a:lnTo>
                    <a:pt x="27" y="152"/>
                  </a:lnTo>
                  <a:lnTo>
                    <a:pt x="33" y="140"/>
                  </a:lnTo>
                  <a:lnTo>
                    <a:pt x="39" y="129"/>
                  </a:lnTo>
                  <a:lnTo>
                    <a:pt x="46" y="119"/>
                  </a:lnTo>
                  <a:lnTo>
                    <a:pt x="53" y="108"/>
                  </a:lnTo>
                  <a:lnTo>
                    <a:pt x="62" y="97"/>
                  </a:lnTo>
                  <a:lnTo>
                    <a:pt x="70" y="88"/>
                  </a:lnTo>
                  <a:lnTo>
                    <a:pt x="80" y="78"/>
                  </a:lnTo>
                  <a:lnTo>
                    <a:pt x="89" y="70"/>
                  </a:lnTo>
                  <a:lnTo>
                    <a:pt x="99" y="62"/>
                  </a:lnTo>
                  <a:lnTo>
                    <a:pt x="108" y="53"/>
                  </a:lnTo>
                  <a:lnTo>
                    <a:pt x="119" y="46"/>
                  </a:lnTo>
                  <a:lnTo>
                    <a:pt x="129" y="39"/>
                  </a:lnTo>
                  <a:lnTo>
                    <a:pt x="141" y="32"/>
                  </a:lnTo>
                  <a:lnTo>
                    <a:pt x="153" y="26"/>
                  </a:lnTo>
                  <a:lnTo>
                    <a:pt x="165" y="21"/>
                  </a:lnTo>
                  <a:lnTo>
                    <a:pt x="177" y="17"/>
                  </a:lnTo>
                  <a:lnTo>
                    <a:pt x="189" y="12"/>
                  </a:lnTo>
                  <a:lnTo>
                    <a:pt x="202" y="8"/>
                  </a:lnTo>
                  <a:lnTo>
                    <a:pt x="215" y="5"/>
                  </a:lnTo>
                  <a:lnTo>
                    <a:pt x="228" y="2"/>
                  </a:lnTo>
                  <a:lnTo>
                    <a:pt x="241" y="1"/>
                  </a:lnTo>
                  <a:lnTo>
                    <a:pt x="255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1382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00E238C1-A29C-8FFB-F9E8-E8C952BE2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2" y="2959100"/>
              <a:ext cx="547688" cy="282575"/>
            </a:xfrm>
            <a:custGeom>
              <a:avLst/>
              <a:gdLst>
                <a:gd name="T0" fmla="*/ 781 w 1036"/>
                <a:gd name="T1" fmla="*/ 0 h 536"/>
                <a:gd name="T2" fmla="*/ 822 w 1036"/>
                <a:gd name="T3" fmla="*/ 4 h 536"/>
                <a:gd name="T4" fmla="*/ 860 w 1036"/>
                <a:gd name="T5" fmla="*/ 15 h 536"/>
                <a:gd name="T6" fmla="*/ 895 w 1036"/>
                <a:gd name="T7" fmla="*/ 32 h 536"/>
                <a:gd name="T8" fmla="*/ 928 w 1036"/>
                <a:gd name="T9" fmla="*/ 53 h 536"/>
                <a:gd name="T10" fmla="*/ 957 w 1036"/>
                <a:gd name="T11" fmla="*/ 78 h 536"/>
                <a:gd name="T12" fmla="*/ 982 w 1036"/>
                <a:gd name="T13" fmla="*/ 108 h 536"/>
                <a:gd name="T14" fmla="*/ 1004 w 1036"/>
                <a:gd name="T15" fmla="*/ 140 h 536"/>
                <a:gd name="T16" fmla="*/ 1019 w 1036"/>
                <a:gd name="T17" fmla="*/ 175 h 536"/>
                <a:gd name="T18" fmla="*/ 1031 w 1036"/>
                <a:gd name="T19" fmla="*/ 213 h 536"/>
                <a:gd name="T20" fmla="*/ 1036 w 1036"/>
                <a:gd name="T21" fmla="*/ 254 h 536"/>
                <a:gd name="T22" fmla="*/ 1036 w 1036"/>
                <a:gd name="T23" fmla="*/ 281 h 536"/>
                <a:gd name="T24" fmla="*/ 1031 w 1036"/>
                <a:gd name="T25" fmla="*/ 321 h 536"/>
                <a:gd name="T26" fmla="*/ 1019 w 1036"/>
                <a:gd name="T27" fmla="*/ 359 h 536"/>
                <a:gd name="T28" fmla="*/ 1004 w 1036"/>
                <a:gd name="T29" fmla="*/ 395 h 536"/>
                <a:gd name="T30" fmla="*/ 982 w 1036"/>
                <a:gd name="T31" fmla="*/ 428 h 536"/>
                <a:gd name="T32" fmla="*/ 957 w 1036"/>
                <a:gd name="T33" fmla="*/ 457 h 536"/>
                <a:gd name="T34" fmla="*/ 928 w 1036"/>
                <a:gd name="T35" fmla="*/ 483 h 536"/>
                <a:gd name="T36" fmla="*/ 895 w 1036"/>
                <a:gd name="T37" fmla="*/ 503 h 536"/>
                <a:gd name="T38" fmla="*/ 860 w 1036"/>
                <a:gd name="T39" fmla="*/ 520 h 536"/>
                <a:gd name="T40" fmla="*/ 822 w 1036"/>
                <a:gd name="T41" fmla="*/ 530 h 536"/>
                <a:gd name="T42" fmla="*/ 781 w 1036"/>
                <a:gd name="T43" fmla="*/ 535 h 536"/>
                <a:gd name="T44" fmla="*/ 255 w 1036"/>
                <a:gd name="T45" fmla="*/ 535 h 536"/>
                <a:gd name="T46" fmla="*/ 215 w 1036"/>
                <a:gd name="T47" fmla="*/ 530 h 536"/>
                <a:gd name="T48" fmla="*/ 177 w 1036"/>
                <a:gd name="T49" fmla="*/ 520 h 536"/>
                <a:gd name="T50" fmla="*/ 141 w 1036"/>
                <a:gd name="T51" fmla="*/ 503 h 536"/>
                <a:gd name="T52" fmla="*/ 108 w 1036"/>
                <a:gd name="T53" fmla="*/ 483 h 536"/>
                <a:gd name="T54" fmla="*/ 79 w 1036"/>
                <a:gd name="T55" fmla="*/ 457 h 536"/>
                <a:gd name="T56" fmla="*/ 53 w 1036"/>
                <a:gd name="T57" fmla="*/ 428 h 536"/>
                <a:gd name="T58" fmla="*/ 33 w 1036"/>
                <a:gd name="T59" fmla="*/ 395 h 536"/>
                <a:gd name="T60" fmla="*/ 16 w 1036"/>
                <a:gd name="T61" fmla="*/ 359 h 536"/>
                <a:gd name="T62" fmla="*/ 6 w 1036"/>
                <a:gd name="T63" fmla="*/ 321 h 536"/>
                <a:gd name="T64" fmla="*/ 0 w 1036"/>
                <a:gd name="T65" fmla="*/ 281 h 536"/>
                <a:gd name="T66" fmla="*/ 0 w 1036"/>
                <a:gd name="T67" fmla="*/ 254 h 536"/>
                <a:gd name="T68" fmla="*/ 6 w 1036"/>
                <a:gd name="T69" fmla="*/ 213 h 536"/>
                <a:gd name="T70" fmla="*/ 16 w 1036"/>
                <a:gd name="T71" fmla="*/ 175 h 536"/>
                <a:gd name="T72" fmla="*/ 33 w 1036"/>
                <a:gd name="T73" fmla="*/ 140 h 536"/>
                <a:gd name="T74" fmla="*/ 53 w 1036"/>
                <a:gd name="T75" fmla="*/ 108 h 536"/>
                <a:gd name="T76" fmla="*/ 79 w 1036"/>
                <a:gd name="T77" fmla="*/ 78 h 536"/>
                <a:gd name="T78" fmla="*/ 108 w 1036"/>
                <a:gd name="T79" fmla="*/ 53 h 536"/>
                <a:gd name="T80" fmla="*/ 141 w 1036"/>
                <a:gd name="T81" fmla="*/ 32 h 536"/>
                <a:gd name="T82" fmla="*/ 177 w 1036"/>
                <a:gd name="T83" fmla="*/ 15 h 536"/>
                <a:gd name="T84" fmla="*/ 215 w 1036"/>
                <a:gd name="T85" fmla="*/ 4 h 536"/>
                <a:gd name="T86" fmla="*/ 255 w 1036"/>
                <a:gd name="T87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536">
                  <a:moveTo>
                    <a:pt x="268" y="0"/>
                  </a:moveTo>
                  <a:lnTo>
                    <a:pt x="767" y="0"/>
                  </a:lnTo>
                  <a:lnTo>
                    <a:pt x="781" y="0"/>
                  </a:lnTo>
                  <a:lnTo>
                    <a:pt x="794" y="1"/>
                  </a:lnTo>
                  <a:lnTo>
                    <a:pt x="808" y="2"/>
                  </a:lnTo>
                  <a:lnTo>
                    <a:pt x="822" y="4"/>
                  </a:lnTo>
                  <a:lnTo>
                    <a:pt x="834" y="8"/>
                  </a:lnTo>
                  <a:lnTo>
                    <a:pt x="847" y="12"/>
                  </a:lnTo>
                  <a:lnTo>
                    <a:pt x="860" y="15"/>
                  </a:lnTo>
                  <a:lnTo>
                    <a:pt x="872" y="20"/>
                  </a:lnTo>
                  <a:lnTo>
                    <a:pt x="884" y="26"/>
                  </a:lnTo>
                  <a:lnTo>
                    <a:pt x="895" y="32"/>
                  </a:lnTo>
                  <a:lnTo>
                    <a:pt x="906" y="38"/>
                  </a:lnTo>
                  <a:lnTo>
                    <a:pt x="917" y="45"/>
                  </a:lnTo>
                  <a:lnTo>
                    <a:pt x="928" y="53"/>
                  </a:lnTo>
                  <a:lnTo>
                    <a:pt x="938" y="60"/>
                  </a:lnTo>
                  <a:lnTo>
                    <a:pt x="948" y="70"/>
                  </a:lnTo>
                  <a:lnTo>
                    <a:pt x="957" y="78"/>
                  </a:lnTo>
                  <a:lnTo>
                    <a:pt x="966" y="87"/>
                  </a:lnTo>
                  <a:lnTo>
                    <a:pt x="974" y="97"/>
                  </a:lnTo>
                  <a:lnTo>
                    <a:pt x="982" y="108"/>
                  </a:lnTo>
                  <a:lnTo>
                    <a:pt x="990" y="117"/>
                  </a:lnTo>
                  <a:lnTo>
                    <a:pt x="996" y="129"/>
                  </a:lnTo>
                  <a:lnTo>
                    <a:pt x="1004" y="140"/>
                  </a:lnTo>
                  <a:lnTo>
                    <a:pt x="1009" y="152"/>
                  </a:lnTo>
                  <a:lnTo>
                    <a:pt x="1014" y="163"/>
                  </a:lnTo>
                  <a:lnTo>
                    <a:pt x="1019" y="175"/>
                  </a:lnTo>
                  <a:lnTo>
                    <a:pt x="1024" y="188"/>
                  </a:lnTo>
                  <a:lnTo>
                    <a:pt x="1027" y="200"/>
                  </a:lnTo>
                  <a:lnTo>
                    <a:pt x="1031" y="213"/>
                  </a:lnTo>
                  <a:lnTo>
                    <a:pt x="1033" y="226"/>
                  </a:lnTo>
                  <a:lnTo>
                    <a:pt x="1034" y="241"/>
                  </a:lnTo>
                  <a:lnTo>
                    <a:pt x="1036" y="254"/>
                  </a:lnTo>
                  <a:lnTo>
                    <a:pt x="1036" y="268"/>
                  </a:lnTo>
                  <a:lnTo>
                    <a:pt x="1036" y="268"/>
                  </a:lnTo>
                  <a:lnTo>
                    <a:pt x="1036" y="281"/>
                  </a:lnTo>
                  <a:lnTo>
                    <a:pt x="1034" y="295"/>
                  </a:lnTo>
                  <a:lnTo>
                    <a:pt x="1033" y="308"/>
                  </a:lnTo>
                  <a:lnTo>
                    <a:pt x="1031" y="321"/>
                  </a:lnTo>
                  <a:lnTo>
                    <a:pt x="1027" y="334"/>
                  </a:lnTo>
                  <a:lnTo>
                    <a:pt x="1024" y="347"/>
                  </a:lnTo>
                  <a:lnTo>
                    <a:pt x="1019" y="359"/>
                  </a:lnTo>
                  <a:lnTo>
                    <a:pt x="1014" y="371"/>
                  </a:lnTo>
                  <a:lnTo>
                    <a:pt x="1009" y="383"/>
                  </a:lnTo>
                  <a:lnTo>
                    <a:pt x="1004" y="395"/>
                  </a:lnTo>
                  <a:lnTo>
                    <a:pt x="996" y="407"/>
                  </a:lnTo>
                  <a:lnTo>
                    <a:pt x="990" y="418"/>
                  </a:lnTo>
                  <a:lnTo>
                    <a:pt x="982" y="428"/>
                  </a:lnTo>
                  <a:lnTo>
                    <a:pt x="974" y="438"/>
                  </a:lnTo>
                  <a:lnTo>
                    <a:pt x="966" y="447"/>
                  </a:lnTo>
                  <a:lnTo>
                    <a:pt x="957" y="457"/>
                  </a:lnTo>
                  <a:lnTo>
                    <a:pt x="948" y="466"/>
                  </a:lnTo>
                  <a:lnTo>
                    <a:pt x="938" y="475"/>
                  </a:lnTo>
                  <a:lnTo>
                    <a:pt x="928" y="483"/>
                  </a:lnTo>
                  <a:lnTo>
                    <a:pt x="917" y="490"/>
                  </a:lnTo>
                  <a:lnTo>
                    <a:pt x="906" y="497"/>
                  </a:lnTo>
                  <a:lnTo>
                    <a:pt x="895" y="503"/>
                  </a:lnTo>
                  <a:lnTo>
                    <a:pt x="884" y="509"/>
                  </a:lnTo>
                  <a:lnTo>
                    <a:pt x="872" y="515"/>
                  </a:lnTo>
                  <a:lnTo>
                    <a:pt x="860" y="520"/>
                  </a:lnTo>
                  <a:lnTo>
                    <a:pt x="847" y="524"/>
                  </a:lnTo>
                  <a:lnTo>
                    <a:pt x="834" y="528"/>
                  </a:lnTo>
                  <a:lnTo>
                    <a:pt x="822" y="530"/>
                  </a:lnTo>
                  <a:lnTo>
                    <a:pt x="808" y="533"/>
                  </a:lnTo>
                  <a:lnTo>
                    <a:pt x="794" y="535"/>
                  </a:lnTo>
                  <a:lnTo>
                    <a:pt x="781" y="535"/>
                  </a:lnTo>
                  <a:lnTo>
                    <a:pt x="767" y="536"/>
                  </a:lnTo>
                  <a:lnTo>
                    <a:pt x="268" y="536"/>
                  </a:lnTo>
                  <a:lnTo>
                    <a:pt x="255" y="535"/>
                  </a:lnTo>
                  <a:lnTo>
                    <a:pt x="241" y="535"/>
                  </a:lnTo>
                  <a:lnTo>
                    <a:pt x="228" y="533"/>
                  </a:lnTo>
                  <a:lnTo>
                    <a:pt x="215" y="530"/>
                  </a:lnTo>
                  <a:lnTo>
                    <a:pt x="202" y="528"/>
                  </a:lnTo>
                  <a:lnTo>
                    <a:pt x="189" y="524"/>
                  </a:lnTo>
                  <a:lnTo>
                    <a:pt x="177" y="520"/>
                  </a:lnTo>
                  <a:lnTo>
                    <a:pt x="164" y="515"/>
                  </a:lnTo>
                  <a:lnTo>
                    <a:pt x="152" y="509"/>
                  </a:lnTo>
                  <a:lnTo>
                    <a:pt x="141" y="503"/>
                  </a:lnTo>
                  <a:lnTo>
                    <a:pt x="129" y="497"/>
                  </a:lnTo>
                  <a:lnTo>
                    <a:pt x="118" y="490"/>
                  </a:lnTo>
                  <a:lnTo>
                    <a:pt x="108" y="483"/>
                  </a:lnTo>
                  <a:lnTo>
                    <a:pt x="98" y="475"/>
                  </a:lnTo>
                  <a:lnTo>
                    <a:pt x="88" y="466"/>
                  </a:lnTo>
                  <a:lnTo>
                    <a:pt x="79" y="457"/>
                  </a:lnTo>
                  <a:lnTo>
                    <a:pt x="70" y="447"/>
                  </a:lnTo>
                  <a:lnTo>
                    <a:pt x="61" y="438"/>
                  </a:lnTo>
                  <a:lnTo>
                    <a:pt x="53" y="428"/>
                  </a:lnTo>
                  <a:lnTo>
                    <a:pt x="46" y="418"/>
                  </a:lnTo>
                  <a:lnTo>
                    <a:pt x="39" y="407"/>
                  </a:lnTo>
                  <a:lnTo>
                    <a:pt x="33" y="395"/>
                  </a:lnTo>
                  <a:lnTo>
                    <a:pt x="27" y="383"/>
                  </a:lnTo>
                  <a:lnTo>
                    <a:pt x="21" y="371"/>
                  </a:lnTo>
                  <a:lnTo>
                    <a:pt x="16" y="359"/>
                  </a:lnTo>
                  <a:lnTo>
                    <a:pt x="12" y="347"/>
                  </a:lnTo>
                  <a:lnTo>
                    <a:pt x="8" y="334"/>
                  </a:lnTo>
                  <a:lnTo>
                    <a:pt x="6" y="321"/>
                  </a:lnTo>
                  <a:lnTo>
                    <a:pt x="3" y="308"/>
                  </a:lnTo>
                  <a:lnTo>
                    <a:pt x="1" y="295"/>
                  </a:lnTo>
                  <a:lnTo>
                    <a:pt x="0" y="281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54"/>
                  </a:lnTo>
                  <a:lnTo>
                    <a:pt x="1" y="241"/>
                  </a:lnTo>
                  <a:lnTo>
                    <a:pt x="3" y="226"/>
                  </a:lnTo>
                  <a:lnTo>
                    <a:pt x="6" y="213"/>
                  </a:lnTo>
                  <a:lnTo>
                    <a:pt x="8" y="200"/>
                  </a:lnTo>
                  <a:lnTo>
                    <a:pt x="12" y="188"/>
                  </a:lnTo>
                  <a:lnTo>
                    <a:pt x="16" y="175"/>
                  </a:lnTo>
                  <a:lnTo>
                    <a:pt x="21" y="163"/>
                  </a:lnTo>
                  <a:lnTo>
                    <a:pt x="27" y="152"/>
                  </a:lnTo>
                  <a:lnTo>
                    <a:pt x="33" y="140"/>
                  </a:lnTo>
                  <a:lnTo>
                    <a:pt x="39" y="129"/>
                  </a:lnTo>
                  <a:lnTo>
                    <a:pt x="46" y="117"/>
                  </a:lnTo>
                  <a:lnTo>
                    <a:pt x="53" y="108"/>
                  </a:lnTo>
                  <a:lnTo>
                    <a:pt x="61" y="97"/>
                  </a:lnTo>
                  <a:lnTo>
                    <a:pt x="70" y="87"/>
                  </a:lnTo>
                  <a:lnTo>
                    <a:pt x="79" y="78"/>
                  </a:lnTo>
                  <a:lnTo>
                    <a:pt x="88" y="70"/>
                  </a:lnTo>
                  <a:lnTo>
                    <a:pt x="98" y="60"/>
                  </a:lnTo>
                  <a:lnTo>
                    <a:pt x="108" y="53"/>
                  </a:lnTo>
                  <a:lnTo>
                    <a:pt x="118" y="45"/>
                  </a:lnTo>
                  <a:lnTo>
                    <a:pt x="129" y="38"/>
                  </a:lnTo>
                  <a:lnTo>
                    <a:pt x="141" y="32"/>
                  </a:lnTo>
                  <a:lnTo>
                    <a:pt x="152" y="26"/>
                  </a:lnTo>
                  <a:lnTo>
                    <a:pt x="164" y="20"/>
                  </a:lnTo>
                  <a:lnTo>
                    <a:pt x="177" y="15"/>
                  </a:lnTo>
                  <a:lnTo>
                    <a:pt x="189" y="12"/>
                  </a:lnTo>
                  <a:lnTo>
                    <a:pt x="202" y="8"/>
                  </a:lnTo>
                  <a:lnTo>
                    <a:pt x="215" y="4"/>
                  </a:lnTo>
                  <a:lnTo>
                    <a:pt x="228" y="2"/>
                  </a:lnTo>
                  <a:lnTo>
                    <a:pt x="241" y="1"/>
                  </a:lnTo>
                  <a:lnTo>
                    <a:pt x="255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89C0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124E1D2A-CA21-08E9-8F95-988744D74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212" y="3992563"/>
              <a:ext cx="547688" cy="284163"/>
            </a:xfrm>
            <a:custGeom>
              <a:avLst/>
              <a:gdLst>
                <a:gd name="T0" fmla="*/ 781 w 1036"/>
                <a:gd name="T1" fmla="*/ 0 h 537"/>
                <a:gd name="T2" fmla="*/ 821 w 1036"/>
                <a:gd name="T3" fmla="*/ 5 h 537"/>
                <a:gd name="T4" fmla="*/ 860 w 1036"/>
                <a:gd name="T5" fmla="*/ 17 h 537"/>
                <a:gd name="T6" fmla="*/ 895 w 1036"/>
                <a:gd name="T7" fmla="*/ 32 h 537"/>
                <a:gd name="T8" fmla="*/ 927 w 1036"/>
                <a:gd name="T9" fmla="*/ 53 h 537"/>
                <a:gd name="T10" fmla="*/ 957 w 1036"/>
                <a:gd name="T11" fmla="*/ 78 h 537"/>
                <a:gd name="T12" fmla="*/ 982 w 1036"/>
                <a:gd name="T13" fmla="*/ 108 h 537"/>
                <a:gd name="T14" fmla="*/ 1004 w 1036"/>
                <a:gd name="T15" fmla="*/ 140 h 537"/>
                <a:gd name="T16" fmla="*/ 1019 w 1036"/>
                <a:gd name="T17" fmla="*/ 176 h 537"/>
                <a:gd name="T18" fmla="*/ 1030 w 1036"/>
                <a:gd name="T19" fmla="*/ 215 h 537"/>
                <a:gd name="T20" fmla="*/ 1036 w 1036"/>
                <a:gd name="T21" fmla="*/ 254 h 537"/>
                <a:gd name="T22" fmla="*/ 1036 w 1036"/>
                <a:gd name="T23" fmla="*/ 282 h 537"/>
                <a:gd name="T24" fmla="*/ 1030 w 1036"/>
                <a:gd name="T25" fmla="*/ 322 h 537"/>
                <a:gd name="T26" fmla="*/ 1019 w 1036"/>
                <a:gd name="T27" fmla="*/ 360 h 537"/>
                <a:gd name="T28" fmla="*/ 1004 w 1036"/>
                <a:gd name="T29" fmla="*/ 395 h 537"/>
                <a:gd name="T30" fmla="*/ 982 w 1036"/>
                <a:gd name="T31" fmla="*/ 429 h 537"/>
                <a:gd name="T32" fmla="*/ 957 w 1036"/>
                <a:gd name="T33" fmla="*/ 458 h 537"/>
                <a:gd name="T34" fmla="*/ 927 w 1036"/>
                <a:gd name="T35" fmla="*/ 483 h 537"/>
                <a:gd name="T36" fmla="*/ 895 w 1036"/>
                <a:gd name="T37" fmla="*/ 504 h 537"/>
                <a:gd name="T38" fmla="*/ 860 w 1036"/>
                <a:gd name="T39" fmla="*/ 520 h 537"/>
                <a:gd name="T40" fmla="*/ 821 w 1036"/>
                <a:gd name="T41" fmla="*/ 531 h 537"/>
                <a:gd name="T42" fmla="*/ 781 w 1036"/>
                <a:gd name="T43" fmla="*/ 537 h 537"/>
                <a:gd name="T44" fmla="*/ 254 w 1036"/>
                <a:gd name="T45" fmla="*/ 537 h 537"/>
                <a:gd name="T46" fmla="*/ 215 w 1036"/>
                <a:gd name="T47" fmla="*/ 531 h 537"/>
                <a:gd name="T48" fmla="*/ 177 w 1036"/>
                <a:gd name="T49" fmla="*/ 520 h 537"/>
                <a:gd name="T50" fmla="*/ 141 w 1036"/>
                <a:gd name="T51" fmla="*/ 504 h 537"/>
                <a:gd name="T52" fmla="*/ 108 w 1036"/>
                <a:gd name="T53" fmla="*/ 483 h 537"/>
                <a:gd name="T54" fmla="*/ 78 w 1036"/>
                <a:gd name="T55" fmla="*/ 458 h 537"/>
                <a:gd name="T56" fmla="*/ 53 w 1036"/>
                <a:gd name="T57" fmla="*/ 429 h 537"/>
                <a:gd name="T58" fmla="*/ 32 w 1036"/>
                <a:gd name="T59" fmla="*/ 395 h 537"/>
                <a:gd name="T60" fmla="*/ 16 w 1036"/>
                <a:gd name="T61" fmla="*/ 360 h 537"/>
                <a:gd name="T62" fmla="*/ 6 w 1036"/>
                <a:gd name="T63" fmla="*/ 322 h 537"/>
                <a:gd name="T64" fmla="*/ 0 w 1036"/>
                <a:gd name="T65" fmla="*/ 282 h 537"/>
                <a:gd name="T66" fmla="*/ 0 w 1036"/>
                <a:gd name="T67" fmla="*/ 254 h 537"/>
                <a:gd name="T68" fmla="*/ 6 w 1036"/>
                <a:gd name="T69" fmla="*/ 215 h 537"/>
                <a:gd name="T70" fmla="*/ 16 w 1036"/>
                <a:gd name="T71" fmla="*/ 176 h 537"/>
                <a:gd name="T72" fmla="*/ 32 w 1036"/>
                <a:gd name="T73" fmla="*/ 140 h 537"/>
                <a:gd name="T74" fmla="*/ 53 w 1036"/>
                <a:gd name="T75" fmla="*/ 108 h 537"/>
                <a:gd name="T76" fmla="*/ 78 w 1036"/>
                <a:gd name="T77" fmla="*/ 78 h 537"/>
                <a:gd name="T78" fmla="*/ 108 w 1036"/>
                <a:gd name="T79" fmla="*/ 53 h 537"/>
                <a:gd name="T80" fmla="*/ 141 w 1036"/>
                <a:gd name="T81" fmla="*/ 32 h 537"/>
                <a:gd name="T82" fmla="*/ 177 w 1036"/>
                <a:gd name="T83" fmla="*/ 17 h 537"/>
                <a:gd name="T84" fmla="*/ 215 w 1036"/>
                <a:gd name="T85" fmla="*/ 5 h 537"/>
                <a:gd name="T86" fmla="*/ 254 w 1036"/>
                <a:gd name="T8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537">
                  <a:moveTo>
                    <a:pt x="268" y="0"/>
                  </a:moveTo>
                  <a:lnTo>
                    <a:pt x="767" y="0"/>
                  </a:lnTo>
                  <a:lnTo>
                    <a:pt x="781" y="0"/>
                  </a:lnTo>
                  <a:lnTo>
                    <a:pt x="794" y="1"/>
                  </a:lnTo>
                  <a:lnTo>
                    <a:pt x="807" y="2"/>
                  </a:lnTo>
                  <a:lnTo>
                    <a:pt x="821" y="5"/>
                  </a:lnTo>
                  <a:lnTo>
                    <a:pt x="834" y="8"/>
                  </a:lnTo>
                  <a:lnTo>
                    <a:pt x="847" y="12"/>
                  </a:lnTo>
                  <a:lnTo>
                    <a:pt x="860" y="17"/>
                  </a:lnTo>
                  <a:lnTo>
                    <a:pt x="872" y="21"/>
                  </a:lnTo>
                  <a:lnTo>
                    <a:pt x="884" y="26"/>
                  </a:lnTo>
                  <a:lnTo>
                    <a:pt x="895" y="32"/>
                  </a:lnTo>
                  <a:lnTo>
                    <a:pt x="906" y="39"/>
                  </a:lnTo>
                  <a:lnTo>
                    <a:pt x="917" y="46"/>
                  </a:lnTo>
                  <a:lnTo>
                    <a:pt x="927" y="53"/>
                  </a:lnTo>
                  <a:lnTo>
                    <a:pt x="938" y="62"/>
                  </a:lnTo>
                  <a:lnTo>
                    <a:pt x="948" y="70"/>
                  </a:lnTo>
                  <a:lnTo>
                    <a:pt x="957" y="78"/>
                  </a:lnTo>
                  <a:lnTo>
                    <a:pt x="965" y="88"/>
                  </a:lnTo>
                  <a:lnTo>
                    <a:pt x="974" y="97"/>
                  </a:lnTo>
                  <a:lnTo>
                    <a:pt x="982" y="108"/>
                  </a:lnTo>
                  <a:lnTo>
                    <a:pt x="989" y="119"/>
                  </a:lnTo>
                  <a:lnTo>
                    <a:pt x="996" y="129"/>
                  </a:lnTo>
                  <a:lnTo>
                    <a:pt x="1004" y="140"/>
                  </a:lnTo>
                  <a:lnTo>
                    <a:pt x="1009" y="152"/>
                  </a:lnTo>
                  <a:lnTo>
                    <a:pt x="1014" y="164"/>
                  </a:lnTo>
                  <a:lnTo>
                    <a:pt x="1019" y="176"/>
                  </a:lnTo>
                  <a:lnTo>
                    <a:pt x="1024" y="189"/>
                  </a:lnTo>
                  <a:lnTo>
                    <a:pt x="1027" y="202"/>
                  </a:lnTo>
                  <a:lnTo>
                    <a:pt x="1030" y="215"/>
                  </a:lnTo>
                  <a:lnTo>
                    <a:pt x="1032" y="228"/>
                  </a:lnTo>
                  <a:lnTo>
                    <a:pt x="1034" y="241"/>
                  </a:lnTo>
                  <a:lnTo>
                    <a:pt x="1036" y="254"/>
                  </a:lnTo>
                  <a:lnTo>
                    <a:pt x="1036" y="268"/>
                  </a:lnTo>
                  <a:lnTo>
                    <a:pt x="1036" y="268"/>
                  </a:lnTo>
                  <a:lnTo>
                    <a:pt x="1036" y="282"/>
                  </a:lnTo>
                  <a:lnTo>
                    <a:pt x="1034" y="296"/>
                  </a:lnTo>
                  <a:lnTo>
                    <a:pt x="1032" y="309"/>
                  </a:lnTo>
                  <a:lnTo>
                    <a:pt x="1030" y="322"/>
                  </a:lnTo>
                  <a:lnTo>
                    <a:pt x="1027" y="335"/>
                  </a:lnTo>
                  <a:lnTo>
                    <a:pt x="1024" y="348"/>
                  </a:lnTo>
                  <a:lnTo>
                    <a:pt x="1019" y="360"/>
                  </a:lnTo>
                  <a:lnTo>
                    <a:pt x="1014" y="373"/>
                  </a:lnTo>
                  <a:lnTo>
                    <a:pt x="1009" y="385"/>
                  </a:lnTo>
                  <a:lnTo>
                    <a:pt x="1004" y="395"/>
                  </a:lnTo>
                  <a:lnTo>
                    <a:pt x="996" y="407"/>
                  </a:lnTo>
                  <a:lnTo>
                    <a:pt x="989" y="418"/>
                  </a:lnTo>
                  <a:lnTo>
                    <a:pt x="982" y="429"/>
                  </a:lnTo>
                  <a:lnTo>
                    <a:pt x="974" y="439"/>
                  </a:lnTo>
                  <a:lnTo>
                    <a:pt x="965" y="449"/>
                  </a:lnTo>
                  <a:lnTo>
                    <a:pt x="957" y="458"/>
                  </a:lnTo>
                  <a:lnTo>
                    <a:pt x="948" y="466"/>
                  </a:lnTo>
                  <a:lnTo>
                    <a:pt x="938" y="475"/>
                  </a:lnTo>
                  <a:lnTo>
                    <a:pt x="927" y="483"/>
                  </a:lnTo>
                  <a:lnTo>
                    <a:pt x="917" y="490"/>
                  </a:lnTo>
                  <a:lnTo>
                    <a:pt x="906" y="497"/>
                  </a:lnTo>
                  <a:lnTo>
                    <a:pt x="895" y="504"/>
                  </a:lnTo>
                  <a:lnTo>
                    <a:pt x="884" y="510"/>
                  </a:lnTo>
                  <a:lnTo>
                    <a:pt x="872" y="515"/>
                  </a:lnTo>
                  <a:lnTo>
                    <a:pt x="860" y="520"/>
                  </a:lnTo>
                  <a:lnTo>
                    <a:pt x="847" y="525"/>
                  </a:lnTo>
                  <a:lnTo>
                    <a:pt x="834" y="528"/>
                  </a:lnTo>
                  <a:lnTo>
                    <a:pt x="821" y="531"/>
                  </a:lnTo>
                  <a:lnTo>
                    <a:pt x="807" y="533"/>
                  </a:lnTo>
                  <a:lnTo>
                    <a:pt x="794" y="535"/>
                  </a:lnTo>
                  <a:lnTo>
                    <a:pt x="781" y="537"/>
                  </a:lnTo>
                  <a:lnTo>
                    <a:pt x="767" y="537"/>
                  </a:lnTo>
                  <a:lnTo>
                    <a:pt x="268" y="537"/>
                  </a:lnTo>
                  <a:lnTo>
                    <a:pt x="254" y="537"/>
                  </a:lnTo>
                  <a:lnTo>
                    <a:pt x="241" y="535"/>
                  </a:lnTo>
                  <a:lnTo>
                    <a:pt x="228" y="533"/>
                  </a:lnTo>
                  <a:lnTo>
                    <a:pt x="215" y="531"/>
                  </a:lnTo>
                  <a:lnTo>
                    <a:pt x="202" y="528"/>
                  </a:lnTo>
                  <a:lnTo>
                    <a:pt x="189" y="525"/>
                  </a:lnTo>
                  <a:lnTo>
                    <a:pt x="177" y="520"/>
                  </a:lnTo>
                  <a:lnTo>
                    <a:pt x="164" y="515"/>
                  </a:lnTo>
                  <a:lnTo>
                    <a:pt x="152" y="510"/>
                  </a:lnTo>
                  <a:lnTo>
                    <a:pt x="141" y="504"/>
                  </a:lnTo>
                  <a:lnTo>
                    <a:pt x="129" y="497"/>
                  </a:lnTo>
                  <a:lnTo>
                    <a:pt x="118" y="490"/>
                  </a:lnTo>
                  <a:lnTo>
                    <a:pt x="108" y="483"/>
                  </a:lnTo>
                  <a:lnTo>
                    <a:pt x="97" y="475"/>
                  </a:lnTo>
                  <a:lnTo>
                    <a:pt x="88" y="466"/>
                  </a:lnTo>
                  <a:lnTo>
                    <a:pt x="78" y="458"/>
                  </a:lnTo>
                  <a:lnTo>
                    <a:pt x="70" y="449"/>
                  </a:lnTo>
                  <a:lnTo>
                    <a:pt x="61" y="439"/>
                  </a:lnTo>
                  <a:lnTo>
                    <a:pt x="53" y="429"/>
                  </a:lnTo>
                  <a:lnTo>
                    <a:pt x="46" y="418"/>
                  </a:lnTo>
                  <a:lnTo>
                    <a:pt x="39" y="407"/>
                  </a:lnTo>
                  <a:lnTo>
                    <a:pt x="32" y="395"/>
                  </a:lnTo>
                  <a:lnTo>
                    <a:pt x="26" y="385"/>
                  </a:lnTo>
                  <a:lnTo>
                    <a:pt x="21" y="373"/>
                  </a:lnTo>
                  <a:lnTo>
                    <a:pt x="16" y="360"/>
                  </a:lnTo>
                  <a:lnTo>
                    <a:pt x="12" y="348"/>
                  </a:lnTo>
                  <a:lnTo>
                    <a:pt x="8" y="335"/>
                  </a:lnTo>
                  <a:lnTo>
                    <a:pt x="6" y="322"/>
                  </a:lnTo>
                  <a:lnTo>
                    <a:pt x="3" y="309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54"/>
                  </a:lnTo>
                  <a:lnTo>
                    <a:pt x="1" y="241"/>
                  </a:lnTo>
                  <a:lnTo>
                    <a:pt x="3" y="228"/>
                  </a:lnTo>
                  <a:lnTo>
                    <a:pt x="6" y="215"/>
                  </a:lnTo>
                  <a:lnTo>
                    <a:pt x="8" y="202"/>
                  </a:lnTo>
                  <a:lnTo>
                    <a:pt x="12" y="189"/>
                  </a:lnTo>
                  <a:lnTo>
                    <a:pt x="16" y="176"/>
                  </a:lnTo>
                  <a:lnTo>
                    <a:pt x="21" y="164"/>
                  </a:lnTo>
                  <a:lnTo>
                    <a:pt x="26" y="152"/>
                  </a:lnTo>
                  <a:lnTo>
                    <a:pt x="32" y="140"/>
                  </a:lnTo>
                  <a:lnTo>
                    <a:pt x="39" y="129"/>
                  </a:lnTo>
                  <a:lnTo>
                    <a:pt x="46" y="119"/>
                  </a:lnTo>
                  <a:lnTo>
                    <a:pt x="53" y="108"/>
                  </a:lnTo>
                  <a:lnTo>
                    <a:pt x="61" y="97"/>
                  </a:lnTo>
                  <a:lnTo>
                    <a:pt x="70" y="88"/>
                  </a:lnTo>
                  <a:lnTo>
                    <a:pt x="78" y="78"/>
                  </a:lnTo>
                  <a:lnTo>
                    <a:pt x="88" y="70"/>
                  </a:lnTo>
                  <a:lnTo>
                    <a:pt x="97" y="62"/>
                  </a:lnTo>
                  <a:lnTo>
                    <a:pt x="108" y="53"/>
                  </a:lnTo>
                  <a:lnTo>
                    <a:pt x="118" y="46"/>
                  </a:lnTo>
                  <a:lnTo>
                    <a:pt x="129" y="39"/>
                  </a:lnTo>
                  <a:lnTo>
                    <a:pt x="141" y="32"/>
                  </a:lnTo>
                  <a:lnTo>
                    <a:pt x="152" y="26"/>
                  </a:lnTo>
                  <a:lnTo>
                    <a:pt x="164" y="21"/>
                  </a:lnTo>
                  <a:lnTo>
                    <a:pt x="177" y="17"/>
                  </a:lnTo>
                  <a:lnTo>
                    <a:pt x="189" y="12"/>
                  </a:lnTo>
                  <a:lnTo>
                    <a:pt x="202" y="8"/>
                  </a:lnTo>
                  <a:lnTo>
                    <a:pt x="215" y="5"/>
                  </a:lnTo>
                  <a:lnTo>
                    <a:pt x="228" y="2"/>
                  </a:lnTo>
                  <a:lnTo>
                    <a:pt x="241" y="1"/>
                  </a:lnTo>
                  <a:lnTo>
                    <a:pt x="254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89C0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78069402-CE2B-C008-DDEC-7E831BC14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1220" y="3314160"/>
              <a:ext cx="595271" cy="566229"/>
            </a:xfrm>
            <a:custGeom>
              <a:avLst/>
              <a:gdLst>
                <a:gd name="T0" fmla="*/ 96 w 122"/>
                <a:gd name="T1" fmla="*/ 116 h 116"/>
                <a:gd name="T2" fmla="*/ 94 w 122"/>
                <a:gd name="T3" fmla="*/ 116 h 116"/>
                <a:gd name="T4" fmla="*/ 61 w 122"/>
                <a:gd name="T5" fmla="*/ 100 h 116"/>
                <a:gd name="T6" fmla="*/ 28 w 122"/>
                <a:gd name="T7" fmla="*/ 116 h 116"/>
                <a:gd name="T8" fmla="*/ 24 w 122"/>
                <a:gd name="T9" fmla="*/ 115 h 116"/>
                <a:gd name="T10" fmla="*/ 22 w 122"/>
                <a:gd name="T11" fmla="*/ 111 h 116"/>
                <a:gd name="T12" fmla="*/ 27 w 122"/>
                <a:gd name="T13" fmla="*/ 75 h 116"/>
                <a:gd name="T14" fmla="*/ 2 w 122"/>
                <a:gd name="T15" fmla="*/ 48 h 116"/>
                <a:gd name="T16" fmla="*/ 1 w 122"/>
                <a:gd name="T17" fmla="*/ 44 h 116"/>
                <a:gd name="T18" fmla="*/ 4 w 122"/>
                <a:gd name="T19" fmla="*/ 41 h 116"/>
                <a:gd name="T20" fmla="*/ 40 w 122"/>
                <a:gd name="T21" fmla="*/ 34 h 116"/>
                <a:gd name="T22" fmla="*/ 57 w 122"/>
                <a:gd name="T23" fmla="*/ 2 h 116"/>
                <a:gd name="T24" fmla="*/ 65 w 122"/>
                <a:gd name="T25" fmla="*/ 2 h 116"/>
                <a:gd name="T26" fmla="*/ 82 w 122"/>
                <a:gd name="T27" fmla="*/ 34 h 116"/>
                <a:gd name="T28" fmla="*/ 118 w 122"/>
                <a:gd name="T29" fmla="*/ 41 h 116"/>
                <a:gd name="T30" fmla="*/ 121 w 122"/>
                <a:gd name="T31" fmla="*/ 44 h 116"/>
                <a:gd name="T32" fmla="*/ 120 w 122"/>
                <a:gd name="T33" fmla="*/ 48 h 116"/>
                <a:gd name="T34" fmla="*/ 95 w 122"/>
                <a:gd name="T35" fmla="*/ 75 h 116"/>
                <a:gd name="T36" fmla="*/ 100 w 122"/>
                <a:gd name="T37" fmla="*/ 111 h 116"/>
                <a:gd name="T38" fmla="*/ 98 w 122"/>
                <a:gd name="T39" fmla="*/ 115 h 116"/>
                <a:gd name="T40" fmla="*/ 96 w 122"/>
                <a:gd name="T41" fmla="*/ 116 h 116"/>
                <a:gd name="T42" fmla="*/ 61 w 122"/>
                <a:gd name="T43" fmla="*/ 92 h 116"/>
                <a:gd name="T44" fmla="*/ 63 w 122"/>
                <a:gd name="T45" fmla="*/ 92 h 116"/>
                <a:gd name="T46" fmla="*/ 91 w 122"/>
                <a:gd name="T47" fmla="*/ 105 h 116"/>
                <a:gd name="T48" fmla="*/ 87 w 122"/>
                <a:gd name="T49" fmla="*/ 74 h 116"/>
                <a:gd name="T50" fmla="*/ 88 w 122"/>
                <a:gd name="T51" fmla="*/ 71 h 116"/>
                <a:gd name="T52" fmla="*/ 109 w 122"/>
                <a:gd name="T53" fmla="*/ 48 h 116"/>
                <a:gd name="T54" fmla="*/ 79 w 122"/>
                <a:gd name="T55" fmla="*/ 42 h 116"/>
                <a:gd name="T56" fmla="*/ 76 w 122"/>
                <a:gd name="T57" fmla="*/ 40 h 116"/>
                <a:gd name="T58" fmla="*/ 61 w 122"/>
                <a:gd name="T59" fmla="*/ 12 h 116"/>
                <a:gd name="T60" fmla="*/ 46 w 122"/>
                <a:gd name="T61" fmla="*/ 40 h 116"/>
                <a:gd name="T62" fmla="*/ 43 w 122"/>
                <a:gd name="T63" fmla="*/ 42 h 116"/>
                <a:gd name="T64" fmla="*/ 13 w 122"/>
                <a:gd name="T65" fmla="*/ 48 h 116"/>
                <a:gd name="T66" fmla="*/ 34 w 122"/>
                <a:gd name="T67" fmla="*/ 71 h 116"/>
                <a:gd name="T68" fmla="*/ 35 w 122"/>
                <a:gd name="T69" fmla="*/ 74 h 116"/>
                <a:gd name="T70" fmla="*/ 31 w 122"/>
                <a:gd name="T71" fmla="*/ 105 h 116"/>
                <a:gd name="T72" fmla="*/ 59 w 122"/>
                <a:gd name="T73" fmla="*/ 92 h 116"/>
                <a:gd name="T74" fmla="*/ 61 w 122"/>
                <a:gd name="T75" fmla="*/ 9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116">
                  <a:moveTo>
                    <a:pt x="96" y="116"/>
                  </a:moveTo>
                  <a:cubicBezTo>
                    <a:pt x="95" y="116"/>
                    <a:pt x="95" y="116"/>
                    <a:pt x="94" y="116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7" y="116"/>
                    <a:pt x="25" y="116"/>
                    <a:pt x="24" y="115"/>
                  </a:cubicBezTo>
                  <a:cubicBezTo>
                    <a:pt x="23" y="114"/>
                    <a:pt x="22" y="113"/>
                    <a:pt x="22" y="111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4"/>
                  </a:cubicBezTo>
                  <a:cubicBezTo>
                    <a:pt x="1" y="43"/>
                    <a:pt x="2" y="42"/>
                    <a:pt x="4" y="41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9" y="0"/>
                    <a:pt x="63" y="0"/>
                    <a:pt x="65" y="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20" y="42"/>
                    <a:pt x="121" y="43"/>
                    <a:pt x="121" y="44"/>
                  </a:cubicBezTo>
                  <a:cubicBezTo>
                    <a:pt x="122" y="45"/>
                    <a:pt x="121" y="47"/>
                    <a:pt x="120" y="48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3"/>
                    <a:pt x="99" y="114"/>
                    <a:pt x="98" y="115"/>
                  </a:cubicBezTo>
                  <a:cubicBezTo>
                    <a:pt x="97" y="116"/>
                    <a:pt x="97" y="116"/>
                    <a:pt x="96" y="116"/>
                  </a:cubicBezTo>
                  <a:close/>
                  <a:moveTo>
                    <a:pt x="61" y="92"/>
                  </a:moveTo>
                  <a:cubicBezTo>
                    <a:pt x="62" y="92"/>
                    <a:pt x="62" y="92"/>
                    <a:pt x="63" y="92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7" y="73"/>
                    <a:pt x="87" y="72"/>
                    <a:pt x="88" y="71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8" y="42"/>
                    <a:pt x="77" y="41"/>
                    <a:pt x="76" y="40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41"/>
                    <a:pt x="44" y="42"/>
                    <a:pt x="43" y="42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5" y="72"/>
                    <a:pt x="35" y="73"/>
                    <a:pt x="35" y="74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2"/>
                    <a:pt x="60" y="92"/>
                    <a:pt x="61" y="92"/>
                  </a:cubicBezTo>
                  <a:close/>
                </a:path>
              </a:pathLst>
            </a:custGeom>
            <a:solidFill>
              <a:srgbClr val="1382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3B47576-2041-C234-035E-D861845AAAB3}"/>
              </a:ext>
            </a:extLst>
          </p:cNvPr>
          <p:cNvGrpSpPr/>
          <p:nvPr/>
        </p:nvGrpSpPr>
        <p:grpSpPr>
          <a:xfrm>
            <a:off x="9223833" y="1876425"/>
            <a:ext cx="2001793" cy="1428750"/>
            <a:chOff x="8651874" y="2714625"/>
            <a:chExt cx="2473326" cy="1765300"/>
          </a:xfrm>
        </p:grpSpPr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7B94FBA3-6506-0E9E-512B-CF5BD2B04F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2712" y="2714625"/>
              <a:ext cx="1766888" cy="1765300"/>
            </a:xfrm>
            <a:custGeom>
              <a:avLst/>
              <a:gdLst>
                <a:gd name="T0" fmla="*/ 3095 w 3340"/>
                <a:gd name="T1" fmla="*/ 3332 h 3336"/>
                <a:gd name="T2" fmla="*/ 3164 w 3340"/>
                <a:gd name="T3" fmla="*/ 3313 h 3336"/>
                <a:gd name="T4" fmla="*/ 3223 w 3340"/>
                <a:gd name="T5" fmla="*/ 3279 h 3336"/>
                <a:gd name="T6" fmla="*/ 3273 w 3340"/>
                <a:gd name="T7" fmla="*/ 3232 h 3336"/>
                <a:gd name="T8" fmla="*/ 3311 w 3340"/>
                <a:gd name="T9" fmla="*/ 3173 h 3336"/>
                <a:gd name="T10" fmla="*/ 3334 w 3340"/>
                <a:gd name="T11" fmla="*/ 3106 h 3336"/>
                <a:gd name="T12" fmla="*/ 3340 w 3340"/>
                <a:gd name="T13" fmla="*/ 287 h 3336"/>
                <a:gd name="T14" fmla="*/ 3330 w 3340"/>
                <a:gd name="T15" fmla="*/ 216 h 3336"/>
                <a:gd name="T16" fmla="*/ 3304 w 3340"/>
                <a:gd name="T17" fmla="*/ 151 h 3336"/>
                <a:gd name="T18" fmla="*/ 3265 w 3340"/>
                <a:gd name="T19" fmla="*/ 95 h 3336"/>
                <a:gd name="T20" fmla="*/ 3213 w 3340"/>
                <a:gd name="T21" fmla="*/ 50 h 3336"/>
                <a:gd name="T22" fmla="*/ 3151 w 3340"/>
                <a:gd name="T23" fmla="*/ 18 h 3336"/>
                <a:gd name="T24" fmla="*/ 3081 w 3340"/>
                <a:gd name="T25" fmla="*/ 1 h 3336"/>
                <a:gd name="T26" fmla="*/ 259 w 3340"/>
                <a:gd name="T27" fmla="*/ 1 h 3336"/>
                <a:gd name="T28" fmla="*/ 190 w 3340"/>
                <a:gd name="T29" fmla="*/ 18 h 3336"/>
                <a:gd name="T30" fmla="*/ 129 w 3340"/>
                <a:gd name="T31" fmla="*/ 50 h 3336"/>
                <a:gd name="T32" fmla="*/ 76 w 3340"/>
                <a:gd name="T33" fmla="*/ 95 h 3336"/>
                <a:gd name="T34" fmla="*/ 36 w 3340"/>
                <a:gd name="T35" fmla="*/ 151 h 3336"/>
                <a:gd name="T36" fmla="*/ 10 w 3340"/>
                <a:gd name="T37" fmla="*/ 216 h 3336"/>
                <a:gd name="T38" fmla="*/ 0 w 3340"/>
                <a:gd name="T39" fmla="*/ 287 h 3336"/>
                <a:gd name="T40" fmla="*/ 6 w 3340"/>
                <a:gd name="T41" fmla="*/ 3106 h 3336"/>
                <a:gd name="T42" fmla="*/ 29 w 3340"/>
                <a:gd name="T43" fmla="*/ 3173 h 3336"/>
                <a:gd name="T44" fmla="*/ 67 w 3340"/>
                <a:gd name="T45" fmla="*/ 3232 h 3336"/>
                <a:gd name="T46" fmla="*/ 117 w 3340"/>
                <a:gd name="T47" fmla="*/ 3279 h 3336"/>
                <a:gd name="T48" fmla="*/ 177 w 3340"/>
                <a:gd name="T49" fmla="*/ 3313 h 3336"/>
                <a:gd name="T50" fmla="*/ 245 w 3340"/>
                <a:gd name="T51" fmla="*/ 3332 h 3336"/>
                <a:gd name="T52" fmla="*/ 1735 w 3340"/>
                <a:gd name="T53" fmla="*/ 2931 h 3336"/>
                <a:gd name="T54" fmla="*/ 2047 w 3340"/>
                <a:gd name="T55" fmla="*/ 2877 h 3336"/>
                <a:gd name="T56" fmla="*/ 2326 w 3340"/>
                <a:gd name="T57" fmla="*/ 2751 h 3336"/>
                <a:gd name="T58" fmla="*/ 2565 w 3340"/>
                <a:gd name="T59" fmla="*/ 2563 h 3336"/>
                <a:gd name="T60" fmla="*/ 2753 w 3340"/>
                <a:gd name="T61" fmla="*/ 2325 h 3336"/>
                <a:gd name="T62" fmla="*/ 2880 w 3340"/>
                <a:gd name="T63" fmla="*/ 2044 h 3336"/>
                <a:gd name="T64" fmla="*/ 2935 w 3340"/>
                <a:gd name="T65" fmla="*/ 1733 h 3336"/>
                <a:gd name="T66" fmla="*/ 2911 w 3340"/>
                <a:gd name="T67" fmla="*/ 1413 h 3336"/>
                <a:gd name="T68" fmla="*/ 2811 w 3340"/>
                <a:gd name="T69" fmla="*/ 1120 h 3336"/>
                <a:gd name="T70" fmla="*/ 2647 w 3340"/>
                <a:gd name="T71" fmla="*/ 863 h 3336"/>
                <a:gd name="T72" fmla="*/ 2427 w 3340"/>
                <a:gd name="T73" fmla="*/ 654 h 3336"/>
                <a:gd name="T74" fmla="*/ 2164 w 3340"/>
                <a:gd name="T75" fmla="*/ 502 h 3336"/>
                <a:gd name="T76" fmla="*/ 1863 w 3340"/>
                <a:gd name="T77" fmla="*/ 417 h 3336"/>
                <a:gd name="T78" fmla="*/ 1541 w 3340"/>
                <a:gd name="T79" fmla="*/ 410 h 3336"/>
                <a:gd name="T80" fmla="*/ 1235 w 3340"/>
                <a:gd name="T81" fmla="*/ 480 h 3336"/>
                <a:gd name="T82" fmla="*/ 963 w 3340"/>
                <a:gd name="T83" fmla="*/ 619 h 3336"/>
                <a:gd name="T84" fmla="*/ 733 w 3340"/>
                <a:gd name="T85" fmla="*/ 817 h 3336"/>
                <a:gd name="T86" fmla="*/ 556 w 3340"/>
                <a:gd name="T87" fmla="*/ 1065 h 3336"/>
                <a:gd name="T88" fmla="*/ 443 w 3340"/>
                <a:gd name="T89" fmla="*/ 1352 h 3336"/>
                <a:gd name="T90" fmla="*/ 404 w 3340"/>
                <a:gd name="T91" fmla="*/ 1668 h 3336"/>
                <a:gd name="T92" fmla="*/ 443 w 3340"/>
                <a:gd name="T93" fmla="*/ 1984 h 3336"/>
                <a:gd name="T94" fmla="*/ 556 w 3340"/>
                <a:gd name="T95" fmla="*/ 2271 h 3336"/>
                <a:gd name="T96" fmla="*/ 733 w 3340"/>
                <a:gd name="T97" fmla="*/ 2519 h 3336"/>
                <a:gd name="T98" fmla="*/ 963 w 3340"/>
                <a:gd name="T99" fmla="*/ 2717 h 3336"/>
                <a:gd name="T100" fmla="*/ 1235 w 3340"/>
                <a:gd name="T101" fmla="*/ 2856 h 3336"/>
                <a:gd name="T102" fmla="*/ 1541 w 3340"/>
                <a:gd name="T103" fmla="*/ 2926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40" h="3336">
                  <a:moveTo>
                    <a:pt x="289" y="3336"/>
                  </a:moveTo>
                  <a:lnTo>
                    <a:pt x="3051" y="3336"/>
                  </a:lnTo>
                  <a:lnTo>
                    <a:pt x="3067" y="3336"/>
                  </a:lnTo>
                  <a:lnTo>
                    <a:pt x="3081" y="3335"/>
                  </a:lnTo>
                  <a:lnTo>
                    <a:pt x="3095" y="3332"/>
                  </a:lnTo>
                  <a:lnTo>
                    <a:pt x="3109" y="3330"/>
                  </a:lnTo>
                  <a:lnTo>
                    <a:pt x="3124" y="3327"/>
                  </a:lnTo>
                  <a:lnTo>
                    <a:pt x="3137" y="3323"/>
                  </a:lnTo>
                  <a:lnTo>
                    <a:pt x="3151" y="3318"/>
                  </a:lnTo>
                  <a:lnTo>
                    <a:pt x="3164" y="3313"/>
                  </a:lnTo>
                  <a:lnTo>
                    <a:pt x="3176" y="3308"/>
                  </a:lnTo>
                  <a:lnTo>
                    <a:pt x="3189" y="3302"/>
                  </a:lnTo>
                  <a:lnTo>
                    <a:pt x="3201" y="3294"/>
                  </a:lnTo>
                  <a:lnTo>
                    <a:pt x="3213" y="3286"/>
                  </a:lnTo>
                  <a:lnTo>
                    <a:pt x="3223" y="3279"/>
                  </a:lnTo>
                  <a:lnTo>
                    <a:pt x="3234" y="3271"/>
                  </a:lnTo>
                  <a:lnTo>
                    <a:pt x="3245" y="3261"/>
                  </a:lnTo>
                  <a:lnTo>
                    <a:pt x="3255" y="3252"/>
                  </a:lnTo>
                  <a:lnTo>
                    <a:pt x="3265" y="3241"/>
                  </a:lnTo>
                  <a:lnTo>
                    <a:pt x="3273" y="3232"/>
                  </a:lnTo>
                  <a:lnTo>
                    <a:pt x="3282" y="3220"/>
                  </a:lnTo>
                  <a:lnTo>
                    <a:pt x="3290" y="3209"/>
                  </a:lnTo>
                  <a:lnTo>
                    <a:pt x="3298" y="3197"/>
                  </a:lnTo>
                  <a:lnTo>
                    <a:pt x="3304" y="3185"/>
                  </a:lnTo>
                  <a:lnTo>
                    <a:pt x="3311" y="3173"/>
                  </a:lnTo>
                  <a:lnTo>
                    <a:pt x="3317" y="3160"/>
                  </a:lnTo>
                  <a:lnTo>
                    <a:pt x="3322" y="3147"/>
                  </a:lnTo>
                  <a:lnTo>
                    <a:pt x="3327" y="3134"/>
                  </a:lnTo>
                  <a:lnTo>
                    <a:pt x="3330" y="3120"/>
                  </a:lnTo>
                  <a:lnTo>
                    <a:pt x="3334" y="3106"/>
                  </a:lnTo>
                  <a:lnTo>
                    <a:pt x="3336" y="3093"/>
                  </a:lnTo>
                  <a:lnTo>
                    <a:pt x="3337" y="3077"/>
                  </a:lnTo>
                  <a:lnTo>
                    <a:pt x="3339" y="3063"/>
                  </a:lnTo>
                  <a:lnTo>
                    <a:pt x="3340" y="3049"/>
                  </a:lnTo>
                  <a:lnTo>
                    <a:pt x="3340" y="287"/>
                  </a:lnTo>
                  <a:lnTo>
                    <a:pt x="3339" y="273"/>
                  </a:lnTo>
                  <a:lnTo>
                    <a:pt x="3337" y="259"/>
                  </a:lnTo>
                  <a:lnTo>
                    <a:pt x="3336" y="243"/>
                  </a:lnTo>
                  <a:lnTo>
                    <a:pt x="3334" y="230"/>
                  </a:lnTo>
                  <a:lnTo>
                    <a:pt x="3330" y="216"/>
                  </a:lnTo>
                  <a:lnTo>
                    <a:pt x="3327" y="202"/>
                  </a:lnTo>
                  <a:lnTo>
                    <a:pt x="3322" y="189"/>
                  </a:lnTo>
                  <a:lnTo>
                    <a:pt x="3317" y="176"/>
                  </a:lnTo>
                  <a:lnTo>
                    <a:pt x="3311" y="163"/>
                  </a:lnTo>
                  <a:lnTo>
                    <a:pt x="3304" y="151"/>
                  </a:lnTo>
                  <a:lnTo>
                    <a:pt x="3298" y="139"/>
                  </a:lnTo>
                  <a:lnTo>
                    <a:pt x="3290" y="127"/>
                  </a:lnTo>
                  <a:lnTo>
                    <a:pt x="3282" y="116"/>
                  </a:lnTo>
                  <a:lnTo>
                    <a:pt x="3273" y="104"/>
                  </a:lnTo>
                  <a:lnTo>
                    <a:pt x="3265" y="95"/>
                  </a:lnTo>
                  <a:lnTo>
                    <a:pt x="3255" y="84"/>
                  </a:lnTo>
                  <a:lnTo>
                    <a:pt x="3245" y="75"/>
                  </a:lnTo>
                  <a:lnTo>
                    <a:pt x="3234" y="65"/>
                  </a:lnTo>
                  <a:lnTo>
                    <a:pt x="3223" y="57"/>
                  </a:lnTo>
                  <a:lnTo>
                    <a:pt x="3213" y="50"/>
                  </a:lnTo>
                  <a:lnTo>
                    <a:pt x="3201" y="42"/>
                  </a:lnTo>
                  <a:lnTo>
                    <a:pt x="3189" y="34"/>
                  </a:lnTo>
                  <a:lnTo>
                    <a:pt x="3176" y="28"/>
                  </a:lnTo>
                  <a:lnTo>
                    <a:pt x="3164" y="23"/>
                  </a:lnTo>
                  <a:lnTo>
                    <a:pt x="3151" y="18"/>
                  </a:lnTo>
                  <a:lnTo>
                    <a:pt x="3137" y="13"/>
                  </a:lnTo>
                  <a:lnTo>
                    <a:pt x="3124" y="9"/>
                  </a:lnTo>
                  <a:lnTo>
                    <a:pt x="3109" y="6"/>
                  </a:lnTo>
                  <a:lnTo>
                    <a:pt x="3095" y="4"/>
                  </a:lnTo>
                  <a:lnTo>
                    <a:pt x="3081" y="1"/>
                  </a:lnTo>
                  <a:lnTo>
                    <a:pt x="3067" y="0"/>
                  </a:lnTo>
                  <a:lnTo>
                    <a:pt x="3051" y="0"/>
                  </a:lnTo>
                  <a:lnTo>
                    <a:pt x="289" y="0"/>
                  </a:lnTo>
                  <a:lnTo>
                    <a:pt x="274" y="0"/>
                  </a:lnTo>
                  <a:lnTo>
                    <a:pt x="259" y="1"/>
                  </a:lnTo>
                  <a:lnTo>
                    <a:pt x="245" y="4"/>
                  </a:lnTo>
                  <a:lnTo>
                    <a:pt x="231" y="6"/>
                  </a:lnTo>
                  <a:lnTo>
                    <a:pt x="217" y="9"/>
                  </a:lnTo>
                  <a:lnTo>
                    <a:pt x="203" y="13"/>
                  </a:lnTo>
                  <a:lnTo>
                    <a:pt x="190" y="18"/>
                  </a:lnTo>
                  <a:lnTo>
                    <a:pt x="177" y="23"/>
                  </a:lnTo>
                  <a:lnTo>
                    <a:pt x="164" y="28"/>
                  </a:lnTo>
                  <a:lnTo>
                    <a:pt x="152" y="34"/>
                  </a:lnTo>
                  <a:lnTo>
                    <a:pt x="139" y="42"/>
                  </a:lnTo>
                  <a:lnTo>
                    <a:pt x="129" y="50"/>
                  </a:lnTo>
                  <a:lnTo>
                    <a:pt x="117" y="57"/>
                  </a:lnTo>
                  <a:lnTo>
                    <a:pt x="106" y="65"/>
                  </a:lnTo>
                  <a:lnTo>
                    <a:pt x="95" y="75"/>
                  </a:lnTo>
                  <a:lnTo>
                    <a:pt x="86" y="84"/>
                  </a:lnTo>
                  <a:lnTo>
                    <a:pt x="76" y="95"/>
                  </a:lnTo>
                  <a:lnTo>
                    <a:pt x="67" y="104"/>
                  </a:lnTo>
                  <a:lnTo>
                    <a:pt x="59" y="116"/>
                  </a:lnTo>
                  <a:lnTo>
                    <a:pt x="50" y="127"/>
                  </a:lnTo>
                  <a:lnTo>
                    <a:pt x="43" y="139"/>
                  </a:lnTo>
                  <a:lnTo>
                    <a:pt x="36" y="151"/>
                  </a:lnTo>
                  <a:lnTo>
                    <a:pt x="29" y="163"/>
                  </a:lnTo>
                  <a:lnTo>
                    <a:pt x="24" y="176"/>
                  </a:lnTo>
                  <a:lnTo>
                    <a:pt x="18" y="189"/>
                  </a:lnTo>
                  <a:lnTo>
                    <a:pt x="13" y="202"/>
                  </a:lnTo>
                  <a:lnTo>
                    <a:pt x="10" y="216"/>
                  </a:lnTo>
                  <a:lnTo>
                    <a:pt x="6" y="230"/>
                  </a:lnTo>
                  <a:lnTo>
                    <a:pt x="4" y="243"/>
                  </a:lnTo>
                  <a:lnTo>
                    <a:pt x="3" y="259"/>
                  </a:lnTo>
                  <a:lnTo>
                    <a:pt x="2" y="273"/>
                  </a:lnTo>
                  <a:lnTo>
                    <a:pt x="0" y="287"/>
                  </a:lnTo>
                  <a:lnTo>
                    <a:pt x="0" y="3049"/>
                  </a:lnTo>
                  <a:lnTo>
                    <a:pt x="2" y="3063"/>
                  </a:lnTo>
                  <a:lnTo>
                    <a:pt x="3" y="3077"/>
                  </a:lnTo>
                  <a:lnTo>
                    <a:pt x="4" y="3093"/>
                  </a:lnTo>
                  <a:lnTo>
                    <a:pt x="6" y="3106"/>
                  </a:lnTo>
                  <a:lnTo>
                    <a:pt x="10" y="3120"/>
                  </a:lnTo>
                  <a:lnTo>
                    <a:pt x="13" y="3134"/>
                  </a:lnTo>
                  <a:lnTo>
                    <a:pt x="18" y="3147"/>
                  </a:lnTo>
                  <a:lnTo>
                    <a:pt x="24" y="3160"/>
                  </a:lnTo>
                  <a:lnTo>
                    <a:pt x="29" y="3173"/>
                  </a:lnTo>
                  <a:lnTo>
                    <a:pt x="36" y="3185"/>
                  </a:lnTo>
                  <a:lnTo>
                    <a:pt x="43" y="3197"/>
                  </a:lnTo>
                  <a:lnTo>
                    <a:pt x="50" y="3209"/>
                  </a:lnTo>
                  <a:lnTo>
                    <a:pt x="59" y="3220"/>
                  </a:lnTo>
                  <a:lnTo>
                    <a:pt x="67" y="3232"/>
                  </a:lnTo>
                  <a:lnTo>
                    <a:pt x="76" y="3241"/>
                  </a:lnTo>
                  <a:lnTo>
                    <a:pt x="86" y="3252"/>
                  </a:lnTo>
                  <a:lnTo>
                    <a:pt x="95" y="3261"/>
                  </a:lnTo>
                  <a:lnTo>
                    <a:pt x="106" y="3271"/>
                  </a:lnTo>
                  <a:lnTo>
                    <a:pt x="117" y="3279"/>
                  </a:lnTo>
                  <a:lnTo>
                    <a:pt x="129" y="3286"/>
                  </a:lnTo>
                  <a:lnTo>
                    <a:pt x="139" y="3294"/>
                  </a:lnTo>
                  <a:lnTo>
                    <a:pt x="152" y="3302"/>
                  </a:lnTo>
                  <a:lnTo>
                    <a:pt x="164" y="3308"/>
                  </a:lnTo>
                  <a:lnTo>
                    <a:pt x="177" y="3313"/>
                  </a:lnTo>
                  <a:lnTo>
                    <a:pt x="190" y="3318"/>
                  </a:lnTo>
                  <a:lnTo>
                    <a:pt x="203" y="3323"/>
                  </a:lnTo>
                  <a:lnTo>
                    <a:pt x="217" y="3327"/>
                  </a:lnTo>
                  <a:lnTo>
                    <a:pt x="231" y="3330"/>
                  </a:lnTo>
                  <a:lnTo>
                    <a:pt x="245" y="3332"/>
                  </a:lnTo>
                  <a:lnTo>
                    <a:pt x="259" y="3335"/>
                  </a:lnTo>
                  <a:lnTo>
                    <a:pt x="274" y="3336"/>
                  </a:lnTo>
                  <a:lnTo>
                    <a:pt x="289" y="3336"/>
                  </a:lnTo>
                  <a:close/>
                  <a:moveTo>
                    <a:pt x="1671" y="2934"/>
                  </a:moveTo>
                  <a:lnTo>
                    <a:pt x="1735" y="2931"/>
                  </a:lnTo>
                  <a:lnTo>
                    <a:pt x="1800" y="2926"/>
                  </a:lnTo>
                  <a:lnTo>
                    <a:pt x="1863" y="2919"/>
                  </a:lnTo>
                  <a:lnTo>
                    <a:pt x="1925" y="2907"/>
                  </a:lnTo>
                  <a:lnTo>
                    <a:pt x="1987" y="2893"/>
                  </a:lnTo>
                  <a:lnTo>
                    <a:pt x="2047" y="2877"/>
                  </a:lnTo>
                  <a:lnTo>
                    <a:pt x="2105" y="2856"/>
                  </a:lnTo>
                  <a:lnTo>
                    <a:pt x="2164" y="2834"/>
                  </a:lnTo>
                  <a:lnTo>
                    <a:pt x="2219" y="2809"/>
                  </a:lnTo>
                  <a:lnTo>
                    <a:pt x="2274" y="2780"/>
                  </a:lnTo>
                  <a:lnTo>
                    <a:pt x="2326" y="2751"/>
                  </a:lnTo>
                  <a:lnTo>
                    <a:pt x="2379" y="2717"/>
                  </a:lnTo>
                  <a:lnTo>
                    <a:pt x="2427" y="2682"/>
                  </a:lnTo>
                  <a:lnTo>
                    <a:pt x="2476" y="2644"/>
                  </a:lnTo>
                  <a:lnTo>
                    <a:pt x="2521" y="2605"/>
                  </a:lnTo>
                  <a:lnTo>
                    <a:pt x="2565" y="2563"/>
                  </a:lnTo>
                  <a:lnTo>
                    <a:pt x="2608" y="2519"/>
                  </a:lnTo>
                  <a:lnTo>
                    <a:pt x="2647" y="2473"/>
                  </a:lnTo>
                  <a:lnTo>
                    <a:pt x="2685" y="2425"/>
                  </a:lnTo>
                  <a:lnTo>
                    <a:pt x="2721" y="2376"/>
                  </a:lnTo>
                  <a:lnTo>
                    <a:pt x="2753" y="2325"/>
                  </a:lnTo>
                  <a:lnTo>
                    <a:pt x="2784" y="2271"/>
                  </a:lnTo>
                  <a:lnTo>
                    <a:pt x="2811" y="2216"/>
                  </a:lnTo>
                  <a:lnTo>
                    <a:pt x="2837" y="2161"/>
                  </a:lnTo>
                  <a:lnTo>
                    <a:pt x="2860" y="2103"/>
                  </a:lnTo>
                  <a:lnTo>
                    <a:pt x="2880" y="2044"/>
                  </a:lnTo>
                  <a:lnTo>
                    <a:pt x="2897" y="1984"/>
                  </a:lnTo>
                  <a:lnTo>
                    <a:pt x="2911" y="1923"/>
                  </a:lnTo>
                  <a:lnTo>
                    <a:pt x="2922" y="1860"/>
                  </a:lnTo>
                  <a:lnTo>
                    <a:pt x="2930" y="1797"/>
                  </a:lnTo>
                  <a:lnTo>
                    <a:pt x="2935" y="1733"/>
                  </a:lnTo>
                  <a:lnTo>
                    <a:pt x="2937" y="1668"/>
                  </a:lnTo>
                  <a:lnTo>
                    <a:pt x="2935" y="1603"/>
                  </a:lnTo>
                  <a:lnTo>
                    <a:pt x="2930" y="1539"/>
                  </a:lnTo>
                  <a:lnTo>
                    <a:pt x="2922" y="1476"/>
                  </a:lnTo>
                  <a:lnTo>
                    <a:pt x="2911" y="1413"/>
                  </a:lnTo>
                  <a:lnTo>
                    <a:pt x="2897" y="1352"/>
                  </a:lnTo>
                  <a:lnTo>
                    <a:pt x="2880" y="1292"/>
                  </a:lnTo>
                  <a:lnTo>
                    <a:pt x="2860" y="1233"/>
                  </a:lnTo>
                  <a:lnTo>
                    <a:pt x="2837" y="1175"/>
                  </a:lnTo>
                  <a:lnTo>
                    <a:pt x="2811" y="1120"/>
                  </a:lnTo>
                  <a:lnTo>
                    <a:pt x="2784" y="1065"/>
                  </a:lnTo>
                  <a:lnTo>
                    <a:pt x="2753" y="1011"/>
                  </a:lnTo>
                  <a:lnTo>
                    <a:pt x="2721" y="960"/>
                  </a:lnTo>
                  <a:lnTo>
                    <a:pt x="2685" y="911"/>
                  </a:lnTo>
                  <a:lnTo>
                    <a:pt x="2647" y="863"/>
                  </a:lnTo>
                  <a:lnTo>
                    <a:pt x="2608" y="817"/>
                  </a:lnTo>
                  <a:lnTo>
                    <a:pt x="2565" y="773"/>
                  </a:lnTo>
                  <a:lnTo>
                    <a:pt x="2521" y="731"/>
                  </a:lnTo>
                  <a:lnTo>
                    <a:pt x="2476" y="692"/>
                  </a:lnTo>
                  <a:lnTo>
                    <a:pt x="2427" y="654"/>
                  </a:lnTo>
                  <a:lnTo>
                    <a:pt x="2379" y="619"/>
                  </a:lnTo>
                  <a:lnTo>
                    <a:pt x="2326" y="585"/>
                  </a:lnTo>
                  <a:lnTo>
                    <a:pt x="2274" y="556"/>
                  </a:lnTo>
                  <a:lnTo>
                    <a:pt x="2219" y="527"/>
                  </a:lnTo>
                  <a:lnTo>
                    <a:pt x="2164" y="502"/>
                  </a:lnTo>
                  <a:lnTo>
                    <a:pt x="2105" y="480"/>
                  </a:lnTo>
                  <a:lnTo>
                    <a:pt x="2047" y="459"/>
                  </a:lnTo>
                  <a:lnTo>
                    <a:pt x="1987" y="443"/>
                  </a:lnTo>
                  <a:lnTo>
                    <a:pt x="1925" y="429"/>
                  </a:lnTo>
                  <a:lnTo>
                    <a:pt x="1863" y="417"/>
                  </a:lnTo>
                  <a:lnTo>
                    <a:pt x="1800" y="410"/>
                  </a:lnTo>
                  <a:lnTo>
                    <a:pt x="1735" y="405"/>
                  </a:lnTo>
                  <a:lnTo>
                    <a:pt x="1671" y="402"/>
                  </a:lnTo>
                  <a:lnTo>
                    <a:pt x="1605" y="405"/>
                  </a:lnTo>
                  <a:lnTo>
                    <a:pt x="1541" y="410"/>
                  </a:lnTo>
                  <a:lnTo>
                    <a:pt x="1477" y="417"/>
                  </a:lnTo>
                  <a:lnTo>
                    <a:pt x="1415" y="429"/>
                  </a:lnTo>
                  <a:lnTo>
                    <a:pt x="1353" y="443"/>
                  </a:lnTo>
                  <a:lnTo>
                    <a:pt x="1294" y="459"/>
                  </a:lnTo>
                  <a:lnTo>
                    <a:pt x="1235" y="480"/>
                  </a:lnTo>
                  <a:lnTo>
                    <a:pt x="1178" y="502"/>
                  </a:lnTo>
                  <a:lnTo>
                    <a:pt x="1121" y="527"/>
                  </a:lnTo>
                  <a:lnTo>
                    <a:pt x="1067" y="556"/>
                  </a:lnTo>
                  <a:lnTo>
                    <a:pt x="1014" y="585"/>
                  </a:lnTo>
                  <a:lnTo>
                    <a:pt x="963" y="619"/>
                  </a:lnTo>
                  <a:lnTo>
                    <a:pt x="913" y="654"/>
                  </a:lnTo>
                  <a:lnTo>
                    <a:pt x="865" y="692"/>
                  </a:lnTo>
                  <a:lnTo>
                    <a:pt x="819" y="731"/>
                  </a:lnTo>
                  <a:lnTo>
                    <a:pt x="775" y="773"/>
                  </a:lnTo>
                  <a:lnTo>
                    <a:pt x="733" y="817"/>
                  </a:lnTo>
                  <a:lnTo>
                    <a:pt x="693" y="863"/>
                  </a:lnTo>
                  <a:lnTo>
                    <a:pt x="655" y="911"/>
                  </a:lnTo>
                  <a:lnTo>
                    <a:pt x="620" y="960"/>
                  </a:lnTo>
                  <a:lnTo>
                    <a:pt x="587" y="1011"/>
                  </a:lnTo>
                  <a:lnTo>
                    <a:pt x="556" y="1065"/>
                  </a:lnTo>
                  <a:lnTo>
                    <a:pt x="529" y="1120"/>
                  </a:lnTo>
                  <a:lnTo>
                    <a:pt x="503" y="1175"/>
                  </a:lnTo>
                  <a:lnTo>
                    <a:pt x="480" y="1233"/>
                  </a:lnTo>
                  <a:lnTo>
                    <a:pt x="461" y="1292"/>
                  </a:lnTo>
                  <a:lnTo>
                    <a:pt x="443" y="1352"/>
                  </a:lnTo>
                  <a:lnTo>
                    <a:pt x="429" y="1413"/>
                  </a:lnTo>
                  <a:lnTo>
                    <a:pt x="418" y="1476"/>
                  </a:lnTo>
                  <a:lnTo>
                    <a:pt x="410" y="1539"/>
                  </a:lnTo>
                  <a:lnTo>
                    <a:pt x="405" y="1603"/>
                  </a:lnTo>
                  <a:lnTo>
                    <a:pt x="404" y="1668"/>
                  </a:lnTo>
                  <a:lnTo>
                    <a:pt x="405" y="1733"/>
                  </a:lnTo>
                  <a:lnTo>
                    <a:pt x="410" y="1797"/>
                  </a:lnTo>
                  <a:lnTo>
                    <a:pt x="418" y="1860"/>
                  </a:lnTo>
                  <a:lnTo>
                    <a:pt x="429" y="1923"/>
                  </a:lnTo>
                  <a:lnTo>
                    <a:pt x="443" y="1984"/>
                  </a:lnTo>
                  <a:lnTo>
                    <a:pt x="461" y="2044"/>
                  </a:lnTo>
                  <a:lnTo>
                    <a:pt x="480" y="2103"/>
                  </a:lnTo>
                  <a:lnTo>
                    <a:pt x="503" y="2161"/>
                  </a:lnTo>
                  <a:lnTo>
                    <a:pt x="529" y="2216"/>
                  </a:lnTo>
                  <a:lnTo>
                    <a:pt x="556" y="2271"/>
                  </a:lnTo>
                  <a:lnTo>
                    <a:pt x="587" y="2325"/>
                  </a:lnTo>
                  <a:lnTo>
                    <a:pt x="620" y="2376"/>
                  </a:lnTo>
                  <a:lnTo>
                    <a:pt x="655" y="2425"/>
                  </a:lnTo>
                  <a:lnTo>
                    <a:pt x="693" y="2473"/>
                  </a:lnTo>
                  <a:lnTo>
                    <a:pt x="733" y="2519"/>
                  </a:lnTo>
                  <a:lnTo>
                    <a:pt x="775" y="2563"/>
                  </a:lnTo>
                  <a:lnTo>
                    <a:pt x="819" y="2605"/>
                  </a:lnTo>
                  <a:lnTo>
                    <a:pt x="865" y="2644"/>
                  </a:lnTo>
                  <a:lnTo>
                    <a:pt x="913" y="2682"/>
                  </a:lnTo>
                  <a:lnTo>
                    <a:pt x="963" y="2717"/>
                  </a:lnTo>
                  <a:lnTo>
                    <a:pt x="1014" y="2751"/>
                  </a:lnTo>
                  <a:lnTo>
                    <a:pt x="1067" y="2780"/>
                  </a:lnTo>
                  <a:lnTo>
                    <a:pt x="1121" y="2809"/>
                  </a:lnTo>
                  <a:lnTo>
                    <a:pt x="1178" y="2834"/>
                  </a:lnTo>
                  <a:lnTo>
                    <a:pt x="1235" y="2856"/>
                  </a:lnTo>
                  <a:lnTo>
                    <a:pt x="1294" y="2877"/>
                  </a:lnTo>
                  <a:lnTo>
                    <a:pt x="1353" y="2893"/>
                  </a:lnTo>
                  <a:lnTo>
                    <a:pt x="1415" y="2907"/>
                  </a:lnTo>
                  <a:lnTo>
                    <a:pt x="1477" y="2919"/>
                  </a:lnTo>
                  <a:lnTo>
                    <a:pt x="1541" y="2926"/>
                  </a:lnTo>
                  <a:lnTo>
                    <a:pt x="1605" y="2931"/>
                  </a:lnTo>
                  <a:lnTo>
                    <a:pt x="1671" y="293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8EDB4221-B89B-E5A8-61BF-6C4D0911E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874" y="4022725"/>
              <a:ext cx="547688" cy="284163"/>
            </a:xfrm>
            <a:custGeom>
              <a:avLst/>
              <a:gdLst>
                <a:gd name="T0" fmla="*/ 781 w 1036"/>
                <a:gd name="T1" fmla="*/ 537 h 537"/>
                <a:gd name="T2" fmla="*/ 821 w 1036"/>
                <a:gd name="T3" fmla="*/ 532 h 537"/>
                <a:gd name="T4" fmla="*/ 859 w 1036"/>
                <a:gd name="T5" fmla="*/ 521 h 537"/>
                <a:gd name="T6" fmla="*/ 895 w 1036"/>
                <a:gd name="T7" fmla="*/ 504 h 537"/>
                <a:gd name="T8" fmla="*/ 928 w 1036"/>
                <a:gd name="T9" fmla="*/ 483 h 537"/>
                <a:gd name="T10" fmla="*/ 957 w 1036"/>
                <a:gd name="T11" fmla="*/ 458 h 537"/>
                <a:gd name="T12" fmla="*/ 983 w 1036"/>
                <a:gd name="T13" fmla="*/ 428 h 537"/>
                <a:gd name="T14" fmla="*/ 1003 w 1036"/>
                <a:gd name="T15" fmla="*/ 396 h 537"/>
                <a:gd name="T16" fmla="*/ 1020 w 1036"/>
                <a:gd name="T17" fmla="*/ 361 h 537"/>
                <a:gd name="T18" fmla="*/ 1030 w 1036"/>
                <a:gd name="T19" fmla="*/ 323 h 537"/>
                <a:gd name="T20" fmla="*/ 1035 w 1036"/>
                <a:gd name="T21" fmla="*/ 282 h 537"/>
                <a:gd name="T22" fmla="*/ 1035 w 1036"/>
                <a:gd name="T23" fmla="*/ 255 h 537"/>
                <a:gd name="T24" fmla="*/ 1030 w 1036"/>
                <a:gd name="T25" fmla="*/ 215 h 537"/>
                <a:gd name="T26" fmla="*/ 1020 w 1036"/>
                <a:gd name="T27" fmla="*/ 177 h 537"/>
                <a:gd name="T28" fmla="*/ 1003 w 1036"/>
                <a:gd name="T29" fmla="*/ 141 h 537"/>
                <a:gd name="T30" fmla="*/ 983 w 1036"/>
                <a:gd name="T31" fmla="*/ 108 h 537"/>
                <a:gd name="T32" fmla="*/ 957 w 1036"/>
                <a:gd name="T33" fmla="*/ 79 h 537"/>
                <a:gd name="T34" fmla="*/ 928 w 1036"/>
                <a:gd name="T35" fmla="*/ 53 h 537"/>
                <a:gd name="T36" fmla="*/ 895 w 1036"/>
                <a:gd name="T37" fmla="*/ 33 h 537"/>
                <a:gd name="T38" fmla="*/ 859 w 1036"/>
                <a:gd name="T39" fmla="*/ 17 h 537"/>
                <a:gd name="T40" fmla="*/ 821 w 1036"/>
                <a:gd name="T41" fmla="*/ 6 h 537"/>
                <a:gd name="T42" fmla="*/ 781 w 1036"/>
                <a:gd name="T43" fmla="*/ 1 h 537"/>
                <a:gd name="T44" fmla="*/ 254 w 1036"/>
                <a:gd name="T45" fmla="*/ 1 h 537"/>
                <a:gd name="T46" fmla="*/ 214 w 1036"/>
                <a:gd name="T47" fmla="*/ 6 h 537"/>
                <a:gd name="T48" fmla="*/ 176 w 1036"/>
                <a:gd name="T49" fmla="*/ 17 h 537"/>
                <a:gd name="T50" fmla="*/ 140 w 1036"/>
                <a:gd name="T51" fmla="*/ 33 h 537"/>
                <a:gd name="T52" fmla="*/ 108 w 1036"/>
                <a:gd name="T53" fmla="*/ 53 h 537"/>
                <a:gd name="T54" fmla="*/ 79 w 1036"/>
                <a:gd name="T55" fmla="*/ 79 h 537"/>
                <a:gd name="T56" fmla="*/ 54 w 1036"/>
                <a:gd name="T57" fmla="*/ 108 h 537"/>
                <a:gd name="T58" fmla="*/ 32 w 1036"/>
                <a:gd name="T59" fmla="*/ 141 h 537"/>
                <a:gd name="T60" fmla="*/ 16 w 1036"/>
                <a:gd name="T61" fmla="*/ 177 h 537"/>
                <a:gd name="T62" fmla="*/ 5 w 1036"/>
                <a:gd name="T63" fmla="*/ 215 h 537"/>
                <a:gd name="T64" fmla="*/ 0 w 1036"/>
                <a:gd name="T65" fmla="*/ 255 h 537"/>
                <a:gd name="T66" fmla="*/ 0 w 1036"/>
                <a:gd name="T67" fmla="*/ 282 h 537"/>
                <a:gd name="T68" fmla="*/ 5 w 1036"/>
                <a:gd name="T69" fmla="*/ 323 h 537"/>
                <a:gd name="T70" fmla="*/ 16 w 1036"/>
                <a:gd name="T71" fmla="*/ 361 h 537"/>
                <a:gd name="T72" fmla="*/ 32 w 1036"/>
                <a:gd name="T73" fmla="*/ 396 h 537"/>
                <a:gd name="T74" fmla="*/ 54 w 1036"/>
                <a:gd name="T75" fmla="*/ 428 h 537"/>
                <a:gd name="T76" fmla="*/ 79 w 1036"/>
                <a:gd name="T77" fmla="*/ 458 h 537"/>
                <a:gd name="T78" fmla="*/ 108 w 1036"/>
                <a:gd name="T79" fmla="*/ 483 h 537"/>
                <a:gd name="T80" fmla="*/ 140 w 1036"/>
                <a:gd name="T81" fmla="*/ 504 h 537"/>
                <a:gd name="T82" fmla="*/ 176 w 1036"/>
                <a:gd name="T83" fmla="*/ 521 h 537"/>
                <a:gd name="T84" fmla="*/ 214 w 1036"/>
                <a:gd name="T85" fmla="*/ 532 h 537"/>
                <a:gd name="T86" fmla="*/ 254 w 1036"/>
                <a:gd name="T8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537">
                  <a:moveTo>
                    <a:pt x="269" y="537"/>
                  </a:moveTo>
                  <a:lnTo>
                    <a:pt x="768" y="537"/>
                  </a:lnTo>
                  <a:lnTo>
                    <a:pt x="781" y="537"/>
                  </a:lnTo>
                  <a:lnTo>
                    <a:pt x="795" y="535"/>
                  </a:lnTo>
                  <a:lnTo>
                    <a:pt x="808" y="534"/>
                  </a:lnTo>
                  <a:lnTo>
                    <a:pt x="821" y="532"/>
                  </a:lnTo>
                  <a:lnTo>
                    <a:pt x="834" y="528"/>
                  </a:lnTo>
                  <a:lnTo>
                    <a:pt x="847" y="525"/>
                  </a:lnTo>
                  <a:lnTo>
                    <a:pt x="859" y="521"/>
                  </a:lnTo>
                  <a:lnTo>
                    <a:pt x="871" y="516"/>
                  </a:lnTo>
                  <a:lnTo>
                    <a:pt x="883" y="510"/>
                  </a:lnTo>
                  <a:lnTo>
                    <a:pt x="895" y="504"/>
                  </a:lnTo>
                  <a:lnTo>
                    <a:pt x="907" y="499"/>
                  </a:lnTo>
                  <a:lnTo>
                    <a:pt x="917" y="491"/>
                  </a:lnTo>
                  <a:lnTo>
                    <a:pt x="928" y="483"/>
                  </a:lnTo>
                  <a:lnTo>
                    <a:pt x="938" y="476"/>
                  </a:lnTo>
                  <a:lnTo>
                    <a:pt x="947" y="468"/>
                  </a:lnTo>
                  <a:lnTo>
                    <a:pt x="957" y="458"/>
                  </a:lnTo>
                  <a:lnTo>
                    <a:pt x="966" y="449"/>
                  </a:lnTo>
                  <a:lnTo>
                    <a:pt x="974" y="439"/>
                  </a:lnTo>
                  <a:lnTo>
                    <a:pt x="983" y="428"/>
                  </a:lnTo>
                  <a:lnTo>
                    <a:pt x="990" y="419"/>
                  </a:lnTo>
                  <a:lnTo>
                    <a:pt x="997" y="407"/>
                  </a:lnTo>
                  <a:lnTo>
                    <a:pt x="1003" y="396"/>
                  </a:lnTo>
                  <a:lnTo>
                    <a:pt x="1009" y="385"/>
                  </a:lnTo>
                  <a:lnTo>
                    <a:pt x="1015" y="373"/>
                  </a:lnTo>
                  <a:lnTo>
                    <a:pt x="1020" y="361"/>
                  </a:lnTo>
                  <a:lnTo>
                    <a:pt x="1024" y="348"/>
                  </a:lnTo>
                  <a:lnTo>
                    <a:pt x="1028" y="336"/>
                  </a:lnTo>
                  <a:lnTo>
                    <a:pt x="1030" y="323"/>
                  </a:lnTo>
                  <a:lnTo>
                    <a:pt x="1033" y="310"/>
                  </a:lnTo>
                  <a:lnTo>
                    <a:pt x="1035" y="296"/>
                  </a:lnTo>
                  <a:lnTo>
                    <a:pt x="1035" y="282"/>
                  </a:lnTo>
                  <a:lnTo>
                    <a:pt x="1036" y="268"/>
                  </a:lnTo>
                  <a:lnTo>
                    <a:pt x="1036" y="268"/>
                  </a:lnTo>
                  <a:lnTo>
                    <a:pt x="1035" y="255"/>
                  </a:lnTo>
                  <a:lnTo>
                    <a:pt x="1035" y="241"/>
                  </a:lnTo>
                  <a:lnTo>
                    <a:pt x="1033" y="228"/>
                  </a:lnTo>
                  <a:lnTo>
                    <a:pt x="1030" y="215"/>
                  </a:lnTo>
                  <a:lnTo>
                    <a:pt x="1028" y="202"/>
                  </a:lnTo>
                  <a:lnTo>
                    <a:pt x="1024" y="189"/>
                  </a:lnTo>
                  <a:lnTo>
                    <a:pt x="1020" y="177"/>
                  </a:lnTo>
                  <a:lnTo>
                    <a:pt x="1015" y="165"/>
                  </a:lnTo>
                  <a:lnTo>
                    <a:pt x="1009" y="153"/>
                  </a:lnTo>
                  <a:lnTo>
                    <a:pt x="1003" y="141"/>
                  </a:lnTo>
                  <a:lnTo>
                    <a:pt x="997" y="129"/>
                  </a:lnTo>
                  <a:lnTo>
                    <a:pt x="990" y="119"/>
                  </a:lnTo>
                  <a:lnTo>
                    <a:pt x="983" y="108"/>
                  </a:lnTo>
                  <a:lnTo>
                    <a:pt x="974" y="98"/>
                  </a:lnTo>
                  <a:lnTo>
                    <a:pt x="966" y="89"/>
                  </a:lnTo>
                  <a:lnTo>
                    <a:pt x="957" y="79"/>
                  </a:lnTo>
                  <a:lnTo>
                    <a:pt x="947" y="70"/>
                  </a:lnTo>
                  <a:lnTo>
                    <a:pt x="938" y="62"/>
                  </a:lnTo>
                  <a:lnTo>
                    <a:pt x="928" y="53"/>
                  </a:lnTo>
                  <a:lnTo>
                    <a:pt x="917" y="46"/>
                  </a:lnTo>
                  <a:lnTo>
                    <a:pt x="907" y="39"/>
                  </a:lnTo>
                  <a:lnTo>
                    <a:pt x="895" y="33"/>
                  </a:lnTo>
                  <a:lnTo>
                    <a:pt x="883" y="27"/>
                  </a:lnTo>
                  <a:lnTo>
                    <a:pt x="871" y="21"/>
                  </a:lnTo>
                  <a:lnTo>
                    <a:pt x="859" y="17"/>
                  </a:lnTo>
                  <a:lnTo>
                    <a:pt x="847" y="12"/>
                  </a:lnTo>
                  <a:lnTo>
                    <a:pt x="834" y="8"/>
                  </a:lnTo>
                  <a:lnTo>
                    <a:pt x="821" y="6"/>
                  </a:lnTo>
                  <a:lnTo>
                    <a:pt x="808" y="3"/>
                  </a:lnTo>
                  <a:lnTo>
                    <a:pt x="795" y="1"/>
                  </a:lnTo>
                  <a:lnTo>
                    <a:pt x="781" y="1"/>
                  </a:lnTo>
                  <a:lnTo>
                    <a:pt x="768" y="0"/>
                  </a:lnTo>
                  <a:lnTo>
                    <a:pt x="269" y="0"/>
                  </a:lnTo>
                  <a:lnTo>
                    <a:pt x="254" y="1"/>
                  </a:lnTo>
                  <a:lnTo>
                    <a:pt x="241" y="1"/>
                  </a:lnTo>
                  <a:lnTo>
                    <a:pt x="227" y="3"/>
                  </a:lnTo>
                  <a:lnTo>
                    <a:pt x="214" y="6"/>
                  </a:lnTo>
                  <a:lnTo>
                    <a:pt x="201" y="8"/>
                  </a:lnTo>
                  <a:lnTo>
                    <a:pt x="189" y="12"/>
                  </a:lnTo>
                  <a:lnTo>
                    <a:pt x="176" y="17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0" y="33"/>
                  </a:lnTo>
                  <a:lnTo>
                    <a:pt x="130" y="39"/>
                  </a:lnTo>
                  <a:lnTo>
                    <a:pt x="119" y="46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9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5" y="119"/>
                  </a:lnTo>
                  <a:lnTo>
                    <a:pt x="38" y="129"/>
                  </a:lnTo>
                  <a:lnTo>
                    <a:pt x="32" y="141"/>
                  </a:lnTo>
                  <a:lnTo>
                    <a:pt x="26" y="153"/>
                  </a:lnTo>
                  <a:lnTo>
                    <a:pt x="20" y="165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82"/>
                  </a:lnTo>
                  <a:lnTo>
                    <a:pt x="1" y="296"/>
                  </a:lnTo>
                  <a:lnTo>
                    <a:pt x="3" y="310"/>
                  </a:lnTo>
                  <a:lnTo>
                    <a:pt x="5" y="323"/>
                  </a:lnTo>
                  <a:lnTo>
                    <a:pt x="9" y="336"/>
                  </a:lnTo>
                  <a:lnTo>
                    <a:pt x="12" y="348"/>
                  </a:lnTo>
                  <a:lnTo>
                    <a:pt x="16" y="361"/>
                  </a:lnTo>
                  <a:lnTo>
                    <a:pt x="20" y="373"/>
                  </a:lnTo>
                  <a:lnTo>
                    <a:pt x="26" y="385"/>
                  </a:lnTo>
                  <a:lnTo>
                    <a:pt x="32" y="396"/>
                  </a:lnTo>
                  <a:lnTo>
                    <a:pt x="38" y="407"/>
                  </a:lnTo>
                  <a:lnTo>
                    <a:pt x="45" y="419"/>
                  </a:lnTo>
                  <a:lnTo>
                    <a:pt x="54" y="428"/>
                  </a:lnTo>
                  <a:lnTo>
                    <a:pt x="61" y="439"/>
                  </a:lnTo>
                  <a:lnTo>
                    <a:pt x="70" y="449"/>
                  </a:lnTo>
                  <a:lnTo>
                    <a:pt x="79" y="458"/>
                  </a:lnTo>
                  <a:lnTo>
                    <a:pt x="88" y="468"/>
                  </a:lnTo>
                  <a:lnTo>
                    <a:pt x="98" y="476"/>
                  </a:lnTo>
                  <a:lnTo>
                    <a:pt x="108" y="483"/>
                  </a:lnTo>
                  <a:lnTo>
                    <a:pt x="119" y="491"/>
                  </a:lnTo>
                  <a:lnTo>
                    <a:pt x="130" y="499"/>
                  </a:lnTo>
                  <a:lnTo>
                    <a:pt x="140" y="504"/>
                  </a:lnTo>
                  <a:lnTo>
                    <a:pt x="152" y="510"/>
                  </a:lnTo>
                  <a:lnTo>
                    <a:pt x="164" y="516"/>
                  </a:lnTo>
                  <a:lnTo>
                    <a:pt x="176" y="521"/>
                  </a:lnTo>
                  <a:lnTo>
                    <a:pt x="189" y="525"/>
                  </a:lnTo>
                  <a:lnTo>
                    <a:pt x="201" y="528"/>
                  </a:lnTo>
                  <a:lnTo>
                    <a:pt x="214" y="532"/>
                  </a:lnTo>
                  <a:lnTo>
                    <a:pt x="227" y="534"/>
                  </a:lnTo>
                  <a:lnTo>
                    <a:pt x="241" y="535"/>
                  </a:lnTo>
                  <a:lnTo>
                    <a:pt x="254" y="537"/>
                  </a:lnTo>
                  <a:lnTo>
                    <a:pt x="269" y="53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A12D8613-7CDA-42E2-4DFB-92CD2FAE7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7512" y="2917825"/>
              <a:ext cx="547688" cy="284163"/>
            </a:xfrm>
            <a:custGeom>
              <a:avLst/>
              <a:gdLst>
                <a:gd name="T0" fmla="*/ 781 w 1036"/>
                <a:gd name="T1" fmla="*/ 537 h 537"/>
                <a:gd name="T2" fmla="*/ 821 w 1036"/>
                <a:gd name="T3" fmla="*/ 532 h 537"/>
                <a:gd name="T4" fmla="*/ 859 w 1036"/>
                <a:gd name="T5" fmla="*/ 520 h 537"/>
                <a:gd name="T6" fmla="*/ 895 w 1036"/>
                <a:gd name="T7" fmla="*/ 505 h 537"/>
                <a:gd name="T8" fmla="*/ 928 w 1036"/>
                <a:gd name="T9" fmla="*/ 484 h 537"/>
                <a:gd name="T10" fmla="*/ 958 w 1036"/>
                <a:gd name="T11" fmla="*/ 459 h 537"/>
                <a:gd name="T12" fmla="*/ 983 w 1036"/>
                <a:gd name="T13" fmla="*/ 429 h 537"/>
                <a:gd name="T14" fmla="*/ 1004 w 1036"/>
                <a:gd name="T15" fmla="*/ 397 h 537"/>
                <a:gd name="T16" fmla="*/ 1019 w 1036"/>
                <a:gd name="T17" fmla="*/ 361 h 537"/>
                <a:gd name="T18" fmla="*/ 1030 w 1036"/>
                <a:gd name="T19" fmla="*/ 322 h 537"/>
                <a:gd name="T20" fmla="*/ 1036 w 1036"/>
                <a:gd name="T21" fmla="*/ 283 h 537"/>
                <a:gd name="T22" fmla="*/ 1036 w 1036"/>
                <a:gd name="T23" fmla="*/ 255 h 537"/>
                <a:gd name="T24" fmla="*/ 1030 w 1036"/>
                <a:gd name="T25" fmla="*/ 215 h 537"/>
                <a:gd name="T26" fmla="*/ 1019 w 1036"/>
                <a:gd name="T27" fmla="*/ 177 h 537"/>
                <a:gd name="T28" fmla="*/ 1004 w 1036"/>
                <a:gd name="T29" fmla="*/ 142 h 537"/>
                <a:gd name="T30" fmla="*/ 983 w 1036"/>
                <a:gd name="T31" fmla="*/ 108 h 537"/>
                <a:gd name="T32" fmla="*/ 958 w 1036"/>
                <a:gd name="T33" fmla="*/ 79 h 537"/>
                <a:gd name="T34" fmla="*/ 928 w 1036"/>
                <a:gd name="T35" fmla="*/ 54 h 537"/>
                <a:gd name="T36" fmla="*/ 895 w 1036"/>
                <a:gd name="T37" fmla="*/ 33 h 537"/>
                <a:gd name="T38" fmla="*/ 859 w 1036"/>
                <a:gd name="T39" fmla="*/ 17 h 537"/>
                <a:gd name="T40" fmla="*/ 821 w 1036"/>
                <a:gd name="T41" fmla="*/ 6 h 537"/>
                <a:gd name="T42" fmla="*/ 781 w 1036"/>
                <a:gd name="T43" fmla="*/ 0 h 537"/>
                <a:gd name="T44" fmla="*/ 254 w 1036"/>
                <a:gd name="T45" fmla="*/ 0 h 537"/>
                <a:gd name="T46" fmla="*/ 215 w 1036"/>
                <a:gd name="T47" fmla="*/ 6 h 537"/>
                <a:gd name="T48" fmla="*/ 176 w 1036"/>
                <a:gd name="T49" fmla="*/ 17 h 537"/>
                <a:gd name="T50" fmla="*/ 140 w 1036"/>
                <a:gd name="T51" fmla="*/ 33 h 537"/>
                <a:gd name="T52" fmla="*/ 108 w 1036"/>
                <a:gd name="T53" fmla="*/ 54 h 537"/>
                <a:gd name="T54" fmla="*/ 78 w 1036"/>
                <a:gd name="T55" fmla="*/ 79 h 537"/>
                <a:gd name="T56" fmla="*/ 54 w 1036"/>
                <a:gd name="T57" fmla="*/ 108 h 537"/>
                <a:gd name="T58" fmla="*/ 32 w 1036"/>
                <a:gd name="T59" fmla="*/ 142 h 537"/>
                <a:gd name="T60" fmla="*/ 17 w 1036"/>
                <a:gd name="T61" fmla="*/ 177 h 537"/>
                <a:gd name="T62" fmla="*/ 5 w 1036"/>
                <a:gd name="T63" fmla="*/ 215 h 537"/>
                <a:gd name="T64" fmla="*/ 0 w 1036"/>
                <a:gd name="T65" fmla="*/ 255 h 537"/>
                <a:gd name="T66" fmla="*/ 0 w 1036"/>
                <a:gd name="T67" fmla="*/ 283 h 537"/>
                <a:gd name="T68" fmla="*/ 5 w 1036"/>
                <a:gd name="T69" fmla="*/ 322 h 537"/>
                <a:gd name="T70" fmla="*/ 17 w 1036"/>
                <a:gd name="T71" fmla="*/ 361 h 537"/>
                <a:gd name="T72" fmla="*/ 32 w 1036"/>
                <a:gd name="T73" fmla="*/ 397 h 537"/>
                <a:gd name="T74" fmla="*/ 54 w 1036"/>
                <a:gd name="T75" fmla="*/ 429 h 537"/>
                <a:gd name="T76" fmla="*/ 78 w 1036"/>
                <a:gd name="T77" fmla="*/ 459 h 537"/>
                <a:gd name="T78" fmla="*/ 108 w 1036"/>
                <a:gd name="T79" fmla="*/ 484 h 537"/>
                <a:gd name="T80" fmla="*/ 140 w 1036"/>
                <a:gd name="T81" fmla="*/ 505 h 537"/>
                <a:gd name="T82" fmla="*/ 176 w 1036"/>
                <a:gd name="T83" fmla="*/ 520 h 537"/>
                <a:gd name="T84" fmla="*/ 215 w 1036"/>
                <a:gd name="T85" fmla="*/ 532 h 537"/>
                <a:gd name="T86" fmla="*/ 254 w 1036"/>
                <a:gd name="T8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537">
                  <a:moveTo>
                    <a:pt x="269" y="537"/>
                  </a:moveTo>
                  <a:lnTo>
                    <a:pt x="768" y="537"/>
                  </a:lnTo>
                  <a:lnTo>
                    <a:pt x="781" y="537"/>
                  </a:lnTo>
                  <a:lnTo>
                    <a:pt x="795" y="536"/>
                  </a:lnTo>
                  <a:lnTo>
                    <a:pt x="808" y="535"/>
                  </a:lnTo>
                  <a:lnTo>
                    <a:pt x="821" y="532"/>
                  </a:lnTo>
                  <a:lnTo>
                    <a:pt x="834" y="529"/>
                  </a:lnTo>
                  <a:lnTo>
                    <a:pt x="847" y="525"/>
                  </a:lnTo>
                  <a:lnTo>
                    <a:pt x="859" y="520"/>
                  </a:lnTo>
                  <a:lnTo>
                    <a:pt x="872" y="516"/>
                  </a:lnTo>
                  <a:lnTo>
                    <a:pt x="884" y="511"/>
                  </a:lnTo>
                  <a:lnTo>
                    <a:pt x="895" y="505"/>
                  </a:lnTo>
                  <a:lnTo>
                    <a:pt x="907" y="498"/>
                  </a:lnTo>
                  <a:lnTo>
                    <a:pt x="917" y="491"/>
                  </a:lnTo>
                  <a:lnTo>
                    <a:pt x="928" y="484"/>
                  </a:lnTo>
                  <a:lnTo>
                    <a:pt x="939" y="475"/>
                  </a:lnTo>
                  <a:lnTo>
                    <a:pt x="948" y="467"/>
                  </a:lnTo>
                  <a:lnTo>
                    <a:pt x="958" y="459"/>
                  </a:lnTo>
                  <a:lnTo>
                    <a:pt x="966" y="449"/>
                  </a:lnTo>
                  <a:lnTo>
                    <a:pt x="974" y="440"/>
                  </a:lnTo>
                  <a:lnTo>
                    <a:pt x="983" y="429"/>
                  </a:lnTo>
                  <a:lnTo>
                    <a:pt x="990" y="418"/>
                  </a:lnTo>
                  <a:lnTo>
                    <a:pt x="997" y="408"/>
                  </a:lnTo>
                  <a:lnTo>
                    <a:pt x="1004" y="397"/>
                  </a:lnTo>
                  <a:lnTo>
                    <a:pt x="1010" y="385"/>
                  </a:lnTo>
                  <a:lnTo>
                    <a:pt x="1015" y="373"/>
                  </a:lnTo>
                  <a:lnTo>
                    <a:pt x="1019" y="361"/>
                  </a:lnTo>
                  <a:lnTo>
                    <a:pt x="1024" y="348"/>
                  </a:lnTo>
                  <a:lnTo>
                    <a:pt x="1028" y="335"/>
                  </a:lnTo>
                  <a:lnTo>
                    <a:pt x="1030" y="322"/>
                  </a:lnTo>
                  <a:lnTo>
                    <a:pt x="1032" y="309"/>
                  </a:lnTo>
                  <a:lnTo>
                    <a:pt x="1035" y="296"/>
                  </a:lnTo>
                  <a:lnTo>
                    <a:pt x="1036" y="283"/>
                  </a:lnTo>
                  <a:lnTo>
                    <a:pt x="1036" y="269"/>
                  </a:lnTo>
                  <a:lnTo>
                    <a:pt x="1036" y="269"/>
                  </a:lnTo>
                  <a:lnTo>
                    <a:pt x="1036" y="255"/>
                  </a:lnTo>
                  <a:lnTo>
                    <a:pt x="1035" y="241"/>
                  </a:lnTo>
                  <a:lnTo>
                    <a:pt x="1032" y="228"/>
                  </a:lnTo>
                  <a:lnTo>
                    <a:pt x="1030" y="215"/>
                  </a:lnTo>
                  <a:lnTo>
                    <a:pt x="1028" y="202"/>
                  </a:lnTo>
                  <a:lnTo>
                    <a:pt x="1024" y="189"/>
                  </a:lnTo>
                  <a:lnTo>
                    <a:pt x="1019" y="177"/>
                  </a:lnTo>
                  <a:lnTo>
                    <a:pt x="1015" y="164"/>
                  </a:lnTo>
                  <a:lnTo>
                    <a:pt x="1010" y="152"/>
                  </a:lnTo>
                  <a:lnTo>
                    <a:pt x="1004" y="142"/>
                  </a:lnTo>
                  <a:lnTo>
                    <a:pt x="997" y="130"/>
                  </a:lnTo>
                  <a:lnTo>
                    <a:pt x="990" y="119"/>
                  </a:lnTo>
                  <a:lnTo>
                    <a:pt x="983" y="108"/>
                  </a:lnTo>
                  <a:lnTo>
                    <a:pt x="974" y="98"/>
                  </a:lnTo>
                  <a:lnTo>
                    <a:pt x="966" y="88"/>
                  </a:lnTo>
                  <a:lnTo>
                    <a:pt x="958" y="79"/>
                  </a:lnTo>
                  <a:lnTo>
                    <a:pt x="948" y="71"/>
                  </a:lnTo>
                  <a:lnTo>
                    <a:pt x="939" y="62"/>
                  </a:lnTo>
                  <a:lnTo>
                    <a:pt x="928" y="54"/>
                  </a:lnTo>
                  <a:lnTo>
                    <a:pt x="917" y="47"/>
                  </a:lnTo>
                  <a:lnTo>
                    <a:pt x="907" y="40"/>
                  </a:lnTo>
                  <a:lnTo>
                    <a:pt x="895" y="33"/>
                  </a:lnTo>
                  <a:lnTo>
                    <a:pt x="884" y="27"/>
                  </a:lnTo>
                  <a:lnTo>
                    <a:pt x="872" y="22"/>
                  </a:lnTo>
                  <a:lnTo>
                    <a:pt x="859" y="17"/>
                  </a:lnTo>
                  <a:lnTo>
                    <a:pt x="847" y="12"/>
                  </a:lnTo>
                  <a:lnTo>
                    <a:pt x="834" y="9"/>
                  </a:lnTo>
                  <a:lnTo>
                    <a:pt x="821" y="6"/>
                  </a:lnTo>
                  <a:lnTo>
                    <a:pt x="808" y="4"/>
                  </a:lnTo>
                  <a:lnTo>
                    <a:pt x="795" y="2"/>
                  </a:lnTo>
                  <a:lnTo>
                    <a:pt x="781" y="0"/>
                  </a:lnTo>
                  <a:lnTo>
                    <a:pt x="768" y="0"/>
                  </a:lnTo>
                  <a:lnTo>
                    <a:pt x="269" y="0"/>
                  </a:lnTo>
                  <a:lnTo>
                    <a:pt x="254" y="0"/>
                  </a:lnTo>
                  <a:lnTo>
                    <a:pt x="241" y="2"/>
                  </a:lnTo>
                  <a:lnTo>
                    <a:pt x="228" y="4"/>
                  </a:lnTo>
                  <a:lnTo>
                    <a:pt x="215" y="6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6" y="17"/>
                  </a:lnTo>
                  <a:lnTo>
                    <a:pt x="164" y="22"/>
                  </a:lnTo>
                  <a:lnTo>
                    <a:pt x="152" y="27"/>
                  </a:lnTo>
                  <a:lnTo>
                    <a:pt x="140" y="33"/>
                  </a:lnTo>
                  <a:lnTo>
                    <a:pt x="130" y="40"/>
                  </a:lnTo>
                  <a:lnTo>
                    <a:pt x="119" y="47"/>
                  </a:lnTo>
                  <a:lnTo>
                    <a:pt x="108" y="54"/>
                  </a:lnTo>
                  <a:lnTo>
                    <a:pt x="97" y="62"/>
                  </a:lnTo>
                  <a:lnTo>
                    <a:pt x="88" y="71"/>
                  </a:lnTo>
                  <a:lnTo>
                    <a:pt x="78" y="79"/>
                  </a:lnTo>
                  <a:lnTo>
                    <a:pt x="70" y="88"/>
                  </a:lnTo>
                  <a:lnTo>
                    <a:pt x="62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30"/>
                  </a:lnTo>
                  <a:lnTo>
                    <a:pt x="32" y="142"/>
                  </a:lnTo>
                  <a:lnTo>
                    <a:pt x="26" y="152"/>
                  </a:lnTo>
                  <a:lnTo>
                    <a:pt x="21" y="164"/>
                  </a:lnTo>
                  <a:lnTo>
                    <a:pt x="17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2" y="228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83"/>
                  </a:lnTo>
                  <a:lnTo>
                    <a:pt x="1" y="296"/>
                  </a:lnTo>
                  <a:lnTo>
                    <a:pt x="2" y="309"/>
                  </a:lnTo>
                  <a:lnTo>
                    <a:pt x="5" y="322"/>
                  </a:lnTo>
                  <a:lnTo>
                    <a:pt x="8" y="335"/>
                  </a:lnTo>
                  <a:lnTo>
                    <a:pt x="12" y="348"/>
                  </a:lnTo>
                  <a:lnTo>
                    <a:pt x="17" y="361"/>
                  </a:lnTo>
                  <a:lnTo>
                    <a:pt x="21" y="373"/>
                  </a:lnTo>
                  <a:lnTo>
                    <a:pt x="26" y="385"/>
                  </a:lnTo>
                  <a:lnTo>
                    <a:pt x="32" y="397"/>
                  </a:lnTo>
                  <a:lnTo>
                    <a:pt x="39" y="408"/>
                  </a:lnTo>
                  <a:lnTo>
                    <a:pt x="46" y="418"/>
                  </a:lnTo>
                  <a:lnTo>
                    <a:pt x="54" y="429"/>
                  </a:lnTo>
                  <a:lnTo>
                    <a:pt x="62" y="440"/>
                  </a:lnTo>
                  <a:lnTo>
                    <a:pt x="70" y="449"/>
                  </a:lnTo>
                  <a:lnTo>
                    <a:pt x="78" y="459"/>
                  </a:lnTo>
                  <a:lnTo>
                    <a:pt x="88" y="467"/>
                  </a:lnTo>
                  <a:lnTo>
                    <a:pt x="97" y="475"/>
                  </a:lnTo>
                  <a:lnTo>
                    <a:pt x="108" y="484"/>
                  </a:lnTo>
                  <a:lnTo>
                    <a:pt x="119" y="491"/>
                  </a:lnTo>
                  <a:lnTo>
                    <a:pt x="130" y="498"/>
                  </a:lnTo>
                  <a:lnTo>
                    <a:pt x="140" y="505"/>
                  </a:lnTo>
                  <a:lnTo>
                    <a:pt x="152" y="511"/>
                  </a:lnTo>
                  <a:lnTo>
                    <a:pt x="164" y="516"/>
                  </a:lnTo>
                  <a:lnTo>
                    <a:pt x="176" y="520"/>
                  </a:lnTo>
                  <a:lnTo>
                    <a:pt x="189" y="525"/>
                  </a:lnTo>
                  <a:lnTo>
                    <a:pt x="202" y="529"/>
                  </a:lnTo>
                  <a:lnTo>
                    <a:pt x="215" y="532"/>
                  </a:lnTo>
                  <a:lnTo>
                    <a:pt x="228" y="535"/>
                  </a:lnTo>
                  <a:lnTo>
                    <a:pt x="241" y="536"/>
                  </a:lnTo>
                  <a:lnTo>
                    <a:pt x="254" y="537"/>
                  </a:lnTo>
                  <a:lnTo>
                    <a:pt x="269" y="53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8C800DA1-F525-22B9-E5FA-A4591FE18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549" y="3952875"/>
              <a:ext cx="547688" cy="282575"/>
            </a:xfrm>
            <a:custGeom>
              <a:avLst/>
              <a:gdLst>
                <a:gd name="T0" fmla="*/ 780 w 1036"/>
                <a:gd name="T1" fmla="*/ 536 h 536"/>
                <a:gd name="T2" fmla="*/ 821 w 1036"/>
                <a:gd name="T3" fmla="*/ 532 h 536"/>
                <a:gd name="T4" fmla="*/ 859 w 1036"/>
                <a:gd name="T5" fmla="*/ 521 h 536"/>
                <a:gd name="T6" fmla="*/ 894 w 1036"/>
                <a:gd name="T7" fmla="*/ 504 h 536"/>
                <a:gd name="T8" fmla="*/ 928 w 1036"/>
                <a:gd name="T9" fmla="*/ 483 h 536"/>
                <a:gd name="T10" fmla="*/ 956 w 1036"/>
                <a:gd name="T11" fmla="*/ 458 h 536"/>
                <a:gd name="T12" fmla="*/ 982 w 1036"/>
                <a:gd name="T13" fmla="*/ 428 h 536"/>
                <a:gd name="T14" fmla="*/ 1002 w 1036"/>
                <a:gd name="T15" fmla="*/ 396 h 536"/>
                <a:gd name="T16" fmla="*/ 1019 w 1036"/>
                <a:gd name="T17" fmla="*/ 361 h 536"/>
                <a:gd name="T18" fmla="*/ 1030 w 1036"/>
                <a:gd name="T19" fmla="*/ 323 h 536"/>
                <a:gd name="T20" fmla="*/ 1035 w 1036"/>
                <a:gd name="T21" fmla="*/ 282 h 536"/>
                <a:gd name="T22" fmla="*/ 1035 w 1036"/>
                <a:gd name="T23" fmla="*/ 255 h 536"/>
                <a:gd name="T24" fmla="*/ 1030 w 1036"/>
                <a:gd name="T25" fmla="*/ 215 h 536"/>
                <a:gd name="T26" fmla="*/ 1019 w 1036"/>
                <a:gd name="T27" fmla="*/ 177 h 536"/>
                <a:gd name="T28" fmla="*/ 1002 w 1036"/>
                <a:gd name="T29" fmla="*/ 141 h 536"/>
                <a:gd name="T30" fmla="*/ 982 w 1036"/>
                <a:gd name="T31" fmla="*/ 108 h 536"/>
                <a:gd name="T32" fmla="*/ 956 w 1036"/>
                <a:gd name="T33" fmla="*/ 79 h 536"/>
                <a:gd name="T34" fmla="*/ 928 w 1036"/>
                <a:gd name="T35" fmla="*/ 53 h 536"/>
                <a:gd name="T36" fmla="*/ 894 w 1036"/>
                <a:gd name="T37" fmla="*/ 33 h 536"/>
                <a:gd name="T38" fmla="*/ 859 w 1036"/>
                <a:gd name="T39" fmla="*/ 16 h 536"/>
                <a:gd name="T40" fmla="*/ 821 w 1036"/>
                <a:gd name="T41" fmla="*/ 6 h 536"/>
                <a:gd name="T42" fmla="*/ 780 w 1036"/>
                <a:gd name="T43" fmla="*/ 1 h 536"/>
                <a:gd name="T44" fmla="*/ 254 w 1036"/>
                <a:gd name="T45" fmla="*/ 1 h 536"/>
                <a:gd name="T46" fmla="*/ 214 w 1036"/>
                <a:gd name="T47" fmla="*/ 6 h 536"/>
                <a:gd name="T48" fmla="*/ 176 w 1036"/>
                <a:gd name="T49" fmla="*/ 16 h 536"/>
                <a:gd name="T50" fmla="*/ 140 w 1036"/>
                <a:gd name="T51" fmla="*/ 33 h 536"/>
                <a:gd name="T52" fmla="*/ 108 w 1036"/>
                <a:gd name="T53" fmla="*/ 53 h 536"/>
                <a:gd name="T54" fmla="*/ 78 w 1036"/>
                <a:gd name="T55" fmla="*/ 79 h 536"/>
                <a:gd name="T56" fmla="*/ 53 w 1036"/>
                <a:gd name="T57" fmla="*/ 108 h 536"/>
                <a:gd name="T58" fmla="*/ 32 w 1036"/>
                <a:gd name="T59" fmla="*/ 141 h 536"/>
                <a:gd name="T60" fmla="*/ 15 w 1036"/>
                <a:gd name="T61" fmla="*/ 177 h 536"/>
                <a:gd name="T62" fmla="*/ 5 w 1036"/>
                <a:gd name="T63" fmla="*/ 215 h 536"/>
                <a:gd name="T64" fmla="*/ 0 w 1036"/>
                <a:gd name="T65" fmla="*/ 255 h 536"/>
                <a:gd name="T66" fmla="*/ 0 w 1036"/>
                <a:gd name="T67" fmla="*/ 282 h 536"/>
                <a:gd name="T68" fmla="*/ 5 w 1036"/>
                <a:gd name="T69" fmla="*/ 323 h 536"/>
                <a:gd name="T70" fmla="*/ 15 w 1036"/>
                <a:gd name="T71" fmla="*/ 361 h 536"/>
                <a:gd name="T72" fmla="*/ 32 w 1036"/>
                <a:gd name="T73" fmla="*/ 396 h 536"/>
                <a:gd name="T74" fmla="*/ 53 w 1036"/>
                <a:gd name="T75" fmla="*/ 428 h 536"/>
                <a:gd name="T76" fmla="*/ 78 w 1036"/>
                <a:gd name="T77" fmla="*/ 458 h 536"/>
                <a:gd name="T78" fmla="*/ 108 w 1036"/>
                <a:gd name="T79" fmla="*/ 483 h 536"/>
                <a:gd name="T80" fmla="*/ 140 w 1036"/>
                <a:gd name="T81" fmla="*/ 504 h 536"/>
                <a:gd name="T82" fmla="*/ 176 w 1036"/>
                <a:gd name="T83" fmla="*/ 521 h 536"/>
                <a:gd name="T84" fmla="*/ 214 w 1036"/>
                <a:gd name="T85" fmla="*/ 532 h 536"/>
                <a:gd name="T86" fmla="*/ 254 w 1036"/>
                <a:gd name="T87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536">
                  <a:moveTo>
                    <a:pt x="268" y="536"/>
                  </a:moveTo>
                  <a:lnTo>
                    <a:pt x="767" y="536"/>
                  </a:lnTo>
                  <a:lnTo>
                    <a:pt x="780" y="536"/>
                  </a:lnTo>
                  <a:lnTo>
                    <a:pt x="795" y="535"/>
                  </a:lnTo>
                  <a:lnTo>
                    <a:pt x="808" y="534"/>
                  </a:lnTo>
                  <a:lnTo>
                    <a:pt x="821" y="532"/>
                  </a:lnTo>
                  <a:lnTo>
                    <a:pt x="834" y="528"/>
                  </a:lnTo>
                  <a:lnTo>
                    <a:pt x="847" y="524"/>
                  </a:lnTo>
                  <a:lnTo>
                    <a:pt x="859" y="521"/>
                  </a:lnTo>
                  <a:lnTo>
                    <a:pt x="871" y="516"/>
                  </a:lnTo>
                  <a:lnTo>
                    <a:pt x="882" y="510"/>
                  </a:lnTo>
                  <a:lnTo>
                    <a:pt x="894" y="504"/>
                  </a:lnTo>
                  <a:lnTo>
                    <a:pt x="906" y="498"/>
                  </a:lnTo>
                  <a:lnTo>
                    <a:pt x="917" y="491"/>
                  </a:lnTo>
                  <a:lnTo>
                    <a:pt x="928" y="483"/>
                  </a:lnTo>
                  <a:lnTo>
                    <a:pt x="937" y="476"/>
                  </a:lnTo>
                  <a:lnTo>
                    <a:pt x="948" y="466"/>
                  </a:lnTo>
                  <a:lnTo>
                    <a:pt x="956" y="458"/>
                  </a:lnTo>
                  <a:lnTo>
                    <a:pt x="966" y="449"/>
                  </a:lnTo>
                  <a:lnTo>
                    <a:pt x="974" y="439"/>
                  </a:lnTo>
                  <a:lnTo>
                    <a:pt x="982" y="428"/>
                  </a:lnTo>
                  <a:lnTo>
                    <a:pt x="989" y="419"/>
                  </a:lnTo>
                  <a:lnTo>
                    <a:pt x="997" y="407"/>
                  </a:lnTo>
                  <a:lnTo>
                    <a:pt x="1002" y="396"/>
                  </a:lnTo>
                  <a:lnTo>
                    <a:pt x="1008" y="384"/>
                  </a:lnTo>
                  <a:lnTo>
                    <a:pt x="1014" y="373"/>
                  </a:lnTo>
                  <a:lnTo>
                    <a:pt x="1019" y="361"/>
                  </a:lnTo>
                  <a:lnTo>
                    <a:pt x="1024" y="348"/>
                  </a:lnTo>
                  <a:lnTo>
                    <a:pt x="1027" y="336"/>
                  </a:lnTo>
                  <a:lnTo>
                    <a:pt x="1030" y="323"/>
                  </a:lnTo>
                  <a:lnTo>
                    <a:pt x="1032" y="310"/>
                  </a:lnTo>
                  <a:lnTo>
                    <a:pt x="1035" y="295"/>
                  </a:lnTo>
                  <a:lnTo>
                    <a:pt x="1035" y="282"/>
                  </a:lnTo>
                  <a:lnTo>
                    <a:pt x="1036" y="268"/>
                  </a:lnTo>
                  <a:lnTo>
                    <a:pt x="1036" y="268"/>
                  </a:lnTo>
                  <a:lnTo>
                    <a:pt x="1035" y="255"/>
                  </a:lnTo>
                  <a:lnTo>
                    <a:pt x="1035" y="241"/>
                  </a:lnTo>
                  <a:lnTo>
                    <a:pt x="1032" y="228"/>
                  </a:lnTo>
                  <a:lnTo>
                    <a:pt x="1030" y="215"/>
                  </a:lnTo>
                  <a:lnTo>
                    <a:pt x="1027" y="202"/>
                  </a:lnTo>
                  <a:lnTo>
                    <a:pt x="1024" y="189"/>
                  </a:lnTo>
                  <a:lnTo>
                    <a:pt x="1019" y="177"/>
                  </a:lnTo>
                  <a:lnTo>
                    <a:pt x="1014" y="165"/>
                  </a:lnTo>
                  <a:lnTo>
                    <a:pt x="1008" y="153"/>
                  </a:lnTo>
                  <a:lnTo>
                    <a:pt x="1002" y="141"/>
                  </a:lnTo>
                  <a:lnTo>
                    <a:pt x="997" y="129"/>
                  </a:lnTo>
                  <a:lnTo>
                    <a:pt x="989" y="118"/>
                  </a:lnTo>
                  <a:lnTo>
                    <a:pt x="982" y="108"/>
                  </a:lnTo>
                  <a:lnTo>
                    <a:pt x="974" y="98"/>
                  </a:lnTo>
                  <a:lnTo>
                    <a:pt x="966" y="89"/>
                  </a:lnTo>
                  <a:lnTo>
                    <a:pt x="956" y="79"/>
                  </a:lnTo>
                  <a:lnTo>
                    <a:pt x="948" y="70"/>
                  </a:lnTo>
                  <a:lnTo>
                    <a:pt x="937" y="61"/>
                  </a:lnTo>
                  <a:lnTo>
                    <a:pt x="928" y="53"/>
                  </a:lnTo>
                  <a:lnTo>
                    <a:pt x="917" y="46"/>
                  </a:lnTo>
                  <a:lnTo>
                    <a:pt x="906" y="39"/>
                  </a:lnTo>
                  <a:lnTo>
                    <a:pt x="894" y="33"/>
                  </a:lnTo>
                  <a:lnTo>
                    <a:pt x="882" y="27"/>
                  </a:lnTo>
                  <a:lnTo>
                    <a:pt x="871" y="21"/>
                  </a:lnTo>
                  <a:lnTo>
                    <a:pt x="859" y="16"/>
                  </a:lnTo>
                  <a:lnTo>
                    <a:pt x="847" y="12"/>
                  </a:lnTo>
                  <a:lnTo>
                    <a:pt x="834" y="8"/>
                  </a:lnTo>
                  <a:lnTo>
                    <a:pt x="821" y="6"/>
                  </a:lnTo>
                  <a:lnTo>
                    <a:pt x="808" y="3"/>
                  </a:lnTo>
                  <a:lnTo>
                    <a:pt x="795" y="1"/>
                  </a:lnTo>
                  <a:lnTo>
                    <a:pt x="780" y="1"/>
                  </a:lnTo>
                  <a:lnTo>
                    <a:pt x="767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1" y="1"/>
                  </a:lnTo>
                  <a:lnTo>
                    <a:pt x="227" y="3"/>
                  </a:lnTo>
                  <a:lnTo>
                    <a:pt x="214" y="6"/>
                  </a:lnTo>
                  <a:lnTo>
                    <a:pt x="201" y="8"/>
                  </a:lnTo>
                  <a:lnTo>
                    <a:pt x="189" y="12"/>
                  </a:lnTo>
                  <a:lnTo>
                    <a:pt x="176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0" y="33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3"/>
                  </a:lnTo>
                  <a:lnTo>
                    <a:pt x="97" y="61"/>
                  </a:lnTo>
                  <a:lnTo>
                    <a:pt x="88" y="70"/>
                  </a:lnTo>
                  <a:lnTo>
                    <a:pt x="78" y="79"/>
                  </a:lnTo>
                  <a:lnTo>
                    <a:pt x="70" y="89"/>
                  </a:lnTo>
                  <a:lnTo>
                    <a:pt x="60" y="98"/>
                  </a:lnTo>
                  <a:lnTo>
                    <a:pt x="53" y="108"/>
                  </a:lnTo>
                  <a:lnTo>
                    <a:pt x="45" y="118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6" y="153"/>
                  </a:lnTo>
                  <a:lnTo>
                    <a:pt x="20" y="165"/>
                  </a:lnTo>
                  <a:lnTo>
                    <a:pt x="15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2" y="228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82"/>
                  </a:lnTo>
                  <a:lnTo>
                    <a:pt x="1" y="295"/>
                  </a:lnTo>
                  <a:lnTo>
                    <a:pt x="2" y="310"/>
                  </a:lnTo>
                  <a:lnTo>
                    <a:pt x="5" y="323"/>
                  </a:lnTo>
                  <a:lnTo>
                    <a:pt x="8" y="336"/>
                  </a:lnTo>
                  <a:lnTo>
                    <a:pt x="12" y="348"/>
                  </a:lnTo>
                  <a:lnTo>
                    <a:pt x="15" y="361"/>
                  </a:lnTo>
                  <a:lnTo>
                    <a:pt x="20" y="373"/>
                  </a:lnTo>
                  <a:lnTo>
                    <a:pt x="26" y="384"/>
                  </a:lnTo>
                  <a:lnTo>
                    <a:pt x="32" y="396"/>
                  </a:lnTo>
                  <a:lnTo>
                    <a:pt x="39" y="407"/>
                  </a:lnTo>
                  <a:lnTo>
                    <a:pt x="45" y="419"/>
                  </a:lnTo>
                  <a:lnTo>
                    <a:pt x="53" y="428"/>
                  </a:lnTo>
                  <a:lnTo>
                    <a:pt x="60" y="439"/>
                  </a:lnTo>
                  <a:lnTo>
                    <a:pt x="70" y="449"/>
                  </a:lnTo>
                  <a:lnTo>
                    <a:pt x="78" y="458"/>
                  </a:lnTo>
                  <a:lnTo>
                    <a:pt x="88" y="466"/>
                  </a:lnTo>
                  <a:lnTo>
                    <a:pt x="97" y="476"/>
                  </a:lnTo>
                  <a:lnTo>
                    <a:pt x="108" y="483"/>
                  </a:lnTo>
                  <a:lnTo>
                    <a:pt x="119" y="491"/>
                  </a:lnTo>
                  <a:lnTo>
                    <a:pt x="129" y="498"/>
                  </a:lnTo>
                  <a:lnTo>
                    <a:pt x="140" y="504"/>
                  </a:lnTo>
                  <a:lnTo>
                    <a:pt x="152" y="510"/>
                  </a:lnTo>
                  <a:lnTo>
                    <a:pt x="164" y="516"/>
                  </a:lnTo>
                  <a:lnTo>
                    <a:pt x="176" y="521"/>
                  </a:lnTo>
                  <a:lnTo>
                    <a:pt x="189" y="524"/>
                  </a:lnTo>
                  <a:lnTo>
                    <a:pt x="201" y="528"/>
                  </a:lnTo>
                  <a:lnTo>
                    <a:pt x="214" y="532"/>
                  </a:lnTo>
                  <a:lnTo>
                    <a:pt x="227" y="534"/>
                  </a:lnTo>
                  <a:lnTo>
                    <a:pt x="241" y="535"/>
                  </a:lnTo>
                  <a:lnTo>
                    <a:pt x="254" y="536"/>
                  </a:lnTo>
                  <a:lnTo>
                    <a:pt x="268" y="536"/>
                  </a:lnTo>
                  <a:close/>
                </a:path>
              </a:pathLst>
            </a:custGeom>
            <a:solidFill>
              <a:srgbClr val="FFD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E10F724E-CD9E-8E5F-5C3E-622EE7057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2" y="2917825"/>
              <a:ext cx="549275" cy="284163"/>
            </a:xfrm>
            <a:custGeom>
              <a:avLst/>
              <a:gdLst>
                <a:gd name="T0" fmla="*/ 781 w 1037"/>
                <a:gd name="T1" fmla="*/ 537 h 537"/>
                <a:gd name="T2" fmla="*/ 822 w 1037"/>
                <a:gd name="T3" fmla="*/ 532 h 537"/>
                <a:gd name="T4" fmla="*/ 860 w 1037"/>
                <a:gd name="T5" fmla="*/ 520 h 537"/>
                <a:gd name="T6" fmla="*/ 895 w 1037"/>
                <a:gd name="T7" fmla="*/ 505 h 537"/>
                <a:gd name="T8" fmla="*/ 929 w 1037"/>
                <a:gd name="T9" fmla="*/ 484 h 537"/>
                <a:gd name="T10" fmla="*/ 957 w 1037"/>
                <a:gd name="T11" fmla="*/ 459 h 537"/>
                <a:gd name="T12" fmla="*/ 983 w 1037"/>
                <a:gd name="T13" fmla="*/ 429 h 537"/>
                <a:gd name="T14" fmla="*/ 1003 w 1037"/>
                <a:gd name="T15" fmla="*/ 397 h 537"/>
                <a:gd name="T16" fmla="*/ 1020 w 1037"/>
                <a:gd name="T17" fmla="*/ 361 h 537"/>
                <a:gd name="T18" fmla="*/ 1031 w 1037"/>
                <a:gd name="T19" fmla="*/ 322 h 537"/>
                <a:gd name="T20" fmla="*/ 1036 w 1037"/>
                <a:gd name="T21" fmla="*/ 283 h 537"/>
                <a:gd name="T22" fmla="*/ 1036 w 1037"/>
                <a:gd name="T23" fmla="*/ 255 h 537"/>
                <a:gd name="T24" fmla="*/ 1031 w 1037"/>
                <a:gd name="T25" fmla="*/ 215 h 537"/>
                <a:gd name="T26" fmla="*/ 1020 w 1037"/>
                <a:gd name="T27" fmla="*/ 177 h 537"/>
                <a:gd name="T28" fmla="*/ 1003 w 1037"/>
                <a:gd name="T29" fmla="*/ 142 h 537"/>
                <a:gd name="T30" fmla="*/ 983 w 1037"/>
                <a:gd name="T31" fmla="*/ 108 h 537"/>
                <a:gd name="T32" fmla="*/ 957 w 1037"/>
                <a:gd name="T33" fmla="*/ 79 h 537"/>
                <a:gd name="T34" fmla="*/ 929 w 1037"/>
                <a:gd name="T35" fmla="*/ 54 h 537"/>
                <a:gd name="T36" fmla="*/ 895 w 1037"/>
                <a:gd name="T37" fmla="*/ 33 h 537"/>
                <a:gd name="T38" fmla="*/ 860 w 1037"/>
                <a:gd name="T39" fmla="*/ 17 h 537"/>
                <a:gd name="T40" fmla="*/ 822 w 1037"/>
                <a:gd name="T41" fmla="*/ 6 h 537"/>
                <a:gd name="T42" fmla="*/ 781 w 1037"/>
                <a:gd name="T43" fmla="*/ 0 h 537"/>
                <a:gd name="T44" fmla="*/ 255 w 1037"/>
                <a:gd name="T45" fmla="*/ 0 h 537"/>
                <a:gd name="T46" fmla="*/ 215 w 1037"/>
                <a:gd name="T47" fmla="*/ 6 h 537"/>
                <a:gd name="T48" fmla="*/ 177 w 1037"/>
                <a:gd name="T49" fmla="*/ 17 h 537"/>
                <a:gd name="T50" fmla="*/ 141 w 1037"/>
                <a:gd name="T51" fmla="*/ 33 h 537"/>
                <a:gd name="T52" fmla="*/ 109 w 1037"/>
                <a:gd name="T53" fmla="*/ 54 h 537"/>
                <a:gd name="T54" fmla="*/ 79 w 1037"/>
                <a:gd name="T55" fmla="*/ 79 h 537"/>
                <a:gd name="T56" fmla="*/ 54 w 1037"/>
                <a:gd name="T57" fmla="*/ 108 h 537"/>
                <a:gd name="T58" fmla="*/ 33 w 1037"/>
                <a:gd name="T59" fmla="*/ 142 h 537"/>
                <a:gd name="T60" fmla="*/ 16 w 1037"/>
                <a:gd name="T61" fmla="*/ 177 h 537"/>
                <a:gd name="T62" fmla="*/ 6 w 1037"/>
                <a:gd name="T63" fmla="*/ 215 h 537"/>
                <a:gd name="T64" fmla="*/ 1 w 1037"/>
                <a:gd name="T65" fmla="*/ 255 h 537"/>
                <a:gd name="T66" fmla="*/ 1 w 1037"/>
                <a:gd name="T67" fmla="*/ 283 h 537"/>
                <a:gd name="T68" fmla="*/ 6 w 1037"/>
                <a:gd name="T69" fmla="*/ 322 h 537"/>
                <a:gd name="T70" fmla="*/ 16 w 1037"/>
                <a:gd name="T71" fmla="*/ 361 h 537"/>
                <a:gd name="T72" fmla="*/ 33 w 1037"/>
                <a:gd name="T73" fmla="*/ 397 h 537"/>
                <a:gd name="T74" fmla="*/ 54 w 1037"/>
                <a:gd name="T75" fmla="*/ 429 h 537"/>
                <a:gd name="T76" fmla="*/ 79 w 1037"/>
                <a:gd name="T77" fmla="*/ 459 h 537"/>
                <a:gd name="T78" fmla="*/ 109 w 1037"/>
                <a:gd name="T79" fmla="*/ 484 h 537"/>
                <a:gd name="T80" fmla="*/ 141 w 1037"/>
                <a:gd name="T81" fmla="*/ 505 h 537"/>
                <a:gd name="T82" fmla="*/ 177 w 1037"/>
                <a:gd name="T83" fmla="*/ 520 h 537"/>
                <a:gd name="T84" fmla="*/ 215 w 1037"/>
                <a:gd name="T85" fmla="*/ 532 h 537"/>
                <a:gd name="T86" fmla="*/ 255 w 1037"/>
                <a:gd name="T8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7" h="537">
                  <a:moveTo>
                    <a:pt x="269" y="537"/>
                  </a:moveTo>
                  <a:lnTo>
                    <a:pt x="768" y="537"/>
                  </a:lnTo>
                  <a:lnTo>
                    <a:pt x="781" y="537"/>
                  </a:lnTo>
                  <a:lnTo>
                    <a:pt x="796" y="536"/>
                  </a:lnTo>
                  <a:lnTo>
                    <a:pt x="809" y="535"/>
                  </a:lnTo>
                  <a:lnTo>
                    <a:pt x="822" y="532"/>
                  </a:lnTo>
                  <a:lnTo>
                    <a:pt x="835" y="529"/>
                  </a:lnTo>
                  <a:lnTo>
                    <a:pt x="848" y="525"/>
                  </a:lnTo>
                  <a:lnTo>
                    <a:pt x="860" y="520"/>
                  </a:lnTo>
                  <a:lnTo>
                    <a:pt x="872" y="516"/>
                  </a:lnTo>
                  <a:lnTo>
                    <a:pt x="883" y="511"/>
                  </a:lnTo>
                  <a:lnTo>
                    <a:pt x="895" y="505"/>
                  </a:lnTo>
                  <a:lnTo>
                    <a:pt x="907" y="498"/>
                  </a:lnTo>
                  <a:lnTo>
                    <a:pt x="918" y="491"/>
                  </a:lnTo>
                  <a:lnTo>
                    <a:pt x="929" y="484"/>
                  </a:lnTo>
                  <a:lnTo>
                    <a:pt x="938" y="475"/>
                  </a:lnTo>
                  <a:lnTo>
                    <a:pt x="948" y="467"/>
                  </a:lnTo>
                  <a:lnTo>
                    <a:pt x="957" y="459"/>
                  </a:lnTo>
                  <a:lnTo>
                    <a:pt x="967" y="449"/>
                  </a:lnTo>
                  <a:lnTo>
                    <a:pt x="975" y="440"/>
                  </a:lnTo>
                  <a:lnTo>
                    <a:pt x="983" y="429"/>
                  </a:lnTo>
                  <a:lnTo>
                    <a:pt x="990" y="418"/>
                  </a:lnTo>
                  <a:lnTo>
                    <a:pt x="998" y="408"/>
                  </a:lnTo>
                  <a:lnTo>
                    <a:pt x="1003" y="397"/>
                  </a:lnTo>
                  <a:lnTo>
                    <a:pt x="1009" y="385"/>
                  </a:lnTo>
                  <a:lnTo>
                    <a:pt x="1015" y="373"/>
                  </a:lnTo>
                  <a:lnTo>
                    <a:pt x="1020" y="361"/>
                  </a:lnTo>
                  <a:lnTo>
                    <a:pt x="1024" y="348"/>
                  </a:lnTo>
                  <a:lnTo>
                    <a:pt x="1027" y="335"/>
                  </a:lnTo>
                  <a:lnTo>
                    <a:pt x="1031" y="322"/>
                  </a:lnTo>
                  <a:lnTo>
                    <a:pt x="1033" y="309"/>
                  </a:lnTo>
                  <a:lnTo>
                    <a:pt x="1034" y="296"/>
                  </a:lnTo>
                  <a:lnTo>
                    <a:pt x="1036" y="283"/>
                  </a:lnTo>
                  <a:lnTo>
                    <a:pt x="1037" y="269"/>
                  </a:lnTo>
                  <a:lnTo>
                    <a:pt x="1037" y="269"/>
                  </a:lnTo>
                  <a:lnTo>
                    <a:pt x="1036" y="255"/>
                  </a:lnTo>
                  <a:lnTo>
                    <a:pt x="1034" y="241"/>
                  </a:lnTo>
                  <a:lnTo>
                    <a:pt x="1033" y="228"/>
                  </a:lnTo>
                  <a:lnTo>
                    <a:pt x="1031" y="215"/>
                  </a:lnTo>
                  <a:lnTo>
                    <a:pt x="1027" y="202"/>
                  </a:lnTo>
                  <a:lnTo>
                    <a:pt x="1024" y="189"/>
                  </a:lnTo>
                  <a:lnTo>
                    <a:pt x="1020" y="177"/>
                  </a:lnTo>
                  <a:lnTo>
                    <a:pt x="1015" y="164"/>
                  </a:lnTo>
                  <a:lnTo>
                    <a:pt x="1009" y="152"/>
                  </a:lnTo>
                  <a:lnTo>
                    <a:pt x="1003" y="142"/>
                  </a:lnTo>
                  <a:lnTo>
                    <a:pt x="998" y="130"/>
                  </a:lnTo>
                  <a:lnTo>
                    <a:pt x="990" y="119"/>
                  </a:lnTo>
                  <a:lnTo>
                    <a:pt x="983" y="108"/>
                  </a:lnTo>
                  <a:lnTo>
                    <a:pt x="975" y="98"/>
                  </a:lnTo>
                  <a:lnTo>
                    <a:pt x="967" y="88"/>
                  </a:lnTo>
                  <a:lnTo>
                    <a:pt x="957" y="79"/>
                  </a:lnTo>
                  <a:lnTo>
                    <a:pt x="948" y="71"/>
                  </a:lnTo>
                  <a:lnTo>
                    <a:pt x="938" y="62"/>
                  </a:lnTo>
                  <a:lnTo>
                    <a:pt x="929" y="54"/>
                  </a:lnTo>
                  <a:lnTo>
                    <a:pt x="918" y="47"/>
                  </a:lnTo>
                  <a:lnTo>
                    <a:pt x="907" y="40"/>
                  </a:lnTo>
                  <a:lnTo>
                    <a:pt x="895" y="33"/>
                  </a:lnTo>
                  <a:lnTo>
                    <a:pt x="883" y="27"/>
                  </a:lnTo>
                  <a:lnTo>
                    <a:pt x="872" y="22"/>
                  </a:lnTo>
                  <a:lnTo>
                    <a:pt x="860" y="17"/>
                  </a:lnTo>
                  <a:lnTo>
                    <a:pt x="848" y="12"/>
                  </a:lnTo>
                  <a:lnTo>
                    <a:pt x="835" y="9"/>
                  </a:lnTo>
                  <a:lnTo>
                    <a:pt x="822" y="6"/>
                  </a:lnTo>
                  <a:lnTo>
                    <a:pt x="809" y="4"/>
                  </a:lnTo>
                  <a:lnTo>
                    <a:pt x="796" y="2"/>
                  </a:lnTo>
                  <a:lnTo>
                    <a:pt x="781" y="0"/>
                  </a:lnTo>
                  <a:lnTo>
                    <a:pt x="768" y="0"/>
                  </a:lnTo>
                  <a:lnTo>
                    <a:pt x="269" y="0"/>
                  </a:lnTo>
                  <a:lnTo>
                    <a:pt x="255" y="0"/>
                  </a:lnTo>
                  <a:lnTo>
                    <a:pt x="242" y="2"/>
                  </a:lnTo>
                  <a:lnTo>
                    <a:pt x="228" y="4"/>
                  </a:lnTo>
                  <a:lnTo>
                    <a:pt x="215" y="6"/>
                  </a:lnTo>
                  <a:lnTo>
                    <a:pt x="202" y="9"/>
                  </a:lnTo>
                  <a:lnTo>
                    <a:pt x="190" y="12"/>
                  </a:lnTo>
                  <a:lnTo>
                    <a:pt x="177" y="17"/>
                  </a:lnTo>
                  <a:lnTo>
                    <a:pt x="165" y="22"/>
                  </a:lnTo>
                  <a:lnTo>
                    <a:pt x="153" y="27"/>
                  </a:lnTo>
                  <a:lnTo>
                    <a:pt x="141" y="33"/>
                  </a:lnTo>
                  <a:lnTo>
                    <a:pt x="130" y="40"/>
                  </a:lnTo>
                  <a:lnTo>
                    <a:pt x="118" y="47"/>
                  </a:lnTo>
                  <a:lnTo>
                    <a:pt x="109" y="54"/>
                  </a:lnTo>
                  <a:lnTo>
                    <a:pt x="98" y="62"/>
                  </a:lnTo>
                  <a:lnTo>
                    <a:pt x="89" y="71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30"/>
                  </a:lnTo>
                  <a:lnTo>
                    <a:pt x="33" y="142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3" y="189"/>
                  </a:lnTo>
                  <a:lnTo>
                    <a:pt x="9" y="202"/>
                  </a:lnTo>
                  <a:lnTo>
                    <a:pt x="6" y="215"/>
                  </a:lnTo>
                  <a:lnTo>
                    <a:pt x="3" y="228"/>
                  </a:lnTo>
                  <a:lnTo>
                    <a:pt x="2" y="241"/>
                  </a:lnTo>
                  <a:lnTo>
                    <a:pt x="1" y="255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6"/>
                  </a:lnTo>
                  <a:lnTo>
                    <a:pt x="3" y="309"/>
                  </a:lnTo>
                  <a:lnTo>
                    <a:pt x="6" y="322"/>
                  </a:lnTo>
                  <a:lnTo>
                    <a:pt x="9" y="335"/>
                  </a:lnTo>
                  <a:lnTo>
                    <a:pt x="13" y="348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3" y="397"/>
                  </a:lnTo>
                  <a:lnTo>
                    <a:pt x="39" y="408"/>
                  </a:lnTo>
                  <a:lnTo>
                    <a:pt x="46" y="418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49"/>
                  </a:lnTo>
                  <a:lnTo>
                    <a:pt x="79" y="459"/>
                  </a:lnTo>
                  <a:lnTo>
                    <a:pt x="89" y="467"/>
                  </a:lnTo>
                  <a:lnTo>
                    <a:pt x="98" y="475"/>
                  </a:lnTo>
                  <a:lnTo>
                    <a:pt x="109" y="484"/>
                  </a:lnTo>
                  <a:lnTo>
                    <a:pt x="118" y="491"/>
                  </a:lnTo>
                  <a:lnTo>
                    <a:pt x="130" y="498"/>
                  </a:lnTo>
                  <a:lnTo>
                    <a:pt x="141" y="505"/>
                  </a:lnTo>
                  <a:lnTo>
                    <a:pt x="153" y="511"/>
                  </a:lnTo>
                  <a:lnTo>
                    <a:pt x="165" y="516"/>
                  </a:lnTo>
                  <a:lnTo>
                    <a:pt x="177" y="520"/>
                  </a:lnTo>
                  <a:lnTo>
                    <a:pt x="190" y="525"/>
                  </a:lnTo>
                  <a:lnTo>
                    <a:pt x="202" y="529"/>
                  </a:lnTo>
                  <a:lnTo>
                    <a:pt x="215" y="532"/>
                  </a:lnTo>
                  <a:lnTo>
                    <a:pt x="228" y="535"/>
                  </a:lnTo>
                  <a:lnTo>
                    <a:pt x="242" y="536"/>
                  </a:lnTo>
                  <a:lnTo>
                    <a:pt x="255" y="537"/>
                  </a:lnTo>
                  <a:lnTo>
                    <a:pt x="269" y="537"/>
                  </a:lnTo>
                  <a:close/>
                </a:path>
              </a:pathLst>
            </a:custGeom>
            <a:solidFill>
              <a:srgbClr val="FFD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D25D90EA-46DF-2E52-35CD-CEA7F3BAF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0943" y="3342817"/>
              <a:ext cx="570425" cy="508916"/>
            </a:xfrm>
            <a:custGeom>
              <a:avLst/>
              <a:gdLst>
                <a:gd name="T0" fmla="*/ 1561 w 1737"/>
                <a:gd name="T1" fmla="*/ 277 h 1548"/>
                <a:gd name="T2" fmla="*/ 1197 w 1737"/>
                <a:gd name="T3" fmla="*/ 277 h 1548"/>
                <a:gd name="T4" fmla="*/ 1197 w 1737"/>
                <a:gd name="T5" fmla="*/ 170 h 1548"/>
                <a:gd name="T6" fmla="*/ 1027 w 1737"/>
                <a:gd name="T7" fmla="*/ 0 h 1548"/>
                <a:gd name="T8" fmla="*/ 710 w 1737"/>
                <a:gd name="T9" fmla="*/ 0 h 1548"/>
                <a:gd name="T10" fmla="*/ 540 w 1737"/>
                <a:gd name="T11" fmla="*/ 170 h 1548"/>
                <a:gd name="T12" fmla="*/ 540 w 1737"/>
                <a:gd name="T13" fmla="*/ 277 h 1548"/>
                <a:gd name="T14" fmla="*/ 175 w 1737"/>
                <a:gd name="T15" fmla="*/ 277 h 1548"/>
                <a:gd name="T16" fmla="*/ 0 w 1737"/>
                <a:gd name="T17" fmla="*/ 452 h 1548"/>
                <a:gd name="T18" fmla="*/ 0 w 1737"/>
                <a:gd name="T19" fmla="*/ 1372 h 1548"/>
                <a:gd name="T20" fmla="*/ 175 w 1737"/>
                <a:gd name="T21" fmla="*/ 1548 h 1548"/>
                <a:gd name="T22" fmla="*/ 1561 w 1737"/>
                <a:gd name="T23" fmla="*/ 1548 h 1548"/>
                <a:gd name="T24" fmla="*/ 1737 w 1737"/>
                <a:gd name="T25" fmla="*/ 1372 h 1548"/>
                <a:gd name="T26" fmla="*/ 1737 w 1737"/>
                <a:gd name="T27" fmla="*/ 452 h 1548"/>
                <a:gd name="T28" fmla="*/ 1561 w 1737"/>
                <a:gd name="T29" fmla="*/ 277 h 1548"/>
                <a:gd name="T30" fmla="*/ 684 w 1737"/>
                <a:gd name="T31" fmla="*/ 170 h 1548"/>
                <a:gd name="T32" fmla="*/ 710 w 1737"/>
                <a:gd name="T33" fmla="*/ 145 h 1548"/>
                <a:gd name="T34" fmla="*/ 1027 w 1737"/>
                <a:gd name="T35" fmla="*/ 145 h 1548"/>
                <a:gd name="T36" fmla="*/ 1052 w 1737"/>
                <a:gd name="T37" fmla="*/ 170 h 1548"/>
                <a:gd name="T38" fmla="*/ 1052 w 1737"/>
                <a:gd name="T39" fmla="*/ 277 h 1548"/>
                <a:gd name="T40" fmla="*/ 684 w 1737"/>
                <a:gd name="T41" fmla="*/ 277 h 1548"/>
                <a:gd name="T42" fmla="*/ 684 w 1737"/>
                <a:gd name="T43" fmla="*/ 170 h 1548"/>
                <a:gd name="T44" fmla="*/ 175 w 1737"/>
                <a:gd name="T45" fmla="*/ 380 h 1548"/>
                <a:gd name="T46" fmla="*/ 1561 w 1737"/>
                <a:gd name="T47" fmla="*/ 380 h 1548"/>
                <a:gd name="T48" fmla="*/ 1633 w 1737"/>
                <a:gd name="T49" fmla="*/ 452 h 1548"/>
                <a:gd name="T50" fmla="*/ 1633 w 1737"/>
                <a:gd name="T51" fmla="*/ 852 h 1548"/>
                <a:gd name="T52" fmla="*/ 999 w 1737"/>
                <a:gd name="T53" fmla="*/ 852 h 1548"/>
                <a:gd name="T54" fmla="*/ 999 w 1737"/>
                <a:gd name="T55" fmla="*/ 819 h 1548"/>
                <a:gd name="T56" fmla="*/ 938 w 1737"/>
                <a:gd name="T57" fmla="*/ 757 h 1548"/>
                <a:gd name="T58" fmla="*/ 799 w 1737"/>
                <a:gd name="T59" fmla="*/ 757 h 1548"/>
                <a:gd name="T60" fmla="*/ 737 w 1737"/>
                <a:gd name="T61" fmla="*/ 819 h 1548"/>
                <a:gd name="T62" fmla="*/ 737 w 1737"/>
                <a:gd name="T63" fmla="*/ 852 h 1548"/>
                <a:gd name="T64" fmla="*/ 103 w 1737"/>
                <a:gd name="T65" fmla="*/ 852 h 1548"/>
                <a:gd name="T66" fmla="*/ 103 w 1737"/>
                <a:gd name="T67" fmla="*/ 452 h 1548"/>
                <a:gd name="T68" fmla="*/ 175 w 1737"/>
                <a:gd name="T69" fmla="*/ 380 h 1548"/>
                <a:gd name="T70" fmla="*/ 789 w 1737"/>
                <a:gd name="T71" fmla="*/ 819 h 1548"/>
                <a:gd name="T72" fmla="*/ 799 w 1737"/>
                <a:gd name="T73" fmla="*/ 809 h 1548"/>
                <a:gd name="T74" fmla="*/ 938 w 1737"/>
                <a:gd name="T75" fmla="*/ 809 h 1548"/>
                <a:gd name="T76" fmla="*/ 948 w 1737"/>
                <a:gd name="T77" fmla="*/ 819 h 1548"/>
                <a:gd name="T78" fmla="*/ 948 w 1737"/>
                <a:gd name="T79" fmla="*/ 958 h 1548"/>
                <a:gd name="T80" fmla="*/ 938 w 1737"/>
                <a:gd name="T81" fmla="*/ 968 h 1548"/>
                <a:gd name="T82" fmla="*/ 799 w 1737"/>
                <a:gd name="T83" fmla="*/ 968 h 1548"/>
                <a:gd name="T84" fmla="*/ 789 w 1737"/>
                <a:gd name="T85" fmla="*/ 958 h 1548"/>
                <a:gd name="T86" fmla="*/ 789 w 1737"/>
                <a:gd name="T87" fmla="*/ 819 h 1548"/>
                <a:gd name="T88" fmla="*/ 1561 w 1737"/>
                <a:gd name="T89" fmla="*/ 1444 h 1548"/>
                <a:gd name="T90" fmla="*/ 175 w 1737"/>
                <a:gd name="T91" fmla="*/ 1444 h 1548"/>
                <a:gd name="T92" fmla="*/ 103 w 1737"/>
                <a:gd name="T93" fmla="*/ 1372 h 1548"/>
                <a:gd name="T94" fmla="*/ 103 w 1737"/>
                <a:gd name="T95" fmla="*/ 904 h 1548"/>
                <a:gd name="T96" fmla="*/ 737 w 1737"/>
                <a:gd name="T97" fmla="*/ 904 h 1548"/>
                <a:gd name="T98" fmla="*/ 737 w 1737"/>
                <a:gd name="T99" fmla="*/ 958 h 1548"/>
                <a:gd name="T100" fmla="*/ 799 w 1737"/>
                <a:gd name="T101" fmla="*/ 1019 h 1548"/>
                <a:gd name="T102" fmla="*/ 938 w 1737"/>
                <a:gd name="T103" fmla="*/ 1019 h 1548"/>
                <a:gd name="T104" fmla="*/ 999 w 1737"/>
                <a:gd name="T105" fmla="*/ 958 h 1548"/>
                <a:gd name="T106" fmla="*/ 999 w 1737"/>
                <a:gd name="T107" fmla="*/ 904 h 1548"/>
                <a:gd name="T108" fmla="*/ 1633 w 1737"/>
                <a:gd name="T109" fmla="*/ 904 h 1548"/>
                <a:gd name="T110" fmla="*/ 1633 w 1737"/>
                <a:gd name="T111" fmla="*/ 1372 h 1548"/>
                <a:gd name="T112" fmla="*/ 1561 w 1737"/>
                <a:gd name="T113" fmla="*/ 1444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37" h="1548">
                  <a:moveTo>
                    <a:pt x="1561" y="277"/>
                  </a:moveTo>
                  <a:cubicBezTo>
                    <a:pt x="1197" y="277"/>
                    <a:pt x="1197" y="277"/>
                    <a:pt x="1197" y="277"/>
                  </a:cubicBezTo>
                  <a:cubicBezTo>
                    <a:pt x="1197" y="170"/>
                    <a:pt x="1197" y="170"/>
                    <a:pt x="1197" y="170"/>
                  </a:cubicBezTo>
                  <a:cubicBezTo>
                    <a:pt x="1197" y="77"/>
                    <a:pt x="1120" y="0"/>
                    <a:pt x="1027" y="0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616" y="0"/>
                    <a:pt x="540" y="77"/>
                    <a:pt x="540" y="170"/>
                  </a:cubicBezTo>
                  <a:cubicBezTo>
                    <a:pt x="540" y="277"/>
                    <a:pt x="540" y="277"/>
                    <a:pt x="540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78" y="277"/>
                    <a:pt x="0" y="356"/>
                    <a:pt x="0" y="452"/>
                  </a:cubicBezTo>
                  <a:cubicBezTo>
                    <a:pt x="0" y="1372"/>
                    <a:pt x="0" y="1372"/>
                    <a:pt x="0" y="1372"/>
                  </a:cubicBezTo>
                  <a:cubicBezTo>
                    <a:pt x="0" y="1469"/>
                    <a:pt x="78" y="1548"/>
                    <a:pt x="175" y="1548"/>
                  </a:cubicBezTo>
                  <a:cubicBezTo>
                    <a:pt x="1561" y="1548"/>
                    <a:pt x="1561" y="1548"/>
                    <a:pt x="1561" y="1548"/>
                  </a:cubicBezTo>
                  <a:cubicBezTo>
                    <a:pt x="1658" y="1548"/>
                    <a:pt x="1737" y="1469"/>
                    <a:pt x="1737" y="1372"/>
                  </a:cubicBezTo>
                  <a:cubicBezTo>
                    <a:pt x="1737" y="452"/>
                    <a:pt x="1737" y="452"/>
                    <a:pt x="1737" y="452"/>
                  </a:cubicBezTo>
                  <a:cubicBezTo>
                    <a:pt x="1737" y="356"/>
                    <a:pt x="1658" y="277"/>
                    <a:pt x="1561" y="277"/>
                  </a:cubicBezTo>
                  <a:close/>
                  <a:moveTo>
                    <a:pt x="684" y="170"/>
                  </a:moveTo>
                  <a:cubicBezTo>
                    <a:pt x="684" y="156"/>
                    <a:pt x="696" y="145"/>
                    <a:pt x="710" y="145"/>
                  </a:cubicBezTo>
                  <a:cubicBezTo>
                    <a:pt x="1027" y="145"/>
                    <a:pt x="1027" y="145"/>
                    <a:pt x="1027" y="145"/>
                  </a:cubicBezTo>
                  <a:cubicBezTo>
                    <a:pt x="1041" y="145"/>
                    <a:pt x="1052" y="156"/>
                    <a:pt x="1052" y="170"/>
                  </a:cubicBezTo>
                  <a:cubicBezTo>
                    <a:pt x="1052" y="277"/>
                    <a:pt x="1052" y="277"/>
                    <a:pt x="1052" y="277"/>
                  </a:cubicBezTo>
                  <a:cubicBezTo>
                    <a:pt x="684" y="277"/>
                    <a:pt x="684" y="277"/>
                    <a:pt x="684" y="277"/>
                  </a:cubicBezTo>
                  <a:lnTo>
                    <a:pt x="684" y="170"/>
                  </a:lnTo>
                  <a:close/>
                  <a:moveTo>
                    <a:pt x="175" y="380"/>
                  </a:moveTo>
                  <a:cubicBezTo>
                    <a:pt x="1561" y="380"/>
                    <a:pt x="1561" y="380"/>
                    <a:pt x="1561" y="380"/>
                  </a:cubicBezTo>
                  <a:cubicBezTo>
                    <a:pt x="1601" y="380"/>
                    <a:pt x="1633" y="413"/>
                    <a:pt x="1633" y="452"/>
                  </a:cubicBezTo>
                  <a:cubicBezTo>
                    <a:pt x="1633" y="852"/>
                    <a:pt x="1633" y="852"/>
                    <a:pt x="1633" y="852"/>
                  </a:cubicBezTo>
                  <a:cubicBezTo>
                    <a:pt x="999" y="852"/>
                    <a:pt x="999" y="852"/>
                    <a:pt x="999" y="852"/>
                  </a:cubicBezTo>
                  <a:cubicBezTo>
                    <a:pt x="999" y="819"/>
                    <a:pt x="999" y="819"/>
                    <a:pt x="999" y="819"/>
                  </a:cubicBezTo>
                  <a:cubicBezTo>
                    <a:pt x="999" y="785"/>
                    <a:pt x="972" y="757"/>
                    <a:pt x="938" y="757"/>
                  </a:cubicBezTo>
                  <a:cubicBezTo>
                    <a:pt x="799" y="757"/>
                    <a:pt x="799" y="757"/>
                    <a:pt x="799" y="757"/>
                  </a:cubicBezTo>
                  <a:cubicBezTo>
                    <a:pt x="765" y="757"/>
                    <a:pt x="737" y="785"/>
                    <a:pt x="737" y="819"/>
                  </a:cubicBezTo>
                  <a:cubicBezTo>
                    <a:pt x="737" y="852"/>
                    <a:pt x="737" y="852"/>
                    <a:pt x="737" y="852"/>
                  </a:cubicBezTo>
                  <a:cubicBezTo>
                    <a:pt x="103" y="852"/>
                    <a:pt x="103" y="852"/>
                    <a:pt x="103" y="852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103" y="413"/>
                    <a:pt x="135" y="380"/>
                    <a:pt x="175" y="380"/>
                  </a:cubicBezTo>
                  <a:close/>
                  <a:moveTo>
                    <a:pt x="789" y="819"/>
                  </a:moveTo>
                  <a:cubicBezTo>
                    <a:pt x="789" y="813"/>
                    <a:pt x="793" y="809"/>
                    <a:pt x="799" y="809"/>
                  </a:cubicBezTo>
                  <a:cubicBezTo>
                    <a:pt x="938" y="809"/>
                    <a:pt x="938" y="809"/>
                    <a:pt x="938" y="809"/>
                  </a:cubicBezTo>
                  <a:cubicBezTo>
                    <a:pt x="943" y="809"/>
                    <a:pt x="948" y="813"/>
                    <a:pt x="948" y="819"/>
                  </a:cubicBezTo>
                  <a:cubicBezTo>
                    <a:pt x="948" y="958"/>
                    <a:pt x="948" y="958"/>
                    <a:pt x="948" y="958"/>
                  </a:cubicBezTo>
                  <a:cubicBezTo>
                    <a:pt x="948" y="963"/>
                    <a:pt x="943" y="968"/>
                    <a:pt x="938" y="968"/>
                  </a:cubicBezTo>
                  <a:cubicBezTo>
                    <a:pt x="799" y="968"/>
                    <a:pt x="799" y="968"/>
                    <a:pt x="799" y="968"/>
                  </a:cubicBezTo>
                  <a:cubicBezTo>
                    <a:pt x="793" y="968"/>
                    <a:pt x="789" y="963"/>
                    <a:pt x="789" y="958"/>
                  </a:cubicBezTo>
                  <a:lnTo>
                    <a:pt x="789" y="819"/>
                  </a:lnTo>
                  <a:close/>
                  <a:moveTo>
                    <a:pt x="1561" y="1444"/>
                  </a:moveTo>
                  <a:cubicBezTo>
                    <a:pt x="175" y="1444"/>
                    <a:pt x="175" y="1444"/>
                    <a:pt x="175" y="1444"/>
                  </a:cubicBezTo>
                  <a:cubicBezTo>
                    <a:pt x="135" y="1444"/>
                    <a:pt x="103" y="1412"/>
                    <a:pt x="103" y="1372"/>
                  </a:cubicBezTo>
                  <a:cubicBezTo>
                    <a:pt x="103" y="904"/>
                    <a:pt x="103" y="904"/>
                    <a:pt x="103" y="904"/>
                  </a:cubicBezTo>
                  <a:cubicBezTo>
                    <a:pt x="737" y="904"/>
                    <a:pt x="737" y="904"/>
                    <a:pt x="737" y="904"/>
                  </a:cubicBezTo>
                  <a:cubicBezTo>
                    <a:pt x="737" y="958"/>
                    <a:pt x="737" y="958"/>
                    <a:pt x="737" y="958"/>
                  </a:cubicBezTo>
                  <a:cubicBezTo>
                    <a:pt x="737" y="992"/>
                    <a:pt x="765" y="1019"/>
                    <a:pt x="799" y="1019"/>
                  </a:cubicBezTo>
                  <a:cubicBezTo>
                    <a:pt x="938" y="1019"/>
                    <a:pt x="938" y="1019"/>
                    <a:pt x="938" y="1019"/>
                  </a:cubicBezTo>
                  <a:cubicBezTo>
                    <a:pt x="972" y="1019"/>
                    <a:pt x="999" y="992"/>
                    <a:pt x="999" y="958"/>
                  </a:cubicBezTo>
                  <a:cubicBezTo>
                    <a:pt x="999" y="904"/>
                    <a:pt x="999" y="904"/>
                    <a:pt x="999" y="904"/>
                  </a:cubicBezTo>
                  <a:cubicBezTo>
                    <a:pt x="1633" y="904"/>
                    <a:pt x="1633" y="904"/>
                    <a:pt x="1633" y="904"/>
                  </a:cubicBezTo>
                  <a:cubicBezTo>
                    <a:pt x="1633" y="1372"/>
                    <a:pt x="1633" y="1372"/>
                    <a:pt x="1633" y="1372"/>
                  </a:cubicBezTo>
                  <a:cubicBezTo>
                    <a:pt x="1633" y="1412"/>
                    <a:pt x="1601" y="1444"/>
                    <a:pt x="1561" y="144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</p:grpSp>
      <p:sp>
        <p:nvSpPr>
          <p:cNvPr id="70" name="TextBox 21">
            <a:extLst>
              <a:ext uri="{FF2B5EF4-FFF2-40B4-BE49-F238E27FC236}">
                <a16:creationId xmlns:a16="http://schemas.microsoft.com/office/drawing/2014/main" id="{EFEB0D6B-0D28-EF4C-E5B2-E9A1DB8C5A09}"/>
              </a:ext>
            </a:extLst>
          </p:cNvPr>
          <p:cNvSpPr txBox="1"/>
          <p:nvPr/>
        </p:nvSpPr>
        <p:spPr>
          <a:xfrm>
            <a:off x="720870" y="3552827"/>
            <a:ext cx="2492807" cy="1069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1" name="TextBox 21">
            <a:extLst>
              <a:ext uri="{FF2B5EF4-FFF2-40B4-BE49-F238E27FC236}">
                <a16:creationId xmlns:a16="http://schemas.microsoft.com/office/drawing/2014/main" id="{F23EBD6F-7122-B7EE-A487-E227FD556FD6}"/>
              </a:ext>
            </a:extLst>
          </p:cNvPr>
          <p:cNvSpPr txBox="1"/>
          <p:nvPr/>
        </p:nvSpPr>
        <p:spPr>
          <a:xfrm>
            <a:off x="3473355" y="3552827"/>
            <a:ext cx="2492807" cy="1069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2" name="TextBox 21">
            <a:extLst>
              <a:ext uri="{FF2B5EF4-FFF2-40B4-BE49-F238E27FC236}">
                <a16:creationId xmlns:a16="http://schemas.microsoft.com/office/drawing/2014/main" id="{C225D2A9-D8B1-7067-6815-38F6684AF94D}"/>
              </a:ext>
            </a:extLst>
          </p:cNvPr>
          <p:cNvSpPr txBox="1"/>
          <p:nvPr/>
        </p:nvSpPr>
        <p:spPr>
          <a:xfrm>
            <a:off x="6225841" y="3552827"/>
            <a:ext cx="2492807" cy="1069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3" name="TextBox 21">
            <a:extLst>
              <a:ext uri="{FF2B5EF4-FFF2-40B4-BE49-F238E27FC236}">
                <a16:creationId xmlns:a16="http://schemas.microsoft.com/office/drawing/2014/main" id="{D0798D5E-81AF-3204-22CE-621343E2F0FE}"/>
              </a:ext>
            </a:extLst>
          </p:cNvPr>
          <p:cNvSpPr txBox="1"/>
          <p:nvPr/>
        </p:nvSpPr>
        <p:spPr>
          <a:xfrm>
            <a:off x="8978326" y="3552827"/>
            <a:ext cx="2492807" cy="1069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80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505074" cy="523221"/>
            <a:chOff x="298798" y="435332"/>
            <a:chExt cx="3505074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29323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634E623-9BB5-E1A7-BDC6-789B08E828FE}"/>
              </a:ext>
            </a:extLst>
          </p:cNvPr>
          <p:cNvGrpSpPr/>
          <p:nvPr/>
        </p:nvGrpSpPr>
        <p:grpSpPr>
          <a:xfrm>
            <a:off x="3756248" y="2266520"/>
            <a:ext cx="4672061" cy="3114395"/>
            <a:chOff x="3756247" y="2266518"/>
            <a:chExt cx="4672061" cy="3114395"/>
          </a:xfrm>
        </p:grpSpPr>
        <p:sp>
          <p:nvSpPr>
            <p:cNvPr id="9" name="ïśḻîdé">
              <a:extLst>
                <a:ext uri="{FF2B5EF4-FFF2-40B4-BE49-F238E27FC236}">
                  <a16:creationId xmlns:a16="http://schemas.microsoft.com/office/drawing/2014/main" id="{9E1EDCDC-96F8-E567-25E9-56C0F101DC26}"/>
                </a:ext>
              </a:extLst>
            </p:cNvPr>
            <p:cNvSpPr/>
            <p:nvPr/>
          </p:nvSpPr>
          <p:spPr bwMode="auto">
            <a:xfrm>
              <a:off x="3756247" y="3258017"/>
              <a:ext cx="1660947" cy="1287259"/>
            </a:xfrm>
            <a:custGeom>
              <a:avLst/>
              <a:gdLst>
                <a:gd name="T0" fmla="*/ 468 w 468"/>
                <a:gd name="T1" fmla="*/ 259 h 362"/>
                <a:gd name="T2" fmla="*/ 345 w 468"/>
                <a:gd name="T3" fmla="*/ 197 h 362"/>
                <a:gd name="T4" fmla="*/ 244 w 468"/>
                <a:gd name="T5" fmla="*/ 34 h 362"/>
                <a:gd name="T6" fmla="*/ 33 w 468"/>
                <a:gd name="T7" fmla="*/ 123 h 362"/>
                <a:gd name="T8" fmla="*/ 123 w 468"/>
                <a:gd name="T9" fmla="*/ 333 h 362"/>
                <a:gd name="T10" fmla="*/ 313 w 468"/>
                <a:gd name="T11" fmla="*/ 281 h 362"/>
                <a:gd name="T12" fmla="*/ 441 w 468"/>
                <a:gd name="T13" fmla="*/ 324 h 362"/>
                <a:gd name="T14" fmla="*/ 468 w 468"/>
                <a:gd name="T15" fmla="*/ 25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8" h="362">
                  <a:moveTo>
                    <a:pt x="468" y="259"/>
                  </a:moveTo>
                  <a:cubicBezTo>
                    <a:pt x="422" y="288"/>
                    <a:pt x="345" y="251"/>
                    <a:pt x="345" y="197"/>
                  </a:cubicBezTo>
                  <a:cubicBezTo>
                    <a:pt x="350" y="128"/>
                    <a:pt x="311" y="61"/>
                    <a:pt x="244" y="34"/>
                  </a:cubicBezTo>
                  <a:cubicBezTo>
                    <a:pt x="161" y="0"/>
                    <a:pt x="67" y="40"/>
                    <a:pt x="33" y="123"/>
                  </a:cubicBezTo>
                  <a:cubicBezTo>
                    <a:pt x="0" y="206"/>
                    <a:pt x="40" y="300"/>
                    <a:pt x="123" y="333"/>
                  </a:cubicBezTo>
                  <a:cubicBezTo>
                    <a:pt x="192" y="362"/>
                    <a:pt x="270" y="338"/>
                    <a:pt x="313" y="281"/>
                  </a:cubicBezTo>
                  <a:cubicBezTo>
                    <a:pt x="350" y="247"/>
                    <a:pt x="428" y="274"/>
                    <a:pt x="441" y="324"/>
                  </a:cubicBezTo>
                  <a:cubicBezTo>
                    <a:pt x="447" y="301"/>
                    <a:pt x="456" y="279"/>
                    <a:pt x="468" y="259"/>
                  </a:cubicBezTo>
                  <a:close/>
                </a:path>
              </a:pathLst>
            </a:custGeom>
            <a:solidFill>
              <a:srgbClr val="1382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"/>
                </a:rPr>
                <a:t>     </a:t>
              </a:r>
            </a:p>
          </p:txBody>
        </p:sp>
        <p:sp>
          <p:nvSpPr>
            <p:cNvPr id="10" name="ïšľiḓé">
              <a:extLst>
                <a:ext uri="{FF2B5EF4-FFF2-40B4-BE49-F238E27FC236}">
                  <a16:creationId xmlns:a16="http://schemas.microsoft.com/office/drawing/2014/main" id="{894340D3-6743-FD4C-624D-5DA834BE2A0A}"/>
                </a:ext>
              </a:extLst>
            </p:cNvPr>
            <p:cNvSpPr/>
            <p:nvPr/>
          </p:nvSpPr>
          <p:spPr bwMode="auto">
            <a:xfrm>
              <a:off x="4714883" y="2276846"/>
              <a:ext cx="1281625" cy="1639353"/>
            </a:xfrm>
            <a:custGeom>
              <a:avLst/>
              <a:gdLst>
                <a:gd name="T0" fmla="*/ 334 w 361"/>
                <a:gd name="T1" fmla="*/ 436 h 461"/>
                <a:gd name="T2" fmla="*/ 290 w 361"/>
                <a:gd name="T3" fmla="*/ 306 h 461"/>
                <a:gd name="T4" fmla="*/ 332 w 361"/>
                <a:gd name="T5" fmla="*/ 118 h 461"/>
                <a:gd name="T6" fmla="*/ 119 w 361"/>
                <a:gd name="T7" fmla="*/ 36 h 461"/>
                <a:gd name="T8" fmla="*/ 36 w 361"/>
                <a:gd name="T9" fmla="*/ 249 h 461"/>
                <a:gd name="T10" fmla="*/ 209 w 361"/>
                <a:gd name="T11" fmla="*/ 343 h 461"/>
                <a:gd name="T12" fmla="*/ 273 w 361"/>
                <a:gd name="T13" fmla="*/ 461 h 461"/>
                <a:gd name="T14" fmla="*/ 334 w 361"/>
                <a:gd name="T15" fmla="*/ 43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461">
                  <a:moveTo>
                    <a:pt x="334" y="436"/>
                  </a:moveTo>
                  <a:cubicBezTo>
                    <a:pt x="282" y="423"/>
                    <a:pt x="253" y="344"/>
                    <a:pt x="290" y="306"/>
                  </a:cubicBezTo>
                  <a:cubicBezTo>
                    <a:pt x="342" y="260"/>
                    <a:pt x="361" y="185"/>
                    <a:pt x="332" y="118"/>
                  </a:cubicBezTo>
                  <a:cubicBezTo>
                    <a:pt x="296" y="37"/>
                    <a:pt x="200" y="0"/>
                    <a:pt x="119" y="36"/>
                  </a:cubicBezTo>
                  <a:cubicBezTo>
                    <a:pt x="37" y="72"/>
                    <a:pt x="0" y="167"/>
                    <a:pt x="36" y="249"/>
                  </a:cubicBezTo>
                  <a:cubicBezTo>
                    <a:pt x="66" y="318"/>
                    <a:pt x="138" y="355"/>
                    <a:pt x="209" y="343"/>
                  </a:cubicBezTo>
                  <a:cubicBezTo>
                    <a:pt x="259" y="345"/>
                    <a:pt x="295" y="415"/>
                    <a:pt x="273" y="461"/>
                  </a:cubicBezTo>
                  <a:cubicBezTo>
                    <a:pt x="291" y="450"/>
                    <a:pt x="312" y="441"/>
                    <a:pt x="334" y="436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"/>
                </a:rPr>
                <a:t> </a:t>
              </a:r>
            </a:p>
          </p:txBody>
        </p:sp>
        <p:sp>
          <p:nvSpPr>
            <p:cNvPr id="11" name="îṣḻîḑé">
              <a:extLst>
                <a:ext uri="{FF2B5EF4-FFF2-40B4-BE49-F238E27FC236}">
                  <a16:creationId xmlns:a16="http://schemas.microsoft.com/office/drawing/2014/main" id="{4B5BF3CF-4144-35DD-6E80-BCB7E6C86704}"/>
                </a:ext>
              </a:extLst>
            </p:cNvPr>
            <p:cNvSpPr/>
            <p:nvPr/>
          </p:nvSpPr>
          <p:spPr bwMode="auto">
            <a:xfrm>
              <a:off x="6748582" y="3251443"/>
              <a:ext cx="1679726" cy="1283503"/>
            </a:xfrm>
            <a:custGeom>
              <a:avLst/>
              <a:gdLst>
                <a:gd name="T0" fmla="*/ 0 w 473"/>
                <a:gd name="T1" fmla="*/ 256 h 361"/>
                <a:gd name="T2" fmla="*/ 128 w 473"/>
                <a:gd name="T3" fmla="*/ 197 h 361"/>
                <a:gd name="T4" fmla="*/ 228 w 473"/>
                <a:gd name="T5" fmla="*/ 33 h 361"/>
                <a:gd name="T6" fmla="*/ 439 w 473"/>
                <a:gd name="T7" fmla="*/ 123 h 361"/>
                <a:gd name="T8" fmla="*/ 350 w 473"/>
                <a:gd name="T9" fmla="*/ 333 h 361"/>
                <a:gd name="T10" fmla="*/ 160 w 473"/>
                <a:gd name="T11" fmla="*/ 281 h 361"/>
                <a:gd name="T12" fmla="*/ 30 w 473"/>
                <a:gd name="T13" fmla="*/ 328 h 361"/>
                <a:gd name="T14" fmla="*/ 0 w 473"/>
                <a:gd name="T15" fmla="*/ 25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1">
                  <a:moveTo>
                    <a:pt x="0" y="256"/>
                  </a:moveTo>
                  <a:cubicBezTo>
                    <a:pt x="45" y="290"/>
                    <a:pt x="128" y="253"/>
                    <a:pt x="128" y="197"/>
                  </a:cubicBezTo>
                  <a:cubicBezTo>
                    <a:pt x="122" y="128"/>
                    <a:pt x="161" y="61"/>
                    <a:pt x="228" y="33"/>
                  </a:cubicBezTo>
                  <a:cubicBezTo>
                    <a:pt x="311" y="0"/>
                    <a:pt x="406" y="40"/>
                    <a:pt x="439" y="123"/>
                  </a:cubicBezTo>
                  <a:cubicBezTo>
                    <a:pt x="473" y="206"/>
                    <a:pt x="433" y="300"/>
                    <a:pt x="350" y="333"/>
                  </a:cubicBezTo>
                  <a:cubicBezTo>
                    <a:pt x="280" y="361"/>
                    <a:pt x="203" y="338"/>
                    <a:pt x="160" y="281"/>
                  </a:cubicBezTo>
                  <a:cubicBezTo>
                    <a:pt x="121" y="246"/>
                    <a:pt x="41" y="275"/>
                    <a:pt x="30" y="328"/>
                  </a:cubicBezTo>
                  <a:cubicBezTo>
                    <a:pt x="25" y="302"/>
                    <a:pt x="14" y="277"/>
                    <a:pt x="0" y="2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/>
              </a:endParaRPr>
            </a:p>
          </p:txBody>
        </p:sp>
        <p:sp>
          <p:nvSpPr>
            <p:cNvPr id="12" name="îṥḻïde">
              <a:extLst>
                <a:ext uri="{FF2B5EF4-FFF2-40B4-BE49-F238E27FC236}">
                  <a16:creationId xmlns:a16="http://schemas.microsoft.com/office/drawing/2014/main" id="{3166A8E7-DC8D-5A17-4E81-35FD320F0DAD}"/>
                </a:ext>
              </a:extLst>
            </p:cNvPr>
            <p:cNvSpPr/>
            <p:nvPr/>
          </p:nvSpPr>
          <p:spPr bwMode="auto">
            <a:xfrm>
              <a:off x="6184291" y="2266518"/>
              <a:ext cx="1285381" cy="1656254"/>
            </a:xfrm>
            <a:custGeom>
              <a:avLst/>
              <a:gdLst>
                <a:gd name="T0" fmla="*/ 22 w 362"/>
                <a:gd name="T1" fmla="*/ 438 h 466"/>
                <a:gd name="T2" fmla="*/ 71 w 362"/>
                <a:gd name="T3" fmla="*/ 306 h 466"/>
                <a:gd name="T4" fmla="*/ 30 w 362"/>
                <a:gd name="T5" fmla="*/ 119 h 466"/>
                <a:gd name="T6" fmla="*/ 243 w 362"/>
                <a:gd name="T7" fmla="*/ 37 h 466"/>
                <a:gd name="T8" fmla="*/ 325 w 362"/>
                <a:gd name="T9" fmla="*/ 250 h 466"/>
                <a:gd name="T10" fmla="*/ 152 w 362"/>
                <a:gd name="T11" fmla="*/ 344 h 466"/>
                <a:gd name="T12" fmla="*/ 91 w 362"/>
                <a:gd name="T13" fmla="*/ 466 h 466"/>
                <a:gd name="T14" fmla="*/ 22 w 362"/>
                <a:gd name="T15" fmla="*/ 43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466">
                  <a:moveTo>
                    <a:pt x="22" y="438"/>
                  </a:moveTo>
                  <a:cubicBezTo>
                    <a:pt x="77" y="429"/>
                    <a:pt x="109" y="346"/>
                    <a:pt x="71" y="306"/>
                  </a:cubicBezTo>
                  <a:cubicBezTo>
                    <a:pt x="19" y="261"/>
                    <a:pt x="0" y="186"/>
                    <a:pt x="30" y="119"/>
                  </a:cubicBezTo>
                  <a:cubicBezTo>
                    <a:pt x="66" y="37"/>
                    <a:pt x="161" y="0"/>
                    <a:pt x="243" y="37"/>
                  </a:cubicBezTo>
                  <a:cubicBezTo>
                    <a:pt x="325" y="73"/>
                    <a:pt x="362" y="168"/>
                    <a:pt x="325" y="250"/>
                  </a:cubicBezTo>
                  <a:cubicBezTo>
                    <a:pt x="295" y="318"/>
                    <a:pt x="223" y="355"/>
                    <a:pt x="152" y="344"/>
                  </a:cubicBezTo>
                  <a:cubicBezTo>
                    <a:pt x="101" y="346"/>
                    <a:pt x="64" y="421"/>
                    <a:pt x="91" y="466"/>
                  </a:cubicBezTo>
                  <a:cubicBezTo>
                    <a:pt x="70" y="453"/>
                    <a:pt x="47" y="443"/>
                    <a:pt x="22" y="438"/>
                  </a:cubicBezTo>
                  <a:close/>
                </a:path>
              </a:pathLst>
            </a:custGeom>
            <a:solidFill>
              <a:srgbClr val="13829B"/>
            </a:solidFill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/>
              </a:endParaRPr>
            </a:p>
          </p:txBody>
        </p:sp>
        <p:sp>
          <p:nvSpPr>
            <p:cNvPr id="13" name="isļíḋè">
              <a:extLst>
                <a:ext uri="{FF2B5EF4-FFF2-40B4-BE49-F238E27FC236}">
                  <a16:creationId xmlns:a16="http://schemas.microsoft.com/office/drawing/2014/main" id="{13C8499A-D09F-C9D7-AC70-4F130EB7968D}"/>
                </a:ext>
              </a:extLst>
            </p:cNvPr>
            <p:cNvSpPr/>
            <p:nvPr/>
          </p:nvSpPr>
          <p:spPr bwMode="auto">
            <a:xfrm>
              <a:off x="5300768" y="3802589"/>
              <a:ext cx="1575506" cy="1578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4" name="iSļíďé">
              <a:extLst>
                <a:ext uri="{FF2B5EF4-FFF2-40B4-BE49-F238E27FC236}">
                  <a16:creationId xmlns:a16="http://schemas.microsoft.com/office/drawing/2014/main" id="{E8E9C356-E607-5CB8-6D8D-5343853C6D2A}"/>
                </a:ext>
              </a:extLst>
            </p:cNvPr>
            <p:cNvSpPr/>
            <p:nvPr/>
          </p:nvSpPr>
          <p:spPr bwMode="auto">
            <a:xfrm>
              <a:off x="5403110" y="4147172"/>
              <a:ext cx="298576" cy="398102"/>
            </a:xfrm>
            <a:custGeom>
              <a:avLst/>
              <a:gdLst>
                <a:gd name="T0" fmla="*/ 84 w 84"/>
                <a:gd name="T1" fmla="*/ 33 h 112"/>
                <a:gd name="T2" fmla="*/ 51 w 84"/>
                <a:gd name="T3" fmla="*/ 112 h 112"/>
                <a:gd name="T4" fmla="*/ 0 w 84"/>
                <a:gd name="T5" fmla="*/ 108 h 112"/>
                <a:gd name="T6" fmla="*/ 44 w 84"/>
                <a:gd name="T7" fmla="*/ 0 h 112"/>
                <a:gd name="T8" fmla="*/ 84 w 84"/>
                <a:gd name="T9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2">
                  <a:moveTo>
                    <a:pt x="84" y="33"/>
                  </a:moveTo>
                  <a:cubicBezTo>
                    <a:pt x="65" y="56"/>
                    <a:pt x="54" y="83"/>
                    <a:pt x="51" y="1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" y="68"/>
                    <a:pt x="19" y="30"/>
                    <a:pt x="44" y="0"/>
                  </a:cubicBezTo>
                  <a:cubicBezTo>
                    <a:pt x="84" y="33"/>
                    <a:pt x="84" y="33"/>
                    <a:pt x="84" y="33"/>
                  </a:cubicBezTo>
                  <a:close/>
                </a:path>
              </a:pathLst>
            </a:custGeom>
            <a:solidFill>
              <a:srgbClr val="1382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/>
              </a:endParaRPr>
            </a:p>
          </p:txBody>
        </p:sp>
        <p:sp>
          <p:nvSpPr>
            <p:cNvPr id="15" name="i$1îḑé">
              <a:extLst>
                <a:ext uri="{FF2B5EF4-FFF2-40B4-BE49-F238E27FC236}">
                  <a16:creationId xmlns:a16="http://schemas.microsoft.com/office/drawing/2014/main" id="{CFEAE77E-045F-3355-BA4D-DED2D4834EF5}"/>
                </a:ext>
              </a:extLst>
            </p:cNvPr>
            <p:cNvSpPr/>
            <p:nvPr/>
          </p:nvSpPr>
          <p:spPr bwMode="auto">
            <a:xfrm>
              <a:off x="5648167" y="3902114"/>
              <a:ext cx="398102" cy="298575"/>
            </a:xfrm>
            <a:custGeom>
              <a:avLst/>
              <a:gdLst>
                <a:gd name="T0" fmla="*/ 112 w 112"/>
                <a:gd name="T1" fmla="*/ 51 h 84"/>
                <a:gd name="T2" fmla="*/ 33 w 112"/>
                <a:gd name="T3" fmla="*/ 84 h 84"/>
                <a:gd name="T4" fmla="*/ 0 w 112"/>
                <a:gd name="T5" fmla="*/ 44 h 84"/>
                <a:gd name="T6" fmla="*/ 107 w 112"/>
                <a:gd name="T7" fmla="*/ 0 h 84"/>
                <a:gd name="T8" fmla="*/ 112 w 112"/>
                <a:gd name="T9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4">
                  <a:moveTo>
                    <a:pt x="112" y="51"/>
                  </a:moveTo>
                  <a:cubicBezTo>
                    <a:pt x="83" y="54"/>
                    <a:pt x="55" y="65"/>
                    <a:pt x="33" y="8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0" y="19"/>
                    <a:pt x="68" y="3"/>
                    <a:pt x="107" y="0"/>
                  </a:cubicBezTo>
                  <a:cubicBezTo>
                    <a:pt x="112" y="51"/>
                    <a:pt x="112" y="51"/>
                    <a:pt x="112" y="5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 vert="horz" wrap="square" lIns="91440" tIns="45720" rIns="91440" bIns="45720" numCol="1" anchor="t" anchorCtr="0" compatLnSpc="1">
              <a:normAutofit fontScale="85000"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/>
              </a:endParaRPr>
            </a:p>
          </p:txBody>
        </p:sp>
        <p:sp>
          <p:nvSpPr>
            <p:cNvPr id="16" name="íṧḻídè">
              <a:extLst>
                <a:ext uri="{FF2B5EF4-FFF2-40B4-BE49-F238E27FC236}">
                  <a16:creationId xmlns:a16="http://schemas.microsoft.com/office/drawing/2014/main" id="{1214B6D4-AEF8-FB4A-8B0B-E95EAAFC0D42}"/>
                </a:ext>
              </a:extLst>
            </p:cNvPr>
            <p:cNvSpPr/>
            <p:nvPr/>
          </p:nvSpPr>
          <p:spPr bwMode="auto">
            <a:xfrm>
              <a:off x="6475355" y="4147172"/>
              <a:ext cx="302333" cy="398102"/>
            </a:xfrm>
            <a:custGeom>
              <a:avLst/>
              <a:gdLst>
                <a:gd name="T0" fmla="*/ 40 w 85"/>
                <a:gd name="T1" fmla="*/ 0 h 112"/>
                <a:gd name="T2" fmla="*/ 85 w 85"/>
                <a:gd name="T3" fmla="*/ 108 h 112"/>
                <a:gd name="T4" fmla="*/ 33 w 85"/>
                <a:gd name="T5" fmla="*/ 112 h 112"/>
                <a:gd name="T6" fmla="*/ 0 w 85"/>
                <a:gd name="T7" fmla="*/ 33 h 112"/>
                <a:gd name="T8" fmla="*/ 40 w 85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2">
                  <a:moveTo>
                    <a:pt x="40" y="0"/>
                  </a:moveTo>
                  <a:cubicBezTo>
                    <a:pt x="66" y="30"/>
                    <a:pt x="81" y="68"/>
                    <a:pt x="85" y="108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1" y="83"/>
                    <a:pt x="19" y="56"/>
                    <a:pt x="0" y="33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/>
              </a:endParaRPr>
            </a:p>
          </p:txBody>
        </p:sp>
        <p:sp>
          <p:nvSpPr>
            <p:cNvPr id="17" name="íśļîdè">
              <a:extLst>
                <a:ext uri="{FF2B5EF4-FFF2-40B4-BE49-F238E27FC236}">
                  <a16:creationId xmlns:a16="http://schemas.microsoft.com/office/drawing/2014/main" id="{58D83DA9-5104-F522-3252-3D8A6D263AE9}"/>
                </a:ext>
              </a:extLst>
            </p:cNvPr>
            <p:cNvSpPr/>
            <p:nvPr/>
          </p:nvSpPr>
          <p:spPr bwMode="auto">
            <a:xfrm>
              <a:off x="6134528" y="3902114"/>
              <a:ext cx="394348" cy="298575"/>
            </a:xfrm>
            <a:custGeom>
              <a:avLst/>
              <a:gdLst>
                <a:gd name="T0" fmla="*/ 4 w 111"/>
                <a:gd name="T1" fmla="*/ 0 h 84"/>
                <a:gd name="T2" fmla="*/ 111 w 111"/>
                <a:gd name="T3" fmla="*/ 44 h 84"/>
                <a:gd name="T4" fmla="*/ 78 w 111"/>
                <a:gd name="T5" fmla="*/ 84 h 84"/>
                <a:gd name="T6" fmla="*/ 0 w 111"/>
                <a:gd name="T7" fmla="*/ 51 h 84"/>
                <a:gd name="T8" fmla="*/ 4 w 111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4">
                  <a:moveTo>
                    <a:pt x="4" y="0"/>
                  </a:moveTo>
                  <a:cubicBezTo>
                    <a:pt x="44" y="3"/>
                    <a:pt x="81" y="19"/>
                    <a:pt x="111" y="4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56" y="65"/>
                    <a:pt x="29" y="54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3829B"/>
            </a:solidFill>
          </p:spPr>
          <p:txBody>
            <a:bodyPr vert="horz" wrap="square" lIns="91440" tIns="45720" rIns="91440" bIns="45720" numCol="1" anchor="t" anchorCtr="0" compatLnSpc="1">
              <a:normAutofit fontScale="85000"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/>
              </a:endParaRPr>
            </a:p>
          </p:txBody>
        </p:sp>
        <p:sp>
          <p:nvSpPr>
            <p:cNvPr id="18" name="îS1ïḍe">
              <a:extLst>
                <a:ext uri="{FF2B5EF4-FFF2-40B4-BE49-F238E27FC236}">
                  <a16:creationId xmlns:a16="http://schemas.microsoft.com/office/drawing/2014/main" id="{CF723FB6-6FE5-D565-5361-29BFF28BD7DF}"/>
                </a:ext>
              </a:extLst>
            </p:cNvPr>
            <p:cNvSpPr/>
            <p:nvPr/>
          </p:nvSpPr>
          <p:spPr bwMode="auto">
            <a:xfrm>
              <a:off x="7541029" y="3679636"/>
              <a:ext cx="443979" cy="427117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/>
              </a:endParaRPr>
            </a:p>
          </p:txBody>
        </p:sp>
        <p:sp>
          <p:nvSpPr>
            <p:cNvPr id="19" name="ïṥļiďé">
              <a:extLst>
                <a:ext uri="{FF2B5EF4-FFF2-40B4-BE49-F238E27FC236}">
                  <a16:creationId xmlns:a16="http://schemas.microsoft.com/office/drawing/2014/main" id="{90FC7763-8F9D-57F7-5CF2-C53A02F06604}"/>
                </a:ext>
              </a:extLst>
            </p:cNvPr>
            <p:cNvSpPr/>
            <p:nvPr/>
          </p:nvSpPr>
          <p:spPr bwMode="auto">
            <a:xfrm>
              <a:off x="5133705" y="2696973"/>
              <a:ext cx="443979" cy="419770"/>
            </a:xfrm>
            <a:custGeom>
              <a:avLst/>
              <a:gdLst>
                <a:gd name="connsiteX0" fmla="*/ 446385 w 597810"/>
                <a:gd name="connsiteY0" fmla="*/ 350589 h 565214"/>
                <a:gd name="connsiteX1" fmla="*/ 478157 w 597810"/>
                <a:gd name="connsiteY1" fmla="*/ 350589 h 565214"/>
                <a:gd name="connsiteX2" fmla="*/ 478157 w 597810"/>
                <a:gd name="connsiteY2" fmla="*/ 422953 h 565214"/>
                <a:gd name="connsiteX3" fmla="*/ 535248 w 597810"/>
                <a:gd name="connsiteY3" fmla="*/ 422953 h 565214"/>
                <a:gd name="connsiteX4" fmla="*/ 535248 w 597810"/>
                <a:gd name="connsiteY4" fmla="*/ 454674 h 565214"/>
                <a:gd name="connsiteX5" fmla="*/ 446385 w 597810"/>
                <a:gd name="connsiteY5" fmla="*/ 454674 h 565214"/>
                <a:gd name="connsiteX6" fmla="*/ 463750 w 597810"/>
                <a:gd name="connsiteY6" fmla="*/ 337170 h 565214"/>
                <a:gd name="connsiteX7" fmla="*/ 369411 w 597810"/>
                <a:gd name="connsiteY7" fmla="*/ 431362 h 565214"/>
                <a:gd name="connsiteX8" fmla="*/ 463750 w 597810"/>
                <a:gd name="connsiteY8" fmla="*/ 525554 h 565214"/>
                <a:gd name="connsiteX9" fmla="*/ 558088 w 597810"/>
                <a:gd name="connsiteY9" fmla="*/ 431362 h 565214"/>
                <a:gd name="connsiteX10" fmla="*/ 463750 w 597810"/>
                <a:gd name="connsiteY10" fmla="*/ 337170 h 565214"/>
                <a:gd name="connsiteX11" fmla="*/ 463750 w 597810"/>
                <a:gd name="connsiteY11" fmla="*/ 297510 h 565214"/>
                <a:gd name="connsiteX12" fmla="*/ 597810 w 597810"/>
                <a:gd name="connsiteY12" fmla="*/ 431362 h 565214"/>
                <a:gd name="connsiteX13" fmla="*/ 463750 w 597810"/>
                <a:gd name="connsiteY13" fmla="*/ 565214 h 565214"/>
                <a:gd name="connsiteX14" fmla="*/ 393740 w 597810"/>
                <a:gd name="connsiteY14" fmla="*/ 545384 h 565214"/>
                <a:gd name="connsiteX15" fmla="*/ 0 w 597810"/>
                <a:gd name="connsiteY15" fmla="*/ 545384 h 565214"/>
                <a:gd name="connsiteX16" fmla="*/ 97318 w 597810"/>
                <a:gd name="connsiteY16" fmla="*/ 383274 h 565214"/>
                <a:gd name="connsiteX17" fmla="*/ 122144 w 597810"/>
                <a:gd name="connsiteY17" fmla="*/ 361957 h 565214"/>
                <a:gd name="connsiteX18" fmla="*/ 190167 w 597810"/>
                <a:gd name="connsiteY18" fmla="*/ 330725 h 565214"/>
                <a:gd name="connsiteX19" fmla="*/ 222937 w 597810"/>
                <a:gd name="connsiteY19" fmla="*/ 302963 h 565214"/>
                <a:gd name="connsiteX20" fmla="*/ 279541 w 597810"/>
                <a:gd name="connsiteY20" fmla="*/ 358983 h 565214"/>
                <a:gd name="connsiteX21" fmla="*/ 335647 w 597810"/>
                <a:gd name="connsiteY21" fmla="*/ 302963 h 565214"/>
                <a:gd name="connsiteX22" fmla="*/ 368418 w 597810"/>
                <a:gd name="connsiteY22" fmla="*/ 330725 h 565214"/>
                <a:gd name="connsiteX23" fmla="*/ 373383 w 597810"/>
                <a:gd name="connsiteY23" fmla="*/ 332708 h 565214"/>
                <a:gd name="connsiteX24" fmla="*/ 463750 w 597810"/>
                <a:gd name="connsiteY24" fmla="*/ 297510 h 565214"/>
                <a:gd name="connsiteX25" fmla="*/ 279051 w 597810"/>
                <a:gd name="connsiteY25" fmla="*/ 0 h 565214"/>
                <a:gd name="connsiteX26" fmla="*/ 279547 w 597810"/>
                <a:gd name="connsiteY26" fmla="*/ 0 h 565214"/>
                <a:gd name="connsiteX27" fmla="*/ 280044 w 597810"/>
                <a:gd name="connsiteY27" fmla="*/ 0 h 565214"/>
                <a:gd name="connsiteX28" fmla="*/ 408651 w 597810"/>
                <a:gd name="connsiteY28" fmla="*/ 126938 h 565214"/>
                <a:gd name="connsiteX29" fmla="*/ 279547 w 597810"/>
                <a:gd name="connsiteY29" fmla="*/ 309908 h 565214"/>
                <a:gd name="connsiteX30" fmla="*/ 279051 w 597810"/>
                <a:gd name="connsiteY30" fmla="*/ 309908 h 565214"/>
                <a:gd name="connsiteX31" fmla="*/ 149947 w 597810"/>
                <a:gd name="connsiteY31" fmla="*/ 126938 h 565214"/>
                <a:gd name="connsiteX32" fmla="*/ 279051 w 597810"/>
                <a:gd name="connsiteY32" fmla="*/ 0 h 56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810" h="565214">
                  <a:moveTo>
                    <a:pt x="446385" y="350589"/>
                  </a:moveTo>
                  <a:lnTo>
                    <a:pt x="478157" y="350589"/>
                  </a:lnTo>
                  <a:lnTo>
                    <a:pt x="478157" y="422953"/>
                  </a:lnTo>
                  <a:lnTo>
                    <a:pt x="535248" y="422953"/>
                  </a:lnTo>
                  <a:lnTo>
                    <a:pt x="535248" y="454674"/>
                  </a:lnTo>
                  <a:lnTo>
                    <a:pt x="446385" y="454674"/>
                  </a:lnTo>
                  <a:close/>
                  <a:moveTo>
                    <a:pt x="463750" y="337170"/>
                  </a:moveTo>
                  <a:cubicBezTo>
                    <a:pt x="411615" y="337170"/>
                    <a:pt x="369411" y="379308"/>
                    <a:pt x="369411" y="431362"/>
                  </a:cubicBezTo>
                  <a:cubicBezTo>
                    <a:pt x="369411" y="483416"/>
                    <a:pt x="411615" y="525554"/>
                    <a:pt x="463750" y="525554"/>
                  </a:cubicBezTo>
                  <a:cubicBezTo>
                    <a:pt x="515884" y="525554"/>
                    <a:pt x="558088" y="483416"/>
                    <a:pt x="558088" y="431362"/>
                  </a:cubicBezTo>
                  <a:cubicBezTo>
                    <a:pt x="558088" y="379308"/>
                    <a:pt x="515884" y="337170"/>
                    <a:pt x="463750" y="337170"/>
                  </a:cubicBezTo>
                  <a:close/>
                  <a:moveTo>
                    <a:pt x="463750" y="297510"/>
                  </a:moveTo>
                  <a:cubicBezTo>
                    <a:pt x="537731" y="297510"/>
                    <a:pt x="597810" y="357496"/>
                    <a:pt x="597810" y="431362"/>
                  </a:cubicBezTo>
                  <a:cubicBezTo>
                    <a:pt x="597810" y="505228"/>
                    <a:pt x="537731" y="565214"/>
                    <a:pt x="463750" y="565214"/>
                  </a:cubicBezTo>
                  <a:cubicBezTo>
                    <a:pt x="437931" y="565214"/>
                    <a:pt x="414098" y="557778"/>
                    <a:pt x="393740" y="545384"/>
                  </a:cubicBezTo>
                  <a:lnTo>
                    <a:pt x="0" y="545384"/>
                  </a:lnTo>
                  <a:lnTo>
                    <a:pt x="97318" y="383274"/>
                  </a:lnTo>
                  <a:cubicBezTo>
                    <a:pt x="103276" y="373359"/>
                    <a:pt x="112214" y="365923"/>
                    <a:pt x="122144" y="361957"/>
                  </a:cubicBezTo>
                  <a:lnTo>
                    <a:pt x="190167" y="330725"/>
                  </a:lnTo>
                  <a:lnTo>
                    <a:pt x="222937" y="302963"/>
                  </a:lnTo>
                  <a:lnTo>
                    <a:pt x="279541" y="358983"/>
                  </a:lnTo>
                  <a:lnTo>
                    <a:pt x="335647" y="302963"/>
                  </a:lnTo>
                  <a:lnTo>
                    <a:pt x="368418" y="330725"/>
                  </a:lnTo>
                  <a:lnTo>
                    <a:pt x="373383" y="332708"/>
                  </a:lnTo>
                  <a:cubicBezTo>
                    <a:pt x="397216" y="310895"/>
                    <a:pt x="428993" y="297510"/>
                    <a:pt x="463750" y="297510"/>
                  </a:cubicBezTo>
                  <a:close/>
                  <a:moveTo>
                    <a:pt x="279051" y="0"/>
                  </a:moveTo>
                  <a:cubicBezTo>
                    <a:pt x="279051" y="0"/>
                    <a:pt x="279547" y="0"/>
                    <a:pt x="279547" y="0"/>
                  </a:cubicBezTo>
                  <a:cubicBezTo>
                    <a:pt x="279547" y="0"/>
                    <a:pt x="279547" y="0"/>
                    <a:pt x="280044" y="0"/>
                  </a:cubicBezTo>
                  <a:cubicBezTo>
                    <a:pt x="360485" y="1983"/>
                    <a:pt x="409644" y="47602"/>
                    <a:pt x="408651" y="126938"/>
                  </a:cubicBezTo>
                  <a:cubicBezTo>
                    <a:pt x="407658" y="241481"/>
                    <a:pt x="359492" y="310900"/>
                    <a:pt x="279547" y="309908"/>
                  </a:cubicBezTo>
                  <a:cubicBezTo>
                    <a:pt x="279547" y="309908"/>
                    <a:pt x="279051" y="309908"/>
                    <a:pt x="279051" y="309908"/>
                  </a:cubicBezTo>
                  <a:cubicBezTo>
                    <a:pt x="199602" y="310900"/>
                    <a:pt x="151437" y="241481"/>
                    <a:pt x="149947" y="126938"/>
                  </a:cubicBezTo>
                  <a:cubicBezTo>
                    <a:pt x="148954" y="47602"/>
                    <a:pt x="198609" y="1983"/>
                    <a:pt x="279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/>
              </a:endParaRPr>
            </a:p>
          </p:txBody>
        </p:sp>
        <p:sp>
          <p:nvSpPr>
            <p:cNvPr id="20" name="ï$ḷíḍè">
              <a:extLst>
                <a:ext uri="{FF2B5EF4-FFF2-40B4-BE49-F238E27FC236}">
                  <a16:creationId xmlns:a16="http://schemas.microsoft.com/office/drawing/2014/main" id="{FB31FAD9-4A07-9B4D-747B-CF1B0A28C11D}"/>
                </a:ext>
              </a:extLst>
            </p:cNvPr>
            <p:cNvSpPr/>
            <p:nvPr/>
          </p:nvSpPr>
          <p:spPr bwMode="auto">
            <a:xfrm>
              <a:off x="4161051" y="3704025"/>
              <a:ext cx="443979" cy="395245"/>
            </a:xfrm>
            <a:custGeom>
              <a:avLst/>
              <a:gdLst>
                <a:gd name="T0" fmla="*/ 742 w 942"/>
                <a:gd name="T1" fmla="*/ 570 h 840"/>
                <a:gd name="T2" fmla="*/ 755 w 942"/>
                <a:gd name="T3" fmla="*/ 520 h 840"/>
                <a:gd name="T4" fmla="*/ 645 w 942"/>
                <a:gd name="T5" fmla="*/ 450 h 840"/>
                <a:gd name="T6" fmla="*/ 600 w 942"/>
                <a:gd name="T7" fmla="*/ 452 h 840"/>
                <a:gd name="T8" fmla="*/ 600 w 942"/>
                <a:gd name="T9" fmla="*/ 411 h 840"/>
                <a:gd name="T10" fmla="*/ 722 w 942"/>
                <a:gd name="T11" fmla="*/ 411 h 840"/>
                <a:gd name="T12" fmla="*/ 722 w 942"/>
                <a:gd name="T13" fmla="*/ 367 h 840"/>
                <a:gd name="T14" fmla="*/ 608 w 942"/>
                <a:gd name="T15" fmla="*/ 367 h 840"/>
                <a:gd name="T16" fmla="*/ 650 w 942"/>
                <a:gd name="T17" fmla="*/ 295 h 840"/>
                <a:gd name="T18" fmla="*/ 733 w 942"/>
                <a:gd name="T19" fmla="*/ 295 h 840"/>
                <a:gd name="T20" fmla="*/ 733 w 942"/>
                <a:gd name="T21" fmla="*/ 251 h 840"/>
                <a:gd name="T22" fmla="*/ 676 w 942"/>
                <a:gd name="T23" fmla="*/ 251 h 840"/>
                <a:gd name="T24" fmla="*/ 762 w 942"/>
                <a:gd name="T25" fmla="*/ 106 h 840"/>
                <a:gd name="T26" fmla="*/ 689 w 942"/>
                <a:gd name="T27" fmla="*/ 106 h 840"/>
                <a:gd name="T28" fmla="*/ 569 w 942"/>
                <a:gd name="T29" fmla="*/ 326 h 840"/>
                <a:gd name="T30" fmla="*/ 450 w 942"/>
                <a:gd name="T31" fmla="*/ 106 h 840"/>
                <a:gd name="T32" fmla="*/ 377 w 942"/>
                <a:gd name="T33" fmla="*/ 106 h 840"/>
                <a:gd name="T34" fmla="*/ 463 w 942"/>
                <a:gd name="T35" fmla="*/ 251 h 840"/>
                <a:gd name="T36" fmla="*/ 404 w 942"/>
                <a:gd name="T37" fmla="*/ 251 h 840"/>
                <a:gd name="T38" fmla="*/ 404 w 942"/>
                <a:gd name="T39" fmla="*/ 295 h 840"/>
                <a:gd name="T40" fmla="*/ 489 w 942"/>
                <a:gd name="T41" fmla="*/ 295 h 840"/>
                <a:gd name="T42" fmla="*/ 531 w 942"/>
                <a:gd name="T43" fmla="*/ 367 h 840"/>
                <a:gd name="T44" fmla="*/ 420 w 942"/>
                <a:gd name="T45" fmla="*/ 367 h 840"/>
                <a:gd name="T46" fmla="*/ 420 w 942"/>
                <a:gd name="T47" fmla="*/ 411 h 840"/>
                <a:gd name="T48" fmla="*/ 538 w 942"/>
                <a:gd name="T49" fmla="*/ 411 h 840"/>
                <a:gd name="T50" fmla="*/ 538 w 942"/>
                <a:gd name="T51" fmla="*/ 454 h 840"/>
                <a:gd name="T52" fmla="*/ 535 w 942"/>
                <a:gd name="T53" fmla="*/ 454 h 840"/>
                <a:gd name="T54" fmla="*/ 440 w 942"/>
                <a:gd name="T55" fmla="*/ 436 h 840"/>
                <a:gd name="T56" fmla="*/ 307 w 942"/>
                <a:gd name="T57" fmla="*/ 419 h 840"/>
                <a:gd name="T58" fmla="*/ 249 w 942"/>
                <a:gd name="T59" fmla="*/ 434 h 840"/>
                <a:gd name="T60" fmla="*/ 234 w 942"/>
                <a:gd name="T61" fmla="*/ 335 h 840"/>
                <a:gd name="T62" fmla="*/ 570 w 942"/>
                <a:gd name="T63" fmla="*/ 0 h 840"/>
                <a:gd name="T64" fmla="*/ 905 w 942"/>
                <a:gd name="T65" fmla="*/ 335 h 840"/>
                <a:gd name="T66" fmla="*/ 872 w 942"/>
                <a:gd name="T67" fmla="*/ 479 h 840"/>
                <a:gd name="T68" fmla="*/ 858 w 942"/>
                <a:gd name="T69" fmla="*/ 487 h 840"/>
                <a:gd name="T70" fmla="*/ 798 w 942"/>
                <a:gd name="T71" fmla="*/ 552 h 840"/>
                <a:gd name="T72" fmla="*/ 718 w 942"/>
                <a:gd name="T73" fmla="*/ 628 h 840"/>
                <a:gd name="T74" fmla="*/ 644 w 942"/>
                <a:gd name="T75" fmla="*/ 609 h 840"/>
                <a:gd name="T76" fmla="*/ 742 w 942"/>
                <a:gd name="T77" fmla="*/ 570 h 840"/>
                <a:gd name="T78" fmla="*/ 154 w 942"/>
                <a:gd name="T79" fmla="*/ 780 h 840"/>
                <a:gd name="T80" fmla="*/ 779 w 942"/>
                <a:gd name="T81" fmla="*/ 758 h 840"/>
                <a:gd name="T82" fmla="*/ 932 w 942"/>
                <a:gd name="T83" fmla="*/ 535 h 840"/>
                <a:gd name="T84" fmla="*/ 870 w 942"/>
                <a:gd name="T85" fmla="*/ 507 h 840"/>
                <a:gd name="T86" fmla="*/ 724 w 942"/>
                <a:gd name="T87" fmla="*/ 650 h 840"/>
                <a:gd name="T88" fmla="*/ 545 w 942"/>
                <a:gd name="T89" fmla="*/ 594 h 840"/>
                <a:gd name="T90" fmla="*/ 732 w 942"/>
                <a:gd name="T91" fmla="*/ 524 h 840"/>
                <a:gd name="T92" fmla="*/ 533 w 942"/>
                <a:gd name="T93" fmla="*/ 477 h 840"/>
                <a:gd name="T94" fmla="*/ 310 w 942"/>
                <a:gd name="T95" fmla="*/ 441 h 840"/>
                <a:gd name="T96" fmla="*/ 0 w 942"/>
                <a:gd name="T97" fmla="*/ 626 h 840"/>
                <a:gd name="T98" fmla="*/ 154 w 942"/>
                <a:gd name="T99" fmla="*/ 78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2" h="840">
                  <a:moveTo>
                    <a:pt x="742" y="570"/>
                  </a:moveTo>
                  <a:cubicBezTo>
                    <a:pt x="753" y="556"/>
                    <a:pt x="758" y="539"/>
                    <a:pt x="755" y="520"/>
                  </a:cubicBezTo>
                  <a:cubicBezTo>
                    <a:pt x="745" y="450"/>
                    <a:pt x="670" y="450"/>
                    <a:pt x="645" y="450"/>
                  </a:cubicBezTo>
                  <a:cubicBezTo>
                    <a:pt x="631" y="450"/>
                    <a:pt x="615" y="451"/>
                    <a:pt x="600" y="452"/>
                  </a:cubicBezTo>
                  <a:lnTo>
                    <a:pt x="600" y="411"/>
                  </a:lnTo>
                  <a:lnTo>
                    <a:pt x="722" y="411"/>
                  </a:lnTo>
                  <a:lnTo>
                    <a:pt x="722" y="367"/>
                  </a:lnTo>
                  <a:lnTo>
                    <a:pt x="608" y="367"/>
                  </a:lnTo>
                  <a:lnTo>
                    <a:pt x="650" y="295"/>
                  </a:lnTo>
                  <a:lnTo>
                    <a:pt x="733" y="295"/>
                  </a:lnTo>
                  <a:lnTo>
                    <a:pt x="733" y="251"/>
                  </a:lnTo>
                  <a:lnTo>
                    <a:pt x="676" y="251"/>
                  </a:lnTo>
                  <a:lnTo>
                    <a:pt x="762" y="106"/>
                  </a:lnTo>
                  <a:lnTo>
                    <a:pt x="689" y="106"/>
                  </a:lnTo>
                  <a:lnTo>
                    <a:pt x="569" y="326"/>
                  </a:lnTo>
                  <a:lnTo>
                    <a:pt x="450" y="106"/>
                  </a:lnTo>
                  <a:lnTo>
                    <a:pt x="377" y="106"/>
                  </a:lnTo>
                  <a:lnTo>
                    <a:pt x="463" y="251"/>
                  </a:lnTo>
                  <a:lnTo>
                    <a:pt x="404" y="251"/>
                  </a:lnTo>
                  <a:lnTo>
                    <a:pt x="404" y="295"/>
                  </a:lnTo>
                  <a:lnTo>
                    <a:pt x="489" y="295"/>
                  </a:lnTo>
                  <a:lnTo>
                    <a:pt x="531" y="367"/>
                  </a:lnTo>
                  <a:lnTo>
                    <a:pt x="420" y="367"/>
                  </a:lnTo>
                  <a:lnTo>
                    <a:pt x="420" y="411"/>
                  </a:lnTo>
                  <a:lnTo>
                    <a:pt x="538" y="411"/>
                  </a:lnTo>
                  <a:lnTo>
                    <a:pt x="538" y="454"/>
                  </a:lnTo>
                  <a:cubicBezTo>
                    <a:pt x="537" y="454"/>
                    <a:pt x="536" y="454"/>
                    <a:pt x="535" y="454"/>
                  </a:cubicBezTo>
                  <a:cubicBezTo>
                    <a:pt x="504" y="451"/>
                    <a:pt x="472" y="443"/>
                    <a:pt x="440" y="436"/>
                  </a:cubicBezTo>
                  <a:cubicBezTo>
                    <a:pt x="393" y="424"/>
                    <a:pt x="348" y="413"/>
                    <a:pt x="307" y="419"/>
                  </a:cubicBezTo>
                  <a:cubicBezTo>
                    <a:pt x="287" y="421"/>
                    <a:pt x="268" y="427"/>
                    <a:pt x="249" y="434"/>
                  </a:cubicBezTo>
                  <a:cubicBezTo>
                    <a:pt x="239" y="403"/>
                    <a:pt x="234" y="370"/>
                    <a:pt x="234" y="335"/>
                  </a:cubicBezTo>
                  <a:cubicBezTo>
                    <a:pt x="234" y="150"/>
                    <a:pt x="384" y="0"/>
                    <a:pt x="570" y="0"/>
                  </a:cubicBezTo>
                  <a:cubicBezTo>
                    <a:pt x="755" y="0"/>
                    <a:pt x="905" y="150"/>
                    <a:pt x="905" y="335"/>
                  </a:cubicBezTo>
                  <a:cubicBezTo>
                    <a:pt x="905" y="387"/>
                    <a:pt x="893" y="436"/>
                    <a:pt x="872" y="479"/>
                  </a:cubicBezTo>
                  <a:cubicBezTo>
                    <a:pt x="867" y="482"/>
                    <a:pt x="863" y="484"/>
                    <a:pt x="858" y="487"/>
                  </a:cubicBezTo>
                  <a:cubicBezTo>
                    <a:pt x="835" y="501"/>
                    <a:pt x="817" y="526"/>
                    <a:pt x="798" y="552"/>
                  </a:cubicBezTo>
                  <a:cubicBezTo>
                    <a:pt x="774" y="585"/>
                    <a:pt x="749" y="619"/>
                    <a:pt x="718" y="628"/>
                  </a:cubicBezTo>
                  <a:cubicBezTo>
                    <a:pt x="700" y="633"/>
                    <a:pt x="673" y="623"/>
                    <a:pt x="644" y="609"/>
                  </a:cubicBezTo>
                  <a:cubicBezTo>
                    <a:pt x="686" y="604"/>
                    <a:pt x="723" y="594"/>
                    <a:pt x="742" y="570"/>
                  </a:cubicBezTo>
                  <a:close/>
                  <a:moveTo>
                    <a:pt x="154" y="780"/>
                  </a:moveTo>
                  <a:cubicBezTo>
                    <a:pt x="321" y="683"/>
                    <a:pt x="559" y="840"/>
                    <a:pt x="779" y="758"/>
                  </a:cubicBezTo>
                  <a:cubicBezTo>
                    <a:pt x="864" y="727"/>
                    <a:pt x="907" y="635"/>
                    <a:pt x="932" y="535"/>
                  </a:cubicBezTo>
                  <a:cubicBezTo>
                    <a:pt x="942" y="495"/>
                    <a:pt x="922" y="475"/>
                    <a:pt x="870" y="507"/>
                  </a:cubicBezTo>
                  <a:cubicBezTo>
                    <a:pt x="824" y="535"/>
                    <a:pt x="790" y="632"/>
                    <a:pt x="724" y="650"/>
                  </a:cubicBezTo>
                  <a:cubicBezTo>
                    <a:pt x="673" y="664"/>
                    <a:pt x="607" y="606"/>
                    <a:pt x="545" y="594"/>
                  </a:cubicBezTo>
                  <a:cubicBezTo>
                    <a:pt x="624" y="587"/>
                    <a:pt x="742" y="591"/>
                    <a:pt x="732" y="524"/>
                  </a:cubicBezTo>
                  <a:cubicBezTo>
                    <a:pt x="721" y="446"/>
                    <a:pt x="603" y="483"/>
                    <a:pt x="533" y="477"/>
                  </a:cubicBezTo>
                  <a:cubicBezTo>
                    <a:pt x="453" y="469"/>
                    <a:pt x="373" y="433"/>
                    <a:pt x="310" y="441"/>
                  </a:cubicBezTo>
                  <a:cubicBezTo>
                    <a:pt x="188" y="457"/>
                    <a:pt x="83" y="591"/>
                    <a:pt x="0" y="626"/>
                  </a:cubicBezTo>
                  <a:lnTo>
                    <a:pt x="154" y="7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/>
              </a:endParaRPr>
            </a:p>
          </p:txBody>
        </p:sp>
        <p:sp>
          <p:nvSpPr>
            <p:cNvPr id="21" name="îsḻiḍè">
              <a:extLst>
                <a:ext uri="{FF2B5EF4-FFF2-40B4-BE49-F238E27FC236}">
                  <a16:creationId xmlns:a16="http://schemas.microsoft.com/office/drawing/2014/main" id="{B380D662-A828-2FA9-642E-4980B051CCD1}"/>
                </a:ext>
              </a:extLst>
            </p:cNvPr>
            <p:cNvSpPr/>
            <p:nvPr/>
          </p:nvSpPr>
          <p:spPr bwMode="auto">
            <a:xfrm>
              <a:off x="6604991" y="2690699"/>
              <a:ext cx="443979" cy="428563"/>
            </a:xfrm>
            <a:custGeom>
              <a:avLst/>
              <a:gdLst>
                <a:gd name="connsiteX0" fmla="*/ 147225 w 603618"/>
                <a:gd name="connsiteY0" fmla="*/ 418175 h 582659"/>
                <a:gd name="connsiteX1" fmla="*/ 129666 w 603618"/>
                <a:gd name="connsiteY1" fmla="*/ 424618 h 582659"/>
                <a:gd name="connsiteX2" fmla="*/ 159231 w 603618"/>
                <a:gd name="connsiteY2" fmla="*/ 444246 h 582659"/>
                <a:gd name="connsiteX3" fmla="*/ 147225 w 603618"/>
                <a:gd name="connsiteY3" fmla="*/ 418175 h 582659"/>
                <a:gd name="connsiteX4" fmla="*/ 235619 w 603618"/>
                <a:gd name="connsiteY4" fmla="*/ 400345 h 582659"/>
                <a:gd name="connsiteX5" fmla="*/ 196149 w 603618"/>
                <a:gd name="connsiteY5" fmla="*/ 405440 h 582659"/>
                <a:gd name="connsiteX6" fmla="*/ 235619 w 603618"/>
                <a:gd name="connsiteY6" fmla="*/ 461476 h 582659"/>
                <a:gd name="connsiteX7" fmla="*/ 453241 w 603618"/>
                <a:gd name="connsiteY7" fmla="*/ 335186 h 582659"/>
                <a:gd name="connsiteX8" fmla="*/ 453241 w 603618"/>
                <a:gd name="connsiteY8" fmla="*/ 501720 h 582659"/>
                <a:gd name="connsiteX9" fmla="*/ 410469 w 603618"/>
                <a:gd name="connsiteY9" fmla="*/ 458889 h 582659"/>
                <a:gd name="connsiteX10" fmla="*/ 379853 w 603618"/>
                <a:gd name="connsiteY10" fmla="*/ 363192 h 582659"/>
                <a:gd name="connsiteX11" fmla="*/ 453242 w 603618"/>
                <a:gd name="connsiteY11" fmla="*/ 304902 h 582659"/>
                <a:gd name="connsiteX12" fmla="*/ 444688 w 603618"/>
                <a:gd name="connsiteY12" fmla="*/ 306400 h 582659"/>
                <a:gd name="connsiteX13" fmla="*/ 364853 w 603618"/>
                <a:gd name="connsiteY13" fmla="*/ 336813 h 582659"/>
                <a:gd name="connsiteX14" fmla="*/ 349547 w 603618"/>
                <a:gd name="connsiteY14" fmla="*/ 361682 h 582659"/>
                <a:gd name="connsiteX15" fmla="*/ 453242 w 603618"/>
                <a:gd name="connsiteY15" fmla="*/ 531722 h 582659"/>
                <a:gd name="connsiteX16" fmla="*/ 556936 w 603618"/>
                <a:gd name="connsiteY16" fmla="*/ 361682 h 582659"/>
                <a:gd name="connsiteX17" fmla="*/ 541630 w 603618"/>
                <a:gd name="connsiteY17" fmla="*/ 336813 h 582659"/>
                <a:gd name="connsiteX18" fmla="*/ 461795 w 603618"/>
                <a:gd name="connsiteY18" fmla="*/ 306400 h 582659"/>
                <a:gd name="connsiteX19" fmla="*/ 453242 w 603618"/>
                <a:gd name="connsiteY19" fmla="*/ 304902 h 582659"/>
                <a:gd name="connsiteX20" fmla="*/ 170186 w 603618"/>
                <a:gd name="connsiteY20" fmla="*/ 285126 h 582659"/>
                <a:gd name="connsiteX21" fmla="*/ 180542 w 603618"/>
                <a:gd name="connsiteY21" fmla="*/ 357794 h 582659"/>
                <a:gd name="connsiteX22" fmla="*/ 235619 w 603618"/>
                <a:gd name="connsiteY22" fmla="*/ 350452 h 582659"/>
                <a:gd name="connsiteX23" fmla="*/ 235619 w 603618"/>
                <a:gd name="connsiteY23" fmla="*/ 285126 h 582659"/>
                <a:gd name="connsiteX24" fmla="*/ 51476 w 603618"/>
                <a:gd name="connsiteY24" fmla="*/ 285126 h 582659"/>
                <a:gd name="connsiteX25" fmla="*/ 92297 w 603618"/>
                <a:gd name="connsiteY25" fmla="*/ 386261 h 582659"/>
                <a:gd name="connsiteX26" fmla="*/ 132217 w 603618"/>
                <a:gd name="connsiteY26" fmla="*/ 370679 h 582659"/>
                <a:gd name="connsiteX27" fmla="*/ 120211 w 603618"/>
                <a:gd name="connsiteY27" fmla="*/ 285126 h 582659"/>
                <a:gd name="connsiteX28" fmla="*/ 453242 w 603618"/>
                <a:gd name="connsiteY28" fmla="*/ 253965 h 582659"/>
                <a:gd name="connsiteX29" fmla="*/ 465697 w 603618"/>
                <a:gd name="connsiteY29" fmla="*/ 256362 h 582659"/>
                <a:gd name="connsiteX30" fmla="*/ 581247 w 603618"/>
                <a:gd name="connsiteY30" fmla="*/ 300407 h 582659"/>
                <a:gd name="connsiteX31" fmla="*/ 603456 w 603618"/>
                <a:gd name="connsiteY31" fmla="*/ 336363 h 582659"/>
                <a:gd name="connsiteX32" fmla="*/ 453242 w 603618"/>
                <a:gd name="connsiteY32" fmla="*/ 582659 h 582659"/>
                <a:gd name="connsiteX33" fmla="*/ 303027 w 603618"/>
                <a:gd name="connsiteY33" fmla="*/ 336363 h 582659"/>
                <a:gd name="connsiteX34" fmla="*/ 325236 w 603618"/>
                <a:gd name="connsiteY34" fmla="*/ 300407 h 582659"/>
                <a:gd name="connsiteX35" fmla="*/ 440786 w 603618"/>
                <a:gd name="connsiteY35" fmla="*/ 256362 h 582659"/>
                <a:gd name="connsiteX36" fmla="*/ 453242 w 603618"/>
                <a:gd name="connsiteY36" fmla="*/ 253965 h 582659"/>
                <a:gd name="connsiteX37" fmla="*/ 338422 w 603618"/>
                <a:gd name="connsiteY37" fmla="*/ 162865 h 582659"/>
                <a:gd name="connsiteX38" fmla="*/ 285595 w 603618"/>
                <a:gd name="connsiteY38" fmla="*/ 169607 h 582659"/>
                <a:gd name="connsiteX39" fmla="*/ 285595 w 603618"/>
                <a:gd name="connsiteY39" fmla="*/ 235083 h 582659"/>
                <a:gd name="connsiteX40" fmla="*/ 348627 w 603618"/>
                <a:gd name="connsiteY40" fmla="*/ 235083 h 582659"/>
                <a:gd name="connsiteX41" fmla="*/ 338422 w 603618"/>
                <a:gd name="connsiteY41" fmla="*/ 162865 h 582659"/>
                <a:gd name="connsiteX42" fmla="*/ 180542 w 603618"/>
                <a:gd name="connsiteY42" fmla="*/ 162415 h 582659"/>
                <a:gd name="connsiteX43" fmla="*/ 170186 w 603618"/>
                <a:gd name="connsiteY43" fmla="*/ 235083 h 582659"/>
                <a:gd name="connsiteX44" fmla="*/ 235619 w 603618"/>
                <a:gd name="connsiteY44" fmla="*/ 235083 h 582659"/>
                <a:gd name="connsiteX45" fmla="*/ 235619 w 603618"/>
                <a:gd name="connsiteY45" fmla="*/ 169607 h 582659"/>
                <a:gd name="connsiteX46" fmla="*/ 180542 w 603618"/>
                <a:gd name="connsiteY46" fmla="*/ 162415 h 582659"/>
                <a:gd name="connsiteX47" fmla="*/ 92297 w 603618"/>
                <a:gd name="connsiteY47" fmla="*/ 133948 h 582659"/>
                <a:gd name="connsiteX48" fmla="*/ 51476 w 603618"/>
                <a:gd name="connsiteY48" fmla="*/ 235083 h 582659"/>
                <a:gd name="connsiteX49" fmla="*/ 120211 w 603618"/>
                <a:gd name="connsiteY49" fmla="*/ 235083 h 582659"/>
                <a:gd name="connsiteX50" fmla="*/ 132217 w 603618"/>
                <a:gd name="connsiteY50" fmla="*/ 149530 h 582659"/>
                <a:gd name="connsiteX51" fmla="*/ 92297 w 603618"/>
                <a:gd name="connsiteY51" fmla="*/ 133948 h 582659"/>
                <a:gd name="connsiteX52" fmla="*/ 159231 w 603618"/>
                <a:gd name="connsiteY52" fmla="*/ 75814 h 582659"/>
                <a:gd name="connsiteX53" fmla="*/ 129666 w 603618"/>
                <a:gd name="connsiteY53" fmla="*/ 95591 h 582659"/>
                <a:gd name="connsiteX54" fmla="*/ 147225 w 603618"/>
                <a:gd name="connsiteY54" fmla="*/ 102034 h 582659"/>
                <a:gd name="connsiteX55" fmla="*/ 159231 w 603618"/>
                <a:gd name="connsiteY55" fmla="*/ 75814 h 582659"/>
                <a:gd name="connsiteX56" fmla="*/ 358682 w 603618"/>
                <a:gd name="connsiteY56" fmla="*/ 74165 h 582659"/>
                <a:gd name="connsiteX57" fmla="*/ 371888 w 603618"/>
                <a:gd name="connsiteY57" fmla="*/ 102783 h 582659"/>
                <a:gd name="connsiteX58" fmla="*/ 391548 w 603618"/>
                <a:gd name="connsiteY58" fmla="*/ 95591 h 582659"/>
                <a:gd name="connsiteX59" fmla="*/ 358682 w 603618"/>
                <a:gd name="connsiteY59" fmla="*/ 74165 h 582659"/>
                <a:gd name="connsiteX60" fmla="*/ 285595 w 603618"/>
                <a:gd name="connsiteY60" fmla="*/ 60381 h 582659"/>
                <a:gd name="connsiteX61" fmla="*/ 285595 w 603618"/>
                <a:gd name="connsiteY61" fmla="*/ 119864 h 582659"/>
                <a:gd name="connsiteX62" fmla="*/ 322964 w 603618"/>
                <a:gd name="connsiteY62" fmla="*/ 115219 h 582659"/>
                <a:gd name="connsiteX63" fmla="*/ 285595 w 603618"/>
                <a:gd name="connsiteY63" fmla="*/ 60381 h 582659"/>
                <a:gd name="connsiteX64" fmla="*/ 235619 w 603618"/>
                <a:gd name="connsiteY64" fmla="*/ 58583 h 582659"/>
                <a:gd name="connsiteX65" fmla="*/ 196149 w 603618"/>
                <a:gd name="connsiteY65" fmla="*/ 114769 h 582659"/>
                <a:gd name="connsiteX66" fmla="*/ 235619 w 603618"/>
                <a:gd name="connsiteY66" fmla="*/ 119864 h 582659"/>
                <a:gd name="connsiteX67" fmla="*/ 259482 w 603618"/>
                <a:gd name="connsiteY67" fmla="*/ 0 h 582659"/>
                <a:gd name="connsiteX68" fmla="*/ 260532 w 603618"/>
                <a:gd name="connsiteY68" fmla="*/ 0 h 582659"/>
                <a:gd name="connsiteX69" fmla="*/ 520914 w 603618"/>
                <a:gd name="connsiteY69" fmla="*/ 247369 h 582659"/>
                <a:gd name="connsiteX70" fmla="*/ 475741 w 603618"/>
                <a:gd name="connsiteY70" fmla="*/ 230138 h 582659"/>
                <a:gd name="connsiteX71" fmla="*/ 468688 w 603618"/>
                <a:gd name="connsiteY71" fmla="*/ 228041 h 582659"/>
                <a:gd name="connsiteX72" fmla="*/ 428917 w 603618"/>
                <a:gd name="connsiteY72" fmla="*/ 133948 h 582659"/>
                <a:gd name="connsiteX73" fmla="*/ 386746 w 603618"/>
                <a:gd name="connsiteY73" fmla="*/ 150279 h 582659"/>
                <a:gd name="connsiteX74" fmla="*/ 398752 w 603618"/>
                <a:gd name="connsiteY74" fmla="*/ 235083 h 582659"/>
                <a:gd name="connsiteX75" fmla="*/ 417812 w 603618"/>
                <a:gd name="connsiteY75" fmla="*/ 235083 h 582659"/>
                <a:gd name="connsiteX76" fmla="*/ 315310 w 603618"/>
                <a:gd name="connsiteY76" fmla="*/ 274188 h 582659"/>
                <a:gd name="connsiteX77" fmla="*/ 297001 w 603618"/>
                <a:gd name="connsiteY77" fmla="*/ 285126 h 582659"/>
                <a:gd name="connsiteX78" fmla="*/ 285595 w 603618"/>
                <a:gd name="connsiteY78" fmla="*/ 285126 h 582659"/>
                <a:gd name="connsiteX79" fmla="*/ 285595 w 603618"/>
                <a:gd name="connsiteY79" fmla="*/ 297861 h 582659"/>
                <a:gd name="connsiteX80" fmla="*/ 275089 w 603618"/>
                <a:gd name="connsiteY80" fmla="*/ 339065 h 582659"/>
                <a:gd name="connsiteX81" fmla="*/ 285895 w 603618"/>
                <a:gd name="connsiteY81" fmla="*/ 400345 h 582659"/>
                <a:gd name="connsiteX82" fmla="*/ 285595 w 603618"/>
                <a:gd name="connsiteY82" fmla="*/ 400345 h 582659"/>
                <a:gd name="connsiteX83" fmla="*/ 285595 w 603618"/>
                <a:gd name="connsiteY83" fmla="*/ 459828 h 582659"/>
                <a:gd name="connsiteX84" fmla="*/ 299552 w 603618"/>
                <a:gd name="connsiteY84" fmla="*/ 445594 h 582659"/>
                <a:gd name="connsiteX85" fmla="*/ 328516 w 603618"/>
                <a:gd name="connsiteY85" fmla="*/ 511219 h 582659"/>
                <a:gd name="connsiteX86" fmla="*/ 259482 w 603618"/>
                <a:gd name="connsiteY86" fmla="*/ 520209 h 582659"/>
                <a:gd name="connsiteX87" fmla="*/ 0 w 603618"/>
                <a:gd name="connsiteY87" fmla="*/ 260104 h 582659"/>
                <a:gd name="connsiteX88" fmla="*/ 259482 w 603618"/>
                <a:gd name="connsiteY88" fmla="*/ 0 h 58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3618" h="582659">
                  <a:moveTo>
                    <a:pt x="147225" y="418175"/>
                  </a:moveTo>
                  <a:cubicBezTo>
                    <a:pt x="141372" y="420123"/>
                    <a:pt x="135519" y="422221"/>
                    <a:pt x="129666" y="424618"/>
                  </a:cubicBezTo>
                  <a:cubicBezTo>
                    <a:pt x="138970" y="431959"/>
                    <a:pt x="148875" y="438552"/>
                    <a:pt x="159231" y="444246"/>
                  </a:cubicBezTo>
                  <a:cubicBezTo>
                    <a:pt x="155179" y="436604"/>
                    <a:pt x="151277" y="428364"/>
                    <a:pt x="147225" y="418175"/>
                  </a:cubicBezTo>
                  <a:close/>
                  <a:moveTo>
                    <a:pt x="235619" y="400345"/>
                  </a:moveTo>
                  <a:cubicBezTo>
                    <a:pt x="222413" y="401244"/>
                    <a:pt x="209206" y="402893"/>
                    <a:pt x="196149" y="405440"/>
                  </a:cubicBezTo>
                  <a:cubicBezTo>
                    <a:pt x="204704" y="425367"/>
                    <a:pt x="217910" y="448740"/>
                    <a:pt x="235619" y="461476"/>
                  </a:cubicBezTo>
                  <a:close/>
                  <a:moveTo>
                    <a:pt x="453241" y="335186"/>
                  </a:moveTo>
                  <a:lnTo>
                    <a:pt x="453241" y="501720"/>
                  </a:lnTo>
                  <a:cubicBezTo>
                    <a:pt x="444386" y="501720"/>
                    <a:pt x="427728" y="490488"/>
                    <a:pt x="410469" y="458889"/>
                  </a:cubicBezTo>
                  <a:cubicBezTo>
                    <a:pt x="395161" y="431033"/>
                    <a:pt x="383605" y="394791"/>
                    <a:pt x="379853" y="363192"/>
                  </a:cubicBezTo>
                  <a:close/>
                  <a:moveTo>
                    <a:pt x="453242" y="304902"/>
                  </a:moveTo>
                  <a:cubicBezTo>
                    <a:pt x="450390" y="304902"/>
                    <a:pt x="447389" y="305351"/>
                    <a:pt x="444688" y="306400"/>
                  </a:cubicBezTo>
                  <a:lnTo>
                    <a:pt x="364853" y="336813"/>
                  </a:lnTo>
                  <a:cubicBezTo>
                    <a:pt x="354799" y="340708"/>
                    <a:pt x="348496" y="350896"/>
                    <a:pt x="349547" y="361682"/>
                  </a:cubicBezTo>
                  <a:cubicBezTo>
                    <a:pt x="356450" y="432395"/>
                    <a:pt x="400119" y="531722"/>
                    <a:pt x="453242" y="531722"/>
                  </a:cubicBezTo>
                  <a:cubicBezTo>
                    <a:pt x="506364" y="531722"/>
                    <a:pt x="550033" y="432395"/>
                    <a:pt x="556936" y="361682"/>
                  </a:cubicBezTo>
                  <a:cubicBezTo>
                    <a:pt x="558137" y="350896"/>
                    <a:pt x="551834" y="340708"/>
                    <a:pt x="541630" y="336813"/>
                  </a:cubicBezTo>
                  <a:lnTo>
                    <a:pt x="461795" y="306400"/>
                  </a:lnTo>
                  <a:cubicBezTo>
                    <a:pt x="459094" y="305351"/>
                    <a:pt x="456093" y="304902"/>
                    <a:pt x="453242" y="304902"/>
                  </a:cubicBezTo>
                  <a:close/>
                  <a:moveTo>
                    <a:pt x="170186" y="285126"/>
                  </a:moveTo>
                  <a:cubicBezTo>
                    <a:pt x="171687" y="310597"/>
                    <a:pt x="175139" y="335169"/>
                    <a:pt x="180542" y="357794"/>
                  </a:cubicBezTo>
                  <a:cubicBezTo>
                    <a:pt x="198701" y="354048"/>
                    <a:pt x="217160" y="351651"/>
                    <a:pt x="235619" y="350452"/>
                  </a:cubicBezTo>
                  <a:lnTo>
                    <a:pt x="235619" y="285126"/>
                  </a:lnTo>
                  <a:close/>
                  <a:moveTo>
                    <a:pt x="51476" y="285126"/>
                  </a:moveTo>
                  <a:cubicBezTo>
                    <a:pt x="55978" y="322733"/>
                    <a:pt x="70536" y="357344"/>
                    <a:pt x="92297" y="386261"/>
                  </a:cubicBezTo>
                  <a:cubicBezTo>
                    <a:pt x="105353" y="380268"/>
                    <a:pt x="118560" y="375174"/>
                    <a:pt x="132217" y="370679"/>
                  </a:cubicBezTo>
                  <a:cubicBezTo>
                    <a:pt x="125764" y="343860"/>
                    <a:pt x="121562" y="314942"/>
                    <a:pt x="120211" y="285126"/>
                  </a:cubicBezTo>
                  <a:close/>
                  <a:moveTo>
                    <a:pt x="453242" y="253965"/>
                  </a:moveTo>
                  <a:cubicBezTo>
                    <a:pt x="457443" y="253965"/>
                    <a:pt x="461645" y="254714"/>
                    <a:pt x="465697" y="256362"/>
                  </a:cubicBezTo>
                  <a:lnTo>
                    <a:pt x="581247" y="300407"/>
                  </a:lnTo>
                  <a:cubicBezTo>
                    <a:pt x="595953" y="305951"/>
                    <a:pt x="604957" y="320782"/>
                    <a:pt x="603456" y="336363"/>
                  </a:cubicBezTo>
                  <a:cubicBezTo>
                    <a:pt x="593402" y="438687"/>
                    <a:pt x="530075" y="582659"/>
                    <a:pt x="453242" y="582659"/>
                  </a:cubicBezTo>
                  <a:cubicBezTo>
                    <a:pt x="376408" y="582659"/>
                    <a:pt x="313081" y="438687"/>
                    <a:pt x="303027" y="336363"/>
                  </a:cubicBezTo>
                  <a:cubicBezTo>
                    <a:pt x="301526" y="320782"/>
                    <a:pt x="310530" y="305951"/>
                    <a:pt x="325236" y="300407"/>
                  </a:cubicBezTo>
                  <a:lnTo>
                    <a:pt x="440786" y="256362"/>
                  </a:lnTo>
                  <a:cubicBezTo>
                    <a:pt x="444838" y="254714"/>
                    <a:pt x="449040" y="253965"/>
                    <a:pt x="453242" y="253965"/>
                  </a:cubicBezTo>
                  <a:close/>
                  <a:moveTo>
                    <a:pt x="338422" y="162865"/>
                  </a:moveTo>
                  <a:cubicBezTo>
                    <a:pt x="321013" y="166311"/>
                    <a:pt x="303304" y="168558"/>
                    <a:pt x="285595" y="169607"/>
                  </a:cubicBezTo>
                  <a:lnTo>
                    <a:pt x="285595" y="235083"/>
                  </a:lnTo>
                  <a:lnTo>
                    <a:pt x="348627" y="235083"/>
                  </a:lnTo>
                  <a:cubicBezTo>
                    <a:pt x="347276" y="209761"/>
                    <a:pt x="343824" y="185339"/>
                    <a:pt x="338422" y="162865"/>
                  </a:cubicBezTo>
                  <a:close/>
                  <a:moveTo>
                    <a:pt x="180542" y="162415"/>
                  </a:moveTo>
                  <a:cubicBezTo>
                    <a:pt x="175139" y="185040"/>
                    <a:pt x="171687" y="209612"/>
                    <a:pt x="170186" y="235083"/>
                  </a:cubicBezTo>
                  <a:lnTo>
                    <a:pt x="235619" y="235083"/>
                  </a:lnTo>
                  <a:lnTo>
                    <a:pt x="235619" y="169607"/>
                  </a:lnTo>
                  <a:cubicBezTo>
                    <a:pt x="217160" y="168558"/>
                    <a:pt x="198701" y="166161"/>
                    <a:pt x="180542" y="162415"/>
                  </a:cubicBezTo>
                  <a:close/>
                  <a:moveTo>
                    <a:pt x="92297" y="133948"/>
                  </a:moveTo>
                  <a:cubicBezTo>
                    <a:pt x="70536" y="162865"/>
                    <a:pt x="55978" y="197475"/>
                    <a:pt x="51476" y="235083"/>
                  </a:cubicBezTo>
                  <a:lnTo>
                    <a:pt x="120211" y="235083"/>
                  </a:lnTo>
                  <a:cubicBezTo>
                    <a:pt x="121562" y="205117"/>
                    <a:pt x="125764" y="176349"/>
                    <a:pt x="132217" y="149530"/>
                  </a:cubicBezTo>
                  <a:cubicBezTo>
                    <a:pt x="118560" y="145035"/>
                    <a:pt x="105353" y="139791"/>
                    <a:pt x="92297" y="133948"/>
                  </a:cubicBezTo>
                  <a:close/>
                  <a:moveTo>
                    <a:pt x="159231" y="75814"/>
                  </a:moveTo>
                  <a:cubicBezTo>
                    <a:pt x="148875" y="81657"/>
                    <a:pt x="138970" y="88249"/>
                    <a:pt x="129666" y="95591"/>
                  </a:cubicBezTo>
                  <a:cubicBezTo>
                    <a:pt x="135519" y="97839"/>
                    <a:pt x="141372" y="100086"/>
                    <a:pt x="147225" y="102034"/>
                  </a:cubicBezTo>
                  <a:cubicBezTo>
                    <a:pt x="151277" y="91845"/>
                    <a:pt x="155179" y="83605"/>
                    <a:pt x="159231" y="75814"/>
                  </a:cubicBezTo>
                  <a:close/>
                  <a:moveTo>
                    <a:pt x="358682" y="74165"/>
                  </a:moveTo>
                  <a:cubicBezTo>
                    <a:pt x="363184" y="82556"/>
                    <a:pt x="367386" y="91546"/>
                    <a:pt x="371888" y="102783"/>
                  </a:cubicBezTo>
                  <a:cubicBezTo>
                    <a:pt x="378492" y="100536"/>
                    <a:pt x="385095" y="98138"/>
                    <a:pt x="391548" y="95591"/>
                  </a:cubicBezTo>
                  <a:cubicBezTo>
                    <a:pt x="381343" y="87500"/>
                    <a:pt x="370238" y="80309"/>
                    <a:pt x="358682" y="74165"/>
                  </a:cubicBezTo>
                  <a:close/>
                  <a:moveTo>
                    <a:pt x="285595" y="60381"/>
                  </a:moveTo>
                  <a:lnTo>
                    <a:pt x="285595" y="119864"/>
                  </a:lnTo>
                  <a:cubicBezTo>
                    <a:pt x="298051" y="118965"/>
                    <a:pt x="310507" y="117466"/>
                    <a:pt x="322964" y="115219"/>
                  </a:cubicBezTo>
                  <a:cubicBezTo>
                    <a:pt x="314559" y="95741"/>
                    <a:pt x="302253" y="73566"/>
                    <a:pt x="285595" y="60381"/>
                  </a:cubicBezTo>
                  <a:close/>
                  <a:moveTo>
                    <a:pt x="235619" y="58583"/>
                  </a:moveTo>
                  <a:cubicBezTo>
                    <a:pt x="217910" y="71469"/>
                    <a:pt x="204704" y="94692"/>
                    <a:pt x="196149" y="114769"/>
                  </a:cubicBezTo>
                  <a:cubicBezTo>
                    <a:pt x="209206" y="117167"/>
                    <a:pt x="222413" y="118965"/>
                    <a:pt x="235619" y="119864"/>
                  </a:cubicBezTo>
                  <a:close/>
                  <a:moveTo>
                    <a:pt x="259482" y="0"/>
                  </a:moveTo>
                  <a:lnTo>
                    <a:pt x="260532" y="0"/>
                  </a:lnTo>
                  <a:cubicBezTo>
                    <a:pt x="399953" y="0"/>
                    <a:pt x="514161" y="109825"/>
                    <a:pt x="520914" y="247369"/>
                  </a:cubicBezTo>
                  <a:lnTo>
                    <a:pt x="475741" y="230138"/>
                  </a:lnTo>
                  <a:cubicBezTo>
                    <a:pt x="473340" y="229239"/>
                    <a:pt x="471089" y="228640"/>
                    <a:pt x="468688" y="228041"/>
                  </a:cubicBezTo>
                  <a:cubicBezTo>
                    <a:pt x="463285" y="193130"/>
                    <a:pt x="449328" y="160917"/>
                    <a:pt x="428917" y="133948"/>
                  </a:cubicBezTo>
                  <a:cubicBezTo>
                    <a:pt x="415260" y="140240"/>
                    <a:pt x="401153" y="145634"/>
                    <a:pt x="386746" y="150279"/>
                  </a:cubicBezTo>
                  <a:cubicBezTo>
                    <a:pt x="393199" y="176799"/>
                    <a:pt x="397251" y="205416"/>
                    <a:pt x="398752" y="235083"/>
                  </a:cubicBezTo>
                  <a:lnTo>
                    <a:pt x="417812" y="235083"/>
                  </a:lnTo>
                  <a:lnTo>
                    <a:pt x="315310" y="274188"/>
                  </a:lnTo>
                  <a:cubicBezTo>
                    <a:pt x="308556" y="276885"/>
                    <a:pt x="302403" y="280481"/>
                    <a:pt x="297001" y="285126"/>
                  </a:cubicBezTo>
                  <a:lnTo>
                    <a:pt x="285595" y="285126"/>
                  </a:lnTo>
                  <a:lnTo>
                    <a:pt x="285595" y="297861"/>
                  </a:lnTo>
                  <a:cubicBezTo>
                    <a:pt x="277641" y="309698"/>
                    <a:pt x="273589" y="324231"/>
                    <a:pt x="275089" y="339065"/>
                  </a:cubicBezTo>
                  <a:cubicBezTo>
                    <a:pt x="277040" y="358992"/>
                    <a:pt x="280792" y="379669"/>
                    <a:pt x="285895" y="400345"/>
                  </a:cubicBezTo>
                  <a:cubicBezTo>
                    <a:pt x="285745" y="400345"/>
                    <a:pt x="285745" y="400345"/>
                    <a:pt x="285595" y="400345"/>
                  </a:cubicBezTo>
                  <a:lnTo>
                    <a:pt x="285595" y="459828"/>
                  </a:lnTo>
                  <a:cubicBezTo>
                    <a:pt x="290397" y="456082"/>
                    <a:pt x="295050" y="451288"/>
                    <a:pt x="299552" y="445594"/>
                  </a:cubicBezTo>
                  <a:cubicBezTo>
                    <a:pt x="307656" y="468818"/>
                    <a:pt x="317411" y="491142"/>
                    <a:pt x="328516" y="511219"/>
                  </a:cubicBezTo>
                  <a:cubicBezTo>
                    <a:pt x="305405" y="517512"/>
                    <a:pt x="282893" y="520209"/>
                    <a:pt x="259482" y="520209"/>
                  </a:cubicBezTo>
                  <a:cubicBezTo>
                    <a:pt x="118260" y="520209"/>
                    <a:pt x="0" y="404541"/>
                    <a:pt x="0" y="260104"/>
                  </a:cubicBezTo>
                  <a:cubicBezTo>
                    <a:pt x="0" y="115519"/>
                    <a:pt x="118560" y="0"/>
                    <a:pt x="259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/>
              </a:endParaRPr>
            </a:p>
          </p:txBody>
        </p:sp>
      </p:grpSp>
      <p:sp>
        <p:nvSpPr>
          <p:cNvPr id="22" name="矩形 47">
            <a:extLst>
              <a:ext uri="{FF2B5EF4-FFF2-40B4-BE49-F238E27FC236}">
                <a16:creationId xmlns:a16="http://schemas.microsoft.com/office/drawing/2014/main" id="{9CB60B07-D04B-9C79-28D4-41DB8C458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93" y="1814405"/>
            <a:ext cx="3904417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hangingPunc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Add title text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pitchFamily="34" charset="-122"/>
            </a:endParaRPr>
          </a:p>
        </p:txBody>
      </p:sp>
      <p:sp>
        <p:nvSpPr>
          <p:cNvPr id="23" name="矩形 47">
            <a:extLst>
              <a:ext uri="{FF2B5EF4-FFF2-40B4-BE49-F238E27FC236}">
                <a16:creationId xmlns:a16="http://schemas.microsoft.com/office/drawing/2014/main" id="{EACEF304-B342-8CCC-BDA2-CAD7923C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963" y="3707370"/>
            <a:ext cx="3519407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hangingPunc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Add title text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pitchFamily="34" charset="-122"/>
            </a:endParaRPr>
          </a:p>
        </p:txBody>
      </p:sp>
      <p:sp>
        <p:nvSpPr>
          <p:cNvPr id="24" name="矩形 47">
            <a:extLst>
              <a:ext uri="{FF2B5EF4-FFF2-40B4-BE49-F238E27FC236}">
                <a16:creationId xmlns:a16="http://schemas.microsoft.com/office/drawing/2014/main" id="{31591F2C-457B-5516-1DD5-71F12A550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38" y="3707370"/>
            <a:ext cx="3240505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algn="r" hangingPunc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Add title text</a:t>
            </a:r>
          </a:p>
          <a:p>
            <a:pPr lvl="0" algn="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pitchFamily="34" charset="-122"/>
            </a:endParaRPr>
          </a:p>
        </p:txBody>
      </p:sp>
      <p:sp>
        <p:nvSpPr>
          <p:cNvPr id="25" name="矩形 47">
            <a:extLst>
              <a:ext uri="{FF2B5EF4-FFF2-40B4-BE49-F238E27FC236}">
                <a16:creationId xmlns:a16="http://schemas.microsoft.com/office/drawing/2014/main" id="{F9AA00A7-530D-4C3E-FAA1-D4A8A69FB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45" y="1814405"/>
            <a:ext cx="3904417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Add title text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rPr>
              <a:t>Click here to add content, content to match the title. 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29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335245" cy="523221"/>
            <a:chOff x="298798" y="435332"/>
            <a:chExt cx="3335245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27625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61EB8C33-C1D5-FCF2-6757-E97F9258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5950" y="1578499"/>
            <a:ext cx="3500511" cy="21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7C65B53-55DF-9BB6-DCE8-3F46E4F2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543" y="1579469"/>
            <a:ext cx="3500511" cy="21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88F75FD-A947-615B-D316-82048498827E}"/>
              </a:ext>
            </a:extLst>
          </p:cNvPr>
          <p:cNvGrpSpPr/>
          <p:nvPr/>
        </p:nvGrpSpPr>
        <p:grpSpPr>
          <a:xfrm>
            <a:off x="4232440" y="1578496"/>
            <a:ext cx="3727123" cy="2187823"/>
            <a:chOff x="4136969" y="1635646"/>
            <a:chExt cx="3727123" cy="21878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9D8529B-DF9D-0C7B-389E-540FCDDB56DC}"/>
                </a:ext>
              </a:extLst>
            </p:cNvPr>
            <p:cNvSpPr/>
            <p:nvPr/>
          </p:nvSpPr>
          <p:spPr>
            <a:xfrm>
              <a:off x="4136969" y="1635646"/>
              <a:ext cx="3727123" cy="2187823"/>
            </a:xfrm>
            <a:prstGeom prst="rect">
              <a:avLst/>
            </a:prstGeom>
            <a:solidFill>
              <a:srgbClr val="1382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algn="ctr" defTabSz="685800">
                <a:lnSpc>
                  <a:spcPct val="150000"/>
                </a:lnSpc>
                <a:defRPr/>
              </a:pPr>
              <a:endParaRPr lang="zh-CN" altLang="en-US" sz="1100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CA1474E-6320-838A-9EC9-B9AE8174D134}"/>
                </a:ext>
              </a:extLst>
            </p:cNvPr>
            <p:cNvSpPr/>
            <p:nvPr/>
          </p:nvSpPr>
          <p:spPr>
            <a:xfrm>
              <a:off x="4530904" y="1920233"/>
              <a:ext cx="2939254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 text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403CBC9-2BB6-1A64-4FAA-F8599E989B40}"/>
              </a:ext>
            </a:extLst>
          </p:cNvPr>
          <p:cNvGrpSpPr/>
          <p:nvPr/>
        </p:nvGrpSpPr>
        <p:grpSpPr>
          <a:xfrm>
            <a:off x="671561" y="3994443"/>
            <a:ext cx="5018204" cy="1321269"/>
            <a:chOff x="671560" y="3995131"/>
            <a:chExt cx="5018204" cy="1321269"/>
          </a:xfrm>
        </p:grpSpPr>
        <p:sp>
          <p:nvSpPr>
            <p:cNvPr id="14" name="TextBox 118">
              <a:extLst>
                <a:ext uri="{FF2B5EF4-FFF2-40B4-BE49-F238E27FC236}">
                  <a16:creationId xmlns:a16="http://schemas.microsoft.com/office/drawing/2014/main" id="{48943166-FCF5-CB87-2C6B-E8475A0C3E2D}"/>
                </a:ext>
              </a:extLst>
            </p:cNvPr>
            <p:cNvSpPr txBox="1"/>
            <p:nvPr/>
          </p:nvSpPr>
          <p:spPr>
            <a:xfrm>
              <a:off x="1976675" y="3995131"/>
              <a:ext cx="3713089" cy="1249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DEDDF17-5D6F-E82F-AF0E-FDD966F612E4}"/>
                </a:ext>
              </a:extLst>
            </p:cNvPr>
            <p:cNvSpPr/>
            <p:nvPr/>
          </p:nvSpPr>
          <p:spPr>
            <a:xfrm>
              <a:off x="671560" y="4292510"/>
              <a:ext cx="1023890" cy="10238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E346848-0394-ADDE-F8E0-31BA8DD12D47}"/>
              </a:ext>
            </a:extLst>
          </p:cNvPr>
          <p:cNvGrpSpPr/>
          <p:nvPr/>
        </p:nvGrpSpPr>
        <p:grpSpPr>
          <a:xfrm>
            <a:off x="6598255" y="3994443"/>
            <a:ext cx="5018204" cy="1321269"/>
            <a:chOff x="671560" y="3995131"/>
            <a:chExt cx="5018204" cy="1321269"/>
          </a:xfrm>
        </p:grpSpPr>
        <p:sp>
          <p:nvSpPr>
            <p:cNvPr id="17" name="TextBox 118">
              <a:extLst>
                <a:ext uri="{FF2B5EF4-FFF2-40B4-BE49-F238E27FC236}">
                  <a16:creationId xmlns:a16="http://schemas.microsoft.com/office/drawing/2014/main" id="{1EB86285-779A-1358-A2B3-E5B166E9D0F2}"/>
                </a:ext>
              </a:extLst>
            </p:cNvPr>
            <p:cNvSpPr txBox="1"/>
            <p:nvPr/>
          </p:nvSpPr>
          <p:spPr>
            <a:xfrm>
              <a:off x="1976675" y="3995131"/>
              <a:ext cx="3713089" cy="1249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4883E49-8277-F558-E09E-9037848A1AE3}"/>
                </a:ext>
              </a:extLst>
            </p:cNvPr>
            <p:cNvSpPr/>
            <p:nvPr/>
          </p:nvSpPr>
          <p:spPr>
            <a:xfrm>
              <a:off x="671560" y="4292510"/>
              <a:ext cx="1023890" cy="10238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1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820BB0B0-ED6E-1B73-A419-952C1F692A41}"/>
              </a:ext>
            </a:extLst>
          </p:cNvPr>
          <p:cNvSpPr/>
          <p:nvPr/>
        </p:nvSpPr>
        <p:spPr>
          <a:xfrm>
            <a:off x="742204" y="-1924796"/>
            <a:ext cx="10707592" cy="10707592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CC11FBF-6AD9-3B2E-BBA0-D8AADEA9E577}"/>
              </a:ext>
            </a:extLst>
          </p:cNvPr>
          <p:cNvSpPr/>
          <p:nvPr/>
        </p:nvSpPr>
        <p:spPr>
          <a:xfrm>
            <a:off x="1710859" y="-956142"/>
            <a:ext cx="8770285" cy="8770285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66E6190-0491-8D9E-76B4-F394FFCBC334}"/>
              </a:ext>
            </a:extLst>
          </p:cNvPr>
          <p:cNvGrpSpPr/>
          <p:nvPr/>
        </p:nvGrpSpPr>
        <p:grpSpPr>
          <a:xfrm>
            <a:off x="5214314" y="1340818"/>
            <a:ext cx="1794028" cy="1794028"/>
            <a:chOff x="7642841" y="1061648"/>
            <a:chExt cx="1794028" cy="179402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1A07551-BB21-9ACE-E97F-C801D318D3A4}"/>
                </a:ext>
              </a:extLst>
            </p:cNvPr>
            <p:cNvSpPr/>
            <p:nvPr/>
          </p:nvSpPr>
          <p:spPr>
            <a:xfrm>
              <a:off x="7642841" y="1061648"/>
              <a:ext cx="1794028" cy="179402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C4FA639F-CE3E-13E1-33B2-1E25323CF23F}"/>
                </a:ext>
              </a:extLst>
            </p:cNvPr>
            <p:cNvSpPr txBox="1"/>
            <p:nvPr/>
          </p:nvSpPr>
          <p:spPr>
            <a:xfrm>
              <a:off x="7738725" y="1358498"/>
              <a:ext cx="16022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02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15" name="TextBox 11">
            <a:extLst>
              <a:ext uri="{FF2B5EF4-FFF2-40B4-BE49-F238E27FC236}">
                <a16:creationId xmlns:a16="http://schemas.microsoft.com/office/drawing/2014/main" id="{F2EB3428-09E6-1670-31E9-42D773A4E577}"/>
              </a:ext>
            </a:extLst>
          </p:cNvPr>
          <p:cNvSpPr txBox="1"/>
          <p:nvPr/>
        </p:nvSpPr>
        <p:spPr>
          <a:xfrm>
            <a:off x="3965293" y="3332888"/>
            <a:ext cx="4292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defTabSz="1219170">
              <a:defRPr/>
            </a:pPr>
            <a:r>
              <a:rPr lang="en-US" altLang="zh-CN" sz="4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Add title text</a:t>
            </a:r>
            <a:endParaRPr lang="zh-CN" altLang="en-US" sz="4800" b="1" dirty="0">
              <a:solidFill>
                <a:prstClr val="black">
                  <a:lumMod val="65000"/>
                  <a:lumOff val="35000"/>
                </a:prst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44980775-C5A3-EAE4-24E3-1C2C4697E98D}"/>
              </a:ext>
            </a:extLst>
          </p:cNvPr>
          <p:cNvSpPr txBox="1"/>
          <p:nvPr/>
        </p:nvSpPr>
        <p:spPr>
          <a:xfrm>
            <a:off x="2913326" y="4228574"/>
            <a:ext cx="639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410763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8181D3-3B7F-328B-C1E6-A60D503D85D9}"/>
              </a:ext>
            </a:extLst>
          </p:cNvPr>
          <p:cNvGrpSpPr/>
          <p:nvPr/>
        </p:nvGrpSpPr>
        <p:grpSpPr>
          <a:xfrm>
            <a:off x="251174" y="254359"/>
            <a:ext cx="3629770" cy="523221"/>
            <a:chOff x="298798" y="435332"/>
            <a:chExt cx="3629770" cy="5232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5458B3-103B-9CA3-B718-F66C68D7921E}"/>
                </a:ext>
              </a:extLst>
            </p:cNvPr>
            <p:cNvGrpSpPr/>
            <p:nvPr/>
          </p:nvGrpSpPr>
          <p:grpSpPr>
            <a:xfrm>
              <a:off x="298798" y="435332"/>
              <a:ext cx="523221" cy="523221"/>
              <a:chOff x="794098" y="631911"/>
              <a:chExt cx="2040076" cy="2040076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7297995-796A-02F5-B3F9-D6365DEFF224}"/>
                  </a:ext>
                </a:extLst>
              </p:cNvPr>
              <p:cNvSpPr/>
              <p:nvPr/>
            </p:nvSpPr>
            <p:spPr>
              <a:xfrm>
                <a:off x="794098" y="631911"/>
                <a:ext cx="2040076" cy="2040076"/>
              </a:xfrm>
              <a:prstGeom prst="teardrop">
                <a:avLst/>
              </a:prstGeom>
              <a:solidFill>
                <a:srgbClr val="1382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B036070-6621-147C-A993-C00CA79D0936}"/>
                  </a:ext>
                </a:extLst>
              </p:cNvPr>
              <p:cNvSpPr/>
              <p:nvPr/>
            </p:nvSpPr>
            <p:spPr>
              <a:xfrm>
                <a:off x="1144383" y="982196"/>
                <a:ext cx="1339503" cy="13395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B332A4-98B7-F854-B2AF-61928A465A08}"/>
                  </a:ext>
                </a:extLst>
              </p:cNvPr>
              <p:cNvSpPr/>
              <p:nvPr/>
            </p:nvSpPr>
            <p:spPr>
              <a:xfrm>
                <a:off x="1427385" y="1265198"/>
                <a:ext cx="773502" cy="77350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5400000" algn="t" rotWithShape="0">
                  <a:srgbClr val="91CF50">
                    <a:alpha val="1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FF54A2-4DCC-92C5-BA3A-E36D05112FA0}"/>
                </a:ext>
              </a:extLst>
            </p:cNvPr>
            <p:cNvSpPr txBox="1"/>
            <p:nvPr/>
          </p:nvSpPr>
          <p:spPr>
            <a:xfrm>
              <a:off x="871538" y="435332"/>
              <a:ext cx="30570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B5ED020-2AB9-A067-D16C-DEC52A805B04}"/>
              </a:ext>
            </a:extLst>
          </p:cNvPr>
          <p:cNvGrpSpPr/>
          <p:nvPr/>
        </p:nvGrpSpPr>
        <p:grpSpPr>
          <a:xfrm>
            <a:off x="4396582" y="1846262"/>
            <a:ext cx="3398839" cy="3398838"/>
            <a:chOff x="6146800" y="850900"/>
            <a:chExt cx="5295900" cy="5295900"/>
          </a:xfrm>
        </p:grpSpPr>
        <p:sp>
          <p:nvSpPr>
            <p:cNvPr id="8" name="Oval 2">
              <a:extLst>
                <a:ext uri="{FF2B5EF4-FFF2-40B4-BE49-F238E27FC236}">
                  <a16:creationId xmlns:a16="http://schemas.microsoft.com/office/drawing/2014/main" id="{76FD730E-8A8C-F6B4-4690-00D1FCCDB65A}"/>
                </a:ext>
              </a:extLst>
            </p:cNvPr>
            <p:cNvSpPr/>
            <p:nvPr/>
          </p:nvSpPr>
          <p:spPr>
            <a:xfrm>
              <a:off x="7975600" y="2679700"/>
              <a:ext cx="1638300" cy="1638300"/>
            </a:xfrm>
            <a:prstGeom prst="ellipse">
              <a:avLst/>
            </a:prstGeom>
            <a:solidFill>
              <a:srgbClr val="1382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pic>
          <p:nvPicPr>
            <p:cNvPr id="9" name="图片占位符 11" descr="图片包含 人, 女人, 桌子, 看着&#10;&#10;描述已自动生成">
              <a:extLst>
                <a:ext uri="{FF2B5EF4-FFF2-40B4-BE49-F238E27FC236}">
                  <a16:creationId xmlns:a16="http://schemas.microsoft.com/office/drawing/2014/main" id="{FC228BA7-1B7B-6884-6958-32E69F2DA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46800" y="850900"/>
              <a:ext cx="5295900" cy="5295900"/>
            </a:xfrm>
            <a:custGeom>
              <a:avLst/>
              <a:gdLst>
                <a:gd name="connsiteX0" fmla="*/ 2647950 w 5295900"/>
                <a:gd name="connsiteY0" fmla="*/ 1612972 h 5295900"/>
                <a:gd name="connsiteX1" fmla="*/ 1612972 w 5295900"/>
                <a:gd name="connsiteY1" fmla="*/ 2647950 h 5295900"/>
                <a:gd name="connsiteX2" fmla="*/ 2647950 w 5295900"/>
                <a:gd name="connsiteY2" fmla="*/ 3682928 h 5295900"/>
                <a:gd name="connsiteX3" fmla="*/ 3682928 w 5295900"/>
                <a:gd name="connsiteY3" fmla="*/ 2647950 h 5295900"/>
                <a:gd name="connsiteX4" fmla="*/ 2647950 w 5295900"/>
                <a:gd name="connsiteY4" fmla="*/ 1612972 h 5295900"/>
                <a:gd name="connsiteX5" fmla="*/ 2647950 w 5295900"/>
                <a:gd name="connsiteY5" fmla="*/ 0 h 5295900"/>
                <a:gd name="connsiteX6" fmla="*/ 5295900 w 5295900"/>
                <a:gd name="connsiteY6" fmla="*/ 2647950 h 5295900"/>
                <a:gd name="connsiteX7" fmla="*/ 2647950 w 5295900"/>
                <a:gd name="connsiteY7" fmla="*/ 5295900 h 5295900"/>
                <a:gd name="connsiteX8" fmla="*/ 0 w 5295900"/>
                <a:gd name="connsiteY8" fmla="*/ 2647950 h 5295900"/>
                <a:gd name="connsiteX9" fmla="*/ 2647950 w 5295900"/>
                <a:gd name="connsiteY9" fmla="*/ 0 h 529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95900" h="5295900">
                  <a:moveTo>
                    <a:pt x="2647950" y="1612972"/>
                  </a:moveTo>
                  <a:cubicBezTo>
                    <a:pt x="2076347" y="1612972"/>
                    <a:pt x="1612972" y="2076347"/>
                    <a:pt x="1612972" y="2647950"/>
                  </a:cubicBezTo>
                  <a:cubicBezTo>
                    <a:pt x="1612972" y="3219553"/>
                    <a:pt x="2076347" y="3682928"/>
                    <a:pt x="2647950" y="3682928"/>
                  </a:cubicBezTo>
                  <a:cubicBezTo>
                    <a:pt x="3219553" y="3682928"/>
                    <a:pt x="3682928" y="3219553"/>
                    <a:pt x="3682928" y="2647950"/>
                  </a:cubicBezTo>
                  <a:cubicBezTo>
                    <a:pt x="3682928" y="2076347"/>
                    <a:pt x="3219553" y="1612972"/>
                    <a:pt x="2647950" y="1612972"/>
                  </a:cubicBezTo>
                  <a:close/>
                  <a:moveTo>
                    <a:pt x="2647950" y="0"/>
                  </a:moveTo>
                  <a:cubicBezTo>
                    <a:pt x="4110372" y="0"/>
                    <a:pt x="5295900" y="1185528"/>
                    <a:pt x="5295900" y="2647950"/>
                  </a:cubicBezTo>
                  <a:cubicBezTo>
                    <a:pt x="5295900" y="4110372"/>
                    <a:pt x="4110372" y="5295900"/>
                    <a:pt x="2647950" y="5295900"/>
                  </a:cubicBezTo>
                  <a:cubicBezTo>
                    <a:pt x="1185528" y="5295900"/>
                    <a:pt x="0" y="4110372"/>
                    <a:pt x="0" y="2647950"/>
                  </a:cubicBezTo>
                  <a:cubicBezTo>
                    <a:pt x="0" y="1185528"/>
                    <a:pt x="1185528" y="0"/>
                    <a:pt x="2647950" y="0"/>
                  </a:cubicBezTo>
                  <a:close/>
                </a:path>
              </a:pathLst>
            </a:custGeom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D4B448B-A0AF-AB8D-5D35-EBF27A3FB4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5904" y="3232228"/>
              <a:ext cx="597692" cy="533244"/>
            </a:xfrm>
            <a:custGeom>
              <a:avLst/>
              <a:gdLst>
                <a:gd name="T0" fmla="*/ 1561 w 1737"/>
                <a:gd name="T1" fmla="*/ 277 h 1548"/>
                <a:gd name="T2" fmla="*/ 1197 w 1737"/>
                <a:gd name="T3" fmla="*/ 277 h 1548"/>
                <a:gd name="T4" fmla="*/ 1197 w 1737"/>
                <a:gd name="T5" fmla="*/ 170 h 1548"/>
                <a:gd name="T6" fmla="*/ 1027 w 1737"/>
                <a:gd name="T7" fmla="*/ 0 h 1548"/>
                <a:gd name="T8" fmla="*/ 710 w 1737"/>
                <a:gd name="T9" fmla="*/ 0 h 1548"/>
                <a:gd name="T10" fmla="*/ 540 w 1737"/>
                <a:gd name="T11" fmla="*/ 170 h 1548"/>
                <a:gd name="T12" fmla="*/ 540 w 1737"/>
                <a:gd name="T13" fmla="*/ 277 h 1548"/>
                <a:gd name="T14" fmla="*/ 175 w 1737"/>
                <a:gd name="T15" fmla="*/ 277 h 1548"/>
                <a:gd name="T16" fmla="*/ 0 w 1737"/>
                <a:gd name="T17" fmla="*/ 452 h 1548"/>
                <a:gd name="T18" fmla="*/ 0 w 1737"/>
                <a:gd name="T19" fmla="*/ 1372 h 1548"/>
                <a:gd name="T20" fmla="*/ 175 w 1737"/>
                <a:gd name="T21" fmla="*/ 1548 h 1548"/>
                <a:gd name="T22" fmla="*/ 1561 w 1737"/>
                <a:gd name="T23" fmla="*/ 1548 h 1548"/>
                <a:gd name="T24" fmla="*/ 1737 w 1737"/>
                <a:gd name="T25" fmla="*/ 1372 h 1548"/>
                <a:gd name="T26" fmla="*/ 1737 w 1737"/>
                <a:gd name="T27" fmla="*/ 452 h 1548"/>
                <a:gd name="T28" fmla="*/ 1561 w 1737"/>
                <a:gd name="T29" fmla="*/ 277 h 1548"/>
                <a:gd name="T30" fmla="*/ 684 w 1737"/>
                <a:gd name="T31" fmla="*/ 170 h 1548"/>
                <a:gd name="T32" fmla="*/ 710 w 1737"/>
                <a:gd name="T33" fmla="*/ 145 h 1548"/>
                <a:gd name="T34" fmla="*/ 1027 w 1737"/>
                <a:gd name="T35" fmla="*/ 145 h 1548"/>
                <a:gd name="T36" fmla="*/ 1052 w 1737"/>
                <a:gd name="T37" fmla="*/ 170 h 1548"/>
                <a:gd name="T38" fmla="*/ 1052 w 1737"/>
                <a:gd name="T39" fmla="*/ 277 h 1548"/>
                <a:gd name="T40" fmla="*/ 684 w 1737"/>
                <a:gd name="T41" fmla="*/ 277 h 1548"/>
                <a:gd name="T42" fmla="*/ 684 w 1737"/>
                <a:gd name="T43" fmla="*/ 170 h 1548"/>
                <a:gd name="T44" fmla="*/ 175 w 1737"/>
                <a:gd name="T45" fmla="*/ 380 h 1548"/>
                <a:gd name="T46" fmla="*/ 1561 w 1737"/>
                <a:gd name="T47" fmla="*/ 380 h 1548"/>
                <a:gd name="T48" fmla="*/ 1633 w 1737"/>
                <a:gd name="T49" fmla="*/ 452 h 1548"/>
                <a:gd name="T50" fmla="*/ 1633 w 1737"/>
                <a:gd name="T51" fmla="*/ 852 h 1548"/>
                <a:gd name="T52" fmla="*/ 999 w 1737"/>
                <a:gd name="T53" fmla="*/ 852 h 1548"/>
                <a:gd name="T54" fmla="*/ 999 w 1737"/>
                <a:gd name="T55" fmla="*/ 819 h 1548"/>
                <a:gd name="T56" fmla="*/ 938 w 1737"/>
                <a:gd name="T57" fmla="*/ 757 h 1548"/>
                <a:gd name="T58" fmla="*/ 799 w 1737"/>
                <a:gd name="T59" fmla="*/ 757 h 1548"/>
                <a:gd name="T60" fmla="*/ 737 w 1737"/>
                <a:gd name="T61" fmla="*/ 819 h 1548"/>
                <a:gd name="T62" fmla="*/ 737 w 1737"/>
                <a:gd name="T63" fmla="*/ 852 h 1548"/>
                <a:gd name="T64" fmla="*/ 103 w 1737"/>
                <a:gd name="T65" fmla="*/ 852 h 1548"/>
                <a:gd name="T66" fmla="*/ 103 w 1737"/>
                <a:gd name="T67" fmla="*/ 452 h 1548"/>
                <a:gd name="T68" fmla="*/ 175 w 1737"/>
                <a:gd name="T69" fmla="*/ 380 h 1548"/>
                <a:gd name="T70" fmla="*/ 789 w 1737"/>
                <a:gd name="T71" fmla="*/ 819 h 1548"/>
                <a:gd name="T72" fmla="*/ 799 w 1737"/>
                <a:gd name="T73" fmla="*/ 809 h 1548"/>
                <a:gd name="T74" fmla="*/ 938 w 1737"/>
                <a:gd name="T75" fmla="*/ 809 h 1548"/>
                <a:gd name="T76" fmla="*/ 948 w 1737"/>
                <a:gd name="T77" fmla="*/ 819 h 1548"/>
                <a:gd name="T78" fmla="*/ 948 w 1737"/>
                <a:gd name="T79" fmla="*/ 958 h 1548"/>
                <a:gd name="T80" fmla="*/ 938 w 1737"/>
                <a:gd name="T81" fmla="*/ 968 h 1548"/>
                <a:gd name="T82" fmla="*/ 799 w 1737"/>
                <a:gd name="T83" fmla="*/ 968 h 1548"/>
                <a:gd name="T84" fmla="*/ 789 w 1737"/>
                <a:gd name="T85" fmla="*/ 958 h 1548"/>
                <a:gd name="T86" fmla="*/ 789 w 1737"/>
                <a:gd name="T87" fmla="*/ 819 h 1548"/>
                <a:gd name="T88" fmla="*/ 1561 w 1737"/>
                <a:gd name="T89" fmla="*/ 1444 h 1548"/>
                <a:gd name="T90" fmla="*/ 175 w 1737"/>
                <a:gd name="T91" fmla="*/ 1444 h 1548"/>
                <a:gd name="T92" fmla="*/ 103 w 1737"/>
                <a:gd name="T93" fmla="*/ 1372 h 1548"/>
                <a:gd name="T94" fmla="*/ 103 w 1737"/>
                <a:gd name="T95" fmla="*/ 904 h 1548"/>
                <a:gd name="T96" fmla="*/ 737 w 1737"/>
                <a:gd name="T97" fmla="*/ 904 h 1548"/>
                <a:gd name="T98" fmla="*/ 737 w 1737"/>
                <a:gd name="T99" fmla="*/ 958 h 1548"/>
                <a:gd name="T100" fmla="*/ 799 w 1737"/>
                <a:gd name="T101" fmla="*/ 1019 h 1548"/>
                <a:gd name="T102" fmla="*/ 938 w 1737"/>
                <a:gd name="T103" fmla="*/ 1019 h 1548"/>
                <a:gd name="T104" fmla="*/ 999 w 1737"/>
                <a:gd name="T105" fmla="*/ 958 h 1548"/>
                <a:gd name="T106" fmla="*/ 999 w 1737"/>
                <a:gd name="T107" fmla="*/ 904 h 1548"/>
                <a:gd name="T108" fmla="*/ 1633 w 1737"/>
                <a:gd name="T109" fmla="*/ 904 h 1548"/>
                <a:gd name="T110" fmla="*/ 1633 w 1737"/>
                <a:gd name="T111" fmla="*/ 1372 h 1548"/>
                <a:gd name="T112" fmla="*/ 1561 w 1737"/>
                <a:gd name="T113" fmla="*/ 1444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37" h="1548">
                  <a:moveTo>
                    <a:pt x="1561" y="277"/>
                  </a:moveTo>
                  <a:cubicBezTo>
                    <a:pt x="1197" y="277"/>
                    <a:pt x="1197" y="277"/>
                    <a:pt x="1197" y="277"/>
                  </a:cubicBezTo>
                  <a:cubicBezTo>
                    <a:pt x="1197" y="170"/>
                    <a:pt x="1197" y="170"/>
                    <a:pt x="1197" y="170"/>
                  </a:cubicBezTo>
                  <a:cubicBezTo>
                    <a:pt x="1197" y="77"/>
                    <a:pt x="1120" y="0"/>
                    <a:pt x="1027" y="0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616" y="0"/>
                    <a:pt x="540" y="77"/>
                    <a:pt x="540" y="170"/>
                  </a:cubicBezTo>
                  <a:cubicBezTo>
                    <a:pt x="540" y="277"/>
                    <a:pt x="540" y="277"/>
                    <a:pt x="540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78" y="277"/>
                    <a:pt x="0" y="356"/>
                    <a:pt x="0" y="452"/>
                  </a:cubicBezTo>
                  <a:cubicBezTo>
                    <a:pt x="0" y="1372"/>
                    <a:pt x="0" y="1372"/>
                    <a:pt x="0" y="1372"/>
                  </a:cubicBezTo>
                  <a:cubicBezTo>
                    <a:pt x="0" y="1469"/>
                    <a:pt x="78" y="1548"/>
                    <a:pt x="175" y="1548"/>
                  </a:cubicBezTo>
                  <a:cubicBezTo>
                    <a:pt x="1561" y="1548"/>
                    <a:pt x="1561" y="1548"/>
                    <a:pt x="1561" y="1548"/>
                  </a:cubicBezTo>
                  <a:cubicBezTo>
                    <a:pt x="1658" y="1548"/>
                    <a:pt x="1737" y="1469"/>
                    <a:pt x="1737" y="1372"/>
                  </a:cubicBezTo>
                  <a:cubicBezTo>
                    <a:pt x="1737" y="452"/>
                    <a:pt x="1737" y="452"/>
                    <a:pt x="1737" y="452"/>
                  </a:cubicBezTo>
                  <a:cubicBezTo>
                    <a:pt x="1737" y="356"/>
                    <a:pt x="1658" y="277"/>
                    <a:pt x="1561" y="277"/>
                  </a:cubicBezTo>
                  <a:close/>
                  <a:moveTo>
                    <a:pt x="684" y="170"/>
                  </a:moveTo>
                  <a:cubicBezTo>
                    <a:pt x="684" y="156"/>
                    <a:pt x="696" y="145"/>
                    <a:pt x="710" y="145"/>
                  </a:cubicBezTo>
                  <a:cubicBezTo>
                    <a:pt x="1027" y="145"/>
                    <a:pt x="1027" y="145"/>
                    <a:pt x="1027" y="145"/>
                  </a:cubicBezTo>
                  <a:cubicBezTo>
                    <a:pt x="1041" y="145"/>
                    <a:pt x="1052" y="156"/>
                    <a:pt x="1052" y="170"/>
                  </a:cubicBezTo>
                  <a:cubicBezTo>
                    <a:pt x="1052" y="277"/>
                    <a:pt x="1052" y="277"/>
                    <a:pt x="1052" y="277"/>
                  </a:cubicBezTo>
                  <a:cubicBezTo>
                    <a:pt x="684" y="277"/>
                    <a:pt x="684" y="277"/>
                    <a:pt x="684" y="277"/>
                  </a:cubicBezTo>
                  <a:lnTo>
                    <a:pt x="684" y="170"/>
                  </a:lnTo>
                  <a:close/>
                  <a:moveTo>
                    <a:pt x="175" y="380"/>
                  </a:moveTo>
                  <a:cubicBezTo>
                    <a:pt x="1561" y="380"/>
                    <a:pt x="1561" y="380"/>
                    <a:pt x="1561" y="380"/>
                  </a:cubicBezTo>
                  <a:cubicBezTo>
                    <a:pt x="1601" y="380"/>
                    <a:pt x="1633" y="413"/>
                    <a:pt x="1633" y="452"/>
                  </a:cubicBezTo>
                  <a:cubicBezTo>
                    <a:pt x="1633" y="852"/>
                    <a:pt x="1633" y="852"/>
                    <a:pt x="1633" y="852"/>
                  </a:cubicBezTo>
                  <a:cubicBezTo>
                    <a:pt x="999" y="852"/>
                    <a:pt x="999" y="852"/>
                    <a:pt x="999" y="852"/>
                  </a:cubicBezTo>
                  <a:cubicBezTo>
                    <a:pt x="999" y="819"/>
                    <a:pt x="999" y="819"/>
                    <a:pt x="999" y="819"/>
                  </a:cubicBezTo>
                  <a:cubicBezTo>
                    <a:pt x="999" y="785"/>
                    <a:pt x="972" y="757"/>
                    <a:pt x="938" y="757"/>
                  </a:cubicBezTo>
                  <a:cubicBezTo>
                    <a:pt x="799" y="757"/>
                    <a:pt x="799" y="757"/>
                    <a:pt x="799" y="757"/>
                  </a:cubicBezTo>
                  <a:cubicBezTo>
                    <a:pt x="765" y="757"/>
                    <a:pt x="737" y="785"/>
                    <a:pt x="737" y="819"/>
                  </a:cubicBezTo>
                  <a:cubicBezTo>
                    <a:pt x="737" y="852"/>
                    <a:pt x="737" y="852"/>
                    <a:pt x="737" y="852"/>
                  </a:cubicBezTo>
                  <a:cubicBezTo>
                    <a:pt x="103" y="852"/>
                    <a:pt x="103" y="852"/>
                    <a:pt x="103" y="852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103" y="413"/>
                    <a:pt x="135" y="380"/>
                    <a:pt x="175" y="380"/>
                  </a:cubicBezTo>
                  <a:close/>
                  <a:moveTo>
                    <a:pt x="789" y="819"/>
                  </a:moveTo>
                  <a:cubicBezTo>
                    <a:pt x="789" y="813"/>
                    <a:pt x="793" y="809"/>
                    <a:pt x="799" y="809"/>
                  </a:cubicBezTo>
                  <a:cubicBezTo>
                    <a:pt x="938" y="809"/>
                    <a:pt x="938" y="809"/>
                    <a:pt x="938" y="809"/>
                  </a:cubicBezTo>
                  <a:cubicBezTo>
                    <a:pt x="943" y="809"/>
                    <a:pt x="948" y="813"/>
                    <a:pt x="948" y="819"/>
                  </a:cubicBezTo>
                  <a:cubicBezTo>
                    <a:pt x="948" y="958"/>
                    <a:pt x="948" y="958"/>
                    <a:pt x="948" y="958"/>
                  </a:cubicBezTo>
                  <a:cubicBezTo>
                    <a:pt x="948" y="963"/>
                    <a:pt x="943" y="968"/>
                    <a:pt x="938" y="968"/>
                  </a:cubicBezTo>
                  <a:cubicBezTo>
                    <a:pt x="799" y="968"/>
                    <a:pt x="799" y="968"/>
                    <a:pt x="799" y="968"/>
                  </a:cubicBezTo>
                  <a:cubicBezTo>
                    <a:pt x="793" y="968"/>
                    <a:pt x="789" y="963"/>
                    <a:pt x="789" y="958"/>
                  </a:cubicBezTo>
                  <a:lnTo>
                    <a:pt x="789" y="819"/>
                  </a:lnTo>
                  <a:close/>
                  <a:moveTo>
                    <a:pt x="1561" y="1444"/>
                  </a:moveTo>
                  <a:cubicBezTo>
                    <a:pt x="175" y="1444"/>
                    <a:pt x="175" y="1444"/>
                    <a:pt x="175" y="1444"/>
                  </a:cubicBezTo>
                  <a:cubicBezTo>
                    <a:pt x="135" y="1444"/>
                    <a:pt x="103" y="1412"/>
                    <a:pt x="103" y="1372"/>
                  </a:cubicBezTo>
                  <a:cubicBezTo>
                    <a:pt x="103" y="904"/>
                    <a:pt x="103" y="904"/>
                    <a:pt x="103" y="904"/>
                  </a:cubicBezTo>
                  <a:cubicBezTo>
                    <a:pt x="737" y="904"/>
                    <a:pt x="737" y="904"/>
                    <a:pt x="737" y="904"/>
                  </a:cubicBezTo>
                  <a:cubicBezTo>
                    <a:pt x="737" y="958"/>
                    <a:pt x="737" y="958"/>
                    <a:pt x="737" y="958"/>
                  </a:cubicBezTo>
                  <a:cubicBezTo>
                    <a:pt x="737" y="992"/>
                    <a:pt x="765" y="1019"/>
                    <a:pt x="799" y="1019"/>
                  </a:cubicBezTo>
                  <a:cubicBezTo>
                    <a:pt x="938" y="1019"/>
                    <a:pt x="938" y="1019"/>
                    <a:pt x="938" y="1019"/>
                  </a:cubicBezTo>
                  <a:cubicBezTo>
                    <a:pt x="972" y="1019"/>
                    <a:pt x="999" y="992"/>
                    <a:pt x="999" y="958"/>
                  </a:cubicBezTo>
                  <a:cubicBezTo>
                    <a:pt x="999" y="904"/>
                    <a:pt x="999" y="904"/>
                    <a:pt x="999" y="904"/>
                  </a:cubicBezTo>
                  <a:cubicBezTo>
                    <a:pt x="1633" y="904"/>
                    <a:pt x="1633" y="904"/>
                    <a:pt x="1633" y="904"/>
                  </a:cubicBezTo>
                  <a:cubicBezTo>
                    <a:pt x="1633" y="1372"/>
                    <a:pt x="1633" y="1372"/>
                    <a:pt x="1633" y="1372"/>
                  </a:cubicBezTo>
                  <a:cubicBezTo>
                    <a:pt x="1633" y="1412"/>
                    <a:pt x="1601" y="1444"/>
                    <a:pt x="1561" y="14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0E65C7D-2ED0-2A95-5E75-21FDD9D7687C}"/>
              </a:ext>
            </a:extLst>
          </p:cNvPr>
          <p:cNvGrpSpPr/>
          <p:nvPr/>
        </p:nvGrpSpPr>
        <p:grpSpPr>
          <a:xfrm>
            <a:off x="758381" y="1508266"/>
            <a:ext cx="3122563" cy="1401522"/>
            <a:chOff x="1216600" y="4164221"/>
            <a:chExt cx="3122562" cy="1401522"/>
          </a:xfrm>
        </p:grpSpPr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A6E2FD13-4B72-DF45-CB03-FF915FA042CE}"/>
                </a:ext>
              </a:extLst>
            </p:cNvPr>
            <p:cNvSpPr txBox="1"/>
            <p:nvPr/>
          </p:nvSpPr>
          <p:spPr>
            <a:xfrm>
              <a:off x="1216600" y="4778220"/>
              <a:ext cx="3122562" cy="78752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914332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8ED1750-8BC3-9D62-7813-B6122EE7FD0F}"/>
                </a:ext>
              </a:extLst>
            </p:cNvPr>
            <p:cNvSpPr txBox="1"/>
            <p:nvPr/>
          </p:nvSpPr>
          <p:spPr>
            <a:xfrm>
              <a:off x="1504030" y="4164221"/>
              <a:ext cx="2600228" cy="562630"/>
            </a:xfrm>
            <a:prstGeom prst="roundRect">
              <a:avLst>
                <a:gd name="adj" fmla="val 50000"/>
              </a:avLst>
            </a:prstGeom>
            <a:solidFill>
              <a:srgbClr val="13829B"/>
            </a:solidFill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US" altLang="zh-CN" sz="2000" b="1" kern="0" dirty="0">
                  <a:solidFill>
                    <a:srgbClr val="FFFFFF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 text</a:t>
              </a:r>
              <a:endParaRPr lang="zh-CN" altLang="en-US" sz="2000" b="1" kern="0" dirty="0">
                <a:solidFill>
                  <a:srgbClr val="FFFFFF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6D5C943-2F0F-A0AF-132B-621FDC6D39FE}"/>
              </a:ext>
            </a:extLst>
          </p:cNvPr>
          <p:cNvGrpSpPr/>
          <p:nvPr/>
        </p:nvGrpSpPr>
        <p:grpSpPr>
          <a:xfrm>
            <a:off x="758381" y="3696565"/>
            <a:ext cx="3122563" cy="1401522"/>
            <a:chOff x="1216600" y="4164221"/>
            <a:chExt cx="3122562" cy="1401522"/>
          </a:xfrm>
        </p:grpSpPr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0CC200B1-684D-4F1C-EA09-87CAD1E32651}"/>
                </a:ext>
              </a:extLst>
            </p:cNvPr>
            <p:cNvSpPr txBox="1"/>
            <p:nvPr/>
          </p:nvSpPr>
          <p:spPr>
            <a:xfrm>
              <a:off x="1216600" y="4778220"/>
              <a:ext cx="3122562" cy="78752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914332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5EFE697-1ED4-DA53-12F1-080DC76AAB60}"/>
                </a:ext>
              </a:extLst>
            </p:cNvPr>
            <p:cNvSpPr txBox="1"/>
            <p:nvPr/>
          </p:nvSpPr>
          <p:spPr>
            <a:xfrm>
              <a:off x="1427373" y="4164221"/>
              <a:ext cx="2783532" cy="56263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US" altLang="zh-CN" sz="2000" b="1" kern="0" dirty="0">
                  <a:solidFill>
                    <a:srgbClr val="FFFFFF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 text</a:t>
              </a:r>
              <a:endParaRPr lang="zh-CN" altLang="en-US" sz="2000" b="1" kern="0" dirty="0">
                <a:solidFill>
                  <a:srgbClr val="FFFFFF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696D6A7-0418-CB5C-5E9D-69A21B8CA80B}"/>
              </a:ext>
            </a:extLst>
          </p:cNvPr>
          <p:cNvGrpSpPr/>
          <p:nvPr/>
        </p:nvGrpSpPr>
        <p:grpSpPr>
          <a:xfrm>
            <a:off x="8439315" y="1508266"/>
            <a:ext cx="3122563" cy="1401522"/>
            <a:chOff x="1216600" y="4164221"/>
            <a:chExt cx="3122562" cy="1401522"/>
          </a:xfrm>
        </p:grpSpPr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184BF5BE-EDAC-7E48-1A6F-B02AD5F83A3A}"/>
                </a:ext>
              </a:extLst>
            </p:cNvPr>
            <p:cNvSpPr txBox="1"/>
            <p:nvPr/>
          </p:nvSpPr>
          <p:spPr>
            <a:xfrm>
              <a:off x="1216600" y="4778220"/>
              <a:ext cx="3122562" cy="78752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914332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A178A76-C7CA-F387-571F-F507C54D9DA9}"/>
                </a:ext>
              </a:extLst>
            </p:cNvPr>
            <p:cNvSpPr txBox="1"/>
            <p:nvPr/>
          </p:nvSpPr>
          <p:spPr>
            <a:xfrm>
              <a:off x="1543480" y="4164221"/>
              <a:ext cx="2600227" cy="56263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US" altLang="zh-CN" sz="2000" b="1" kern="0" dirty="0">
                  <a:solidFill>
                    <a:srgbClr val="FFFFFF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 text</a:t>
              </a:r>
              <a:endParaRPr lang="zh-CN" altLang="en-US" sz="2000" b="1" kern="0" dirty="0">
                <a:solidFill>
                  <a:srgbClr val="FFFFFF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948B4ED-3D87-BF49-8757-1C2CDCA539CD}"/>
              </a:ext>
            </a:extLst>
          </p:cNvPr>
          <p:cNvGrpSpPr/>
          <p:nvPr/>
        </p:nvGrpSpPr>
        <p:grpSpPr>
          <a:xfrm>
            <a:off x="8439315" y="3696565"/>
            <a:ext cx="3122563" cy="1401522"/>
            <a:chOff x="1216600" y="4164221"/>
            <a:chExt cx="3122562" cy="1401522"/>
          </a:xfrm>
        </p:grpSpPr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E37A314A-5E74-B6F6-2ABA-F7151419263A}"/>
                </a:ext>
              </a:extLst>
            </p:cNvPr>
            <p:cNvSpPr txBox="1"/>
            <p:nvPr/>
          </p:nvSpPr>
          <p:spPr>
            <a:xfrm>
              <a:off x="1216600" y="4778220"/>
              <a:ext cx="3122562" cy="78752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914332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F282812-D544-031C-D433-267FAD1F78BE}"/>
                </a:ext>
              </a:extLst>
            </p:cNvPr>
            <p:cNvSpPr txBox="1"/>
            <p:nvPr/>
          </p:nvSpPr>
          <p:spPr>
            <a:xfrm>
              <a:off x="1587284" y="4164221"/>
              <a:ext cx="2623619" cy="562630"/>
            </a:xfrm>
            <a:prstGeom prst="roundRect">
              <a:avLst>
                <a:gd name="adj" fmla="val 50000"/>
              </a:avLst>
            </a:prstGeom>
            <a:solidFill>
              <a:srgbClr val="13829B"/>
            </a:solidFill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US" altLang="zh-CN" sz="2000" b="1" kern="0" dirty="0">
                  <a:solidFill>
                    <a:srgbClr val="FFFFFF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 text</a:t>
              </a:r>
              <a:endParaRPr lang="zh-CN" altLang="en-US" sz="2000" b="1" kern="0" dirty="0">
                <a:solidFill>
                  <a:srgbClr val="FFFFFF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3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1377</Words>
  <Application>Microsoft Office PowerPoint</Application>
  <PresentationFormat>宽屏</PresentationFormat>
  <Paragraphs>234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思源宋体 CN</vt:lpstr>
      <vt:lpstr>思源宋体 CN Heavy</vt:lpstr>
      <vt:lpstr>微软雅黑</vt:lpstr>
      <vt:lpstr>Arial</vt:lpstr>
      <vt:lpstr>Arial Black</vt:lpstr>
      <vt:lpstr>Calibri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kaiweiliu9209@outlook.com</cp:lastModifiedBy>
  <cp:revision>57</cp:revision>
  <dcterms:created xsi:type="dcterms:W3CDTF">2022-10-16T05:09:01Z</dcterms:created>
  <dcterms:modified xsi:type="dcterms:W3CDTF">2024-09-16T05:14:05Z</dcterms:modified>
</cp:coreProperties>
</file>