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34" r:id="rId3"/>
    <p:sldId id="296" r:id="rId4"/>
    <p:sldId id="258" r:id="rId5"/>
    <p:sldId id="260" r:id="rId6"/>
    <p:sldId id="286" r:id="rId7"/>
    <p:sldId id="266" r:id="rId8"/>
    <p:sldId id="287" r:id="rId9"/>
    <p:sldId id="288" r:id="rId10"/>
    <p:sldId id="297" r:id="rId11"/>
    <p:sldId id="270" r:id="rId12"/>
    <p:sldId id="268" r:id="rId13"/>
    <p:sldId id="269" r:id="rId14"/>
    <p:sldId id="271" r:id="rId15"/>
    <p:sldId id="298" r:id="rId16"/>
    <p:sldId id="272" r:id="rId17"/>
    <p:sldId id="273" r:id="rId18"/>
    <p:sldId id="289" r:id="rId19"/>
    <p:sldId id="274" r:id="rId20"/>
    <p:sldId id="299" r:id="rId21"/>
    <p:sldId id="277" r:id="rId22"/>
    <p:sldId id="278" r:id="rId23"/>
    <p:sldId id="279" r:id="rId24"/>
    <p:sldId id="291" r:id="rId25"/>
    <p:sldId id="332" r:id="rId26"/>
    <p:sldId id="321" r:id="rId27"/>
  </p:sldIdLst>
  <p:sldSz cx="12190413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56">
          <p15:clr>
            <a:srgbClr val="A4A3A4"/>
          </p15:clr>
        </p15:guide>
        <p15:guide id="2" pos="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8F5"/>
    <a:srgbClr val="C1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6" autoAdjust="0"/>
    <p:restoredTop sz="94778" autoAdjust="0"/>
  </p:normalViewPr>
  <p:slideViewPr>
    <p:cSldViewPr showGuides="1">
      <p:cViewPr varScale="1">
        <p:scale>
          <a:sx n="90" d="100"/>
          <a:sy n="90" d="100"/>
        </p:scale>
        <p:origin x="60" y="81"/>
      </p:cViewPr>
      <p:guideLst>
        <p:guide orient="horz" pos="4356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6655406994E-2"/>
          <c:y val="0.18580661714076999"/>
          <c:w val="0.89930725097656194"/>
          <c:h val="0.69640421867370605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 cmpd="sng" algn="ctr">
              <a:solidFill>
                <a:srgbClr val="1988F5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rgbClr val="1988F5"/>
              </a:solidFill>
              <a:ln w="9525" cap="flat" cmpd="sng" algn="ctr">
                <a:solidFill>
                  <a:srgbClr val="1988F5"/>
                </a:solidFill>
                <a:prstDash val="solid"/>
                <a:bevel/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F4F-4674-9CF3-51BFAA305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187584"/>
        <c:axId val="526874112"/>
      </c:lineChart>
      <c:catAx>
        <c:axId val="44718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defRPr>
            </a:pPr>
            <a:endParaRPr lang="zh-CN"/>
          </a:p>
        </c:txPr>
        <c:crossAx val="526874112"/>
        <c:crosses val="autoZero"/>
        <c:auto val="0"/>
        <c:lblAlgn val="ctr"/>
        <c:lblOffset val="100"/>
        <c:noMultiLvlLbl val="0"/>
      </c:catAx>
      <c:valAx>
        <c:axId val="5268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[$$-1009]#,##0.00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defRPr>
            </a:pPr>
            <a:endParaRPr lang="zh-CN"/>
          </a:p>
        </c:txPr>
        <c:crossAx val="447187584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 CN" panose="02020400000000000000" charset="-122"/>
              </a:rPr>
              <a:t>2024/9/25</a:t>
            </a:fld>
            <a:endParaRPr lang="zh-CN" altLang="en-US">
              <a:latin typeface="思源宋体 CN" panose="0202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 CN" panose="02020400000000000000" charset="-122"/>
              </a:rPr>
              <a:t>‹#›</a:t>
            </a:fld>
            <a:endParaRPr lang="zh-CN" altLang="en-US">
              <a:latin typeface="思源宋体 CN" panose="0202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162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defRPr>
            </a:lvl1pPr>
          </a:lstStyle>
          <a:p>
            <a:fld id="{72E165A5-2813-4D32-94E6-D7443D129F1E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defRPr>
            </a:lvl1pPr>
          </a:lstStyle>
          <a:p>
            <a:fld id="{46C7FBF8-59D1-4C67-AA6A-D12EAA3550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82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" panose="02020400000000000000" charset="-122"/>
        <a:ea typeface="思源宋体 CN" panose="02020400000000000000" charset="-122"/>
        <a:cs typeface="思源宋体 CN" panose="0202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" panose="02020400000000000000" charset="-122"/>
        <a:ea typeface="思源宋体 CN" panose="02020400000000000000" charset="-122"/>
        <a:cs typeface="思源宋体 CN" panose="0202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" panose="02020400000000000000" charset="-122"/>
        <a:ea typeface="思源宋体 CN" panose="02020400000000000000" charset="-122"/>
        <a:cs typeface="思源宋体 CN" panose="0202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" panose="02020400000000000000" charset="-122"/>
        <a:ea typeface="思源宋体 CN" panose="02020400000000000000" charset="-122"/>
        <a:cs typeface="思源宋体 CN" panose="0202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" panose="02020400000000000000" charset="-122"/>
        <a:ea typeface="思源宋体 CN" panose="02020400000000000000" charset="-122"/>
        <a:cs typeface="思源宋体 CN" panose="0202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FBF8-59D1-4C67-AA6A-D12EAA35503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10" Type="http://schemas.openxmlformats.org/officeDocument/2006/relationships/hyperlink" Target="http://www.1ppt.com/xiazai/" TargetMode="External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7"/>
          <p:cNvSpPr/>
          <p:nvPr>
            <p:custDataLst>
              <p:tags r:id="rId1"/>
            </p:custDataLst>
          </p:nvPr>
        </p:nvSpPr>
        <p:spPr>
          <a:xfrm>
            <a:off x="4449069" y="5073650"/>
            <a:ext cx="1353925" cy="1784350"/>
          </a:xfrm>
          <a:custGeom>
            <a:avLst/>
            <a:gdLst>
              <a:gd name="connsiteX0" fmla="*/ 0 w 2070696"/>
              <a:gd name="connsiteY0" fmla="*/ 1785082 h 1785082"/>
              <a:gd name="connsiteX1" fmla="*/ 1035348 w 2070696"/>
              <a:gd name="connsiteY1" fmla="*/ 0 h 1785082"/>
              <a:gd name="connsiteX2" fmla="*/ 2070696 w 2070696"/>
              <a:gd name="connsiteY2" fmla="*/ 1785082 h 1785082"/>
              <a:gd name="connsiteX3" fmla="*/ 0 w 2070696"/>
              <a:gd name="connsiteY3" fmla="*/ 1785082 h 1785082"/>
              <a:gd name="connsiteX0-1" fmla="*/ 0 w 1478876"/>
              <a:gd name="connsiteY0-2" fmla="*/ 1785082 h 1785082"/>
              <a:gd name="connsiteX1-3" fmla="*/ 1035348 w 1478876"/>
              <a:gd name="connsiteY1-4" fmla="*/ 0 h 1785082"/>
              <a:gd name="connsiteX2-5" fmla="*/ 1478876 w 1478876"/>
              <a:gd name="connsiteY2-6" fmla="*/ 1785082 h 1785082"/>
              <a:gd name="connsiteX3-7" fmla="*/ 0 w 1478876"/>
              <a:gd name="connsiteY3-8" fmla="*/ 1785082 h 1785082"/>
              <a:gd name="connsiteX0-9" fmla="*/ 0 w 1699856"/>
              <a:gd name="connsiteY0-10" fmla="*/ 1785082 h 1785082"/>
              <a:gd name="connsiteX1-11" fmla="*/ 1035348 w 1699856"/>
              <a:gd name="connsiteY1-12" fmla="*/ 0 h 1785082"/>
              <a:gd name="connsiteX2-13" fmla="*/ 1699856 w 1699856"/>
              <a:gd name="connsiteY2-14" fmla="*/ 1785082 h 1785082"/>
              <a:gd name="connsiteX3-15" fmla="*/ 0 w 1699856"/>
              <a:gd name="connsiteY3-16" fmla="*/ 1785082 h 1785082"/>
              <a:gd name="connsiteX0-17" fmla="*/ 0 w 1250276"/>
              <a:gd name="connsiteY0-18" fmla="*/ 1785082 h 1785082"/>
              <a:gd name="connsiteX1-19" fmla="*/ 585768 w 1250276"/>
              <a:gd name="connsiteY1-20" fmla="*/ 0 h 1785082"/>
              <a:gd name="connsiteX2-21" fmla="*/ 1250276 w 1250276"/>
              <a:gd name="connsiteY2-22" fmla="*/ 1785082 h 1785082"/>
              <a:gd name="connsiteX3-23" fmla="*/ 0 w 1250276"/>
              <a:gd name="connsiteY3-24" fmla="*/ 1785082 h 1785082"/>
              <a:gd name="connsiteX0-25" fmla="*/ 0 w 1354416"/>
              <a:gd name="connsiteY0-26" fmla="*/ 1774922 h 1785082"/>
              <a:gd name="connsiteX1-27" fmla="*/ 689908 w 1354416"/>
              <a:gd name="connsiteY1-28" fmla="*/ 0 h 1785082"/>
              <a:gd name="connsiteX2-29" fmla="*/ 1354416 w 1354416"/>
              <a:gd name="connsiteY2-30" fmla="*/ 1785082 h 1785082"/>
              <a:gd name="connsiteX3-31" fmla="*/ 0 w 1354416"/>
              <a:gd name="connsiteY3-32" fmla="*/ 1774922 h 1785082"/>
              <a:gd name="connsiteX0-33" fmla="*/ 0 w 1354416"/>
              <a:gd name="connsiteY0-34" fmla="*/ 1785082 h 1785082"/>
              <a:gd name="connsiteX1-35" fmla="*/ 689908 w 1354416"/>
              <a:gd name="connsiteY1-36" fmla="*/ 0 h 1785082"/>
              <a:gd name="connsiteX2-37" fmla="*/ 1354416 w 1354416"/>
              <a:gd name="connsiteY2-38" fmla="*/ 1785082 h 1785082"/>
              <a:gd name="connsiteX3-39" fmla="*/ 0 w 1354416"/>
              <a:gd name="connsiteY3-40" fmla="*/ 1785082 h 1785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54416" h="1785082">
                <a:moveTo>
                  <a:pt x="0" y="1785082"/>
                </a:moveTo>
                <a:lnTo>
                  <a:pt x="689908" y="0"/>
                </a:lnTo>
                <a:lnTo>
                  <a:pt x="1354416" y="1785082"/>
                </a:lnTo>
                <a:lnTo>
                  <a:pt x="0" y="17850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平行四边形 7"/>
          <p:cNvSpPr/>
          <p:nvPr>
            <p:custDataLst>
              <p:tags r:id="rId2"/>
            </p:custDataLst>
          </p:nvPr>
        </p:nvSpPr>
        <p:spPr>
          <a:xfrm flipV="1">
            <a:off x="0" y="-9525"/>
            <a:ext cx="3139585" cy="2008188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任意多边形 15"/>
          <p:cNvSpPr/>
          <p:nvPr>
            <p:custDataLst>
              <p:tags r:id="rId3"/>
            </p:custDataLst>
          </p:nvPr>
        </p:nvSpPr>
        <p:spPr>
          <a:xfrm>
            <a:off x="-17460" y="-11113"/>
            <a:ext cx="7236282" cy="6892926"/>
          </a:xfrm>
          <a:custGeom>
            <a:avLst/>
            <a:gdLst>
              <a:gd name="connsiteX0" fmla="*/ 1367257 w 7176303"/>
              <a:gd name="connsiteY0" fmla="*/ 0 h 6866674"/>
              <a:gd name="connsiteX1" fmla="*/ 7176303 w 7176303"/>
              <a:gd name="connsiteY1" fmla="*/ 11556 h 6866674"/>
              <a:gd name="connsiteX2" fmla="*/ 4454810 w 7176303"/>
              <a:gd name="connsiteY2" fmla="*/ 6858020 h 6866674"/>
              <a:gd name="connsiteX3" fmla="*/ 0 w 7176303"/>
              <a:gd name="connsiteY3" fmla="*/ 6866674 h 6866674"/>
              <a:gd name="connsiteX4" fmla="*/ 0 w 7176303"/>
              <a:gd name="connsiteY4" fmla="*/ 3283633 h 68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6303" h="6866674">
                <a:moveTo>
                  <a:pt x="1367257" y="0"/>
                </a:moveTo>
                <a:lnTo>
                  <a:pt x="7176303" y="11556"/>
                </a:lnTo>
                <a:lnTo>
                  <a:pt x="4454810" y="6858020"/>
                </a:lnTo>
                <a:lnTo>
                  <a:pt x="0" y="6866674"/>
                </a:lnTo>
                <a:lnTo>
                  <a:pt x="0" y="3283633"/>
                </a:lnTo>
                <a:close/>
              </a:path>
            </a:pathLst>
          </a:custGeom>
          <a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任意多边形 17"/>
          <p:cNvSpPr/>
          <p:nvPr>
            <p:custDataLst>
              <p:tags r:id="rId4"/>
            </p:custDataLst>
          </p:nvPr>
        </p:nvSpPr>
        <p:spPr>
          <a:xfrm>
            <a:off x="-42856" y="-9525"/>
            <a:ext cx="7268027" cy="6891338"/>
          </a:xfrm>
          <a:custGeom>
            <a:avLst/>
            <a:gdLst>
              <a:gd name="connsiteX0" fmla="*/ 1377503 w 7191711"/>
              <a:gd name="connsiteY0" fmla="*/ 0 h 6866692"/>
              <a:gd name="connsiteX1" fmla="*/ 7191711 w 7191711"/>
              <a:gd name="connsiteY1" fmla="*/ 11556 h 6866692"/>
              <a:gd name="connsiteX2" fmla="*/ 4467800 w 7191711"/>
              <a:gd name="connsiteY2" fmla="*/ 6858020 h 6866692"/>
              <a:gd name="connsiteX3" fmla="*/ 0 w 7191711"/>
              <a:gd name="connsiteY3" fmla="*/ 6866692 h 6866692"/>
              <a:gd name="connsiteX4" fmla="*/ 0 w 7191711"/>
              <a:gd name="connsiteY4" fmla="*/ 3305303 h 68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711" h="6866692">
                <a:moveTo>
                  <a:pt x="1377503" y="0"/>
                </a:moveTo>
                <a:lnTo>
                  <a:pt x="7191711" y="11556"/>
                </a:lnTo>
                <a:lnTo>
                  <a:pt x="4467800" y="6858020"/>
                </a:lnTo>
                <a:lnTo>
                  <a:pt x="0" y="6866692"/>
                </a:lnTo>
                <a:lnTo>
                  <a:pt x="0" y="3305303"/>
                </a:lnTo>
                <a:close/>
              </a:path>
            </a:pathLst>
          </a:cu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平行四边形 10"/>
          <p:cNvSpPr/>
          <p:nvPr>
            <p:custDataLst>
              <p:tags r:id="rId5"/>
            </p:custDataLst>
          </p:nvPr>
        </p:nvSpPr>
        <p:spPr>
          <a:xfrm flipV="1">
            <a:off x="8979084" y="5002213"/>
            <a:ext cx="3072920" cy="186531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>
          <a:xfrm flipH="1">
            <a:off x="8896055" y="4648927"/>
            <a:ext cx="3066571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6423968" y="740138"/>
            <a:ext cx="5538658" cy="2751522"/>
          </a:xfrm>
        </p:spPr>
        <p:txBody>
          <a:bodyPr lIns="90000" tIns="46800" rIns="90000" bIns="0" anchor="b">
            <a:normAutofit/>
          </a:bodyPr>
          <a:lstStyle>
            <a:lvl1pPr algn="r">
              <a:defRPr sz="6600" b="1">
                <a:solidFill>
                  <a:schemeClr val="tx2"/>
                </a:solidFill>
                <a:latin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7473878" y="3924075"/>
            <a:ext cx="4488749" cy="523240"/>
          </a:xfrm>
        </p:spPr>
        <p:txBody>
          <a:bodyPr lIns="90000" rIns="90000"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669827" y="952510"/>
            <a:ext cx="10850541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E170-34F3-456A-9539-A9B12C468D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054646" y="332656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 flipH="1">
            <a:off x="8193395" y="3686175"/>
            <a:ext cx="3066571" cy="0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>
            <p:custDataLst>
              <p:tags r:id="rId2"/>
            </p:custDataLst>
          </p:nvPr>
        </p:nvSpPr>
        <p:spPr>
          <a:xfrm flipV="1">
            <a:off x="0" y="0"/>
            <a:ext cx="3139585" cy="2008188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" y="4849813"/>
            <a:ext cx="12190094" cy="2055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平行四边形 5"/>
          <p:cNvSpPr/>
          <p:nvPr>
            <p:custDataLst>
              <p:tags r:id="rId4"/>
            </p:custDataLst>
          </p:nvPr>
        </p:nvSpPr>
        <p:spPr>
          <a:xfrm flipV="1">
            <a:off x="8969562" y="4849815"/>
            <a:ext cx="3072920" cy="205422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9488" y="1264356"/>
            <a:ext cx="5539534" cy="2410470"/>
          </a:xfrm>
        </p:spPr>
        <p:txBody>
          <a:bodyPr lIns="90000" tIns="46800" rIns="90000" bIns="46800" anchor="b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DE4A-AF88-4CC7-8A46-288F8CD57E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9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6353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7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6353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62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7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779" y="443234"/>
            <a:ext cx="10850541" cy="441964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779" y="952510"/>
            <a:ext cx="10850541" cy="5388907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27" y="3808732"/>
            <a:ext cx="10850541" cy="624845"/>
          </a:xfrm>
        </p:spPr>
        <p:txBody>
          <a:bodyPr rIns="63500"/>
          <a:lstStyle>
            <a:lvl1pPr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821" y="4511677"/>
            <a:ext cx="10850541" cy="10779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779" y="443234"/>
            <a:ext cx="10850541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825" y="952510"/>
            <a:ext cx="5282416" cy="5388907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7901" y="952510"/>
            <a:ext cx="5282416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779" y="443234"/>
            <a:ext cx="10850541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825" y="952508"/>
            <a:ext cx="5282416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821" y="1406525"/>
            <a:ext cx="5282375" cy="4934752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34776" y="952508"/>
            <a:ext cx="5282416" cy="381003"/>
          </a:xfrm>
        </p:spPr>
        <p:txBody>
          <a:bodyPr tIns="38100" rIns="76200" bIns="3810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4776" y="1406525"/>
            <a:ext cx="5282416" cy="4934752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27" y="443234"/>
            <a:ext cx="10850541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825" y="952510"/>
            <a:ext cx="5282416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7949" y="952510"/>
            <a:ext cx="5282416" cy="5388907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69485" y="952510"/>
            <a:ext cx="950835" cy="5388907"/>
          </a:xfrm>
        </p:spPr>
        <p:txBody>
          <a:bodyPr vert="eaVert" anchor="ctr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821" y="952500"/>
            <a:ext cx="9826565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669820" y="442913"/>
            <a:ext cx="10850454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669820" y="952500"/>
            <a:ext cx="10850454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338" y="6350002"/>
            <a:ext cx="269991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074DF073-37E6-4932-8CF5-1D246765FA5F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5746" y="6350002"/>
            <a:ext cx="3958606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09256" y="6350002"/>
            <a:ext cx="269991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F7F37911-E369-4FBA-A987-B9D2758A4E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6765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7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0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0091" y="-2540515"/>
            <a:ext cx="19899429" cy="13267406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>
          <a:xfrm rot="15624256">
            <a:off x="-2095750" y="-2800285"/>
            <a:ext cx="16430813" cy="6912768"/>
          </a:xfrm>
          <a:custGeom>
            <a:avLst/>
            <a:gdLst>
              <a:gd name="connsiteX0" fmla="*/ 15746737 w 16430813"/>
              <a:gd name="connsiteY0" fmla="*/ 0 h 6912768"/>
              <a:gd name="connsiteX1" fmla="*/ 16430813 w 16430813"/>
              <a:gd name="connsiteY1" fmla="*/ 93610 h 6912768"/>
              <a:gd name="connsiteX2" fmla="*/ 16430813 w 16430813"/>
              <a:gd name="connsiteY2" fmla="*/ 842494 h 6912768"/>
              <a:gd name="connsiteX3" fmla="*/ 16430811 w 16430813"/>
              <a:gd name="connsiteY3" fmla="*/ 842491 h 6912768"/>
              <a:gd name="connsiteX4" fmla="*/ 16430811 w 16430813"/>
              <a:gd name="connsiteY4" fmla="*/ 6912768 h 6912768"/>
              <a:gd name="connsiteX5" fmla="*/ 1 w 16430813"/>
              <a:gd name="connsiteY5" fmla="*/ 6912768 h 6912768"/>
              <a:gd name="connsiteX6" fmla="*/ 1 w 16430813"/>
              <a:gd name="connsiteY6" fmla="*/ 842495 h 6912768"/>
              <a:gd name="connsiteX7" fmla="*/ 0 w 16430813"/>
              <a:gd name="connsiteY7" fmla="*/ 842494 h 6912768"/>
              <a:gd name="connsiteX8" fmla="*/ 0 w 16430813"/>
              <a:gd name="connsiteY8" fmla="*/ 93610 h 6912768"/>
              <a:gd name="connsiteX9" fmla="*/ 687323 w 16430813"/>
              <a:gd name="connsiteY9" fmla="*/ 187221 h 6912768"/>
              <a:gd name="connsiteX10" fmla="*/ 1374647 w 16430813"/>
              <a:gd name="connsiteY10" fmla="*/ 93610 h 6912768"/>
              <a:gd name="connsiteX11" fmla="*/ 2061971 w 16430813"/>
              <a:gd name="connsiteY11" fmla="*/ 0 h 6912768"/>
              <a:gd name="connsiteX12" fmla="*/ 2749295 w 16430813"/>
              <a:gd name="connsiteY12" fmla="*/ 93610 h 6912768"/>
              <a:gd name="connsiteX13" fmla="*/ 2749295 w 16430813"/>
              <a:gd name="connsiteY13" fmla="*/ 93611 h 6912768"/>
              <a:gd name="connsiteX14" fmla="*/ 2763189 w 16430813"/>
              <a:gd name="connsiteY14" fmla="*/ 112469 h 6912768"/>
              <a:gd name="connsiteX15" fmla="*/ 3433370 w 16430813"/>
              <a:gd name="connsiteY15" fmla="*/ 187221 h 6912768"/>
              <a:gd name="connsiteX16" fmla="*/ 4117447 w 16430813"/>
              <a:gd name="connsiteY16" fmla="*/ 93610 h 6912768"/>
              <a:gd name="connsiteX17" fmla="*/ 4801522 w 16430813"/>
              <a:gd name="connsiteY17" fmla="*/ 0 h 6912768"/>
              <a:gd name="connsiteX18" fmla="*/ 5485598 w 16430813"/>
              <a:gd name="connsiteY18" fmla="*/ 93610 h 6912768"/>
              <a:gd name="connsiteX19" fmla="*/ 6169675 w 16430813"/>
              <a:gd name="connsiteY19" fmla="*/ 187221 h 6912768"/>
              <a:gd name="connsiteX20" fmla="*/ 6853750 w 16430813"/>
              <a:gd name="connsiteY20" fmla="*/ 93610 h 6912768"/>
              <a:gd name="connsiteX21" fmla="*/ 7537826 w 16430813"/>
              <a:gd name="connsiteY21" fmla="*/ 0 h 6912768"/>
              <a:gd name="connsiteX22" fmla="*/ 8221901 w 16430813"/>
              <a:gd name="connsiteY22" fmla="*/ 93610 h 6912768"/>
              <a:gd name="connsiteX23" fmla="*/ 8905977 w 16430813"/>
              <a:gd name="connsiteY23" fmla="*/ 187221 h 6912768"/>
              <a:gd name="connsiteX24" fmla="*/ 9590053 w 16430813"/>
              <a:gd name="connsiteY24" fmla="*/ 93610 h 6912768"/>
              <a:gd name="connsiteX25" fmla="*/ 10274129 w 16430813"/>
              <a:gd name="connsiteY25" fmla="*/ 0 h 6912768"/>
              <a:gd name="connsiteX26" fmla="*/ 10958205 w 16430813"/>
              <a:gd name="connsiteY26" fmla="*/ 93610 h 6912768"/>
              <a:gd name="connsiteX27" fmla="*/ 11642281 w 16430813"/>
              <a:gd name="connsiteY27" fmla="*/ 187221 h 6912768"/>
              <a:gd name="connsiteX28" fmla="*/ 12326357 w 16430813"/>
              <a:gd name="connsiteY28" fmla="*/ 93610 h 6912768"/>
              <a:gd name="connsiteX29" fmla="*/ 13010433 w 16430813"/>
              <a:gd name="connsiteY29" fmla="*/ 0 h 6912768"/>
              <a:gd name="connsiteX30" fmla="*/ 13694509 w 16430813"/>
              <a:gd name="connsiteY30" fmla="*/ 93610 h 6912768"/>
              <a:gd name="connsiteX31" fmla="*/ 13694509 w 16430813"/>
              <a:gd name="connsiteY31" fmla="*/ 93610 h 6912768"/>
              <a:gd name="connsiteX32" fmla="*/ 14378585 w 16430813"/>
              <a:gd name="connsiteY32" fmla="*/ 187221 h 6912768"/>
              <a:gd name="connsiteX33" fmla="*/ 15062661 w 16430813"/>
              <a:gd name="connsiteY33" fmla="*/ 93610 h 6912768"/>
              <a:gd name="connsiteX34" fmla="*/ 15746737 w 16430813"/>
              <a:gd name="connsiteY34" fmla="*/ 0 h 691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430813" h="6912768">
                <a:moveTo>
                  <a:pt x="15746737" y="0"/>
                </a:moveTo>
                <a:cubicBezTo>
                  <a:pt x="16124621" y="0"/>
                  <a:pt x="16430813" y="41938"/>
                  <a:pt x="16430813" y="93610"/>
                </a:cubicBezTo>
                <a:lnTo>
                  <a:pt x="16430813" y="842494"/>
                </a:lnTo>
                <a:lnTo>
                  <a:pt x="16430811" y="842491"/>
                </a:lnTo>
                <a:lnTo>
                  <a:pt x="16430811" y="6912768"/>
                </a:lnTo>
                <a:lnTo>
                  <a:pt x="1" y="6912768"/>
                </a:lnTo>
                <a:lnTo>
                  <a:pt x="1" y="842495"/>
                </a:lnTo>
                <a:lnTo>
                  <a:pt x="0" y="842494"/>
                </a:lnTo>
                <a:lnTo>
                  <a:pt x="0" y="93610"/>
                </a:lnTo>
                <a:cubicBezTo>
                  <a:pt x="0" y="145284"/>
                  <a:pt x="307646" y="187221"/>
                  <a:pt x="687323" y="187221"/>
                </a:cubicBezTo>
                <a:cubicBezTo>
                  <a:pt x="1067001" y="187221"/>
                  <a:pt x="1374647" y="145284"/>
                  <a:pt x="1374647" y="93610"/>
                </a:cubicBezTo>
                <a:cubicBezTo>
                  <a:pt x="1374647" y="41938"/>
                  <a:pt x="1682293" y="0"/>
                  <a:pt x="2061971" y="0"/>
                </a:cubicBezTo>
                <a:cubicBezTo>
                  <a:pt x="2441649" y="0"/>
                  <a:pt x="2749295" y="41938"/>
                  <a:pt x="2749295" y="93610"/>
                </a:cubicBezTo>
                <a:lnTo>
                  <a:pt x="2749295" y="93611"/>
                </a:lnTo>
                <a:lnTo>
                  <a:pt x="2763189" y="112469"/>
                </a:lnTo>
                <a:cubicBezTo>
                  <a:pt x="2826963" y="155113"/>
                  <a:pt x="3102722" y="187221"/>
                  <a:pt x="3433370" y="187221"/>
                </a:cubicBezTo>
                <a:cubicBezTo>
                  <a:pt x="3811254" y="187221"/>
                  <a:pt x="4117447" y="145284"/>
                  <a:pt x="4117447" y="93610"/>
                </a:cubicBezTo>
                <a:cubicBezTo>
                  <a:pt x="4117447" y="41938"/>
                  <a:pt x="4423639" y="0"/>
                  <a:pt x="4801522" y="0"/>
                </a:cubicBezTo>
                <a:cubicBezTo>
                  <a:pt x="5179406" y="0"/>
                  <a:pt x="5485598" y="41938"/>
                  <a:pt x="5485598" y="93610"/>
                </a:cubicBezTo>
                <a:cubicBezTo>
                  <a:pt x="5485598" y="145284"/>
                  <a:pt x="5791790" y="187221"/>
                  <a:pt x="6169675" y="187221"/>
                </a:cubicBezTo>
                <a:cubicBezTo>
                  <a:pt x="6547558" y="187221"/>
                  <a:pt x="6853750" y="145284"/>
                  <a:pt x="6853750" y="93610"/>
                </a:cubicBezTo>
                <a:cubicBezTo>
                  <a:pt x="6853750" y="41938"/>
                  <a:pt x="7159943" y="0"/>
                  <a:pt x="7537826" y="0"/>
                </a:cubicBezTo>
                <a:cubicBezTo>
                  <a:pt x="7915710" y="0"/>
                  <a:pt x="8221901" y="41938"/>
                  <a:pt x="8221901" y="93610"/>
                </a:cubicBezTo>
                <a:cubicBezTo>
                  <a:pt x="8221901" y="145284"/>
                  <a:pt x="8528093" y="187221"/>
                  <a:pt x="8905977" y="187221"/>
                </a:cubicBezTo>
                <a:cubicBezTo>
                  <a:pt x="9283861" y="187221"/>
                  <a:pt x="9590053" y="145284"/>
                  <a:pt x="9590053" y="93610"/>
                </a:cubicBezTo>
                <a:cubicBezTo>
                  <a:pt x="9590053" y="41938"/>
                  <a:pt x="9896245" y="0"/>
                  <a:pt x="10274129" y="0"/>
                </a:cubicBezTo>
                <a:cubicBezTo>
                  <a:pt x="10652013" y="0"/>
                  <a:pt x="10958205" y="41938"/>
                  <a:pt x="10958205" y="93610"/>
                </a:cubicBezTo>
                <a:cubicBezTo>
                  <a:pt x="10958205" y="145284"/>
                  <a:pt x="11264397" y="187221"/>
                  <a:pt x="11642281" y="187221"/>
                </a:cubicBezTo>
                <a:cubicBezTo>
                  <a:pt x="12020165" y="187221"/>
                  <a:pt x="12326357" y="145284"/>
                  <a:pt x="12326357" y="93610"/>
                </a:cubicBezTo>
                <a:cubicBezTo>
                  <a:pt x="12326357" y="41938"/>
                  <a:pt x="12632549" y="0"/>
                  <a:pt x="13010433" y="0"/>
                </a:cubicBezTo>
                <a:cubicBezTo>
                  <a:pt x="13388317" y="0"/>
                  <a:pt x="13694509" y="41938"/>
                  <a:pt x="13694509" y="93610"/>
                </a:cubicBezTo>
                <a:lnTo>
                  <a:pt x="13694509" y="93610"/>
                </a:lnTo>
                <a:cubicBezTo>
                  <a:pt x="13694509" y="145283"/>
                  <a:pt x="14000701" y="187221"/>
                  <a:pt x="14378585" y="187221"/>
                </a:cubicBezTo>
                <a:cubicBezTo>
                  <a:pt x="14756469" y="187221"/>
                  <a:pt x="15062661" y="145283"/>
                  <a:pt x="15062661" y="93610"/>
                </a:cubicBezTo>
                <a:cubicBezTo>
                  <a:pt x="15062661" y="41938"/>
                  <a:pt x="15368853" y="0"/>
                  <a:pt x="1574673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69900" dist="38100" dir="10800000" sx="106000" sy="106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/>
          <p:cNvSpPr/>
          <p:nvPr/>
        </p:nvSpPr>
        <p:spPr>
          <a:xfrm rot="15624256">
            <a:off x="-79358" y="2240275"/>
            <a:ext cx="16430813" cy="6912768"/>
          </a:xfrm>
          <a:custGeom>
            <a:avLst/>
            <a:gdLst>
              <a:gd name="connsiteX0" fmla="*/ 15746737 w 16430813"/>
              <a:gd name="connsiteY0" fmla="*/ 0 h 6912768"/>
              <a:gd name="connsiteX1" fmla="*/ 16430813 w 16430813"/>
              <a:gd name="connsiteY1" fmla="*/ 93610 h 6912768"/>
              <a:gd name="connsiteX2" fmla="*/ 16430813 w 16430813"/>
              <a:gd name="connsiteY2" fmla="*/ 842494 h 6912768"/>
              <a:gd name="connsiteX3" fmla="*/ 16430811 w 16430813"/>
              <a:gd name="connsiteY3" fmla="*/ 842491 h 6912768"/>
              <a:gd name="connsiteX4" fmla="*/ 16430811 w 16430813"/>
              <a:gd name="connsiteY4" fmla="*/ 6912768 h 6912768"/>
              <a:gd name="connsiteX5" fmla="*/ 1 w 16430813"/>
              <a:gd name="connsiteY5" fmla="*/ 6912768 h 6912768"/>
              <a:gd name="connsiteX6" fmla="*/ 1 w 16430813"/>
              <a:gd name="connsiteY6" fmla="*/ 842495 h 6912768"/>
              <a:gd name="connsiteX7" fmla="*/ 0 w 16430813"/>
              <a:gd name="connsiteY7" fmla="*/ 842494 h 6912768"/>
              <a:gd name="connsiteX8" fmla="*/ 0 w 16430813"/>
              <a:gd name="connsiteY8" fmla="*/ 93610 h 6912768"/>
              <a:gd name="connsiteX9" fmla="*/ 687323 w 16430813"/>
              <a:gd name="connsiteY9" fmla="*/ 187221 h 6912768"/>
              <a:gd name="connsiteX10" fmla="*/ 1374647 w 16430813"/>
              <a:gd name="connsiteY10" fmla="*/ 93610 h 6912768"/>
              <a:gd name="connsiteX11" fmla="*/ 2061971 w 16430813"/>
              <a:gd name="connsiteY11" fmla="*/ 0 h 6912768"/>
              <a:gd name="connsiteX12" fmla="*/ 2749295 w 16430813"/>
              <a:gd name="connsiteY12" fmla="*/ 93610 h 6912768"/>
              <a:gd name="connsiteX13" fmla="*/ 2749295 w 16430813"/>
              <a:gd name="connsiteY13" fmla="*/ 93611 h 6912768"/>
              <a:gd name="connsiteX14" fmla="*/ 2763189 w 16430813"/>
              <a:gd name="connsiteY14" fmla="*/ 112469 h 6912768"/>
              <a:gd name="connsiteX15" fmla="*/ 3433370 w 16430813"/>
              <a:gd name="connsiteY15" fmla="*/ 187221 h 6912768"/>
              <a:gd name="connsiteX16" fmla="*/ 4117447 w 16430813"/>
              <a:gd name="connsiteY16" fmla="*/ 93610 h 6912768"/>
              <a:gd name="connsiteX17" fmla="*/ 4801522 w 16430813"/>
              <a:gd name="connsiteY17" fmla="*/ 0 h 6912768"/>
              <a:gd name="connsiteX18" fmla="*/ 5485598 w 16430813"/>
              <a:gd name="connsiteY18" fmla="*/ 93610 h 6912768"/>
              <a:gd name="connsiteX19" fmla="*/ 6169675 w 16430813"/>
              <a:gd name="connsiteY19" fmla="*/ 187221 h 6912768"/>
              <a:gd name="connsiteX20" fmla="*/ 6853750 w 16430813"/>
              <a:gd name="connsiteY20" fmla="*/ 93610 h 6912768"/>
              <a:gd name="connsiteX21" fmla="*/ 7537826 w 16430813"/>
              <a:gd name="connsiteY21" fmla="*/ 0 h 6912768"/>
              <a:gd name="connsiteX22" fmla="*/ 8221901 w 16430813"/>
              <a:gd name="connsiteY22" fmla="*/ 93610 h 6912768"/>
              <a:gd name="connsiteX23" fmla="*/ 8905977 w 16430813"/>
              <a:gd name="connsiteY23" fmla="*/ 187221 h 6912768"/>
              <a:gd name="connsiteX24" fmla="*/ 9590053 w 16430813"/>
              <a:gd name="connsiteY24" fmla="*/ 93610 h 6912768"/>
              <a:gd name="connsiteX25" fmla="*/ 10274129 w 16430813"/>
              <a:gd name="connsiteY25" fmla="*/ 0 h 6912768"/>
              <a:gd name="connsiteX26" fmla="*/ 10958205 w 16430813"/>
              <a:gd name="connsiteY26" fmla="*/ 93610 h 6912768"/>
              <a:gd name="connsiteX27" fmla="*/ 11642281 w 16430813"/>
              <a:gd name="connsiteY27" fmla="*/ 187221 h 6912768"/>
              <a:gd name="connsiteX28" fmla="*/ 12326357 w 16430813"/>
              <a:gd name="connsiteY28" fmla="*/ 93610 h 6912768"/>
              <a:gd name="connsiteX29" fmla="*/ 13010433 w 16430813"/>
              <a:gd name="connsiteY29" fmla="*/ 0 h 6912768"/>
              <a:gd name="connsiteX30" fmla="*/ 13694509 w 16430813"/>
              <a:gd name="connsiteY30" fmla="*/ 93610 h 6912768"/>
              <a:gd name="connsiteX31" fmla="*/ 13694509 w 16430813"/>
              <a:gd name="connsiteY31" fmla="*/ 93610 h 6912768"/>
              <a:gd name="connsiteX32" fmla="*/ 14378585 w 16430813"/>
              <a:gd name="connsiteY32" fmla="*/ 187221 h 6912768"/>
              <a:gd name="connsiteX33" fmla="*/ 15062661 w 16430813"/>
              <a:gd name="connsiteY33" fmla="*/ 93610 h 6912768"/>
              <a:gd name="connsiteX34" fmla="*/ 15746737 w 16430813"/>
              <a:gd name="connsiteY34" fmla="*/ 0 h 691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430813" h="6912768">
                <a:moveTo>
                  <a:pt x="15746737" y="0"/>
                </a:moveTo>
                <a:cubicBezTo>
                  <a:pt x="16124621" y="0"/>
                  <a:pt x="16430813" y="41938"/>
                  <a:pt x="16430813" y="93610"/>
                </a:cubicBezTo>
                <a:lnTo>
                  <a:pt x="16430813" y="842494"/>
                </a:lnTo>
                <a:lnTo>
                  <a:pt x="16430811" y="842491"/>
                </a:lnTo>
                <a:lnTo>
                  <a:pt x="16430811" y="6912768"/>
                </a:lnTo>
                <a:lnTo>
                  <a:pt x="1" y="6912768"/>
                </a:lnTo>
                <a:lnTo>
                  <a:pt x="1" y="842495"/>
                </a:lnTo>
                <a:lnTo>
                  <a:pt x="0" y="842494"/>
                </a:lnTo>
                <a:lnTo>
                  <a:pt x="0" y="93610"/>
                </a:lnTo>
                <a:cubicBezTo>
                  <a:pt x="0" y="145284"/>
                  <a:pt x="307646" y="187221"/>
                  <a:pt x="687323" y="187221"/>
                </a:cubicBezTo>
                <a:cubicBezTo>
                  <a:pt x="1067001" y="187221"/>
                  <a:pt x="1374647" y="145284"/>
                  <a:pt x="1374647" y="93610"/>
                </a:cubicBezTo>
                <a:cubicBezTo>
                  <a:pt x="1374647" y="41938"/>
                  <a:pt x="1682293" y="0"/>
                  <a:pt x="2061971" y="0"/>
                </a:cubicBezTo>
                <a:cubicBezTo>
                  <a:pt x="2441649" y="0"/>
                  <a:pt x="2749295" y="41938"/>
                  <a:pt x="2749295" y="93610"/>
                </a:cubicBezTo>
                <a:lnTo>
                  <a:pt x="2749295" y="93611"/>
                </a:lnTo>
                <a:lnTo>
                  <a:pt x="2763189" y="112469"/>
                </a:lnTo>
                <a:cubicBezTo>
                  <a:pt x="2826963" y="155113"/>
                  <a:pt x="3102722" y="187221"/>
                  <a:pt x="3433370" y="187221"/>
                </a:cubicBezTo>
                <a:cubicBezTo>
                  <a:pt x="3811254" y="187221"/>
                  <a:pt x="4117447" y="145284"/>
                  <a:pt x="4117447" y="93610"/>
                </a:cubicBezTo>
                <a:cubicBezTo>
                  <a:pt x="4117447" y="41938"/>
                  <a:pt x="4423639" y="0"/>
                  <a:pt x="4801522" y="0"/>
                </a:cubicBezTo>
                <a:cubicBezTo>
                  <a:pt x="5179406" y="0"/>
                  <a:pt x="5485598" y="41938"/>
                  <a:pt x="5485598" y="93610"/>
                </a:cubicBezTo>
                <a:cubicBezTo>
                  <a:pt x="5485598" y="145284"/>
                  <a:pt x="5791790" y="187221"/>
                  <a:pt x="6169675" y="187221"/>
                </a:cubicBezTo>
                <a:cubicBezTo>
                  <a:pt x="6547558" y="187221"/>
                  <a:pt x="6853750" y="145284"/>
                  <a:pt x="6853750" y="93610"/>
                </a:cubicBezTo>
                <a:cubicBezTo>
                  <a:pt x="6853750" y="41938"/>
                  <a:pt x="7159943" y="0"/>
                  <a:pt x="7537826" y="0"/>
                </a:cubicBezTo>
                <a:cubicBezTo>
                  <a:pt x="7915710" y="0"/>
                  <a:pt x="8221901" y="41938"/>
                  <a:pt x="8221901" y="93610"/>
                </a:cubicBezTo>
                <a:cubicBezTo>
                  <a:pt x="8221901" y="145284"/>
                  <a:pt x="8528093" y="187221"/>
                  <a:pt x="8905977" y="187221"/>
                </a:cubicBezTo>
                <a:cubicBezTo>
                  <a:pt x="9283861" y="187221"/>
                  <a:pt x="9590053" y="145284"/>
                  <a:pt x="9590053" y="93610"/>
                </a:cubicBezTo>
                <a:cubicBezTo>
                  <a:pt x="9590053" y="41938"/>
                  <a:pt x="9896245" y="0"/>
                  <a:pt x="10274129" y="0"/>
                </a:cubicBezTo>
                <a:cubicBezTo>
                  <a:pt x="10652013" y="0"/>
                  <a:pt x="10958205" y="41938"/>
                  <a:pt x="10958205" y="93610"/>
                </a:cubicBezTo>
                <a:cubicBezTo>
                  <a:pt x="10958205" y="145284"/>
                  <a:pt x="11264397" y="187221"/>
                  <a:pt x="11642281" y="187221"/>
                </a:cubicBezTo>
                <a:cubicBezTo>
                  <a:pt x="12020165" y="187221"/>
                  <a:pt x="12326357" y="145284"/>
                  <a:pt x="12326357" y="93610"/>
                </a:cubicBezTo>
                <a:cubicBezTo>
                  <a:pt x="12326357" y="41938"/>
                  <a:pt x="12632549" y="0"/>
                  <a:pt x="13010433" y="0"/>
                </a:cubicBezTo>
                <a:cubicBezTo>
                  <a:pt x="13388317" y="0"/>
                  <a:pt x="13694509" y="41938"/>
                  <a:pt x="13694509" y="93610"/>
                </a:cubicBezTo>
                <a:lnTo>
                  <a:pt x="13694509" y="93610"/>
                </a:lnTo>
                <a:cubicBezTo>
                  <a:pt x="13694509" y="145283"/>
                  <a:pt x="14000701" y="187221"/>
                  <a:pt x="14378585" y="187221"/>
                </a:cubicBezTo>
                <a:cubicBezTo>
                  <a:pt x="14756469" y="187221"/>
                  <a:pt x="15062661" y="145283"/>
                  <a:pt x="15062661" y="93610"/>
                </a:cubicBezTo>
                <a:cubicBezTo>
                  <a:pt x="15062661" y="41938"/>
                  <a:pt x="15368853" y="0"/>
                  <a:pt x="15746737" y="0"/>
                </a:cubicBezTo>
                <a:close/>
              </a:path>
            </a:pathLst>
          </a:custGeom>
          <a:solidFill>
            <a:srgbClr val="1988F5"/>
          </a:solidFill>
          <a:ln>
            <a:noFill/>
          </a:ln>
          <a:effectLst>
            <a:outerShdw blurRad="469900" dist="38100" dir="10800000" sx="106000" sy="106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 rot="15624256">
            <a:off x="929140" y="-1287866"/>
            <a:ext cx="16430813" cy="6912768"/>
          </a:xfrm>
          <a:custGeom>
            <a:avLst/>
            <a:gdLst>
              <a:gd name="connsiteX0" fmla="*/ 15746737 w 16430813"/>
              <a:gd name="connsiteY0" fmla="*/ 0 h 6912768"/>
              <a:gd name="connsiteX1" fmla="*/ 16430813 w 16430813"/>
              <a:gd name="connsiteY1" fmla="*/ 93610 h 6912768"/>
              <a:gd name="connsiteX2" fmla="*/ 16430813 w 16430813"/>
              <a:gd name="connsiteY2" fmla="*/ 842494 h 6912768"/>
              <a:gd name="connsiteX3" fmla="*/ 16430811 w 16430813"/>
              <a:gd name="connsiteY3" fmla="*/ 842491 h 6912768"/>
              <a:gd name="connsiteX4" fmla="*/ 16430811 w 16430813"/>
              <a:gd name="connsiteY4" fmla="*/ 6912768 h 6912768"/>
              <a:gd name="connsiteX5" fmla="*/ 1 w 16430813"/>
              <a:gd name="connsiteY5" fmla="*/ 6912768 h 6912768"/>
              <a:gd name="connsiteX6" fmla="*/ 1 w 16430813"/>
              <a:gd name="connsiteY6" fmla="*/ 842495 h 6912768"/>
              <a:gd name="connsiteX7" fmla="*/ 0 w 16430813"/>
              <a:gd name="connsiteY7" fmla="*/ 842494 h 6912768"/>
              <a:gd name="connsiteX8" fmla="*/ 0 w 16430813"/>
              <a:gd name="connsiteY8" fmla="*/ 93610 h 6912768"/>
              <a:gd name="connsiteX9" fmla="*/ 687323 w 16430813"/>
              <a:gd name="connsiteY9" fmla="*/ 187221 h 6912768"/>
              <a:gd name="connsiteX10" fmla="*/ 1374647 w 16430813"/>
              <a:gd name="connsiteY10" fmla="*/ 93610 h 6912768"/>
              <a:gd name="connsiteX11" fmla="*/ 2061971 w 16430813"/>
              <a:gd name="connsiteY11" fmla="*/ 0 h 6912768"/>
              <a:gd name="connsiteX12" fmla="*/ 2749295 w 16430813"/>
              <a:gd name="connsiteY12" fmla="*/ 93610 h 6912768"/>
              <a:gd name="connsiteX13" fmla="*/ 2749295 w 16430813"/>
              <a:gd name="connsiteY13" fmla="*/ 93611 h 6912768"/>
              <a:gd name="connsiteX14" fmla="*/ 2763189 w 16430813"/>
              <a:gd name="connsiteY14" fmla="*/ 112469 h 6912768"/>
              <a:gd name="connsiteX15" fmla="*/ 3433370 w 16430813"/>
              <a:gd name="connsiteY15" fmla="*/ 187221 h 6912768"/>
              <a:gd name="connsiteX16" fmla="*/ 4117447 w 16430813"/>
              <a:gd name="connsiteY16" fmla="*/ 93610 h 6912768"/>
              <a:gd name="connsiteX17" fmla="*/ 4801522 w 16430813"/>
              <a:gd name="connsiteY17" fmla="*/ 0 h 6912768"/>
              <a:gd name="connsiteX18" fmla="*/ 5485598 w 16430813"/>
              <a:gd name="connsiteY18" fmla="*/ 93610 h 6912768"/>
              <a:gd name="connsiteX19" fmla="*/ 6169675 w 16430813"/>
              <a:gd name="connsiteY19" fmla="*/ 187221 h 6912768"/>
              <a:gd name="connsiteX20" fmla="*/ 6853750 w 16430813"/>
              <a:gd name="connsiteY20" fmla="*/ 93610 h 6912768"/>
              <a:gd name="connsiteX21" fmla="*/ 7537826 w 16430813"/>
              <a:gd name="connsiteY21" fmla="*/ 0 h 6912768"/>
              <a:gd name="connsiteX22" fmla="*/ 8221901 w 16430813"/>
              <a:gd name="connsiteY22" fmla="*/ 93610 h 6912768"/>
              <a:gd name="connsiteX23" fmla="*/ 8905977 w 16430813"/>
              <a:gd name="connsiteY23" fmla="*/ 187221 h 6912768"/>
              <a:gd name="connsiteX24" fmla="*/ 9590053 w 16430813"/>
              <a:gd name="connsiteY24" fmla="*/ 93610 h 6912768"/>
              <a:gd name="connsiteX25" fmla="*/ 10274129 w 16430813"/>
              <a:gd name="connsiteY25" fmla="*/ 0 h 6912768"/>
              <a:gd name="connsiteX26" fmla="*/ 10958205 w 16430813"/>
              <a:gd name="connsiteY26" fmla="*/ 93610 h 6912768"/>
              <a:gd name="connsiteX27" fmla="*/ 11642281 w 16430813"/>
              <a:gd name="connsiteY27" fmla="*/ 187221 h 6912768"/>
              <a:gd name="connsiteX28" fmla="*/ 12326357 w 16430813"/>
              <a:gd name="connsiteY28" fmla="*/ 93610 h 6912768"/>
              <a:gd name="connsiteX29" fmla="*/ 13010433 w 16430813"/>
              <a:gd name="connsiteY29" fmla="*/ 0 h 6912768"/>
              <a:gd name="connsiteX30" fmla="*/ 13694509 w 16430813"/>
              <a:gd name="connsiteY30" fmla="*/ 93610 h 6912768"/>
              <a:gd name="connsiteX31" fmla="*/ 13694509 w 16430813"/>
              <a:gd name="connsiteY31" fmla="*/ 93610 h 6912768"/>
              <a:gd name="connsiteX32" fmla="*/ 14378585 w 16430813"/>
              <a:gd name="connsiteY32" fmla="*/ 187221 h 6912768"/>
              <a:gd name="connsiteX33" fmla="*/ 15062661 w 16430813"/>
              <a:gd name="connsiteY33" fmla="*/ 93610 h 6912768"/>
              <a:gd name="connsiteX34" fmla="*/ 15746737 w 16430813"/>
              <a:gd name="connsiteY34" fmla="*/ 0 h 691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430813" h="6912768">
                <a:moveTo>
                  <a:pt x="15746737" y="0"/>
                </a:moveTo>
                <a:cubicBezTo>
                  <a:pt x="16124621" y="0"/>
                  <a:pt x="16430813" y="41938"/>
                  <a:pt x="16430813" y="93610"/>
                </a:cubicBezTo>
                <a:lnTo>
                  <a:pt x="16430813" y="842494"/>
                </a:lnTo>
                <a:lnTo>
                  <a:pt x="16430811" y="842491"/>
                </a:lnTo>
                <a:lnTo>
                  <a:pt x="16430811" y="6912768"/>
                </a:lnTo>
                <a:lnTo>
                  <a:pt x="1" y="6912768"/>
                </a:lnTo>
                <a:lnTo>
                  <a:pt x="1" y="842495"/>
                </a:lnTo>
                <a:lnTo>
                  <a:pt x="0" y="842494"/>
                </a:lnTo>
                <a:lnTo>
                  <a:pt x="0" y="93610"/>
                </a:lnTo>
                <a:cubicBezTo>
                  <a:pt x="0" y="145284"/>
                  <a:pt x="307646" y="187221"/>
                  <a:pt x="687323" y="187221"/>
                </a:cubicBezTo>
                <a:cubicBezTo>
                  <a:pt x="1067001" y="187221"/>
                  <a:pt x="1374647" y="145284"/>
                  <a:pt x="1374647" y="93610"/>
                </a:cubicBezTo>
                <a:cubicBezTo>
                  <a:pt x="1374647" y="41938"/>
                  <a:pt x="1682293" y="0"/>
                  <a:pt x="2061971" y="0"/>
                </a:cubicBezTo>
                <a:cubicBezTo>
                  <a:pt x="2441649" y="0"/>
                  <a:pt x="2749295" y="41938"/>
                  <a:pt x="2749295" y="93610"/>
                </a:cubicBezTo>
                <a:lnTo>
                  <a:pt x="2749295" y="93611"/>
                </a:lnTo>
                <a:lnTo>
                  <a:pt x="2763189" y="112469"/>
                </a:lnTo>
                <a:cubicBezTo>
                  <a:pt x="2826963" y="155113"/>
                  <a:pt x="3102722" y="187221"/>
                  <a:pt x="3433370" y="187221"/>
                </a:cubicBezTo>
                <a:cubicBezTo>
                  <a:pt x="3811254" y="187221"/>
                  <a:pt x="4117447" y="145284"/>
                  <a:pt x="4117447" y="93610"/>
                </a:cubicBezTo>
                <a:cubicBezTo>
                  <a:pt x="4117447" y="41938"/>
                  <a:pt x="4423639" y="0"/>
                  <a:pt x="4801522" y="0"/>
                </a:cubicBezTo>
                <a:cubicBezTo>
                  <a:pt x="5179406" y="0"/>
                  <a:pt x="5485598" y="41938"/>
                  <a:pt x="5485598" y="93610"/>
                </a:cubicBezTo>
                <a:cubicBezTo>
                  <a:pt x="5485598" y="145284"/>
                  <a:pt x="5791790" y="187221"/>
                  <a:pt x="6169675" y="187221"/>
                </a:cubicBezTo>
                <a:cubicBezTo>
                  <a:pt x="6547558" y="187221"/>
                  <a:pt x="6853750" y="145284"/>
                  <a:pt x="6853750" y="93610"/>
                </a:cubicBezTo>
                <a:cubicBezTo>
                  <a:pt x="6853750" y="41938"/>
                  <a:pt x="7159943" y="0"/>
                  <a:pt x="7537826" y="0"/>
                </a:cubicBezTo>
                <a:cubicBezTo>
                  <a:pt x="7915710" y="0"/>
                  <a:pt x="8221901" y="41938"/>
                  <a:pt x="8221901" y="93610"/>
                </a:cubicBezTo>
                <a:cubicBezTo>
                  <a:pt x="8221901" y="145284"/>
                  <a:pt x="8528093" y="187221"/>
                  <a:pt x="8905977" y="187221"/>
                </a:cubicBezTo>
                <a:cubicBezTo>
                  <a:pt x="9283861" y="187221"/>
                  <a:pt x="9590053" y="145284"/>
                  <a:pt x="9590053" y="93610"/>
                </a:cubicBezTo>
                <a:cubicBezTo>
                  <a:pt x="9590053" y="41938"/>
                  <a:pt x="9896245" y="0"/>
                  <a:pt x="10274129" y="0"/>
                </a:cubicBezTo>
                <a:cubicBezTo>
                  <a:pt x="10652013" y="0"/>
                  <a:pt x="10958205" y="41938"/>
                  <a:pt x="10958205" y="93610"/>
                </a:cubicBezTo>
                <a:cubicBezTo>
                  <a:pt x="10958205" y="145284"/>
                  <a:pt x="11264397" y="187221"/>
                  <a:pt x="11642281" y="187221"/>
                </a:cubicBezTo>
                <a:cubicBezTo>
                  <a:pt x="12020165" y="187221"/>
                  <a:pt x="12326357" y="145284"/>
                  <a:pt x="12326357" y="93610"/>
                </a:cubicBezTo>
                <a:cubicBezTo>
                  <a:pt x="12326357" y="41938"/>
                  <a:pt x="12632549" y="0"/>
                  <a:pt x="13010433" y="0"/>
                </a:cubicBezTo>
                <a:cubicBezTo>
                  <a:pt x="13388317" y="0"/>
                  <a:pt x="13694509" y="41938"/>
                  <a:pt x="13694509" y="93610"/>
                </a:cubicBezTo>
                <a:lnTo>
                  <a:pt x="13694509" y="93610"/>
                </a:lnTo>
                <a:cubicBezTo>
                  <a:pt x="13694509" y="145283"/>
                  <a:pt x="14000701" y="187221"/>
                  <a:pt x="14378585" y="187221"/>
                </a:cubicBezTo>
                <a:cubicBezTo>
                  <a:pt x="14756469" y="187221"/>
                  <a:pt x="15062661" y="145283"/>
                  <a:pt x="15062661" y="93610"/>
                </a:cubicBezTo>
                <a:cubicBezTo>
                  <a:pt x="15062661" y="41938"/>
                  <a:pt x="15368853" y="0"/>
                  <a:pt x="157467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69900" dist="38100" dir="10800000" sx="106000" sy="106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888813" y="2659559"/>
            <a:ext cx="1778434" cy="45720"/>
            <a:chOff x="5284489" y="863001"/>
            <a:chExt cx="1778434" cy="45720"/>
          </a:xfrm>
        </p:grpSpPr>
        <p:sp>
          <p:nvSpPr>
            <p:cNvPr id="36" name="矩形 35"/>
            <p:cNvSpPr/>
            <p:nvPr userDrawn="1"/>
          </p:nvSpPr>
          <p:spPr>
            <a:xfrm>
              <a:off x="5928224" y="863001"/>
              <a:ext cx="144016" cy="457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37" name="矩形 36"/>
            <p:cNvSpPr/>
            <p:nvPr userDrawn="1"/>
          </p:nvSpPr>
          <p:spPr>
            <a:xfrm>
              <a:off x="6101699" y="863001"/>
              <a:ext cx="144016" cy="45719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38" name="矩形 37"/>
            <p:cNvSpPr/>
            <p:nvPr userDrawn="1"/>
          </p:nvSpPr>
          <p:spPr>
            <a:xfrm>
              <a:off x="6275174" y="863001"/>
              <a:ext cx="144016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5284489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40" name="矩形 39"/>
            <p:cNvSpPr/>
            <p:nvPr userDrawn="1"/>
          </p:nvSpPr>
          <p:spPr>
            <a:xfrm>
              <a:off x="6622122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41" name="矩形 40"/>
            <p:cNvSpPr/>
            <p:nvPr userDrawn="1"/>
          </p:nvSpPr>
          <p:spPr>
            <a:xfrm>
              <a:off x="5754749" y="863001"/>
              <a:ext cx="144016" cy="45720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42" name="矩形 41"/>
            <p:cNvSpPr/>
            <p:nvPr userDrawn="1"/>
          </p:nvSpPr>
          <p:spPr>
            <a:xfrm>
              <a:off x="6448649" y="863001"/>
              <a:ext cx="144016" cy="45719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</p:grpSp>
      <p:sp>
        <p:nvSpPr>
          <p:cNvPr id="43" name="TextBox 59"/>
          <p:cNvSpPr>
            <a:spLocks noChangeArrowheads="1"/>
          </p:cNvSpPr>
          <p:nvPr/>
        </p:nvSpPr>
        <p:spPr bwMode="auto">
          <a:xfrm flipH="1">
            <a:off x="6780906" y="1827982"/>
            <a:ext cx="2153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b="1" spc="3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Free</a:t>
            </a:r>
          </a:p>
        </p:txBody>
      </p:sp>
      <p:sp>
        <p:nvSpPr>
          <p:cNvPr id="44" name="TextBox 59"/>
          <p:cNvSpPr>
            <a:spLocks noChangeArrowheads="1"/>
          </p:cNvSpPr>
          <p:nvPr/>
        </p:nvSpPr>
        <p:spPr bwMode="auto">
          <a:xfrm flipH="1">
            <a:off x="6780906" y="2848842"/>
            <a:ext cx="54153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b="1" dirty="0">
                <a:solidFill>
                  <a:srgbClr val="1988F5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  <a:sym typeface="思源宋体 CN" panose="02020400000000000000" charset="-122"/>
              </a:rPr>
              <a:t>PPT Templates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6866606" y="3800750"/>
            <a:ext cx="5039043" cy="37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Insert the Subtitle of Your Presentation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909271" y="4272101"/>
            <a:ext cx="60874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Report </a:t>
            </a:r>
            <a:r>
              <a:rPr lang="zh-CN" altLang="en-US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：</a:t>
            </a:r>
            <a:r>
              <a:rPr lang="en-US" altLang="zh-CN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freeppt7.com</a:t>
            </a:r>
            <a:r>
              <a:rPr lang="zh-CN" altLang="en-US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     </a:t>
            </a:r>
            <a:r>
              <a:rPr lang="en-US" altLang="zh-CN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Time </a:t>
            </a:r>
            <a:r>
              <a:rPr lang="zh-CN" altLang="en-US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：</a:t>
            </a:r>
            <a:r>
              <a:rPr lang="en-US" altLang="zh-CN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20XX</a:t>
            </a:r>
            <a:endParaRPr lang="zh-CN" altLang="en-US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思源宋体 CN" panose="02020400000000000000" charset="-122"/>
            </a:endParaRPr>
          </a:p>
        </p:txBody>
      </p:sp>
      <p:sp>
        <p:nvSpPr>
          <p:cNvPr id="47" name="矩形 46"/>
          <p:cNvSpPr/>
          <p:nvPr/>
        </p:nvSpPr>
        <p:spPr>
          <a:xfrm rot="1260000">
            <a:off x="12429745" y="2182164"/>
            <a:ext cx="72008" cy="3240360"/>
          </a:xfrm>
          <a:prstGeom prst="rect">
            <a:avLst/>
          </a:pr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1260000">
            <a:off x="12214594" y="3113558"/>
            <a:ext cx="45719" cy="3240360"/>
          </a:xfrm>
          <a:prstGeom prst="rect">
            <a:avLst/>
          </a:pr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11279783" y="5327816"/>
            <a:ext cx="1080119" cy="2781704"/>
          </a:xfrm>
          <a:prstGeom prst="line">
            <a:avLst/>
          </a:prstGeom>
          <a:ln>
            <a:solidFill>
              <a:srgbClr val="198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D5E0927B-9BEE-E23C-0596-DDE787AACE16}"/>
              </a:ext>
            </a:extLst>
          </p:cNvPr>
          <p:cNvSpPr/>
          <p:nvPr/>
        </p:nvSpPr>
        <p:spPr>
          <a:xfrm>
            <a:off x="10166916" y="39671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171E-7 4.81481E-6 L 0.09246 0.9254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" y="4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023E-6 1.11111E-6 L -0.07293 -0.77176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385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412E-6 7.40741E-7 L -0.48431 -0.00232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43" grpId="0"/>
      <p:bldP spid="44" grpId="0"/>
      <p:bldP spid="45" grpId="0" bldLvl="0"/>
      <p:bldP spid="46" grpId="0"/>
      <p:bldP spid="47" grpId="0" bldLvl="0" animBg="1"/>
      <p:bldP spid="4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5566" y="273498"/>
            <a:ext cx="252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Two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630711" y="3456513"/>
            <a:ext cx="3321774" cy="653464"/>
          </a:xfrm>
          <a:prstGeom prst="roundRect">
            <a:avLst>
              <a:gd name="adj" fmla="val 50000"/>
            </a:avLst>
          </a:prstGeom>
          <a:solidFill>
            <a:srgbClr val="1988F5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Step 1</a:t>
            </a:r>
            <a:endParaRPr lang="zh-CN" altLang="en-U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3049939" y="2640850"/>
            <a:ext cx="579975" cy="687146"/>
            <a:chOff x="5416551" y="5818188"/>
            <a:chExt cx="438150" cy="519113"/>
          </a:xfrm>
          <a:solidFill>
            <a:srgbClr val="0070C0"/>
          </a:solidFill>
        </p:grpSpPr>
        <p:sp>
          <p:nvSpPr>
            <p:cNvPr id="10" name="Freeform 8"/>
            <p:cNvSpPr/>
            <p:nvPr/>
          </p:nvSpPr>
          <p:spPr bwMode="auto">
            <a:xfrm>
              <a:off x="5511801" y="5818188"/>
              <a:ext cx="192088" cy="142875"/>
            </a:xfrm>
            <a:custGeom>
              <a:avLst/>
              <a:gdLst>
                <a:gd name="T0" fmla="*/ 39 w 51"/>
                <a:gd name="T1" fmla="*/ 26 h 37"/>
                <a:gd name="T2" fmla="*/ 47 w 51"/>
                <a:gd name="T3" fmla="*/ 36 h 37"/>
                <a:gd name="T4" fmla="*/ 48 w 51"/>
                <a:gd name="T5" fmla="*/ 33 h 37"/>
                <a:gd name="T6" fmla="*/ 49 w 51"/>
                <a:gd name="T7" fmla="*/ 34 h 37"/>
                <a:gd name="T8" fmla="*/ 44 w 51"/>
                <a:gd name="T9" fmla="*/ 13 h 37"/>
                <a:gd name="T10" fmla="*/ 44 w 51"/>
                <a:gd name="T11" fmla="*/ 13 h 37"/>
                <a:gd name="T12" fmla="*/ 12 w 51"/>
                <a:gd name="T13" fmla="*/ 10 h 37"/>
                <a:gd name="T14" fmla="*/ 4 w 51"/>
                <a:gd name="T15" fmla="*/ 35 h 37"/>
                <a:gd name="T16" fmla="*/ 39 w 51"/>
                <a:gd name="T1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7">
                  <a:moveTo>
                    <a:pt x="39" y="26"/>
                  </a:moveTo>
                  <a:cubicBezTo>
                    <a:pt x="39" y="27"/>
                    <a:pt x="41" y="33"/>
                    <a:pt x="47" y="36"/>
                  </a:cubicBezTo>
                  <a:cubicBezTo>
                    <a:pt x="47" y="36"/>
                    <a:pt x="47" y="33"/>
                    <a:pt x="48" y="33"/>
                  </a:cubicBezTo>
                  <a:cubicBezTo>
                    <a:pt x="48" y="33"/>
                    <a:pt x="49" y="34"/>
                    <a:pt x="49" y="34"/>
                  </a:cubicBezTo>
                  <a:cubicBezTo>
                    <a:pt x="49" y="34"/>
                    <a:pt x="51" y="19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29" y="0"/>
                    <a:pt x="12" y="10"/>
                    <a:pt x="12" y="10"/>
                  </a:cubicBezTo>
                  <a:cubicBezTo>
                    <a:pt x="0" y="18"/>
                    <a:pt x="4" y="35"/>
                    <a:pt x="4" y="35"/>
                  </a:cubicBezTo>
                  <a:cubicBezTo>
                    <a:pt x="27" y="37"/>
                    <a:pt x="39" y="26"/>
                    <a:pt x="3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5416551" y="5961063"/>
              <a:ext cx="438150" cy="376238"/>
            </a:xfrm>
            <a:custGeom>
              <a:avLst/>
              <a:gdLst>
                <a:gd name="T0" fmla="*/ 91 w 116"/>
                <a:gd name="T1" fmla="*/ 39 h 98"/>
                <a:gd name="T2" fmla="*/ 77 w 116"/>
                <a:gd name="T3" fmla="*/ 31 h 98"/>
                <a:gd name="T4" fmla="*/ 74 w 116"/>
                <a:gd name="T5" fmla="*/ 0 h 98"/>
                <a:gd name="T6" fmla="*/ 71 w 116"/>
                <a:gd name="T7" fmla="*/ 7 h 98"/>
                <a:gd name="T8" fmla="*/ 63 w 116"/>
                <a:gd name="T9" fmla="*/ 23 h 98"/>
                <a:gd name="T10" fmla="*/ 64 w 116"/>
                <a:gd name="T11" fmla="*/ 30 h 98"/>
                <a:gd name="T12" fmla="*/ 39 w 116"/>
                <a:gd name="T13" fmla="*/ 31 h 98"/>
                <a:gd name="T14" fmla="*/ 40 w 116"/>
                <a:gd name="T15" fmla="*/ 23 h 98"/>
                <a:gd name="T16" fmla="*/ 32 w 116"/>
                <a:gd name="T17" fmla="*/ 7 h 98"/>
                <a:gd name="T18" fmla="*/ 29 w 116"/>
                <a:gd name="T19" fmla="*/ 0 h 98"/>
                <a:gd name="T20" fmla="*/ 26 w 116"/>
                <a:gd name="T21" fmla="*/ 31 h 98"/>
                <a:gd name="T22" fmla="*/ 17 w 116"/>
                <a:gd name="T23" fmla="*/ 35 h 98"/>
                <a:gd name="T24" fmla="*/ 9 w 116"/>
                <a:gd name="T25" fmla="*/ 40 h 98"/>
                <a:gd name="T26" fmla="*/ 0 w 116"/>
                <a:gd name="T27" fmla="*/ 77 h 98"/>
                <a:gd name="T28" fmla="*/ 3 w 116"/>
                <a:gd name="T29" fmla="*/ 84 h 98"/>
                <a:gd name="T30" fmla="*/ 49 w 116"/>
                <a:gd name="T31" fmla="*/ 93 h 98"/>
                <a:gd name="T32" fmla="*/ 69 w 116"/>
                <a:gd name="T33" fmla="*/ 92 h 98"/>
                <a:gd name="T34" fmla="*/ 87 w 116"/>
                <a:gd name="T35" fmla="*/ 98 h 98"/>
                <a:gd name="T36" fmla="*/ 116 w 116"/>
                <a:gd name="T37" fmla="*/ 68 h 98"/>
                <a:gd name="T38" fmla="*/ 91 w 116"/>
                <a:gd name="T39" fmla="*/ 39 h 98"/>
                <a:gd name="T40" fmla="*/ 87 w 116"/>
                <a:gd name="T41" fmla="*/ 94 h 98"/>
                <a:gd name="T42" fmla="*/ 75 w 116"/>
                <a:gd name="T43" fmla="*/ 91 h 98"/>
                <a:gd name="T44" fmla="*/ 61 w 116"/>
                <a:gd name="T45" fmla="*/ 68 h 98"/>
                <a:gd name="T46" fmla="*/ 87 w 116"/>
                <a:gd name="T47" fmla="*/ 42 h 98"/>
                <a:gd name="T48" fmla="*/ 95 w 116"/>
                <a:gd name="T49" fmla="*/ 44 h 98"/>
                <a:gd name="T50" fmla="*/ 112 w 116"/>
                <a:gd name="T51" fmla="*/ 68 h 98"/>
                <a:gd name="T52" fmla="*/ 87 w 116"/>
                <a:gd name="T5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98">
                  <a:moveTo>
                    <a:pt x="91" y="39"/>
                  </a:moveTo>
                  <a:cubicBezTo>
                    <a:pt x="87" y="35"/>
                    <a:pt x="80" y="32"/>
                    <a:pt x="77" y="31"/>
                  </a:cubicBezTo>
                  <a:cubicBezTo>
                    <a:pt x="70" y="18"/>
                    <a:pt x="74" y="0"/>
                    <a:pt x="74" y="0"/>
                  </a:cubicBezTo>
                  <a:cubicBezTo>
                    <a:pt x="73" y="5"/>
                    <a:pt x="71" y="7"/>
                    <a:pt x="71" y="7"/>
                  </a:cubicBezTo>
                  <a:cubicBezTo>
                    <a:pt x="70" y="16"/>
                    <a:pt x="63" y="23"/>
                    <a:pt x="63" y="23"/>
                  </a:cubicBezTo>
                  <a:cubicBezTo>
                    <a:pt x="63" y="26"/>
                    <a:pt x="63" y="28"/>
                    <a:pt x="64" y="30"/>
                  </a:cubicBezTo>
                  <a:cubicBezTo>
                    <a:pt x="52" y="48"/>
                    <a:pt x="43" y="38"/>
                    <a:pt x="39" y="31"/>
                  </a:cubicBezTo>
                  <a:cubicBezTo>
                    <a:pt x="40" y="29"/>
                    <a:pt x="40" y="26"/>
                    <a:pt x="40" y="23"/>
                  </a:cubicBezTo>
                  <a:cubicBezTo>
                    <a:pt x="40" y="23"/>
                    <a:pt x="33" y="16"/>
                    <a:pt x="32" y="7"/>
                  </a:cubicBezTo>
                  <a:cubicBezTo>
                    <a:pt x="32" y="7"/>
                    <a:pt x="30" y="5"/>
                    <a:pt x="29" y="0"/>
                  </a:cubicBezTo>
                  <a:cubicBezTo>
                    <a:pt x="29" y="0"/>
                    <a:pt x="32" y="18"/>
                    <a:pt x="26" y="31"/>
                  </a:cubicBezTo>
                  <a:cubicBezTo>
                    <a:pt x="21" y="33"/>
                    <a:pt x="17" y="35"/>
                    <a:pt x="17" y="35"/>
                  </a:cubicBezTo>
                  <a:cubicBezTo>
                    <a:pt x="11" y="37"/>
                    <a:pt x="9" y="40"/>
                    <a:pt x="9" y="40"/>
                  </a:cubicBezTo>
                  <a:cubicBezTo>
                    <a:pt x="1" y="51"/>
                    <a:pt x="0" y="77"/>
                    <a:pt x="0" y="77"/>
                  </a:cubicBezTo>
                  <a:cubicBezTo>
                    <a:pt x="0" y="83"/>
                    <a:pt x="3" y="84"/>
                    <a:pt x="3" y="84"/>
                  </a:cubicBezTo>
                  <a:cubicBezTo>
                    <a:pt x="21" y="92"/>
                    <a:pt x="49" y="93"/>
                    <a:pt x="49" y="93"/>
                  </a:cubicBezTo>
                  <a:cubicBezTo>
                    <a:pt x="56" y="93"/>
                    <a:pt x="63" y="93"/>
                    <a:pt x="69" y="92"/>
                  </a:cubicBezTo>
                  <a:cubicBezTo>
                    <a:pt x="74" y="95"/>
                    <a:pt x="80" y="98"/>
                    <a:pt x="87" y="98"/>
                  </a:cubicBezTo>
                  <a:cubicBezTo>
                    <a:pt x="103" y="98"/>
                    <a:pt x="116" y="84"/>
                    <a:pt x="116" y="68"/>
                  </a:cubicBezTo>
                  <a:cubicBezTo>
                    <a:pt x="116" y="53"/>
                    <a:pt x="105" y="41"/>
                    <a:pt x="91" y="39"/>
                  </a:cubicBezTo>
                  <a:close/>
                  <a:moveTo>
                    <a:pt x="87" y="94"/>
                  </a:moveTo>
                  <a:cubicBezTo>
                    <a:pt x="83" y="94"/>
                    <a:pt x="79" y="93"/>
                    <a:pt x="75" y="91"/>
                  </a:cubicBezTo>
                  <a:cubicBezTo>
                    <a:pt x="67" y="87"/>
                    <a:pt x="61" y="78"/>
                    <a:pt x="61" y="68"/>
                  </a:cubicBezTo>
                  <a:cubicBezTo>
                    <a:pt x="61" y="54"/>
                    <a:pt x="72" y="42"/>
                    <a:pt x="87" y="42"/>
                  </a:cubicBezTo>
                  <a:cubicBezTo>
                    <a:pt x="90" y="42"/>
                    <a:pt x="93" y="43"/>
                    <a:pt x="95" y="44"/>
                  </a:cubicBezTo>
                  <a:cubicBezTo>
                    <a:pt x="105" y="47"/>
                    <a:pt x="112" y="57"/>
                    <a:pt x="112" y="68"/>
                  </a:cubicBezTo>
                  <a:cubicBezTo>
                    <a:pt x="112" y="82"/>
                    <a:pt x="101" y="94"/>
                    <a:pt x="8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680076" y="6199188"/>
              <a:ext cx="1317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4316672" y="3456513"/>
            <a:ext cx="3321774" cy="653464"/>
          </a:xfrm>
          <a:prstGeom prst="roundRect">
            <a:avLst>
              <a:gd name="adj" fmla="val 50000"/>
            </a:avLst>
          </a:prstGeom>
          <a:solidFill>
            <a:srgbClr val="1988F5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Step 2</a:t>
            </a:r>
            <a:endParaRPr lang="zh-CN" altLang="en-U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5762783" y="2640850"/>
            <a:ext cx="573672" cy="687146"/>
            <a:chOff x="4730751" y="5818188"/>
            <a:chExt cx="433388" cy="519113"/>
          </a:xfrm>
          <a:solidFill>
            <a:srgbClr val="0070C0"/>
          </a:solidFill>
        </p:grpSpPr>
        <p:sp>
          <p:nvSpPr>
            <p:cNvPr id="15" name="Freeform 5"/>
            <p:cNvSpPr/>
            <p:nvPr/>
          </p:nvSpPr>
          <p:spPr bwMode="auto">
            <a:xfrm>
              <a:off x="4821238" y="5818188"/>
              <a:ext cx="192088" cy="142875"/>
            </a:xfrm>
            <a:custGeom>
              <a:avLst/>
              <a:gdLst>
                <a:gd name="T0" fmla="*/ 39 w 51"/>
                <a:gd name="T1" fmla="*/ 26 h 37"/>
                <a:gd name="T2" fmla="*/ 47 w 51"/>
                <a:gd name="T3" fmla="*/ 36 h 37"/>
                <a:gd name="T4" fmla="*/ 48 w 51"/>
                <a:gd name="T5" fmla="*/ 33 h 37"/>
                <a:gd name="T6" fmla="*/ 49 w 51"/>
                <a:gd name="T7" fmla="*/ 34 h 37"/>
                <a:gd name="T8" fmla="*/ 44 w 51"/>
                <a:gd name="T9" fmla="*/ 13 h 37"/>
                <a:gd name="T10" fmla="*/ 44 w 51"/>
                <a:gd name="T11" fmla="*/ 13 h 37"/>
                <a:gd name="T12" fmla="*/ 13 w 51"/>
                <a:gd name="T13" fmla="*/ 10 h 37"/>
                <a:gd name="T14" fmla="*/ 4 w 51"/>
                <a:gd name="T15" fmla="*/ 35 h 37"/>
                <a:gd name="T16" fmla="*/ 39 w 51"/>
                <a:gd name="T1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7">
                  <a:moveTo>
                    <a:pt x="39" y="26"/>
                  </a:moveTo>
                  <a:cubicBezTo>
                    <a:pt x="39" y="27"/>
                    <a:pt x="41" y="33"/>
                    <a:pt x="47" y="36"/>
                  </a:cubicBezTo>
                  <a:cubicBezTo>
                    <a:pt x="47" y="36"/>
                    <a:pt x="48" y="33"/>
                    <a:pt x="48" y="33"/>
                  </a:cubicBezTo>
                  <a:cubicBezTo>
                    <a:pt x="48" y="33"/>
                    <a:pt x="49" y="34"/>
                    <a:pt x="49" y="34"/>
                  </a:cubicBezTo>
                  <a:cubicBezTo>
                    <a:pt x="49" y="34"/>
                    <a:pt x="51" y="19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29" y="0"/>
                    <a:pt x="13" y="10"/>
                    <a:pt x="13" y="10"/>
                  </a:cubicBezTo>
                  <a:cubicBezTo>
                    <a:pt x="0" y="18"/>
                    <a:pt x="4" y="35"/>
                    <a:pt x="4" y="35"/>
                  </a:cubicBezTo>
                  <a:cubicBezTo>
                    <a:pt x="27" y="37"/>
                    <a:pt x="39" y="26"/>
                    <a:pt x="3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30751" y="5961063"/>
              <a:ext cx="433388" cy="376238"/>
            </a:xfrm>
            <a:custGeom>
              <a:avLst/>
              <a:gdLst>
                <a:gd name="T0" fmla="*/ 91 w 115"/>
                <a:gd name="T1" fmla="*/ 39 h 98"/>
                <a:gd name="T2" fmla="*/ 76 w 115"/>
                <a:gd name="T3" fmla="*/ 31 h 98"/>
                <a:gd name="T4" fmla="*/ 73 w 115"/>
                <a:gd name="T5" fmla="*/ 0 h 98"/>
                <a:gd name="T6" fmla="*/ 71 w 115"/>
                <a:gd name="T7" fmla="*/ 7 h 98"/>
                <a:gd name="T8" fmla="*/ 62 w 115"/>
                <a:gd name="T9" fmla="*/ 23 h 98"/>
                <a:gd name="T10" fmla="*/ 63 w 115"/>
                <a:gd name="T11" fmla="*/ 30 h 98"/>
                <a:gd name="T12" fmla="*/ 38 w 115"/>
                <a:gd name="T13" fmla="*/ 31 h 98"/>
                <a:gd name="T14" fmla="*/ 39 w 115"/>
                <a:gd name="T15" fmla="*/ 23 h 98"/>
                <a:gd name="T16" fmla="*/ 31 w 115"/>
                <a:gd name="T17" fmla="*/ 7 h 98"/>
                <a:gd name="T18" fmla="*/ 28 w 115"/>
                <a:gd name="T19" fmla="*/ 0 h 98"/>
                <a:gd name="T20" fmla="*/ 25 w 115"/>
                <a:gd name="T21" fmla="*/ 31 h 98"/>
                <a:gd name="T22" fmla="*/ 16 w 115"/>
                <a:gd name="T23" fmla="*/ 35 h 98"/>
                <a:gd name="T24" fmla="*/ 8 w 115"/>
                <a:gd name="T25" fmla="*/ 40 h 98"/>
                <a:gd name="T26" fmla="*/ 0 w 115"/>
                <a:gd name="T27" fmla="*/ 77 h 98"/>
                <a:gd name="T28" fmla="*/ 2 w 115"/>
                <a:gd name="T29" fmla="*/ 84 h 98"/>
                <a:gd name="T30" fmla="*/ 48 w 115"/>
                <a:gd name="T31" fmla="*/ 93 h 98"/>
                <a:gd name="T32" fmla="*/ 68 w 115"/>
                <a:gd name="T33" fmla="*/ 92 h 98"/>
                <a:gd name="T34" fmla="*/ 86 w 115"/>
                <a:gd name="T35" fmla="*/ 98 h 98"/>
                <a:gd name="T36" fmla="*/ 115 w 115"/>
                <a:gd name="T37" fmla="*/ 68 h 98"/>
                <a:gd name="T38" fmla="*/ 91 w 115"/>
                <a:gd name="T39" fmla="*/ 39 h 98"/>
                <a:gd name="T40" fmla="*/ 86 w 115"/>
                <a:gd name="T41" fmla="*/ 94 h 98"/>
                <a:gd name="T42" fmla="*/ 75 w 115"/>
                <a:gd name="T43" fmla="*/ 91 h 98"/>
                <a:gd name="T44" fmla="*/ 60 w 115"/>
                <a:gd name="T45" fmla="*/ 68 h 98"/>
                <a:gd name="T46" fmla="*/ 86 w 115"/>
                <a:gd name="T47" fmla="*/ 42 h 98"/>
                <a:gd name="T48" fmla="*/ 94 w 115"/>
                <a:gd name="T49" fmla="*/ 44 h 98"/>
                <a:gd name="T50" fmla="*/ 111 w 115"/>
                <a:gd name="T51" fmla="*/ 68 h 98"/>
                <a:gd name="T52" fmla="*/ 86 w 115"/>
                <a:gd name="T5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98">
                  <a:moveTo>
                    <a:pt x="91" y="39"/>
                  </a:moveTo>
                  <a:cubicBezTo>
                    <a:pt x="86" y="35"/>
                    <a:pt x="79" y="32"/>
                    <a:pt x="76" y="31"/>
                  </a:cubicBezTo>
                  <a:cubicBezTo>
                    <a:pt x="70" y="18"/>
                    <a:pt x="73" y="0"/>
                    <a:pt x="73" y="0"/>
                  </a:cubicBezTo>
                  <a:cubicBezTo>
                    <a:pt x="72" y="5"/>
                    <a:pt x="71" y="7"/>
                    <a:pt x="71" y="7"/>
                  </a:cubicBezTo>
                  <a:cubicBezTo>
                    <a:pt x="69" y="16"/>
                    <a:pt x="62" y="23"/>
                    <a:pt x="62" y="23"/>
                  </a:cubicBezTo>
                  <a:cubicBezTo>
                    <a:pt x="62" y="26"/>
                    <a:pt x="62" y="28"/>
                    <a:pt x="63" y="30"/>
                  </a:cubicBezTo>
                  <a:cubicBezTo>
                    <a:pt x="52" y="48"/>
                    <a:pt x="42" y="38"/>
                    <a:pt x="38" y="31"/>
                  </a:cubicBezTo>
                  <a:cubicBezTo>
                    <a:pt x="39" y="29"/>
                    <a:pt x="39" y="26"/>
                    <a:pt x="39" y="23"/>
                  </a:cubicBezTo>
                  <a:cubicBezTo>
                    <a:pt x="39" y="23"/>
                    <a:pt x="32" y="16"/>
                    <a:pt x="31" y="7"/>
                  </a:cubicBezTo>
                  <a:cubicBezTo>
                    <a:pt x="31" y="7"/>
                    <a:pt x="29" y="5"/>
                    <a:pt x="28" y="0"/>
                  </a:cubicBezTo>
                  <a:cubicBezTo>
                    <a:pt x="28" y="0"/>
                    <a:pt x="32" y="18"/>
                    <a:pt x="25" y="31"/>
                  </a:cubicBezTo>
                  <a:cubicBezTo>
                    <a:pt x="21" y="33"/>
                    <a:pt x="16" y="35"/>
                    <a:pt x="16" y="35"/>
                  </a:cubicBezTo>
                  <a:cubicBezTo>
                    <a:pt x="10" y="37"/>
                    <a:pt x="8" y="40"/>
                    <a:pt x="8" y="40"/>
                  </a:cubicBezTo>
                  <a:cubicBezTo>
                    <a:pt x="0" y="51"/>
                    <a:pt x="0" y="77"/>
                    <a:pt x="0" y="77"/>
                  </a:cubicBezTo>
                  <a:cubicBezTo>
                    <a:pt x="0" y="83"/>
                    <a:pt x="2" y="84"/>
                    <a:pt x="2" y="84"/>
                  </a:cubicBezTo>
                  <a:cubicBezTo>
                    <a:pt x="20" y="92"/>
                    <a:pt x="48" y="93"/>
                    <a:pt x="48" y="93"/>
                  </a:cubicBezTo>
                  <a:cubicBezTo>
                    <a:pt x="55" y="93"/>
                    <a:pt x="62" y="93"/>
                    <a:pt x="68" y="92"/>
                  </a:cubicBezTo>
                  <a:cubicBezTo>
                    <a:pt x="73" y="95"/>
                    <a:pt x="79" y="98"/>
                    <a:pt x="86" y="98"/>
                  </a:cubicBezTo>
                  <a:cubicBezTo>
                    <a:pt x="102" y="98"/>
                    <a:pt x="115" y="84"/>
                    <a:pt x="115" y="68"/>
                  </a:cubicBezTo>
                  <a:cubicBezTo>
                    <a:pt x="115" y="53"/>
                    <a:pt x="105" y="41"/>
                    <a:pt x="91" y="39"/>
                  </a:cubicBezTo>
                  <a:close/>
                  <a:moveTo>
                    <a:pt x="86" y="94"/>
                  </a:moveTo>
                  <a:cubicBezTo>
                    <a:pt x="82" y="94"/>
                    <a:pt x="78" y="93"/>
                    <a:pt x="75" y="91"/>
                  </a:cubicBezTo>
                  <a:cubicBezTo>
                    <a:pt x="66" y="87"/>
                    <a:pt x="60" y="78"/>
                    <a:pt x="60" y="68"/>
                  </a:cubicBezTo>
                  <a:cubicBezTo>
                    <a:pt x="60" y="54"/>
                    <a:pt x="72" y="42"/>
                    <a:pt x="86" y="42"/>
                  </a:cubicBezTo>
                  <a:cubicBezTo>
                    <a:pt x="89" y="42"/>
                    <a:pt x="92" y="43"/>
                    <a:pt x="94" y="44"/>
                  </a:cubicBezTo>
                  <a:cubicBezTo>
                    <a:pt x="104" y="47"/>
                    <a:pt x="111" y="57"/>
                    <a:pt x="111" y="68"/>
                  </a:cubicBezTo>
                  <a:cubicBezTo>
                    <a:pt x="111" y="82"/>
                    <a:pt x="100" y="94"/>
                    <a:pt x="86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4991101" y="6153150"/>
              <a:ext cx="131763" cy="133350"/>
            </a:xfrm>
            <a:custGeom>
              <a:avLst/>
              <a:gdLst>
                <a:gd name="T0" fmla="*/ 34 w 35"/>
                <a:gd name="T1" fmla="*/ 12 h 35"/>
                <a:gd name="T2" fmla="*/ 23 w 35"/>
                <a:gd name="T3" fmla="*/ 12 h 35"/>
                <a:gd name="T4" fmla="*/ 23 w 35"/>
                <a:gd name="T5" fmla="*/ 1 h 35"/>
                <a:gd name="T6" fmla="*/ 22 w 35"/>
                <a:gd name="T7" fmla="*/ 0 h 35"/>
                <a:gd name="T8" fmla="*/ 12 w 35"/>
                <a:gd name="T9" fmla="*/ 0 h 35"/>
                <a:gd name="T10" fmla="*/ 12 w 35"/>
                <a:gd name="T11" fmla="*/ 1 h 35"/>
                <a:gd name="T12" fmla="*/ 12 w 35"/>
                <a:gd name="T13" fmla="*/ 12 h 35"/>
                <a:gd name="T14" fmla="*/ 0 w 35"/>
                <a:gd name="T15" fmla="*/ 12 h 35"/>
                <a:gd name="T16" fmla="*/ 0 w 35"/>
                <a:gd name="T17" fmla="*/ 12 h 35"/>
                <a:gd name="T18" fmla="*/ 0 w 35"/>
                <a:gd name="T19" fmla="*/ 23 h 35"/>
                <a:gd name="T20" fmla="*/ 0 w 35"/>
                <a:gd name="T21" fmla="*/ 23 h 35"/>
                <a:gd name="T22" fmla="*/ 12 w 35"/>
                <a:gd name="T23" fmla="*/ 23 h 35"/>
                <a:gd name="T24" fmla="*/ 12 w 35"/>
                <a:gd name="T25" fmla="*/ 35 h 35"/>
                <a:gd name="T26" fmla="*/ 12 w 35"/>
                <a:gd name="T27" fmla="*/ 35 h 35"/>
                <a:gd name="T28" fmla="*/ 22 w 35"/>
                <a:gd name="T29" fmla="*/ 35 h 35"/>
                <a:gd name="T30" fmla="*/ 23 w 35"/>
                <a:gd name="T31" fmla="*/ 35 h 35"/>
                <a:gd name="T32" fmla="*/ 23 w 35"/>
                <a:gd name="T33" fmla="*/ 23 h 35"/>
                <a:gd name="T34" fmla="*/ 34 w 35"/>
                <a:gd name="T35" fmla="*/ 23 h 35"/>
                <a:gd name="T36" fmla="*/ 35 w 35"/>
                <a:gd name="T37" fmla="*/ 23 h 35"/>
                <a:gd name="T38" fmla="*/ 35 w 35"/>
                <a:gd name="T39" fmla="*/ 12 h 35"/>
                <a:gd name="T40" fmla="*/ 34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34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5" y="23"/>
                    <a:pt x="35" y="2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7026889" y="3456513"/>
            <a:ext cx="3321774" cy="653464"/>
          </a:xfrm>
          <a:prstGeom prst="roundRect">
            <a:avLst>
              <a:gd name="adj" fmla="val 50000"/>
            </a:avLst>
          </a:prstGeom>
          <a:solidFill>
            <a:srgbClr val="1988F5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Step 3</a:t>
            </a:r>
            <a:endParaRPr lang="zh-CN" altLang="en-U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8473877" y="2640850"/>
            <a:ext cx="571571" cy="687146"/>
            <a:chOff x="6076951" y="5818188"/>
            <a:chExt cx="431800" cy="519113"/>
          </a:xfrm>
          <a:solidFill>
            <a:srgbClr val="0070C0"/>
          </a:solidFill>
        </p:grpSpPr>
        <p:sp>
          <p:nvSpPr>
            <p:cNvPr id="20" name="Freeform 11"/>
            <p:cNvSpPr/>
            <p:nvPr/>
          </p:nvSpPr>
          <p:spPr bwMode="auto">
            <a:xfrm>
              <a:off x="6165851" y="5818188"/>
              <a:ext cx="193675" cy="142875"/>
            </a:xfrm>
            <a:custGeom>
              <a:avLst/>
              <a:gdLst>
                <a:gd name="T0" fmla="*/ 39 w 51"/>
                <a:gd name="T1" fmla="*/ 26 h 37"/>
                <a:gd name="T2" fmla="*/ 47 w 51"/>
                <a:gd name="T3" fmla="*/ 36 h 37"/>
                <a:gd name="T4" fmla="*/ 48 w 51"/>
                <a:gd name="T5" fmla="*/ 33 h 37"/>
                <a:gd name="T6" fmla="*/ 49 w 51"/>
                <a:gd name="T7" fmla="*/ 34 h 37"/>
                <a:gd name="T8" fmla="*/ 44 w 51"/>
                <a:gd name="T9" fmla="*/ 13 h 37"/>
                <a:gd name="T10" fmla="*/ 44 w 51"/>
                <a:gd name="T11" fmla="*/ 13 h 37"/>
                <a:gd name="T12" fmla="*/ 13 w 51"/>
                <a:gd name="T13" fmla="*/ 10 h 37"/>
                <a:gd name="T14" fmla="*/ 4 w 51"/>
                <a:gd name="T15" fmla="*/ 35 h 37"/>
                <a:gd name="T16" fmla="*/ 39 w 51"/>
                <a:gd name="T1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7">
                  <a:moveTo>
                    <a:pt x="39" y="26"/>
                  </a:moveTo>
                  <a:cubicBezTo>
                    <a:pt x="39" y="27"/>
                    <a:pt x="41" y="33"/>
                    <a:pt x="47" y="36"/>
                  </a:cubicBezTo>
                  <a:cubicBezTo>
                    <a:pt x="47" y="36"/>
                    <a:pt x="48" y="33"/>
                    <a:pt x="48" y="33"/>
                  </a:cubicBezTo>
                  <a:cubicBezTo>
                    <a:pt x="48" y="33"/>
                    <a:pt x="49" y="34"/>
                    <a:pt x="49" y="34"/>
                  </a:cubicBezTo>
                  <a:cubicBezTo>
                    <a:pt x="49" y="34"/>
                    <a:pt x="51" y="19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29" y="0"/>
                    <a:pt x="13" y="10"/>
                    <a:pt x="13" y="10"/>
                  </a:cubicBezTo>
                  <a:cubicBezTo>
                    <a:pt x="0" y="18"/>
                    <a:pt x="4" y="35"/>
                    <a:pt x="4" y="35"/>
                  </a:cubicBezTo>
                  <a:cubicBezTo>
                    <a:pt x="27" y="37"/>
                    <a:pt x="39" y="26"/>
                    <a:pt x="3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6076951" y="5961063"/>
              <a:ext cx="431800" cy="376238"/>
            </a:xfrm>
            <a:custGeom>
              <a:avLst/>
              <a:gdLst>
                <a:gd name="T0" fmla="*/ 91 w 115"/>
                <a:gd name="T1" fmla="*/ 39 h 98"/>
                <a:gd name="T2" fmla="*/ 76 w 115"/>
                <a:gd name="T3" fmla="*/ 31 h 98"/>
                <a:gd name="T4" fmla="*/ 73 w 115"/>
                <a:gd name="T5" fmla="*/ 0 h 98"/>
                <a:gd name="T6" fmla="*/ 71 w 115"/>
                <a:gd name="T7" fmla="*/ 7 h 98"/>
                <a:gd name="T8" fmla="*/ 62 w 115"/>
                <a:gd name="T9" fmla="*/ 23 h 98"/>
                <a:gd name="T10" fmla="*/ 63 w 115"/>
                <a:gd name="T11" fmla="*/ 30 h 98"/>
                <a:gd name="T12" fmla="*/ 38 w 115"/>
                <a:gd name="T13" fmla="*/ 31 h 98"/>
                <a:gd name="T14" fmla="*/ 39 w 115"/>
                <a:gd name="T15" fmla="*/ 23 h 98"/>
                <a:gd name="T16" fmla="*/ 31 w 115"/>
                <a:gd name="T17" fmla="*/ 7 h 98"/>
                <a:gd name="T18" fmla="*/ 28 w 115"/>
                <a:gd name="T19" fmla="*/ 0 h 98"/>
                <a:gd name="T20" fmla="*/ 25 w 115"/>
                <a:gd name="T21" fmla="*/ 31 h 98"/>
                <a:gd name="T22" fmla="*/ 16 w 115"/>
                <a:gd name="T23" fmla="*/ 35 h 98"/>
                <a:gd name="T24" fmla="*/ 8 w 115"/>
                <a:gd name="T25" fmla="*/ 40 h 98"/>
                <a:gd name="T26" fmla="*/ 0 w 115"/>
                <a:gd name="T27" fmla="*/ 77 h 98"/>
                <a:gd name="T28" fmla="*/ 2 w 115"/>
                <a:gd name="T29" fmla="*/ 84 h 98"/>
                <a:gd name="T30" fmla="*/ 48 w 115"/>
                <a:gd name="T31" fmla="*/ 93 h 98"/>
                <a:gd name="T32" fmla="*/ 68 w 115"/>
                <a:gd name="T33" fmla="*/ 92 h 98"/>
                <a:gd name="T34" fmla="*/ 86 w 115"/>
                <a:gd name="T35" fmla="*/ 98 h 98"/>
                <a:gd name="T36" fmla="*/ 115 w 115"/>
                <a:gd name="T37" fmla="*/ 68 h 98"/>
                <a:gd name="T38" fmla="*/ 91 w 115"/>
                <a:gd name="T39" fmla="*/ 39 h 98"/>
                <a:gd name="T40" fmla="*/ 86 w 115"/>
                <a:gd name="T41" fmla="*/ 94 h 98"/>
                <a:gd name="T42" fmla="*/ 75 w 115"/>
                <a:gd name="T43" fmla="*/ 91 h 98"/>
                <a:gd name="T44" fmla="*/ 60 w 115"/>
                <a:gd name="T45" fmla="*/ 68 h 98"/>
                <a:gd name="T46" fmla="*/ 86 w 115"/>
                <a:gd name="T47" fmla="*/ 42 h 98"/>
                <a:gd name="T48" fmla="*/ 95 w 115"/>
                <a:gd name="T49" fmla="*/ 44 h 98"/>
                <a:gd name="T50" fmla="*/ 111 w 115"/>
                <a:gd name="T51" fmla="*/ 68 h 98"/>
                <a:gd name="T52" fmla="*/ 86 w 115"/>
                <a:gd name="T5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98">
                  <a:moveTo>
                    <a:pt x="91" y="39"/>
                  </a:moveTo>
                  <a:cubicBezTo>
                    <a:pt x="86" y="35"/>
                    <a:pt x="79" y="32"/>
                    <a:pt x="76" y="31"/>
                  </a:cubicBezTo>
                  <a:cubicBezTo>
                    <a:pt x="70" y="18"/>
                    <a:pt x="73" y="0"/>
                    <a:pt x="73" y="0"/>
                  </a:cubicBezTo>
                  <a:cubicBezTo>
                    <a:pt x="72" y="5"/>
                    <a:pt x="71" y="7"/>
                    <a:pt x="71" y="7"/>
                  </a:cubicBezTo>
                  <a:cubicBezTo>
                    <a:pt x="69" y="16"/>
                    <a:pt x="62" y="23"/>
                    <a:pt x="62" y="23"/>
                  </a:cubicBezTo>
                  <a:cubicBezTo>
                    <a:pt x="62" y="26"/>
                    <a:pt x="62" y="28"/>
                    <a:pt x="63" y="30"/>
                  </a:cubicBezTo>
                  <a:cubicBezTo>
                    <a:pt x="52" y="48"/>
                    <a:pt x="42" y="38"/>
                    <a:pt x="38" y="31"/>
                  </a:cubicBezTo>
                  <a:cubicBezTo>
                    <a:pt x="39" y="29"/>
                    <a:pt x="39" y="26"/>
                    <a:pt x="39" y="23"/>
                  </a:cubicBezTo>
                  <a:cubicBezTo>
                    <a:pt x="39" y="23"/>
                    <a:pt x="32" y="16"/>
                    <a:pt x="31" y="7"/>
                  </a:cubicBezTo>
                  <a:cubicBezTo>
                    <a:pt x="31" y="7"/>
                    <a:pt x="29" y="5"/>
                    <a:pt x="28" y="0"/>
                  </a:cubicBezTo>
                  <a:cubicBezTo>
                    <a:pt x="28" y="0"/>
                    <a:pt x="32" y="18"/>
                    <a:pt x="25" y="31"/>
                  </a:cubicBezTo>
                  <a:cubicBezTo>
                    <a:pt x="21" y="33"/>
                    <a:pt x="16" y="35"/>
                    <a:pt x="16" y="35"/>
                  </a:cubicBezTo>
                  <a:cubicBezTo>
                    <a:pt x="10" y="37"/>
                    <a:pt x="8" y="40"/>
                    <a:pt x="8" y="40"/>
                  </a:cubicBezTo>
                  <a:cubicBezTo>
                    <a:pt x="0" y="51"/>
                    <a:pt x="0" y="77"/>
                    <a:pt x="0" y="77"/>
                  </a:cubicBezTo>
                  <a:cubicBezTo>
                    <a:pt x="0" y="83"/>
                    <a:pt x="2" y="84"/>
                    <a:pt x="2" y="84"/>
                  </a:cubicBezTo>
                  <a:cubicBezTo>
                    <a:pt x="20" y="92"/>
                    <a:pt x="48" y="93"/>
                    <a:pt x="48" y="93"/>
                  </a:cubicBezTo>
                  <a:cubicBezTo>
                    <a:pt x="55" y="93"/>
                    <a:pt x="62" y="93"/>
                    <a:pt x="68" y="92"/>
                  </a:cubicBezTo>
                  <a:cubicBezTo>
                    <a:pt x="73" y="95"/>
                    <a:pt x="79" y="98"/>
                    <a:pt x="86" y="98"/>
                  </a:cubicBezTo>
                  <a:cubicBezTo>
                    <a:pt x="102" y="98"/>
                    <a:pt x="115" y="84"/>
                    <a:pt x="115" y="68"/>
                  </a:cubicBezTo>
                  <a:cubicBezTo>
                    <a:pt x="115" y="53"/>
                    <a:pt x="105" y="41"/>
                    <a:pt x="91" y="39"/>
                  </a:cubicBezTo>
                  <a:close/>
                  <a:moveTo>
                    <a:pt x="86" y="94"/>
                  </a:moveTo>
                  <a:cubicBezTo>
                    <a:pt x="82" y="94"/>
                    <a:pt x="78" y="93"/>
                    <a:pt x="75" y="91"/>
                  </a:cubicBezTo>
                  <a:cubicBezTo>
                    <a:pt x="66" y="87"/>
                    <a:pt x="60" y="78"/>
                    <a:pt x="60" y="68"/>
                  </a:cubicBezTo>
                  <a:cubicBezTo>
                    <a:pt x="60" y="54"/>
                    <a:pt x="72" y="42"/>
                    <a:pt x="86" y="42"/>
                  </a:cubicBezTo>
                  <a:cubicBezTo>
                    <a:pt x="89" y="42"/>
                    <a:pt x="92" y="43"/>
                    <a:pt x="95" y="44"/>
                  </a:cubicBezTo>
                  <a:cubicBezTo>
                    <a:pt x="104" y="47"/>
                    <a:pt x="111" y="57"/>
                    <a:pt x="111" y="68"/>
                  </a:cubicBezTo>
                  <a:cubicBezTo>
                    <a:pt x="111" y="82"/>
                    <a:pt x="100" y="94"/>
                    <a:pt x="86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6340476" y="6156325"/>
              <a:ext cx="123825" cy="127000"/>
            </a:xfrm>
            <a:custGeom>
              <a:avLst/>
              <a:gdLst>
                <a:gd name="T0" fmla="*/ 33 w 33"/>
                <a:gd name="T1" fmla="*/ 6 h 33"/>
                <a:gd name="T2" fmla="*/ 27 w 33"/>
                <a:gd name="T3" fmla="*/ 0 h 33"/>
                <a:gd name="T4" fmla="*/ 17 w 33"/>
                <a:gd name="T5" fmla="*/ 11 h 33"/>
                <a:gd name="T6" fmla="*/ 6 w 33"/>
                <a:gd name="T7" fmla="*/ 0 h 33"/>
                <a:gd name="T8" fmla="*/ 0 w 33"/>
                <a:gd name="T9" fmla="*/ 6 h 33"/>
                <a:gd name="T10" fmla="*/ 11 w 33"/>
                <a:gd name="T11" fmla="*/ 17 h 33"/>
                <a:gd name="T12" fmla="*/ 0 w 33"/>
                <a:gd name="T13" fmla="*/ 27 h 33"/>
                <a:gd name="T14" fmla="*/ 6 w 33"/>
                <a:gd name="T15" fmla="*/ 33 h 33"/>
                <a:gd name="T16" fmla="*/ 17 w 33"/>
                <a:gd name="T17" fmla="*/ 23 h 33"/>
                <a:gd name="T18" fmla="*/ 27 w 33"/>
                <a:gd name="T19" fmla="*/ 33 h 33"/>
                <a:gd name="T20" fmla="*/ 33 w 33"/>
                <a:gd name="T21" fmla="*/ 27 h 33"/>
                <a:gd name="T22" fmla="*/ 23 w 33"/>
                <a:gd name="T23" fmla="*/ 17 h 33"/>
                <a:gd name="T24" fmla="*/ 33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7" y="11"/>
                    <a:pt x="17" y="11"/>
                  </a:cubicBezTo>
                  <a:cubicBezTo>
                    <a:pt x="16" y="11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1" y="16"/>
                    <a:pt x="11" y="17"/>
                  </a:cubicBezTo>
                  <a:cubicBezTo>
                    <a:pt x="11" y="18"/>
                    <a:pt x="0" y="27"/>
                    <a:pt x="0" y="2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16" y="23"/>
                    <a:pt x="17" y="23"/>
                  </a:cubicBezTo>
                  <a:cubicBezTo>
                    <a:pt x="18" y="23"/>
                    <a:pt x="27" y="33"/>
                    <a:pt x="27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23" y="17"/>
                    <a:pt x="23" y="17"/>
                  </a:cubicBezTo>
                  <a:cubicBezTo>
                    <a:pt x="23" y="16"/>
                    <a:pt x="33" y="6"/>
                    <a:pt x="3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CuadroTexto 39"/>
          <p:cNvSpPr txBox="1"/>
          <p:nvPr/>
        </p:nvSpPr>
        <p:spPr>
          <a:xfrm>
            <a:off x="1910644" y="1394104"/>
            <a:ext cx="210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  <a:sym typeface="思源宋体 CN" panose="02020400000000000000" charset="-122"/>
              </a:rPr>
              <a:t>Add title text</a:t>
            </a:r>
          </a:p>
        </p:txBody>
      </p:sp>
      <p:sp>
        <p:nvSpPr>
          <p:cNvPr id="24" name="Rectángulo 41"/>
          <p:cNvSpPr/>
          <p:nvPr/>
        </p:nvSpPr>
        <p:spPr>
          <a:xfrm>
            <a:off x="1917346" y="1750502"/>
            <a:ext cx="8390185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1200"/>
              </a:spcAft>
            </a:pP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sp>
        <p:nvSpPr>
          <p:cNvPr id="25" name="CuadroTexto 39"/>
          <p:cNvSpPr txBox="1"/>
          <p:nvPr/>
        </p:nvSpPr>
        <p:spPr>
          <a:xfrm>
            <a:off x="2114960" y="4250132"/>
            <a:ext cx="210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  <a:sym typeface="思源宋体 CN" panose="02020400000000000000" charset="-122"/>
              </a:rPr>
              <a:t>Add title text</a:t>
            </a:r>
          </a:p>
        </p:txBody>
      </p:sp>
      <p:sp>
        <p:nvSpPr>
          <p:cNvPr id="26" name="Rectángulo 41"/>
          <p:cNvSpPr/>
          <p:nvPr/>
        </p:nvSpPr>
        <p:spPr>
          <a:xfrm>
            <a:off x="2194512" y="4606530"/>
            <a:ext cx="194893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sp>
        <p:nvSpPr>
          <p:cNvPr id="27" name="CuadroTexto 39"/>
          <p:cNvSpPr txBox="1"/>
          <p:nvPr/>
        </p:nvSpPr>
        <p:spPr>
          <a:xfrm>
            <a:off x="4923272" y="4221088"/>
            <a:ext cx="210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  <a:sym typeface="思源宋体 CN" panose="02020400000000000000" charset="-122"/>
              </a:rPr>
              <a:t>Add title text</a:t>
            </a:r>
          </a:p>
        </p:txBody>
      </p:sp>
      <p:sp>
        <p:nvSpPr>
          <p:cNvPr id="28" name="Rectángulo 41"/>
          <p:cNvSpPr/>
          <p:nvPr/>
        </p:nvSpPr>
        <p:spPr>
          <a:xfrm>
            <a:off x="5002824" y="4577486"/>
            <a:ext cx="194893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sp>
        <p:nvSpPr>
          <p:cNvPr id="29" name="CuadroTexto 39"/>
          <p:cNvSpPr txBox="1"/>
          <p:nvPr/>
        </p:nvSpPr>
        <p:spPr>
          <a:xfrm>
            <a:off x="7679381" y="4221088"/>
            <a:ext cx="210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  <a:sym typeface="思源宋体 CN" panose="02020400000000000000" charset="-122"/>
              </a:rPr>
              <a:t>Add title text</a:t>
            </a:r>
          </a:p>
        </p:txBody>
      </p:sp>
      <p:sp>
        <p:nvSpPr>
          <p:cNvPr id="30" name="Rectángulo 41"/>
          <p:cNvSpPr/>
          <p:nvPr/>
        </p:nvSpPr>
        <p:spPr>
          <a:xfrm>
            <a:off x="7758935" y="4577486"/>
            <a:ext cx="194893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13" grpId="0" animBg="1"/>
      <p:bldP spid="18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9920" y="258109"/>
            <a:ext cx="252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Two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grpSp>
        <p:nvGrpSpPr>
          <p:cNvPr id="8" name="Group 39"/>
          <p:cNvGrpSpPr/>
          <p:nvPr/>
        </p:nvGrpSpPr>
        <p:grpSpPr>
          <a:xfrm>
            <a:off x="1056135" y="3356994"/>
            <a:ext cx="6911280" cy="3320415"/>
            <a:chOff x="2328049" y="2687638"/>
            <a:chExt cx="6911280" cy="3320415"/>
          </a:xfrm>
        </p:grpSpPr>
        <p:grpSp>
          <p:nvGrpSpPr>
            <p:cNvPr id="9" name="Group 37"/>
            <p:cNvGrpSpPr/>
            <p:nvPr/>
          </p:nvGrpSpPr>
          <p:grpSpPr>
            <a:xfrm>
              <a:off x="2328049" y="2687638"/>
              <a:ext cx="2590800" cy="1562100"/>
              <a:chOff x="2328049" y="2687638"/>
              <a:chExt cx="2590800" cy="1562100"/>
            </a:xfrm>
          </p:grpSpPr>
          <p:sp>
            <p:nvSpPr>
              <p:cNvPr id="14" name="Freeform 32"/>
              <p:cNvSpPr/>
              <p:nvPr/>
            </p:nvSpPr>
            <p:spPr>
              <a:xfrm>
                <a:off x="2328049" y="2687638"/>
                <a:ext cx="2590800" cy="1562100"/>
              </a:xfrm>
              <a:custGeom>
                <a:avLst/>
                <a:gdLst>
                  <a:gd name="connsiteX0" fmla="*/ 0 w 2590800"/>
                  <a:gd name="connsiteY0" fmla="*/ 0 h 1562100"/>
                  <a:gd name="connsiteX1" fmla="*/ 2590800 w 2590800"/>
                  <a:gd name="connsiteY1" fmla="*/ 0 h 1562100"/>
                  <a:gd name="connsiteX2" fmla="*/ 2590800 w 2590800"/>
                  <a:gd name="connsiteY2" fmla="*/ 1562100 h 1562100"/>
                  <a:gd name="connsiteX3" fmla="*/ 0 w 2590800"/>
                  <a:gd name="connsiteY3" fmla="*/ 156210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0800" h="1562100">
                    <a:moveTo>
                      <a:pt x="0" y="0"/>
                    </a:moveTo>
                    <a:lnTo>
                      <a:pt x="2590800" y="0"/>
                    </a:lnTo>
                    <a:lnTo>
                      <a:pt x="2590800" y="1562100"/>
                    </a:lnTo>
                    <a:lnTo>
                      <a:pt x="0" y="1562100"/>
                    </a:lnTo>
                    <a:close/>
                  </a:path>
                </a:pathLst>
              </a:custGeom>
              <a:solidFill>
                <a:srgbClr val="1988F5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charset="-122"/>
                  <a:ea typeface="思源宋体 CN" panose="02020400000000000000" charset="-122"/>
                </a:endParaRPr>
              </a:p>
            </p:txBody>
          </p:sp>
          <p:sp>
            <p:nvSpPr>
              <p:cNvPr id="15" name="Freeform 5"/>
              <p:cNvSpPr/>
              <p:nvPr/>
            </p:nvSpPr>
            <p:spPr bwMode="auto">
              <a:xfrm flipV="1">
                <a:off x="4207649" y="2687638"/>
                <a:ext cx="711200" cy="717550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charset="-122"/>
                  <a:ea typeface="思源宋体 CN" panose="02020400000000000000" charset="-122"/>
                </a:endParaRPr>
              </a:p>
            </p:txBody>
          </p:sp>
        </p:grpSp>
        <p:grpSp>
          <p:nvGrpSpPr>
            <p:cNvPr id="10" name="Group 38"/>
            <p:cNvGrpSpPr/>
            <p:nvPr/>
          </p:nvGrpSpPr>
          <p:grpSpPr>
            <a:xfrm>
              <a:off x="4154885" y="3405188"/>
              <a:ext cx="2606272" cy="1562100"/>
              <a:chOff x="4154885" y="3405188"/>
              <a:chExt cx="2606272" cy="1562100"/>
            </a:xfrm>
          </p:grpSpPr>
          <p:sp>
            <p:nvSpPr>
              <p:cNvPr id="12" name="Freeform 34"/>
              <p:cNvSpPr/>
              <p:nvPr/>
            </p:nvSpPr>
            <p:spPr>
              <a:xfrm>
                <a:off x="4154885" y="3405188"/>
                <a:ext cx="2590800" cy="1562100"/>
              </a:xfrm>
              <a:custGeom>
                <a:avLst/>
                <a:gdLst>
                  <a:gd name="connsiteX0" fmla="*/ 0 w 2590800"/>
                  <a:gd name="connsiteY0" fmla="*/ 0 h 1562100"/>
                  <a:gd name="connsiteX1" fmla="*/ 2590800 w 2590800"/>
                  <a:gd name="connsiteY1" fmla="*/ 0 h 1562100"/>
                  <a:gd name="connsiteX2" fmla="*/ 2590800 w 2590800"/>
                  <a:gd name="connsiteY2" fmla="*/ 1562100 h 1562100"/>
                  <a:gd name="connsiteX3" fmla="*/ 0 w 2590800"/>
                  <a:gd name="connsiteY3" fmla="*/ 156210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0800" h="1562100">
                    <a:moveTo>
                      <a:pt x="0" y="0"/>
                    </a:moveTo>
                    <a:lnTo>
                      <a:pt x="2590800" y="0"/>
                    </a:lnTo>
                    <a:lnTo>
                      <a:pt x="2590800" y="1562100"/>
                    </a:lnTo>
                    <a:lnTo>
                      <a:pt x="0" y="1562100"/>
                    </a:lnTo>
                    <a:close/>
                  </a:path>
                </a:pathLst>
              </a:custGeom>
              <a:solidFill>
                <a:srgbClr val="1988F5"/>
              </a:solidFill>
              <a:ln w="9525">
                <a:solidFill>
                  <a:srgbClr val="1988F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charset="-122"/>
                  <a:ea typeface="思源宋体 CN" panose="02020400000000000000" charset="-122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 flipV="1">
                <a:off x="6049957" y="3405188"/>
                <a:ext cx="711200" cy="717550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charset="-122"/>
                  <a:ea typeface="思源宋体 CN" panose="02020400000000000000" charset="-122"/>
                </a:endParaRPr>
              </a:p>
            </p:txBody>
          </p:sp>
        </p:grpSp>
        <p:sp>
          <p:nvSpPr>
            <p:cNvPr id="11" name="Freeform 36"/>
            <p:cNvSpPr/>
            <p:nvPr/>
          </p:nvSpPr>
          <p:spPr>
            <a:xfrm>
              <a:off x="6038929" y="3779203"/>
              <a:ext cx="3200400" cy="2228850"/>
            </a:xfrm>
            <a:custGeom>
              <a:avLst/>
              <a:gdLst>
                <a:gd name="connsiteX0" fmla="*/ 2569212 w 3200400"/>
                <a:gd name="connsiteY0" fmla="*/ 0 h 2228850"/>
                <a:gd name="connsiteX1" fmla="*/ 3200400 w 3200400"/>
                <a:gd name="connsiteY1" fmla="*/ 1114425 h 2228850"/>
                <a:gd name="connsiteX2" fmla="*/ 2569212 w 3200400"/>
                <a:gd name="connsiteY2" fmla="*/ 2228850 h 2228850"/>
                <a:gd name="connsiteX3" fmla="*/ 2569212 w 3200400"/>
                <a:gd name="connsiteY3" fmla="*/ 1888538 h 2228850"/>
                <a:gd name="connsiteX4" fmla="*/ 0 w 3200400"/>
                <a:gd name="connsiteY4" fmla="*/ 1888538 h 2228850"/>
                <a:gd name="connsiteX5" fmla="*/ 0 w 3200400"/>
                <a:gd name="connsiteY5" fmla="*/ 340312 h 2228850"/>
                <a:gd name="connsiteX6" fmla="*/ 2569212 w 3200400"/>
                <a:gd name="connsiteY6" fmla="*/ 340312 h 22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2228850">
                  <a:moveTo>
                    <a:pt x="2569212" y="0"/>
                  </a:moveTo>
                  <a:lnTo>
                    <a:pt x="3200400" y="1114425"/>
                  </a:lnTo>
                  <a:lnTo>
                    <a:pt x="2569212" y="2228850"/>
                  </a:lnTo>
                  <a:lnTo>
                    <a:pt x="2569212" y="1888538"/>
                  </a:lnTo>
                  <a:lnTo>
                    <a:pt x="0" y="1888538"/>
                  </a:lnTo>
                  <a:lnTo>
                    <a:pt x="0" y="340312"/>
                  </a:lnTo>
                  <a:lnTo>
                    <a:pt x="2569212" y="340312"/>
                  </a:lnTo>
                  <a:close/>
                </a:path>
              </a:pathLst>
            </a:custGeom>
            <a:solidFill>
              <a:srgbClr val="1988F5"/>
            </a:solidFill>
            <a:ln w="9525">
              <a:solidFill>
                <a:srgbClr val="1988F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</p:grpSp>
      <p:sp>
        <p:nvSpPr>
          <p:cNvPr id="16" name="Text Placeholder 10"/>
          <p:cNvSpPr txBox="1"/>
          <p:nvPr/>
        </p:nvSpPr>
        <p:spPr>
          <a:xfrm>
            <a:off x="1119260" y="3599626"/>
            <a:ext cx="1879602" cy="386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en-AU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 Placeholder 11"/>
          <p:cNvSpPr txBox="1"/>
          <p:nvPr/>
        </p:nvSpPr>
        <p:spPr>
          <a:xfrm>
            <a:off x="1114092" y="4029510"/>
            <a:ext cx="1879601" cy="93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</a:p>
        </p:txBody>
      </p:sp>
      <p:sp>
        <p:nvSpPr>
          <p:cNvPr id="18" name="Text Placeholder 10"/>
          <p:cNvSpPr txBox="1"/>
          <p:nvPr/>
        </p:nvSpPr>
        <p:spPr>
          <a:xfrm>
            <a:off x="3007713" y="4266451"/>
            <a:ext cx="1879602" cy="386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en-AU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Placeholder 11"/>
          <p:cNvSpPr txBox="1"/>
          <p:nvPr/>
        </p:nvSpPr>
        <p:spPr>
          <a:xfrm>
            <a:off x="2919461" y="4731819"/>
            <a:ext cx="1879601" cy="93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</a:p>
        </p:txBody>
      </p:sp>
      <p:sp>
        <p:nvSpPr>
          <p:cNvPr id="20" name="Text Placeholder 10"/>
          <p:cNvSpPr txBox="1"/>
          <p:nvPr/>
        </p:nvSpPr>
        <p:spPr>
          <a:xfrm>
            <a:off x="4877001" y="4994578"/>
            <a:ext cx="2586357" cy="386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en-AU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 Placeholder 11"/>
          <p:cNvSpPr txBox="1"/>
          <p:nvPr/>
        </p:nvSpPr>
        <p:spPr>
          <a:xfrm>
            <a:off x="4877001" y="5376570"/>
            <a:ext cx="2586357" cy="79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</a:p>
        </p:txBody>
      </p:sp>
      <p:sp>
        <p:nvSpPr>
          <p:cNvPr id="22" name="Text Placeholder 22"/>
          <p:cNvSpPr txBox="1"/>
          <p:nvPr/>
        </p:nvSpPr>
        <p:spPr>
          <a:xfrm>
            <a:off x="5519144" y="1761006"/>
            <a:ext cx="5256213" cy="4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en-AU" altLang="zh-CN" sz="2000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 Placeholder 23"/>
          <p:cNvSpPr txBox="1"/>
          <p:nvPr/>
        </p:nvSpPr>
        <p:spPr>
          <a:xfrm>
            <a:off x="5519142" y="2169579"/>
            <a:ext cx="6336704" cy="19074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We provide professional-quality free PowerPoint templates to help you with your business presentations - freeppt7.com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5241" y="258109"/>
            <a:ext cx="252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Two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089" y="1977691"/>
            <a:ext cx="9545661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2170" y="1556794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3"/>
          <p:cNvSpPr>
            <a:spLocks noChangeArrowheads="1"/>
          </p:cNvSpPr>
          <p:nvPr/>
        </p:nvSpPr>
        <p:spPr bwMode="auto">
          <a:xfrm>
            <a:off x="1446089" y="3321827"/>
            <a:ext cx="4257675" cy="2123397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1988F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1612777" y="3865414"/>
            <a:ext cx="3924300" cy="12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Click here to add text content, such as keywords, some brief introductions, etc.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270671" y="2924944"/>
            <a:ext cx="4608512" cy="720080"/>
          </a:xfrm>
          <a:prstGeom prst="roundRect">
            <a:avLst/>
          </a:prstGeom>
          <a:solidFill>
            <a:srgbClr val="1988F5"/>
          </a:solidFill>
          <a:ln w="9525">
            <a:solidFill>
              <a:srgbClr val="1988F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F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59"/>
          <p:cNvSpPr>
            <a:spLocks noChangeArrowheads="1"/>
          </p:cNvSpPr>
          <p:nvPr/>
        </p:nvSpPr>
        <p:spPr bwMode="auto">
          <a:xfrm flipH="1">
            <a:off x="2162473" y="3090997"/>
            <a:ext cx="2824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Add title text</a:t>
            </a:r>
          </a:p>
        </p:txBody>
      </p:sp>
      <p:sp>
        <p:nvSpPr>
          <p:cNvPr id="14" name="圆角矩形 3"/>
          <p:cNvSpPr>
            <a:spLocks noChangeArrowheads="1"/>
          </p:cNvSpPr>
          <p:nvPr/>
        </p:nvSpPr>
        <p:spPr bwMode="auto">
          <a:xfrm>
            <a:off x="6558657" y="3321827"/>
            <a:ext cx="4257675" cy="2123397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1988F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6725344" y="3865414"/>
            <a:ext cx="3924300" cy="12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Click here to add text content, such as keywords, some brief introductions, etc.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83238" y="2924944"/>
            <a:ext cx="4608512" cy="720080"/>
          </a:xfrm>
          <a:prstGeom prst="roundRect">
            <a:avLst/>
          </a:prstGeom>
          <a:solidFill>
            <a:srgbClr val="1988F5"/>
          </a:solidFill>
          <a:ln w="9525">
            <a:solidFill>
              <a:srgbClr val="1988F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F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59"/>
          <p:cNvSpPr>
            <a:spLocks noChangeArrowheads="1"/>
          </p:cNvSpPr>
          <p:nvPr/>
        </p:nvSpPr>
        <p:spPr bwMode="auto">
          <a:xfrm flipH="1">
            <a:off x="7275041" y="3090997"/>
            <a:ext cx="2824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1502" y="258109"/>
            <a:ext cx="252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Two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pic>
        <p:nvPicPr>
          <p:cNvPr id="8" name="Picture 2" descr="C:\Users\93942\Desktop\包图\素材\15011.jpg15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399" y="1851662"/>
            <a:ext cx="5328285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2"/>
          <p:cNvSpPr txBox="1"/>
          <p:nvPr/>
        </p:nvSpPr>
        <p:spPr>
          <a:xfrm>
            <a:off x="5447136" y="1196752"/>
            <a:ext cx="5256213" cy="4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en-AU" altLang="zh-CN" sz="2000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Placeholder 23"/>
          <p:cNvSpPr txBox="1"/>
          <p:nvPr/>
        </p:nvSpPr>
        <p:spPr>
          <a:xfrm>
            <a:off x="5519141" y="1605325"/>
            <a:ext cx="5346512" cy="19074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86170" y="3284986"/>
            <a:ext cx="5479485" cy="1008827"/>
            <a:chOff x="324362" y="1848669"/>
            <a:chExt cx="5479485" cy="1008827"/>
          </a:xfrm>
        </p:grpSpPr>
        <p:sp>
          <p:nvSpPr>
            <p:cNvPr id="14" name="KSO_Shape"/>
            <p:cNvSpPr/>
            <p:nvPr/>
          </p:nvSpPr>
          <p:spPr>
            <a:xfrm rot="16200000">
              <a:off x="1238340" y="2317078"/>
              <a:ext cx="1007421" cy="73415"/>
            </a:xfrm>
            <a:prstGeom prst="roundRect">
              <a:avLst>
                <a:gd name="adj" fmla="val 50000"/>
              </a:avLst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 flipH="1">
              <a:off x="1961126" y="1848669"/>
              <a:ext cx="3842721" cy="96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  <a:sym typeface="思源宋体 CN" panose="02020400000000000000" charset="-122"/>
              </a:endParaRPr>
            </a:p>
          </p:txBody>
        </p:sp>
        <p:sp>
          <p:nvSpPr>
            <p:cNvPr id="16" name="文本框 8"/>
            <p:cNvSpPr txBox="1"/>
            <p:nvPr/>
          </p:nvSpPr>
          <p:spPr>
            <a:xfrm>
              <a:off x="324362" y="1968049"/>
              <a:ext cx="127571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440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92520" y="4580415"/>
            <a:ext cx="5473135" cy="1008827"/>
            <a:chOff x="330712" y="1848669"/>
            <a:chExt cx="5473135" cy="1008827"/>
          </a:xfrm>
        </p:grpSpPr>
        <p:sp>
          <p:nvSpPr>
            <p:cNvPr id="18" name="KSO_Shape"/>
            <p:cNvSpPr/>
            <p:nvPr/>
          </p:nvSpPr>
          <p:spPr>
            <a:xfrm rot="16200000">
              <a:off x="1238340" y="2317078"/>
              <a:ext cx="1007421" cy="73415"/>
            </a:xfrm>
            <a:prstGeom prst="roundRect">
              <a:avLst>
                <a:gd name="adj" fmla="val 50000"/>
              </a:avLst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文本框 7"/>
            <p:cNvSpPr txBox="1"/>
            <p:nvPr/>
          </p:nvSpPr>
          <p:spPr>
            <a:xfrm flipH="1">
              <a:off x="1961126" y="1848669"/>
              <a:ext cx="3842721" cy="96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  <a:sym typeface="思源宋体 CN" panose="02020400000000000000" charset="-122"/>
              </a:endParaRP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330712" y="1968049"/>
              <a:ext cx="126936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440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93942\Desktop\包图\素材\13211.jpg132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034" y="-23495"/>
            <a:ext cx="9182735" cy="6922135"/>
          </a:xfrm>
          <a:prstGeom prst="rect">
            <a:avLst/>
          </a:prstGeom>
        </p:spPr>
      </p:pic>
      <p:sp>
        <p:nvSpPr>
          <p:cNvPr id="16" name="矩形 1"/>
          <p:cNvSpPr/>
          <p:nvPr/>
        </p:nvSpPr>
        <p:spPr>
          <a:xfrm>
            <a:off x="1147445" y="-45720"/>
            <a:ext cx="11043285" cy="7009130"/>
          </a:xfrm>
          <a:custGeom>
            <a:avLst/>
            <a:gdLst>
              <a:gd name="connsiteX0" fmla="*/ 2963810 w 12930371"/>
              <a:gd name="connsiteY0" fmla="*/ 0 h 6885688"/>
              <a:gd name="connsiteX1" fmla="*/ 12930371 w 12930371"/>
              <a:gd name="connsiteY1" fmla="*/ 27688 h 6885688"/>
              <a:gd name="connsiteX2" fmla="*/ 12930371 w 12930371"/>
              <a:gd name="connsiteY2" fmla="*/ 6885688 h 6885688"/>
              <a:gd name="connsiteX3" fmla="*/ 0 w 12930371"/>
              <a:gd name="connsiteY3" fmla="*/ 6882138 h 6885688"/>
              <a:gd name="connsiteX4" fmla="*/ 2963810 w 12930371"/>
              <a:gd name="connsiteY4" fmla="*/ 0 h 688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0371" h="6885688">
                <a:moveTo>
                  <a:pt x="2963810" y="0"/>
                </a:moveTo>
                <a:lnTo>
                  <a:pt x="12930371" y="27688"/>
                </a:lnTo>
                <a:lnTo>
                  <a:pt x="12930371" y="6885688"/>
                </a:lnTo>
                <a:lnTo>
                  <a:pt x="0" y="6882138"/>
                </a:lnTo>
                <a:lnTo>
                  <a:pt x="296381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9"/>
          <p:cNvSpPr/>
          <p:nvPr/>
        </p:nvSpPr>
        <p:spPr>
          <a:xfrm rot="8596509">
            <a:off x="2300821" y="3192757"/>
            <a:ext cx="1095020" cy="4451231"/>
          </a:xfrm>
          <a:custGeom>
            <a:avLst/>
            <a:gdLst>
              <a:gd name="connsiteX0" fmla="*/ 0 w 1095020"/>
              <a:gd name="connsiteY0" fmla="*/ 0 h 4451231"/>
              <a:gd name="connsiteX1" fmla="*/ 1095020 w 1095020"/>
              <a:gd name="connsiteY1" fmla="*/ 798455 h 4451231"/>
              <a:gd name="connsiteX2" fmla="*/ 1091842 w 1095020"/>
              <a:gd name="connsiteY2" fmla="*/ 4451231 h 4451231"/>
              <a:gd name="connsiteX3" fmla="*/ 11722 w 1095020"/>
              <a:gd name="connsiteY3" fmla="*/ 4451231 h 4451231"/>
              <a:gd name="connsiteX4" fmla="*/ 0 w 1095020"/>
              <a:gd name="connsiteY4" fmla="*/ 0 h 44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020" h="4451231">
                <a:moveTo>
                  <a:pt x="0" y="0"/>
                </a:moveTo>
                <a:lnTo>
                  <a:pt x="1095020" y="798455"/>
                </a:lnTo>
                <a:cubicBezTo>
                  <a:pt x="1093961" y="2016047"/>
                  <a:pt x="1092901" y="3233639"/>
                  <a:pt x="1091842" y="4451231"/>
                </a:cubicBezTo>
                <a:lnTo>
                  <a:pt x="11722" y="4451231"/>
                </a:lnTo>
                <a:cubicBezTo>
                  <a:pt x="7815" y="2967487"/>
                  <a:pt x="3907" y="1483744"/>
                  <a:pt x="0" y="0"/>
                </a:cubicBez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 rot="1270607">
            <a:off x="1767650" y="-396106"/>
            <a:ext cx="1082330" cy="5345779"/>
          </a:xfrm>
          <a:custGeom>
            <a:avLst/>
            <a:gdLst>
              <a:gd name="connsiteX0" fmla="*/ 0 w 1082330"/>
              <a:gd name="connsiteY0" fmla="*/ 422109 h 5345779"/>
              <a:gd name="connsiteX1" fmla="*/ 1082330 w 1082330"/>
              <a:gd name="connsiteY1" fmla="*/ 0 h 5345779"/>
              <a:gd name="connsiteX2" fmla="*/ 1068878 w 1082330"/>
              <a:gd name="connsiteY2" fmla="*/ 5345779 h 5345779"/>
              <a:gd name="connsiteX3" fmla="*/ 6573 w 1082330"/>
              <a:gd name="connsiteY3" fmla="*/ 4691297 h 5345779"/>
              <a:gd name="connsiteX4" fmla="*/ 0 w 1082330"/>
              <a:gd name="connsiteY4" fmla="*/ 422109 h 534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330" h="5345779">
                <a:moveTo>
                  <a:pt x="0" y="422109"/>
                </a:moveTo>
                <a:lnTo>
                  <a:pt x="1082330" y="0"/>
                </a:lnTo>
                <a:cubicBezTo>
                  <a:pt x="1076392" y="2134685"/>
                  <a:pt x="1074816" y="3211094"/>
                  <a:pt x="1068878" y="5345779"/>
                </a:cubicBezTo>
                <a:lnTo>
                  <a:pt x="6573" y="4691297"/>
                </a:lnTo>
                <a:lnTo>
                  <a:pt x="0" y="422109"/>
                </a:lnTo>
                <a:close/>
              </a:path>
            </a:pathLst>
          </a:cu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9"/>
          <p:cNvSpPr txBox="1"/>
          <p:nvPr/>
        </p:nvSpPr>
        <p:spPr>
          <a:xfrm>
            <a:off x="5949288" y="2564906"/>
            <a:ext cx="1572033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1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Part  three</a:t>
            </a:r>
            <a:endParaRPr lang="zh-CN" altLang="en-US" sz="210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4847446" y="2987049"/>
            <a:ext cx="3803606" cy="7771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4600" b="1" spc="-15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Add title text</a:t>
            </a:r>
            <a:endParaRPr lang="zh-CN" altLang="en-US" sz="4600" b="1" spc="-15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4146344" y="2348882"/>
            <a:ext cx="711761" cy="700777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 rot="10800000">
            <a:off x="8935146" y="3128080"/>
            <a:ext cx="976484" cy="1073704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4848325" y="3825475"/>
            <a:ext cx="3744417" cy="37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Introduction Of Atmospheric</a:t>
            </a:r>
          </a:p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Business Plan Startup Plan PPT Template, </a:t>
            </a:r>
          </a:p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Complete Framework</a:t>
            </a:r>
            <a:endParaRPr lang="zh-CN" sz="1000" b="0">
              <a:solidFill>
                <a:schemeClr val="bg1">
                  <a:lumMod val="65000"/>
                </a:schemeClr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  <p:sp>
        <p:nvSpPr>
          <p:cNvPr id="42" name="矩形 41"/>
          <p:cNvSpPr/>
          <p:nvPr/>
        </p:nvSpPr>
        <p:spPr>
          <a:xfrm rot="1260000">
            <a:off x="11853680" y="2182164"/>
            <a:ext cx="72008" cy="3240360"/>
          </a:xfrm>
          <a:prstGeom prst="rect">
            <a:avLst/>
          </a:pr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1260000">
            <a:off x="11638529" y="3113558"/>
            <a:ext cx="45719" cy="3240360"/>
          </a:xfrm>
          <a:prstGeom prst="rect">
            <a:avLst/>
          </a:pr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10703719" y="5327816"/>
            <a:ext cx="1080119" cy="2781704"/>
          </a:xfrm>
          <a:prstGeom prst="line">
            <a:avLst/>
          </a:prstGeom>
          <a:ln>
            <a:solidFill>
              <a:srgbClr val="198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7" grpId="0"/>
      <p:bldP spid="38" grpId="0"/>
      <p:bldP spid="39" grpId="0" animBg="1"/>
      <p:bldP spid="40" grpId="0" animBg="1"/>
      <p:bldP spid="41" grpId="0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1550" y="242720"/>
            <a:ext cx="26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Three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cxnSp>
        <p:nvCxnSpPr>
          <p:cNvPr id="8" name="Straight Connector 4"/>
          <p:cNvCxnSpPr>
            <a:cxnSpLocks noChangeShapeType="1"/>
          </p:cNvCxnSpPr>
          <p:nvPr/>
        </p:nvCxnSpPr>
        <p:spPr bwMode="auto">
          <a:xfrm flipH="1" flipV="1">
            <a:off x="3337598" y="3005544"/>
            <a:ext cx="943156" cy="464831"/>
          </a:xfrm>
          <a:prstGeom prst="line">
            <a:avLst/>
          </a:prstGeom>
          <a:solidFill>
            <a:schemeClr val="accent2"/>
          </a:solidFill>
          <a:ln w="25400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</p:cxnSp>
      <p:cxnSp>
        <p:nvCxnSpPr>
          <p:cNvPr id="9" name="Straight Connector 5"/>
          <p:cNvCxnSpPr>
            <a:cxnSpLocks noChangeShapeType="1"/>
          </p:cNvCxnSpPr>
          <p:nvPr/>
        </p:nvCxnSpPr>
        <p:spPr bwMode="auto">
          <a:xfrm>
            <a:off x="1646693" y="1876348"/>
            <a:ext cx="3022069" cy="1654224"/>
          </a:xfrm>
          <a:prstGeom prst="line">
            <a:avLst/>
          </a:prstGeom>
          <a:solidFill>
            <a:schemeClr val="accent2"/>
          </a:solidFill>
          <a:ln w="25400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</p:cxnSp>
      <p:cxnSp>
        <p:nvCxnSpPr>
          <p:cNvPr id="10" name="Straight Connector 6"/>
          <p:cNvCxnSpPr>
            <a:cxnSpLocks noChangeShapeType="1"/>
            <a:endCxn id="14" idx="0"/>
          </p:cNvCxnSpPr>
          <p:nvPr/>
        </p:nvCxnSpPr>
        <p:spPr bwMode="auto">
          <a:xfrm flipH="1">
            <a:off x="2274049" y="4087393"/>
            <a:ext cx="2114315" cy="1536605"/>
          </a:xfrm>
          <a:prstGeom prst="line">
            <a:avLst/>
          </a:prstGeom>
          <a:solidFill>
            <a:schemeClr val="accent2"/>
          </a:solidFill>
          <a:ln w="25400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</p:cxnSp>
      <p:sp>
        <p:nvSpPr>
          <p:cNvPr id="11" name="Rounded Rectangle 7"/>
          <p:cNvSpPr/>
          <p:nvPr/>
        </p:nvSpPr>
        <p:spPr>
          <a:xfrm>
            <a:off x="2160756" y="4525026"/>
            <a:ext cx="1743282" cy="409517"/>
          </a:xfrm>
          <a:prstGeom prst="roundRect">
            <a:avLst>
              <a:gd name="adj" fmla="val 11627"/>
            </a:avLst>
          </a:prstGeom>
          <a:solidFill>
            <a:srgbClr val="198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Rounded Rectangle 8"/>
          <p:cNvSpPr/>
          <p:nvPr/>
        </p:nvSpPr>
        <p:spPr>
          <a:xfrm>
            <a:off x="2572856" y="2636358"/>
            <a:ext cx="1659731" cy="397292"/>
          </a:xfrm>
          <a:prstGeom prst="roundRect">
            <a:avLst>
              <a:gd name="adj" fmla="val 11627"/>
            </a:avLst>
          </a:prstGeom>
          <a:solidFill>
            <a:srgbClr val="198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  <a:endParaRPr lang="en-US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cs typeface="+mn-ea"/>
              <a:sym typeface="+mn-lt"/>
            </a:endParaRPr>
          </a:p>
        </p:txBody>
      </p:sp>
      <p:sp>
        <p:nvSpPr>
          <p:cNvPr id="13" name="Rounded Rectangle 9"/>
          <p:cNvSpPr/>
          <p:nvPr/>
        </p:nvSpPr>
        <p:spPr>
          <a:xfrm>
            <a:off x="3462200" y="5425961"/>
            <a:ext cx="1540773" cy="397292"/>
          </a:xfrm>
          <a:prstGeom prst="roundRect">
            <a:avLst>
              <a:gd name="adj" fmla="val 11627"/>
            </a:avLst>
          </a:prstGeom>
          <a:solidFill>
            <a:srgbClr val="198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Rounded Rectangle 10"/>
          <p:cNvSpPr/>
          <p:nvPr/>
        </p:nvSpPr>
        <p:spPr>
          <a:xfrm>
            <a:off x="1502246" y="5623996"/>
            <a:ext cx="1542189" cy="397292"/>
          </a:xfrm>
          <a:prstGeom prst="roundRect">
            <a:avLst>
              <a:gd name="adj" fmla="val 11627"/>
            </a:avLst>
          </a:prstGeom>
          <a:solidFill>
            <a:srgbClr val="198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Rounded Rectangle 11"/>
          <p:cNvSpPr/>
          <p:nvPr/>
        </p:nvSpPr>
        <p:spPr>
          <a:xfrm>
            <a:off x="550592" y="3422387"/>
            <a:ext cx="1927382" cy="495087"/>
          </a:xfrm>
          <a:prstGeom prst="roundRect">
            <a:avLst>
              <a:gd name="adj" fmla="val 11627"/>
            </a:avLst>
          </a:prstGeom>
          <a:solidFill>
            <a:srgbClr val="198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3086919" y="1737866"/>
            <a:ext cx="1542190" cy="396070"/>
          </a:xfrm>
          <a:prstGeom prst="roundRect">
            <a:avLst>
              <a:gd name="adj" fmla="val 11627"/>
            </a:avLst>
          </a:prstGeom>
          <a:solidFill>
            <a:srgbClr val="198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Rounded Rectangle 13"/>
          <p:cNvSpPr/>
          <p:nvPr/>
        </p:nvSpPr>
        <p:spPr>
          <a:xfrm>
            <a:off x="1032082" y="1558168"/>
            <a:ext cx="1155580" cy="297052"/>
          </a:xfrm>
          <a:prstGeom prst="roundRect">
            <a:avLst>
              <a:gd name="adj" fmla="val 11627"/>
            </a:avLst>
          </a:prstGeom>
          <a:solidFill>
            <a:srgbClr val="198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Rounded Rectangle 16"/>
          <p:cNvSpPr/>
          <p:nvPr/>
        </p:nvSpPr>
        <p:spPr>
          <a:xfrm>
            <a:off x="5538276" y="2924853"/>
            <a:ext cx="1060985" cy="205366"/>
          </a:xfrm>
          <a:prstGeom prst="roundRect">
            <a:avLst>
              <a:gd name="adj" fmla="val 11627"/>
            </a:avLst>
          </a:prstGeom>
          <a:solidFill>
            <a:srgbClr val="198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50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9" name="Straight Connector 17"/>
          <p:cNvCxnSpPr>
            <a:cxnSpLocks noChangeShapeType="1"/>
            <a:stCxn id="24" idx="0"/>
          </p:cNvCxnSpPr>
          <p:nvPr/>
        </p:nvCxnSpPr>
        <p:spPr bwMode="auto">
          <a:xfrm flipH="1" flipV="1">
            <a:off x="4232586" y="2133936"/>
            <a:ext cx="396522" cy="1288450"/>
          </a:xfrm>
          <a:prstGeom prst="line">
            <a:avLst/>
          </a:prstGeom>
          <a:solidFill>
            <a:schemeClr val="accent2"/>
          </a:solidFill>
          <a:ln w="25400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</p:cxnSp>
      <p:cxnSp>
        <p:nvCxnSpPr>
          <p:cNvPr id="20" name="Straight Connector 18"/>
          <p:cNvCxnSpPr>
            <a:cxnSpLocks noChangeShapeType="1"/>
            <a:endCxn id="18" idx="2"/>
          </p:cNvCxnSpPr>
          <p:nvPr/>
        </p:nvCxnSpPr>
        <p:spPr bwMode="auto">
          <a:xfrm flipV="1">
            <a:off x="5002973" y="3130219"/>
            <a:ext cx="1065796" cy="308059"/>
          </a:xfrm>
          <a:prstGeom prst="line">
            <a:avLst/>
          </a:prstGeom>
          <a:solidFill>
            <a:schemeClr val="accent2"/>
          </a:solidFill>
          <a:ln w="25400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</p:cxnSp>
      <p:cxnSp>
        <p:nvCxnSpPr>
          <p:cNvPr id="21" name="Straight Connector 19"/>
          <p:cNvCxnSpPr>
            <a:cxnSpLocks noChangeShapeType="1"/>
          </p:cNvCxnSpPr>
          <p:nvPr/>
        </p:nvCxnSpPr>
        <p:spPr bwMode="auto">
          <a:xfrm flipH="1">
            <a:off x="2875912" y="4076390"/>
            <a:ext cx="1315605" cy="448634"/>
          </a:xfrm>
          <a:prstGeom prst="line">
            <a:avLst/>
          </a:prstGeom>
          <a:solidFill>
            <a:schemeClr val="accent2"/>
          </a:solidFill>
          <a:ln w="25400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</p:cxnSp>
      <p:cxnSp>
        <p:nvCxnSpPr>
          <p:cNvPr id="22" name="Straight Connector 20"/>
          <p:cNvCxnSpPr>
            <a:cxnSpLocks noChangeShapeType="1"/>
            <a:stCxn id="24" idx="1"/>
            <a:endCxn id="15" idx="3"/>
          </p:cNvCxnSpPr>
          <p:nvPr/>
        </p:nvCxnSpPr>
        <p:spPr bwMode="auto">
          <a:xfrm flipH="1" flipV="1">
            <a:off x="2477974" y="3670541"/>
            <a:ext cx="856772" cy="84348"/>
          </a:xfrm>
          <a:prstGeom prst="line">
            <a:avLst/>
          </a:prstGeom>
          <a:solidFill>
            <a:schemeClr val="accent2"/>
          </a:solidFill>
          <a:ln w="25400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</p:cxnSp>
      <p:cxnSp>
        <p:nvCxnSpPr>
          <p:cNvPr id="23" name="Straight Connector 21"/>
          <p:cNvCxnSpPr>
            <a:cxnSpLocks noChangeShapeType="1"/>
            <a:stCxn id="24" idx="2"/>
            <a:endCxn id="13" idx="0"/>
          </p:cNvCxnSpPr>
          <p:nvPr/>
        </p:nvCxnSpPr>
        <p:spPr bwMode="auto">
          <a:xfrm flipH="1">
            <a:off x="4232586" y="4087391"/>
            <a:ext cx="396522" cy="1338570"/>
          </a:xfrm>
          <a:prstGeom prst="line">
            <a:avLst/>
          </a:prstGeom>
          <a:solidFill>
            <a:schemeClr val="accent2"/>
          </a:solidFill>
          <a:ln w="25400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</p:cxnSp>
      <p:sp>
        <p:nvSpPr>
          <p:cNvPr id="24" name="Rounded Rectangle 22"/>
          <p:cNvSpPr>
            <a:spLocks noChangeArrowheads="1"/>
          </p:cNvSpPr>
          <p:nvPr/>
        </p:nvSpPr>
        <p:spPr bwMode="auto">
          <a:xfrm>
            <a:off x="3334745" y="3422385"/>
            <a:ext cx="2588726" cy="665006"/>
          </a:xfrm>
          <a:prstGeom prst="roundRect">
            <a:avLst>
              <a:gd name="adj" fmla="val 11625"/>
            </a:avLst>
          </a:prstGeom>
          <a:solidFill>
            <a:srgbClr val="1988F5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  <a:endParaRPr lang="en-US" sz="24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cs typeface="+mn-ea"/>
              <a:sym typeface="+mn-lt"/>
            </a:endParaRPr>
          </a:p>
        </p:txBody>
      </p:sp>
      <p:cxnSp>
        <p:nvCxnSpPr>
          <p:cNvPr id="25" name="Straight Connector 23"/>
          <p:cNvCxnSpPr>
            <a:cxnSpLocks noChangeShapeType="1"/>
          </p:cNvCxnSpPr>
          <p:nvPr/>
        </p:nvCxnSpPr>
        <p:spPr bwMode="auto">
          <a:xfrm>
            <a:off x="5317359" y="4108173"/>
            <a:ext cx="829864" cy="253044"/>
          </a:xfrm>
          <a:prstGeom prst="line">
            <a:avLst/>
          </a:prstGeom>
          <a:solidFill>
            <a:schemeClr val="accent2"/>
          </a:solidFill>
          <a:ln w="25400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</p:cxnSp>
      <p:sp>
        <p:nvSpPr>
          <p:cNvPr id="26" name="Rounded Rectangle 24"/>
          <p:cNvSpPr/>
          <p:nvPr/>
        </p:nvSpPr>
        <p:spPr>
          <a:xfrm>
            <a:off x="5586428" y="4356330"/>
            <a:ext cx="1155580" cy="297053"/>
          </a:xfrm>
          <a:prstGeom prst="roundRect">
            <a:avLst>
              <a:gd name="adj" fmla="val 11627"/>
            </a:avLst>
          </a:prstGeom>
          <a:solidFill>
            <a:srgbClr val="1988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CuadroTexto 14"/>
          <p:cNvSpPr txBox="1"/>
          <p:nvPr/>
        </p:nvSpPr>
        <p:spPr>
          <a:xfrm>
            <a:off x="7761923" y="2270726"/>
            <a:ext cx="304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Add title text</a:t>
            </a:r>
            <a:endParaRPr lang="es-MX" sz="2400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  <a:cs typeface="思源宋体 CN" panose="02020400000000000000" charset="-122"/>
            </a:endParaRPr>
          </a:p>
        </p:txBody>
      </p:sp>
      <p:sp>
        <p:nvSpPr>
          <p:cNvPr id="28" name="Rectángulo 22"/>
          <p:cNvSpPr/>
          <p:nvPr/>
        </p:nvSpPr>
        <p:spPr>
          <a:xfrm>
            <a:off x="7103318" y="2837571"/>
            <a:ext cx="4608512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We provide professional-quality free PowerPoint templates to help you with your business presentations - freeppt7.com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思源宋体 CN" panose="020204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思源宋体 CN" panose="0202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6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1550" y="242720"/>
            <a:ext cx="26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Three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0711" y="1184208"/>
            <a:ext cx="9001000" cy="110626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id-ID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思源宋体 CN" panose="0202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88386" y="2599937"/>
            <a:ext cx="4478829" cy="901072"/>
            <a:chOff x="1361910" y="1894925"/>
            <a:chExt cx="4478829" cy="901072"/>
          </a:xfrm>
        </p:grpSpPr>
        <p:grpSp>
          <p:nvGrpSpPr>
            <p:cNvPr id="10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13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56335" y="2260466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74457" y="1894925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思源宋体 CN" panose="02020400000000000000" charset="-122"/>
                </a:rPr>
                <a:t>Add title text</a:t>
              </a:r>
              <a:endParaRPr lang="en-US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88386" y="3536040"/>
            <a:ext cx="4478829" cy="901072"/>
            <a:chOff x="1361910" y="1894925"/>
            <a:chExt cx="4478829" cy="901072"/>
          </a:xfrm>
        </p:grpSpPr>
        <p:grpSp>
          <p:nvGrpSpPr>
            <p:cNvPr id="16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19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956335" y="2260466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457" y="1894925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思源宋体 CN" panose="02020400000000000000" charset="-122"/>
                </a:rPr>
                <a:t>Add title text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88386" y="4544153"/>
            <a:ext cx="4478829" cy="901072"/>
            <a:chOff x="1361910" y="1894925"/>
            <a:chExt cx="4478829" cy="901072"/>
          </a:xfrm>
        </p:grpSpPr>
        <p:grpSp>
          <p:nvGrpSpPr>
            <p:cNvPr id="22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25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956335" y="2260466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74457" y="1894925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思源宋体 CN" panose="02020400000000000000" charset="-122"/>
                </a:rPr>
                <a:t>Add title text</a:t>
              </a:r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5519143" y="2506675"/>
            <a:ext cx="5947287" cy="3325345"/>
            <a:chOff x="1091650" y="2292968"/>
            <a:chExt cx="5947287" cy="3325345"/>
          </a:xfrm>
        </p:grpSpPr>
        <p:grpSp>
          <p:nvGrpSpPr>
            <p:cNvPr id="28" name="Group 22"/>
            <p:cNvGrpSpPr/>
            <p:nvPr/>
          </p:nvGrpSpPr>
          <p:grpSpPr>
            <a:xfrm>
              <a:off x="1091650" y="2292968"/>
              <a:ext cx="5947287" cy="3325345"/>
              <a:chOff x="1763688" y="1124744"/>
              <a:chExt cx="5652564" cy="3166095"/>
            </a:xfrm>
          </p:grpSpPr>
          <p:sp>
            <p:nvSpPr>
              <p:cNvPr id="30" name="Rectangle 26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31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Rectangle 23"/>
            <p:cNvSpPr/>
            <p:nvPr/>
          </p:nvSpPr>
          <p:spPr>
            <a:xfrm>
              <a:off x="2278239" y="2601770"/>
              <a:ext cx="3574107" cy="2266065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2385" y="241656"/>
            <a:ext cx="26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Three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graphicFrame>
        <p:nvGraphicFramePr>
          <p:cNvPr id="117" name="Chart 6"/>
          <p:cNvGraphicFramePr/>
          <p:nvPr/>
        </p:nvGraphicFramePr>
        <p:xfrm>
          <a:off x="914401" y="2520607"/>
          <a:ext cx="4921103" cy="306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" name="TextBox 117"/>
          <p:cNvSpPr txBox="1"/>
          <p:nvPr/>
        </p:nvSpPr>
        <p:spPr>
          <a:xfrm>
            <a:off x="1270671" y="1794882"/>
            <a:ext cx="4478829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70672" y="1389484"/>
            <a:ext cx="48245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text—Fill in the description</a:t>
            </a:r>
            <a:endParaRPr lang="zh-CN" altLang="en-US" sz="2000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0" name="图片 119" descr="C:\Users\93942\Desktop\包图\素材\13035.jpg130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0185" y="4431667"/>
            <a:ext cx="1597660" cy="1016635"/>
          </a:xfrm>
          <a:prstGeom prst="rect">
            <a:avLst/>
          </a:prstGeom>
        </p:spPr>
      </p:pic>
      <p:pic>
        <p:nvPicPr>
          <p:cNvPr id="121" name="图片 120" descr="C:\Users\93942\Desktop\包图\素材\15222.jpg152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8023" y="4382507"/>
            <a:ext cx="1597868" cy="1066165"/>
          </a:xfrm>
          <a:prstGeom prst="rect">
            <a:avLst/>
          </a:prstGeom>
        </p:spPr>
      </p:pic>
      <p:pic>
        <p:nvPicPr>
          <p:cNvPr id="122" name="图片 121" descr="C:\Users\93942\Desktop\包图\素材\16299.jpg1629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95701" y="4383142"/>
            <a:ext cx="1597868" cy="1064895"/>
          </a:xfrm>
          <a:prstGeom prst="rect">
            <a:avLst/>
          </a:prstGeom>
        </p:spPr>
      </p:pic>
      <p:sp>
        <p:nvSpPr>
          <p:cNvPr id="123" name="文本框 53"/>
          <p:cNvSpPr txBox="1"/>
          <p:nvPr/>
        </p:nvSpPr>
        <p:spPr>
          <a:xfrm>
            <a:off x="6455247" y="1340768"/>
            <a:ext cx="4634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text—Fill in the description</a:t>
            </a:r>
            <a:endParaRPr lang="zh-CN" altLang="en-US" sz="2000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455247" y="1846031"/>
            <a:ext cx="5247891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6455247" y="2564904"/>
            <a:ext cx="5247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思源宋体 CN" panose="02020400000000000000" charset="-122"/>
              <a:buChar char="•"/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 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  <a:p>
            <a:pPr marL="285750" indent="-285750">
              <a:buFont typeface="思源宋体 CN" panose="02020400000000000000" charset="-122"/>
              <a:buChar char="•"/>
            </a:pP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  <a:p>
            <a:pPr marL="285750" indent="-285750">
              <a:buFont typeface="思源宋体 CN" panose="02020400000000000000" charset="-122"/>
              <a:buChar char="•"/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</a:p>
          <a:p>
            <a:pPr marL="285750" indent="-285750">
              <a:buFont typeface="思源宋体 CN" panose="02020400000000000000" charset="-122"/>
              <a:buChar char="•"/>
            </a:pP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  <a:p>
            <a:pPr marL="285750" indent="-285750">
              <a:buFont typeface="思源宋体 CN" panose="02020400000000000000" charset="-122"/>
              <a:buChar char="•"/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Graphic spid="117" grpId="0">
        <p:bldAsOne/>
      </p:bldGraphic>
      <p:bldP spid="118" grpId="0"/>
      <p:bldP spid="119" grpId="0"/>
      <p:bldP spid="123" grpId="0"/>
      <p:bldP spid="124" grpId="0"/>
      <p:bldP spid="1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7534" y="258034"/>
            <a:ext cx="26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Three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grpSp>
        <p:nvGrpSpPr>
          <p:cNvPr id="23" name="Group 156"/>
          <p:cNvGrpSpPr/>
          <p:nvPr/>
        </p:nvGrpSpPr>
        <p:grpSpPr>
          <a:xfrm>
            <a:off x="838623" y="1709296"/>
            <a:ext cx="5122594" cy="4370164"/>
            <a:chOff x="3534332" y="1723527"/>
            <a:chExt cx="5122595" cy="4370164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8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9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0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1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2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3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4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5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6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rgbClr val="1988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7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53"/>
          <p:cNvSpPr txBox="1"/>
          <p:nvPr/>
        </p:nvSpPr>
        <p:spPr>
          <a:xfrm>
            <a:off x="6379525" y="1556792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379525" y="1958111"/>
            <a:ext cx="524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437200" y="2676982"/>
            <a:ext cx="5404314" cy="901072"/>
            <a:chOff x="1361910" y="1894925"/>
            <a:chExt cx="5404314" cy="901072"/>
          </a:xfrm>
        </p:grpSpPr>
        <p:grpSp>
          <p:nvGrpSpPr>
            <p:cNvPr id="69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72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956334" y="2260466"/>
              <a:ext cx="480989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74457" y="1894925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思源宋体 CN" panose="02020400000000000000" charset="-122"/>
                </a:rPr>
                <a:t>Add title text</a:t>
              </a:r>
              <a:endParaRPr lang="en-US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451533" y="3648118"/>
            <a:ext cx="5404314" cy="901072"/>
            <a:chOff x="1361910" y="1894925"/>
            <a:chExt cx="5404314" cy="901072"/>
          </a:xfrm>
        </p:grpSpPr>
        <p:grpSp>
          <p:nvGrpSpPr>
            <p:cNvPr id="75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78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956334" y="2260466"/>
              <a:ext cx="480989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74457" y="1894925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思源宋体 CN" panose="02020400000000000000" charset="-122"/>
                </a:rPr>
                <a:t>Add title text</a:t>
              </a:r>
              <a:endParaRPr lang="en-US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451533" y="4584222"/>
            <a:ext cx="5404314" cy="901072"/>
            <a:chOff x="1361910" y="1894925"/>
            <a:chExt cx="5404314" cy="901072"/>
          </a:xfrm>
        </p:grpSpPr>
        <p:grpSp>
          <p:nvGrpSpPr>
            <p:cNvPr id="81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84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5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956334" y="2260466"/>
              <a:ext cx="480989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74457" y="1894925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思源宋体 CN" panose="02020400000000000000" charset="-122"/>
                </a:rPr>
                <a:t>Add title text</a:t>
              </a:r>
              <a:endParaRPr lang="en-US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93942\Desktop\包图\素材\13211.jpg132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034" y="-23495"/>
            <a:ext cx="9182735" cy="6922135"/>
          </a:xfrm>
          <a:prstGeom prst="rect">
            <a:avLst/>
          </a:prstGeom>
        </p:spPr>
      </p:pic>
      <p:sp>
        <p:nvSpPr>
          <p:cNvPr id="16" name="矩形 1"/>
          <p:cNvSpPr/>
          <p:nvPr/>
        </p:nvSpPr>
        <p:spPr>
          <a:xfrm>
            <a:off x="1147445" y="-90170"/>
            <a:ext cx="11043285" cy="7050405"/>
          </a:xfrm>
          <a:custGeom>
            <a:avLst/>
            <a:gdLst>
              <a:gd name="connsiteX0" fmla="*/ 2963810 w 12930371"/>
              <a:gd name="connsiteY0" fmla="*/ 0 h 6885688"/>
              <a:gd name="connsiteX1" fmla="*/ 12930371 w 12930371"/>
              <a:gd name="connsiteY1" fmla="*/ 27688 h 6885688"/>
              <a:gd name="connsiteX2" fmla="*/ 12930371 w 12930371"/>
              <a:gd name="connsiteY2" fmla="*/ 6885688 h 6885688"/>
              <a:gd name="connsiteX3" fmla="*/ 0 w 12930371"/>
              <a:gd name="connsiteY3" fmla="*/ 6882138 h 6885688"/>
              <a:gd name="connsiteX4" fmla="*/ 2963810 w 12930371"/>
              <a:gd name="connsiteY4" fmla="*/ 0 h 688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0371" h="6885688">
                <a:moveTo>
                  <a:pt x="2963810" y="0"/>
                </a:moveTo>
                <a:lnTo>
                  <a:pt x="12930371" y="27688"/>
                </a:lnTo>
                <a:lnTo>
                  <a:pt x="12930371" y="6885688"/>
                </a:lnTo>
                <a:lnTo>
                  <a:pt x="0" y="6882138"/>
                </a:lnTo>
                <a:lnTo>
                  <a:pt x="296381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9"/>
          <p:cNvSpPr/>
          <p:nvPr/>
        </p:nvSpPr>
        <p:spPr>
          <a:xfrm rot="8596509">
            <a:off x="2300821" y="3192757"/>
            <a:ext cx="1095020" cy="4451231"/>
          </a:xfrm>
          <a:custGeom>
            <a:avLst/>
            <a:gdLst>
              <a:gd name="connsiteX0" fmla="*/ 0 w 1095020"/>
              <a:gd name="connsiteY0" fmla="*/ 0 h 4451231"/>
              <a:gd name="connsiteX1" fmla="*/ 1095020 w 1095020"/>
              <a:gd name="connsiteY1" fmla="*/ 798455 h 4451231"/>
              <a:gd name="connsiteX2" fmla="*/ 1091842 w 1095020"/>
              <a:gd name="connsiteY2" fmla="*/ 4451231 h 4451231"/>
              <a:gd name="connsiteX3" fmla="*/ 11722 w 1095020"/>
              <a:gd name="connsiteY3" fmla="*/ 4451231 h 4451231"/>
              <a:gd name="connsiteX4" fmla="*/ 0 w 1095020"/>
              <a:gd name="connsiteY4" fmla="*/ 0 h 44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020" h="4451231">
                <a:moveTo>
                  <a:pt x="0" y="0"/>
                </a:moveTo>
                <a:lnTo>
                  <a:pt x="1095020" y="798455"/>
                </a:lnTo>
                <a:cubicBezTo>
                  <a:pt x="1093961" y="2016047"/>
                  <a:pt x="1092901" y="3233639"/>
                  <a:pt x="1091842" y="4451231"/>
                </a:cubicBezTo>
                <a:lnTo>
                  <a:pt x="11722" y="4451231"/>
                </a:lnTo>
                <a:cubicBezTo>
                  <a:pt x="7815" y="2967487"/>
                  <a:pt x="3907" y="1483744"/>
                  <a:pt x="0" y="0"/>
                </a:cubicBez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 rot="1270607">
            <a:off x="1767650" y="-396106"/>
            <a:ext cx="1082330" cy="5345779"/>
          </a:xfrm>
          <a:custGeom>
            <a:avLst/>
            <a:gdLst>
              <a:gd name="connsiteX0" fmla="*/ 0 w 1082330"/>
              <a:gd name="connsiteY0" fmla="*/ 422109 h 5345779"/>
              <a:gd name="connsiteX1" fmla="*/ 1082330 w 1082330"/>
              <a:gd name="connsiteY1" fmla="*/ 0 h 5345779"/>
              <a:gd name="connsiteX2" fmla="*/ 1068878 w 1082330"/>
              <a:gd name="connsiteY2" fmla="*/ 5345779 h 5345779"/>
              <a:gd name="connsiteX3" fmla="*/ 6573 w 1082330"/>
              <a:gd name="connsiteY3" fmla="*/ 4691297 h 5345779"/>
              <a:gd name="connsiteX4" fmla="*/ 0 w 1082330"/>
              <a:gd name="connsiteY4" fmla="*/ 422109 h 534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330" h="5345779">
                <a:moveTo>
                  <a:pt x="0" y="422109"/>
                </a:moveTo>
                <a:lnTo>
                  <a:pt x="1082330" y="0"/>
                </a:lnTo>
                <a:cubicBezTo>
                  <a:pt x="1076392" y="2134685"/>
                  <a:pt x="1074816" y="3211094"/>
                  <a:pt x="1068878" y="5345779"/>
                </a:cubicBezTo>
                <a:lnTo>
                  <a:pt x="6573" y="4691297"/>
                </a:lnTo>
                <a:lnTo>
                  <a:pt x="0" y="422109"/>
                </a:lnTo>
                <a:close/>
              </a:path>
            </a:pathLst>
          </a:cu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9"/>
          <p:cNvSpPr txBox="1"/>
          <p:nvPr/>
        </p:nvSpPr>
        <p:spPr>
          <a:xfrm>
            <a:off x="6019818" y="2564906"/>
            <a:ext cx="143096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1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Part  four</a:t>
            </a:r>
            <a:endParaRPr lang="zh-CN" altLang="en-US" sz="210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4847445" y="2987049"/>
            <a:ext cx="3803606" cy="7771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4600" b="1" spc="-15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Add title text</a:t>
            </a:r>
            <a:endParaRPr lang="zh-CN" altLang="en-US" sz="4600" b="1" spc="-15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4146344" y="2348882"/>
            <a:ext cx="711761" cy="700777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 rot="10800000">
            <a:off x="8935146" y="3128080"/>
            <a:ext cx="976484" cy="1073704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4848325" y="3825475"/>
            <a:ext cx="3744417" cy="37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Introduction Of Atmospheric</a:t>
            </a:r>
          </a:p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Business Plan Startup Plan PPT Template, </a:t>
            </a:r>
          </a:p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Complete Framework</a:t>
            </a:r>
            <a:endParaRPr lang="zh-CN" sz="1000" b="0">
              <a:solidFill>
                <a:schemeClr val="bg1">
                  <a:lumMod val="65000"/>
                </a:schemeClr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  <p:sp>
        <p:nvSpPr>
          <p:cNvPr id="42" name="矩形 41"/>
          <p:cNvSpPr/>
          <p:nvPr/>
        </p:nvSpPr>
        <p:spPr>
          <a:xfrm rot="1260000">
            <a:off x="11853680" y="2182164"/>
            <a:ext cx="72008" cy="3240360"/>
          </a:xfrm>
          <a:prstGeom prst="rect">
            <a:avLst/>
          </a:pr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1260000">
            <a:off x="11638529" y="3113558"/>
            <a:ext cx="45719" cy="3240360"/>
          </a:xfrm>
          <a:prstGeom prst="rect">
            <a:avLst/>
          </a:pr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10703719" y="5327816"/>
            <a:ext cx="1080119" cy="2781704"/>
          </a:xfrm>
          <a:prstGeom prst="line">
            <a:avLst/>
          </a:prstGeom>
          <a:ln>
            <a:solidFill>
              <a:srgbClr val="198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7" grpId="0"/>
      <p:bldP spid="38" grpId="0"/>
      <p:bldP spid="39" grpId="0" animBg="1"/>
      <p:bldP spid="40" grpId="0" animBg="1"/>
      <p:bldP spid="41" grpId="0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93942\Desktop\包图\素材\12283.jpg1228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351"/>
            <a:ext cx="10281920" cy="6885305"/>
          </a:xfrm>
          <a:prstGeom prst="rect">
            <a:avLst/>
          </a:prstGeom>
        </p:spPr>
      </p:pic>
      <p:sp>
        <p:nvSpPr>
          <p:cNvPr id="34" name="矩形 1"/>
          <p:cNvSpPr/>
          <p:nvPr/>
        </p:nvSpPr>
        <p:spPr>
          <a:xfrm>
            <a:off x="3755391" y="4445"/>
            <a:ext cx="8434705" cy="6912610"/>
          </a:xfrm>
          <a:custGeom>
            <a:avLst/>
            <a:gdLst>
              <a:gd name="connsiteX0" fmla="*/ 3093275 w 8924401"/>
              <a:gd name="connsiteY0" fmla="*/ 0 h 6876610"/>
              <a:gd name="connsiteX1" fmla="*/ 8924401 w 8924401"/>
              <a:gd name="connsiteY1" fmla="*/ 0 h 6876610"/>
              <a:gd name="connsiteX2" fmla="*/ 8924401 w 8924401"/>
              <a:gd name="connsiteY2" fmla="*/ 6858000 h 6876610"/>
              <a:gd name="connsiteX3" fmla="*/ 0 w 8924401"/>
              <a:gd name="connsiteY3" fmla="*/ 6876610 h 6876610"/>
              <a:gd name="connsiteX4" fmla="*/ 3093275 w 8924401"/>
              <a:gd name="connsiteY4" fmla="*/ 0 h 687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401" h="6876610">
                <a:moveTo>
                  <a:pt x="3093275" y="0"/>
                </a:moveTo>
                <a:lnTo>
                  <a:pt x="8924401" y="0"/>
                </a:lnTo>
                <a:lnTo>
                  <a:pt x="8924401" y="6858000"/>
                </a:lnTo>
                <a:lnTo>
                  <a:pt x="0" y="6876610"/>
                </a:lnTo>
                <a:lnTo>
                  <a:pt x="3093275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"/>
          <p:cNvSpPr/>
          <p:nvPr/>
        </p:nvSpPr>
        <p:spPr>
          <a:xfrm rot="1270607">
            <a:off x="4647332" y="-380230"/>
            <a:ext cx="1082330" cy="5345779"/>
          </a:xfrm>
          <a:custGeom>
            <a:avLst/>
            <a:gdLst>
              <a:gd name="connsiteX0" fmla="*/ 0 w 1082330"/>
              <a:gd name="connsiteY0" fmla="*/ 422109 h 5345779"/>
              <a:gd name="connsiteX1" fmla="*/ 1082330 w 1082330"/>
              <a:gd name="connsiteY1" fmla="*/ 0 h 5345779"/>
              <a:gd name="connsiteX2" fmla="*/ 1068878 w 1082330"/>
              <a:gd name="connsiteY2" fmla="*/ 5345779 h 5345779"/>
              <a:gd name="connsiteX3" fmla="*/ 6573 w 1082330"/>
              <a:gd name="connsiteY3" fmla="*/ 4691297 h 5345779"/>
              <a:gd name="connsiteX4" fmla="*/ 0 w 1082330"/>
              <a:gd name="connsiteY4" fmla="*/ 422109 h 534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330" h="5345779">
                <a:moveTo>
                  <a:pt x="0" y="422109"/>
                </a:moveTo>
                <a:lnTo>
                  <a:pt x="1082330" y="0"/>
                </a:lnTo>
                <a:cubicBezTo>
                  <a:pt x="1076392" y="2134685"/>
                  <a:pt x="1074816" y="3211094"/>
                  <a:pt x="1068878" y="5345779"/>
                </a:cubicBezTo>
                <a:lnTo>
                  <a:pt x="6573" y="4691297"/>
                </a:lnTo>
                <a:lnTo>
                  <a:pt x="0" y="422109"/>
                </a:lnTo>
                <a:close/>
              </a:path>
            </a:pathLst>
          </a:cu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59"/>
          <p:cNvSpPr>
            <a:spLocks noChangeArrowheads="1"/>
          </p:cNvSpPr>
          <p:nvPr/>
        </p:nvSpPr>
        <p:spPr bwMode="auto">
          <a:xfrm flipH="1">
            <a:off x="6854089" y="1012666"/>
            <a:ext cx="39936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宋体 CN" panose="02020400000000000000" charset="-122"/>
              </a:rPr>
              <a:t>CONTENTS</a:t>
            </a:r>
          </a:p>
        </p:txBody>
      </p:sp>
      <p:sp>
        <p:nvSpPr>
          <p:cNvPr id="69" name="Rectangle 28"/>
          <p:cNvSpPr/>
          <p:nvPr/>
        </p:nvSpPr>
        <p:spPr>
          <a:xfrm>
            <a:off x="6874109" y="2567723"/>
            <a:ext cx="4118654" cy="36067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思源宋体 CN" panose="02020400000000000000" charset="-122"/>
            </a:endParaRPr>
          </a:p>
        </p:txBody>
      </p:sp>
      <p:grpSp>
        <p:nvGrpSpPr>
          <p:cNvPr id="70" name="Group 29"/>
          <p:cNvGrpSpPr/>
          <p:nvPr/>
        </p:nvGrpSpPr>
        <p:grpSpPr>
          <a:xfrm>
            <a:off x="6854090" y="2563386"/>
            <a:ext cx="788580" cy="400110"/>
            <a:chOff x="7085761" y="3519608"/>
            <a:chExt cx="716891" cy="363736"/>
          </a:xfrm>
        </p:grpSpPr>
        <p:sp>
          <p:nvSpPr>
            <p:cNvPr id="71" name="Rectangle 30"/>
            <p:cNvSpPr/>
            <p:nvPr/>
          </p:nvSpPr>
          <p:spPr>
            <a:xfrm>
              <a:off x="7103958" y="3530558"/>
              <a:ext cx="698694" cy="327884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300">
                <a:solidFill>
                  <a:srgbClr val="FFFFFF"/>
                </a:solidFill>
                <a:latin typeface="思源宋体 CN" panose="02020400000000000000" charset="-122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7085761" y="3519608"/>
              <a:ext cx="716891" cy="363736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思源宋体 CN" panose="02020400000000000000" charset="-122"/>
                <a:buNone/>
              </a:pPr>
              <a:r>
                <a:rPr lang="en-US" sz="1800" spc="300">
                  <a:solidFill>
                    <a:srgbClr val="FFFFFF"/>
                  </a:solidFill>
                  <a:latin typeface="思源宋体 CN" panose="02020400000000000000" charset="-122"/>
                  <a:ea typeface="思源宋体 CN" panose="02020400000000000000" charset="-122"/>
                </a:rPr>
                <a:t>01</a:t>
              </a:r>
            </a:p>
          </p:txBody>
        </p:sp>
      </p:grpSp>
      <p:sp>
        <p:nvSpPr>
          <p:cNvPr id="73" name="TextBox 59"/>
          <p:cNvSpPr>
            <a:spLocks noChangeArrowheads="1"/>
          </p:cNvSpPr>
          <p:nvPr/>
        </p:nvSpPr>
        <p:spPr bwMode="auto">
          <a:xfrm flipH="1">
            <a:off x="7769893" y="2514412"/>
            <a:ext cx="2825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3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宋体 CN" panose="02020400000000000000" charset="-122"/>
              </a:rPr>
              <a:t>Add title text</a:t>
            </a:r>
          </a:p>
        </p:txBody>
      </p:sp>
      <p:sp>
        <p:nvSpPr>
          <p:cNvPr id="74" name="Rectangle 28"/>
          <p:cNvSpPr/>
          <p:nvPr/>
        </p:nvSpPr>
        <p:spPr>
          <a:xfrm>
            <a:off x="6874109" y="3175730"/>
            <a:ext cx="4118654" cy="36067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思源宋体 CN" panose="02020400000000000000" charset="-122"/>
            </a:endParaRPr>
          </a:p>
        </p:txBody>
      </p:sp>
      <p:grpSp>
        <p:nvGrpSpPr>
          <p:cNvPr id="75" name="Group 29"/>
          <p:cNvGrpSpPr/>
          <p:nvPr/>
        </p:nvGrpSpPr>
        <p:grpSpPr>
          <a:xfrm>
            <a:off x="6854090" y="3171393"/>
            <a:ext cx="788580" cy="400110"/>
            <a:chOff x="7085761" y="3519608"/>
            <a:chExt cx="716891" cy="363736"/>
          </a:xfrm>
        </p:grpSpPr>
        <p:sp>
          <p:nvSpPr>
            <p:cNvPr id="76" name="Rectangle 30"/>
            <p:cNvSpPr/>
            <p:nvPr/>
          </p:nvSpPr>
          <p:spPr>
            <a:xfrm>
              <a:off x="7103958" y="3530558"/>
              <a:ext cx="698694" cy="327884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300">
                <a:solidFill>
                  <a:srgbClr val="FFFFFF"/>
                </a:solidFill>
                <a:latin typeface="思源宋体 CN" panose="02020400000000000000" charset="-122"/>
              </a:endParaRPr>
            </a:p>
          </p:txBody>
        </p:sp>
        <p:sp>
          <p:nvSpPr>
            <p:cNvPr id="77" name="Content Placeholder 2"/>
            <p:cNvSpPr txBox="1"/>
            <p:nvPr/>
          </p:nvSpPr>
          <p:spPr>
            <a:xfrm>
              <a:off x="7085761" y="3519608"/>
              <a:ext cx="716891" cy="363736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思源宋体 CN" panose="02020400000000000000" charset="-122"/>
                <a:buNone/>
              </a:pPr>
              <a:r>
                <a:rPr lang="en-US" sz="1800" spc="300">
                  <a:solidFill>
                    <a:srgbClr val="FFFFFF"/>
                  </a:solidFill>
                  <a:latin typeface="思源宋体 CN" panose="02020400000000000000" charset="-122"/>
                  <a:ea typeface="思源宋体 CN" panose="02020400000000000000" charset="-122"/>
                </a:rPr>
                <a:t>02</a:t>
              </a:r>
            </a:p>
          </p:txBody>
        </p:sp>
      </p:grpSp>
      <p:sp>
        <p:nvSpPr>
          <p:cNvPr id="78" name="TextBox 59"/>
          <p:cNvSpPr>
            <a:spLocks noChangeArrowheads="1"/>
          </p:cNvSpPr>
          <p:nvPr/>
        </p:nvSpPr>
        <p:spPr bwMode="auto">
          <a:xfrm flipH="1">
            <a:off x="7769893" y="3122419"/>
            <a:ext cx="2825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3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宋体 CN" panose="02020400000000000000" charset="-122"/>
              </a:rPr>
              <a:t>Add title text</a:t>
            </a:r>
          </a:p>
        </p:txBody>
      </p:sp>
      <p:sp>
        <p:nvSpPr>
          <p:cNvPr id="79" name="Rectangle 28"/>
          <p:cNvSpPr/>
          <p:nvPr/>
        </p:nvSpPr>
        <p:spPr>
          <a:xfrm>
            <a:off x="6874109" y="3791862"/>
            <a:ext cx="4118654" cy="36067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思源宋体 CN" panose="02020400000000000000" charset="-122"/>
            </a:endParaRPr>
          </a:p>
        </p:txBody>
      </p:sp>
      <p:grpSp>
        <p:nvGrpSpPr>
          <p:cNvPr id="80" name="Group 29"/>
          <p:cNvGrpSpPr/>
          <p:nvPr/>
        </p:nvGrpSpPr>
        <p:grpSpPr>
          <a:xfrm>
            <a:off x="6854090" y="3787527"/>
            <a:ext cx="788580" cy="400110"/>
            <a:chOff x="7085761" y="3519608"/>
            <a:chExt cx="716891" cy="363736"/>
          </a:xfrm>
        </p:grpSpPr>
        <p:sp>
          <p:nvSpPr>
            <p:cNvPr id="81" name="Rectangle 30"/>
            <p:cNvSpPr/>
            <p:nvPr/>
          </p:nvSpPr>
          <p:spPr>
            <a:xfrm>
              <a:off x="7103958" y="3530558"/>
              <a:ext cx="698694" cy="327884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300">
                <a:solidFill>
                  <a:srgbClr val="FFFFFF"/>
                </a:solidFill>
                <a:latin typeface="思源宋体 CN" panose="02020400000000000000" charset="-122"/>
              </a:endParaRPr>
            </a:p>
          </p:txBody>
        </p:sp>
        <p:sp>
          <p:nvSpPr>
            <p:cNvPr id="82" name="Content Placeholder 2"/>
            <p:cNvSpPr txBox="1"/>
            <p:nvPr/>
          </p:nvSpPr>
          <p:spPr>
            <a:xfrm>
              <a:off x="7085761" y="3519608"/>
              <a:ext cx="716891" cy="363736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思源宋体 CN" panose="02020400000000000000" charset="-122"/>
                <a:buNone/>
              </a:pPr>
              <a:r>
                <a:rPr lang="en-US" sz="1800" spc="300">
                  <a:solidFill>
                    <a:srgbClr val="FFFFFF"/>
                  </a:solidFill>
                  <a:latin typeface="思源宋体 CN" panose="02020400000000000000" charset="-122"/>
                  <a:ea typeface="思源宋体 CN" panose="02020400000000000000" charset="-122"/>
                </a:rPr>
                <a:t>03</a:t>
              </a:r>
            </a:p>
          </p:txBody>
        </p:sp>
      </p:grpSp>
      <p:sp>
        <p:nvSpPr>
          <p:cNvPr id="83" name="TextBox 59"/>
          <p:cNvSpPr>
            <a:spLocks noChangeArrowheads="1"/>
          </p:cNvSpPr>
          <p:nvPr/>
        </p:nvSpPr>
        <p:spPr bwMode="auto">
          <a:xfrm flipH="1">
            <a:off x="7769893" y="3738553"/>
            <a:ext cx="2825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3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宋体 CN" panose="02020400000000000000" charset="-122"/>
              </a:rPr>
              <a:t>Add title text</a:t>
            </a:r>
          </a:p>
        </p:txBody>
      </p:sp>
      <p:sp>
        <p:nvSpPr>
          <p:cNvPr id="84" name="Rectangle 28"/>
          <p:cNvSpPr/>
          <p:nvPr/>
        </p:nvSpPr>
        <p:spPr>
          <a:xfrm>
            <a:off x="6874109" y="4399871"/>
            <a:ext cx="4118654" cy="36067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思源宋体 CN" panose="02020400000000000000" charset="-122"/>
            </a:endParaRPr>
          </a:p>
        </p:txBody>
      </p:sp>
      <p:grpSp>
        <p:nvGrpSpPr>
          <p:cNvPr id="85" name="Group 29"/>
          <p:cNvGrpSpPr/>
          <p:nvPr/>
        </p:nvGrpSpPr>
        <p:grpSpPr>
          <a:xfrm>
            <a:off x="6854090" y="4395534"/>
            <a:ext cx="788580" cy="400110"/>
            <a:chOff x="7085761" y="3519608"/>
            <a:chExt cx="716891" cy="363736"/>
          </a:xfrm>
        </p:grpSpPr>
        <p:sp>
          <p:nvSpPr>
            <p:cNvPr id="86" name="Rectangle 30"/>
            <p:cNvSpPr/>
            <p:nvPr/>
          </p:nvSpPr>
          <p:spPr>
            <a:xfrm>
              <a:off x="7103958" y="3530558"/>
              <a:ext cx="698694" cy="327884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300">
                <a:solidFill>
                  <a:srgbClr val="FFFFFF"/>
                </a:solidFill>
                <a:latin typeface="思源宋体 CN" panose="02020400000000000000" charset="-122"/>
              </a:endParaRPr>
            </a:p>
          </p:txBody>
        </p:sp>
        <p:sp>
          <p:nvSpPr>
            <p:cNvPr id="87" name="Content Placeholder 2"/>
            <p:cNvSpPr txBox="1"/>
            <p:nvPr/>
          </p:nvSpPr>
          <p:spPr>
            <a:xfrm>
              <a:off x="7085761" y="3519608"/>
              <a:ext cx="716891" cy="363736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思源宋体 CN" panose="02020400000000000000" charset="-122"/>
                <a:buNone/>
              </a:pPr>
              <a:r>
                <a:rPr lang="en-US" sz="1800" spc="300">
                  <a:solidFill>
                    <a:srgbClr val="FFFFFF"/>
                  </a:solidFill>
                  <a:latin typeface="思源宋体 CN" panose="02020400000000000000" charset="-122"/>
                  <a:ea typeface="思源宋体 CN" panose="02020400000000000000" charset="-122"/>
                </a:rPr>
                <a:t>04</a:t>
              </a:r>
            </a:p>
          </p:txBody>
        </p:sp>
      </p:grpSp>
      <p:sp>
        <p:nvSpPr>
          <p:cNvPr id="88" name="TextBox 59"/>
          <p:cNvSpPr>
            <a:spLocks noChangeArrowheads="1"/>
          </p:cNvSpPr>
          <p:nvPr/>
        </p:nvSpPr>
        <p:spPr bwMode="auto">
          <a:xfrm flipH="1">
            <a:off x="7769893" y="4346560"/>
            <a:ext cx="2825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3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  <a:sym typeface="思源宋体 CN" panose="02020400000000000000" charset="-122"/>
              </a:rPr>
              <a:t>Add title text</a:t>
            </a:r>
          </a:p>
        </p:txBody>
      </p:sp>
      <p:sp>
        <p:nvSpPr>
          <p:cNvPr id="94" name="矩形 93"/>
          <p:cNvSpPr/>
          <p:nvPr/>
        </p:nvSpPr>
        <p:spPr>
          <a:xfrm rot="1260000">
            <a:off x="11853680" y="2326180"/>
            <a:ext cx="72008" cy="3240360"/>
          </a:xfrm>
          <a:prstGeom prst="rect">
            <a:avLst/>
          </a:pr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 rot="1260000">
            <a:off x="11638529" y="3257574"/>
            <a:ext cx="45719" cy="3240360"/>
          </a:xfrm>
          <a:prstGeom prst="rect">
            <a:avLst/>
          </a:pr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10703719" y="5471832"/>
            <a:ext cx="1080119" cy="2781704"/>
          </a:xfrm>
          <a:prstGeom prst="line">
            <a:avLst/>
          </a:prstGeom>
          <a:ln>
            <a:solidFill>
              <a:srgbClr val="198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0" y="6351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  <p:bldP spid="36" grpId="0"/>
      <p:bldP spid="69" grpId="0" bldLvl="0" animBg="1"/>
      <p:bldP spid="73" grpId="0"/>
      <p:bldP spid="74" grpId="0" bldLvl="0" animBg="1"/>
      <p:bldP spid="78" grpId="0"/>
      <p:bldP spid="79" grpId="0" bldLvl="0" animBg="1"/>
      <p:bldP spid="83" grpId="0"/>
      <p:bldP spid="84" grpId="0" bldLvl="0" animBg="1"/>
      <p:bldP spid="88" grpId="0"/>
      <p:bldP spid="94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52525" y="1589471"/>
            <a:ext cx="4941889" cy="20066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7151" y="273498"/>
            <a:ext cx="257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Four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4414" y="1589471"/>
            <a:ext cx="4941889" cy="20066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08575" y="1589471"/>
            <a:ext cx="2006600" cy="2006600"/>
          </a:xfrm>
          <a:prstGeom prst="rect">
            <a:avLst/>
          </a:prstGeom>
          <a:solidFill>
            <a:srgbClr val="1988F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219200" y="3998403"/>
            <a:ext cx="723900" cy="723900"/>
          </a:xfrm>
          <a:prstGeom prst="ellipse">
            <a:avLst/>
          </a:prstGeom>
          <a:solidFill>
            <a:srgbClr val="1988F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218237" y="3998403"/>
            <a:ext cx="719138" cy="723900"/>
          </a:xfrm>
          <a:prstGeom prst="ellipse">
            <a:avLst/>
          </a:prstGeom>
          <a:solidFill>
            <a:srgbClr val="1988F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1219200" y="5168391"/>
            <a:ext cx="723900" cy="723900"/>
          </a:xfrm>
          <a:prstGeom prst="ellipse">
            <a:avLst/>
          </a:prstGeom>
          <a:solidFill>
            <a:srgbClr val="1988F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218237" y="5168391"/>
            <a:ext cx="719138" cy="723900"/>
          </a:xfrm>
          <a:prstGeom prst="ellipse">
            <a:avLst/>
          </a:prstGeom>
          <a:solidFill>
            <a:srgbClr val="1988F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3692" y="3998405"/>
            <a:ext cx="2961067" cy="27699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Add title text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3692" y="4347249"/>
            <a:ext cx="37434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3692" y="5161408"/>
            <a:ext cx="2961067" cy="27699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Add title 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3692" y="5510252"/>
            <a:ext cx="37434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4825" y="3998405"/>
            <a:ext cx="2961067" cy="27699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Add title 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4825" y="4347249"/>
            <a:ext cx="37434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4825" y="5161408"/>
            <a:ext cx="2961067" cy="27699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Add title 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4825" y="5510252"/>
            <a:ext cx="37434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1355970" y="5337814"/>
            <a:ext cx="450363" cy="38505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6362149" y="4135172"/>
            <a:ext cx="431315" cy="450363"/>
          </a:xfrm>
          <a:custGeom>
            <a:avLst/>
            <a:gdLst>
              <a:gd name="T0" fmla="*/ 86 w 134"/>
              <a:gd name="T1" fmla="*/ 115 h 140"/>
              <a:gd name="T2" fmla="*/ 82 w 134"/>
              <a:gd name="T3" fmla="*/ 118 h 140"/>
              <a:gd name="T4" fmla="*/ 10 w 134"/>
              <a:gd name="T5" fmla="*/ 115 h 140"/>
              <a:gd name="T6" fmla="*/ 14 w 134"/>
              <a:gd name="T7" fmla="*/ 11 h 140"/>
              <a:gd name="T8" fmla="*/ 86 w 134"/>
              <a:gd name="T9" fmla="*/ 15 h 140"/>
              <a:gd name="T10" fmla="*/ 96 w 134"/>
              <a:gd name="T11" fmla="*/ 16 h 140"/>
              <a:gd name="T12" fmla="*/ 82 w 134"/>
              <a:gd name="T13" fmla="*/ 0 h 140"/>
              <a:gd name="T14" fmla="*/ 0 w 134"/>
              <a:gd name="T15" fmla="*/ 14 h 140"/>
              <a:gd name="T16" fmla="*/ 14 w 134"/>
              <a:gd name="T17" fmla="*/ 140 h 140"/>
              <a:gd name="T18" fmla="*/ 96 w 134"/>
              <a:gd name="T19" fmla="*/ 126 h 140"/>
              <a:gd name="T20" fmla="*/ 96 w 134"/>
              <a:gd name="T21" fmla="*/ 125 h 140"/>
              <a:gd name="T22" fmla="*/ 86 w 134"/>
              <a:gd name="T23" fmla="*/ 87 h 140"/>
              <a:gd name="T24" fmla="*/ 55 w 134"/>
              <a:gd name="T25" fmla="*/ 4 h 140"/>
              <a:gd name="T26" fmla="*/ 55 w 134"/>
              <a:gd name="T27" fmla="*/ 7 h 140"/>
              <a:gd name="T28" fmla="*/ 40 w 134"/>
              <a:gd name="T29" fmla="*/ 5 h 140"/>
              <a:gd name="T30" fmla="*/ 48 w 134"/>
              <a:gd name="T31" fmla="*/ 135 h 140"/>
              <a:gd name="T32" fmla="*/ 48 w 134"/>
              <a:gd name="T33" fmla="*/ 123 h 140"/>
              <a:gd name="T34" fmla="*/ 48 w 134"/>
              <a:gd name="T35" fmla="*/ 135 h 140"/>
              <a:gd name="T36" fmla="*/ 96 w 134"/>
              <a:gd name="T37" fmla="*/ 22 h 140"/>
              <a:gd name="T38" fmla="*/ 62 w 134"/>
              <a:gd name="T39" fmla="*/ 22 h 140"/>
              <a:gd name="T40" fmla="*/ 51 w 134"/>
              <a:gd name="T41" fmla="*/ 70 h 140"/>
              <a:gd name="T42" fmla="*/ 66 w 134"/>
              <a:gd name="T43" fmla="*/ 81 h 140"/>
              <a:gd name="T44" fmla="*/ 83 w 134"/>
              <a:gd name="T45" fmla="*/ 81 h 140"/>
              <a:gd name="T46" fmla="*/ 96 w 134"/>
              <a:gd name="T47" fmla="*/ 81 h 140"/>
              <a:gd name="T48" fmla="*/ 134 w 134"/>
              <a:gd name="T49" fmla="*/ 70 h 140"/>
              <a:gd name="T50" fmla="*/ 124 w 134"/>
              <a:gd name="T51" fmla="*/ 22 h 140"/>
              <a:gd name="T52" fmla="*/ 124 w 134"/>
              <a:gd name="T53" fmla="*/ 74 h 140"/>
              <a:gd name="T54" fmla="*/ 86 w 134"/>
              <a:gd name="T55" fmla="*/ 74 h 140"/>
              <a:gd name="T56" fmla="*/ 58 w 134"/>
              <a:gd name="T57" fmla="*/ 70 h 140"/>
              <a:gd name="T58" fmla="*/ 62 w 134"/>
              <a:gd name="T59" fmla="*/ 29 h 140"/>
              <a:gd name="T60" fmla="*/ 96 w 134"/>
              <a:gd name="T61" fmla="*/ 29 h 140"/>
              <a:gd name="T62" fmla="*/ 127 w 134"/>
              <a:gd name="T63" fmla="*/ 33 h 140"/>
              <a:gd name="T64" fmla="*/ 82 w 134"/>
              <a:gd name="T65" fmla="*/ 37 h 140"/>
              <a:gd name="T66" fmla="*/ 109 w 134"/>
              <a:gd name="T67" fmla="*/ 56 h 140"/>
              <a:gd name="T68" fmla="*/ 88 w 134"/>
              <a:gd name="T69" fmla="*/ 62 h 140"/>
              <a:gd name="T70" fmla="*/ 101 w 134"/>
              <a:gd name="T71" fmla="*/ 64 h 140"/>
              <a:gd name="T72" fmla="*/ 109 w 134"/>
              <a:gd name="T73" fmla="*/ 65 h 140"/>
              <a:gd name="T74" fmla="*/ 102 w 134"/>
              <a:gd name="T75" fmla="*/ 66 h 140"/>
              <a:gd name="T76" fmla="*/ 86 w 134"/>
              <a:gd name="T77" fmla="*/ 69 h 140"/>
              <a:gd name="T78" fmla="*/ 86 w 134"/>
              <a:gd name="T79" fmla="*/ 61 h 140"/>
              <a:gd name="T80" fmla="*/ 87 w 134"/>
              <a:gd name="T81" fmla="*/ 57 h 140"/>
              <a:gd name="T82" fmla="*/ 81 w 134"/>
              <a:gd name="T83" fmla="*/ 39 h 140"/>
              <a:gd name="T84" fmla="*/ 78 w 134"/>
              <a:gd name="T85" fmla="*/ 37 h 140"/>
              <a:gd name="T86" fmla="*/ 78 w 134"/>
              <a:gd name="T87" fmla="*/ 33 h 140"/>
              <a:gd name="T88" fmla="*/ 80 w 134"/>
              <a:gd name="T89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4" h="140">
                <a:moveTo>
                  <a:pt x="86" y="87"/>
                </a:moveTo>
                <a:cubicBezTo>
                  <a:pt x="86" y="115"/>
                  <a:pt x="86" y="115"/>
                  <a:pt x="86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4" y="118"/>
                  <a:pt x="8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2" y="118"/>
                  <a:pt x="10" y="117"/>
                  <a:pt x="10" y="1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4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1"/>
                  <a:pt x="86" y="13"/>
                  <a:pt x="86" y="15"/>
                </a:cubicBezTo>
                <a:cubicBezTo>
                  <a:pt x="86" y="16"/>
                  <a:pt x="86" y="16"/>
                  <a:pt x="8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40"/>
                  <a:pt x="96" y="134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87"/>
                  <a:pt x="96" y="87"/>
                  <a:pt x="96" y="87"/>
                </a:cubicBezTo>
                <a:cubicBezTo>
                  <a:pt x="86" y="87"/>
                  <a:pt x="86" y="87"/>
                  <a:pt x="86" y="87"/>
                </a:cubicBezTo>
                <a:close/>
                <a:moveTo>
                  <a:pt x="42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6" y="4"/>
                  <a:pt x="56" y="5"/>
                </a:cubicBezTo>
                <a:cubicBezTo>
                  <a:pt x="56" y="6"/>
                  <a:pt x="55" y="7"/>
                  <a:pt x="5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7"/>
                  <a:pt x="40" y="6"/>
                  <a:pt x="40" y="5"/>
                </a:cubicBezTo>
                <a:cubicBezTo>
                  <a:pt x="40" y="4"/>
                  <a:pt x="41" y="4"/>
                  <a:pt x="42" y="4"/>
                </a:cubicBezTo>
                <a:close/>
                <a:moveTo>
                  <a:pt x="48" y="135"/>
                </a:moveTo>
                <a:cubicBezTo>
                  <a:pt x="45" y="135"/>
                  <a:pt x="42" y="133"/>
                  <a:pt x="42" y="129"/>
                </a:cubicBezTo>
                <a:cubicBezTo>
                  <a:pt x="42" y="125"/>
                  <a:pt x="45" y="123"/>
                  <a:pt x="48" y="123"/>
                </a:cubicBezTo>
                <a:cubicBezTo>
                  <a:pt x="52" y="123"/>
                  <a:pt x="54" y="125"/>
                  <a:pt x="54" y="129"/>
                </a:cubicBezTo>
                <a:cubicBezTo>
                  <a:pt x="54" y="133"/>
                  <a:pt x="52" y="135"/>
                  <a:pt x="48" y="135"/>
                </a:cubicBezTo>
                <a:close/>
                <a:moveTo>
                  <a:pt x="124" y="22"/>
                </a:moveTo>
                <a:cubicBezTo>
                  <a:pt x="96" y="22"/>
                  <a:pt x="96" y="22"/>
                  <a:pt x="9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56" y="22"/>
                  <a:pt x="51" y="27"/>
                  <a:pt x="51" y="3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6"/>
                  <a:pt x="56" y="81"/>
                  <a:pt x="62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83" y="81"/>
                  <a:pt x="83" y="81"/>
                  <a:pt x="83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9" y="81"/>
                  <a:pt x="134" y="76"/>
                  <a:pt x="134" y="7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4" y="27"/>
                  <a:pt x="129" y="22"/>
                  <a:pt x="124" y="22"/>
                </a:cubicBezTo>
                <a:close/>
                <a:moveTo>
                  <a:pt x="127" y="70"/>
                </a:moveTo>
                <a:cubicBezTo>
                  <a:pt x="127" y="72"/>
                  <a:pt x="126" y="74"/>
                  <a:pt x="124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0" y="74"/>
                  <a:pt x="58" y="72"/>
                  <a:pt x="58" y="70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60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30"/>
                  <a:pt x="127" y="33"/>
                </a:cubicBezTo>
                <a:lnTo>
                  <a:pt x="127" y="70"/>
                </a:lnTo>
                <a:close/>
                <a:moveTo>
                  <a:pt x="82" y="37"/>
                </a:moveTo>
                <a:cubicBezTo>
                  <a:pt x="112" y="41"/>
                  <a:pt x="112" y="41"/>
                  <a:pt x="112" y="4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90" y="57"/>
                  <a:pt x="90" y="57"/>
                  <a:pt x="90" y="57"/>
                </a:cubicBezTo>
                <a:cubicBezTo>
                  <a:pt x="88" y="62"/>
                  <a:pt x="88" y="62"/>
                  <a:pt x="88" y="62"/>
                </a:cubicBezTo>
                <a:cubicBezTo>
                  <a:pt x="89" y="62"/>
                  <a:pt x="89" y="63"/>
                  <a:pt x="90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2"/>
                  <a:pt x="103" y="61"/>
                  <a:pt x="105" y="61"/>
                </a:cubicBezTo>
                <a:cubicBezTo>
                  <a:pt x="107" y="61"/>
                  <a:pt x="109" y="63"/>
                  <a:pt x="109" y="65"/>
                </a:cubicBezTo>
                <a:cubicBezTo>
                  <a:pt x="109" y="67"/>
                  <a:pt x="107" y="69"/>
                  <a:pt x="105" y="69"/>
                </a:cubicBezTo>
                <a:cubicBezTo>
                  <a:pt x="103" y="69"/>
                  <a:pt x="102" y="68"/>
                  <a:pt x="102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84" y="69"/>
                  <a:pt x="82" y="67"/>
                  <a:pt x="82" y="65"/>
                </a:cubicBezTo>
                <a:cubicBezTo>
                  <a:pt x="82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57"/>
                  <a:pt x="87" y="57"/>
                  <a:pt x="87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7"/>
                  <a:pt x="76" y="36"/>
                  <a:pt x="76" y="35"/>
                </a:cubicBezTo>
                <a:cubicBezTo>
                  <a:pt x="76" y="34"/>
                  <a:pt x="77" y="33"/>
                  <a:pt x="78" y="33"/>
                </a:cubicBezTo>
                <a:cubicBezTo>
                  <a:pt x="79" y="33"/>
                  <a:pt x="80" y="34"/>
                  <a:pt x="80" y="35"/>
                </a:cubicBezTo>
                <a:cubicBezTo>
                  <a:pt x="80" y="35"/>
                  <a:pt x="80" y="35"/>
                  <a:pt x="80" y="35"/>
                </a:cubicBezTo>
                <a:lnTo>
                  <a:pt x="82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1398149" y="4120886"/>
            <a:ext cx="366004" cy="478935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6352626" y="5335776"/>
            <a:ext cx="450363" cy="389135"/>
          </a:xfrm>
          <a:custGeom>
            <a:avLst/>
            <a:gdLst>
              <a:gd name="T0" fmla="*/ 33 w 140"/>
              <a:gd name="T1" fmla="*/ 121 h 121"/>
              <a:gd name="T2" fmla="*/ 33 w 140"/>
              <a:gd name="T3" fmla="*/ 97 h 121"/>
              <a:gd name="T4" fmla="*/ 115 w 140"/>
              <a:gd name="T5" fmla="*/ 97 h 121"/>
              <a:gd name="T6" fmla="*/ 115 w 140"/>
              <a:gd name="T7" fmla="*/ 121 h 121"/>
              <a:gd name="T8" fmla="*/ 115 w 140"/>
              <a:gd name="T9" fmla="*/ 97 h 121"/>
              <a:gd name="T10" fmla="*/ 133 w 140"/>
              <a:gd name="T11" fmla="*/ 103 h 121"/>
              <a:gd name="T12" fmla="*/ 115 w 140"/>
              <a:gd name="T13" fmla="*/ 95 h 121"/>
              <a:gd name="T14" fmla="*/ 45 w 140"/>
              <a:gd name="T15" fmla="*/ 103 h 121"/>
              <a:gd name="T16" fmla="*/ 20 w 140"/>
              <a:gd name="T17" fmla="*/ 103 h 121"/>
              <a:gd name="T18" fmla="*/ 6 w 140"/>
              <a:gd name="T19" fmla="*/ 103 h 121"/>
              <a:gd name="T20" fmla="*/ 0 w 140"/>
              <a:gd name="T21" fmla="*/ 72 h 121"/>
              <a:gd name="T22" fmla="*/ 17 w 140"/>
              <a:gd name="T23" fmla="*/ 44 h 121"/>
              <a:gd name="T24" fmla="*/ 44 w 140"/>
              <a:gd name="T25" fmla="*/ 40 h 121"/>
              <a:gd name="T26" fmla="*/ 49 w 140"/>
              <a:gd name="T27" fmla="*/ 88 h 121"/>
              <a:gd name="T28" fmla="*/ 140 w 140"/>
              <a:gd name="T29" fmla="*/ 96 h 121"/>
              <a:gd name="T30" fmla="*/ 39 w 140"/>
              <a:gd name="T31" fmla="*/ 47 h 121"/>
              <a:gd name="T32" fmla="*/ 23 w 140"/>
              <a:gd name="T33" fmla="*/ 48 h 121"/>
              <a:gd name="T34" fmla="*/ 9 w 140"/>
              <a:gd name="T35" fmla="*/ 69 h 121"/>
              <a:gd name="T36" fmla="*/ 12 w 140"/>
              <a:gd name="T37" fmla="*/ 73 h 121"/>
              <a:gd name="T38" fmla="*/ 41 w 140"/>
              <a:gd name="T39" fmla="*/ 71 h 121"/>
              <a:gd name="T40" fmla="*/ 139 w 140"/>
              <a:gd name="T41" fmla="*/ 73 h 121"/>
              <a:gd name="T42" fmla="*/ 99 w 140"/>
              <a:gd name="T43" fmla="*/ 56 h 121"/>
              <a:gd name="T44" fmla="*/ 129 w 140"/>
              <a:gd name="T45" fmla="*/ 84 h 121"/>
              <a:gd name="T46" fmla="*/ 139 w 140"/>
              <a:gd name="T47" fmla="*/ 34 h 121"/>
              <a:gd name="T48" fmla="*/ 99 w 140"/>
              <a:gd name="T49" fmla="*/ 23 h 121"/>
              <a:gd name="T50" fmla="*/ 139 w 140"/>
              <a:gd name="T51" fmla="*/ 51 h 121"/>
              <a:gd name="T52" fmla="*/ 64 w 140"/>
              <a:gd name="T53" fmla="*/ 84 h 121"/>
              <a:gd name="T54" fmla="*/ 94 w 140"/>
              <a:gd name="T55" fmla="*/ 56 h 121"/>
              <a:gd name="T56" fmla="*/ 53 w 140"/>
              <a:gd name="T57" fmla="*/ 73 h 121"/>
              <a:gd name="T58" fmla="*/ 94 w 140"/>
              <a:gd name="T59" fmla="*/ 23 h 121"/>
              <a:gd name="T60" fmla="*/ 53 w 140"/>
              <a:gd name="T61" fmla="*/ 34 h 121"/>
              <a:gd name="T62" fmla="*/ 94 w 140"/>
              <a:gd name="T63" fmla="*/ 51 h 121"/>
              <a:gd name="T64" fmla="*/ 69 w 140"/>
              <a:gd name="T65" fmla="*/ 11 h 121"/>
              <a:gd name="T66" fmla="*/ 69 w 140"/>
              <a:gd name="T67" fmla="*/ 11 h 121"/>
              <a:gd name="T68" fmla="*/ 78 w 140"/>
              <a:gd name="T69" fmla="*/ 10 h 121"/>
              <a:gd name="T70" fmla="*/ 99 w 140"/>
              <a:gd name="T71" fmla="*/ 21 h 121"/>
              <a:gd name="T72" fmla="*/ 99 w 140"/>
              <a:gd name="T73" fmla="*/ 21 h 121"/>
              <a:gd name="T74" fmla="*/ 114 w 140"/>
              <a:gd name="T75" fmla="*/ 1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0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animBg="1"/>
      <p:bldP spid="5" grpId="0" animBg="1"/>
      <p:bldP spid="6" grpId="0"/>
      <p:bldP spid="7" grpId="0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5566" y="258109"/>
            <a:ext cx="257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Four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 rot="5781298">
            <a:off x="1662005" y="1168768"/>
            <a:ext cx="2066169" cy="1886172"/>
          </a:xfrm>
          <a:custGeom>
            <a:avLst/>
            <a:gdLst>
              <a:gd name="T0" fmla="*/ 2244 w 2282"/>
              <a:gd name="T1" fmla="*/ 1868 h 2084"/>
              <a:gd name="T2" fmla="*/ 1631 w 2282"/>
              <a:gd name="T3" fmla="*/ 1320 h 2084"/>
              <a:gd name="T4" fmla="*/ 1588 w 2282"/>
              <a:gd name="T5" fmla="*/ 1314 h 2084"/>
              <a:gd name="T6" fmla="*/ 1569 w 2282"/>
              <a:gd name="T7" fmla="*/ 1297 h 2084"/>
              <a:gd name="T8" fmla="*/ 1556 w 2282"/>
              <a:gd name="T9" fmla="*/ 1312 h 2084"/>
              <a:gd name="T10" fmla="*/ 1521 w 2282"/>
              <a:gd name="T11" fmla="*/ 1281 h 2084"/>
              <a:gd name="T12" fmla="*/ 1383 w 2282"/>
              <a:gd name="T13" fmla="*/ 286 h 2084"/>
              <a:gd name="T14" fmla="*/ 286 w 2282"/>
              <a:gd name="T15" fmla="*/ 347 h 2084"/>
              <a:gd name="T16" fmla="*/ 347 w 2282"/>
              <a:gd name="T17" fmla="*/ 1443 h 2084"/>
              <a:gd name="T18" fmla="*/ 1422 w 2282"/>
              <a:gd name="T19" fmla="*/ 1406 h 2084"/>
              <a:gd name="T20" fmla="*/ 1450 w 2282"/>
              <a:gd name="T21" fmla="*/ 1431 h 2084"/>
              <a:gd name="T22" fmla="*/ 1436 w 2282"/>
              <a:gd name="T23" fmla="*/ 1446 h 2084"/>
              <a:gd name="T24" fmla="*/ 1455 w 2282"/>
              <a:gd name="T25" fmla="*/ 1463 h 2084"/>
              <a:gd name="T26" fmla="*/ 1466 w 2282"/>
              <a:gd name="T27" fmla="*/ 1505 h 2084"/>
              <a:gd name="T28" fmla="*/ 2078 w 2282"/>
              <a:gd name="T29" fmla="*/ 2053 h 2084"/>
              <a:gd name="T30" fmla="*/ 2197 w 2282"/>
              <a:gd name="T31" fmla="*/ 2048 h 2084"/>
              <a:gd name="T32" fmla="*/ 2252 w 2282"/>
              <a:gd name="T33" fmla="*/ 1986 h 2084"/>
              <a:gd name="T34" fmla="*/ 2244 w 2282"/>
              <a:gd name="T35" fmla="*/ 1868 h 2084"/>
              <a:gd name="T36" fmla="*/ 436 w 2282"/>
              <a:gd name="T37" fmla="*/ 1344 h 2084"/>
              <a:gd name="T38" fmla="*/ 386 w 2282"/>
              <a:gd name="T39" fmla="*/ 436 h 2084"/>
              <a:gd name="T40" fmla="*/ 1294 w 2282"/>
              <a:gd name="T41" fmla="*/ 385 h 2084"/>
              <a:gd name="T42" fmla="*/ 1344 w 2282"/>
              <a:gd name="T43" fmla="*/ 1293 h 2084"/>
              <a:gd name="T44" fmla="*/ 436 w 2282"/>
              <a:gd name="T45" fmla="*/ 1344 h 2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82" h="2084">
                <a:moveTo>
                  <a:pt x="2244" y="1868"/>
                </a:moveTo>
                <a:cubicBezTo>
                  <a:pt x="1631" y="1320"/>
                  <a:pt x="1631" y="1320"/>
                  <a:pt x="1631" y="1320"/>
                </a:cubicBezTo>
                <a:cubicBezTo>
                  <a:pt x="1614" y="1304"/>
                  <a:pt x="1601" y="1305"/>
                  <a:pt x="1588" y="1314"/>
                </a:cubicBezTo>
                <a:cubicBezTo>
                  <a:pt x="1569" y="1297"/>
                  <a:pt x="1569" y="1297"/>
                  <a:pt x="1569" y="1297"/>
                </a:cubicBezTo>
                <a:cubicBezTo>
                  <a:pt x="1556" y="1312"/>
                  <a:pt x="1556" y="1312"/>
                  <a:pt x="1556" y="1312"/>
                </a:cubicBezTo>
                <a:cubicBezTo>
                  <a:pt x="1521" y="1281"/>
                  <a:pt x="1521" y="1281"/>
                  <a:pt x="1521" y="1281"/>
                </a:cubicBezTo>
                <a:cubicBezTo>
                  <a:pt x="1721" y="966"/>
                  <a:pt x="1670" y="543"/>
                  <a:pt x="1383" y="286"/>
                </a:cubicBezTo>
                <a:cubicBezTo>
                  <a:pt x="1063" y="0"/>
                  <a:pt x="572" y="27"/>
                  <a:pt x="286" y="347"/>
                </a:cubicBezTo>
                <a:cubicBezTo>
                  <a:pt x="0" y="666"/>
                  <a:pt x="28" y="1157"/>
                  <a:pt x="347" y="1443"/>
                </a:cubicBezTo>
                <a:cubicBezTo>
                  <a:pt x="659" y="1722"/>
                  <a:pt x="1133" y="1703"/>
                  <a:pt x="1422" y="1406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36" y="1446"/>
                  <a:pt x="1436" y="1446"/>
                  <a:pt x="1436" y="1446"/>
                </a:cubicBezTo>
                <a:cubicBezTo>
                  <a:pt x="1455" y="1463"/>
                  <a:pt x="1455" y="1463"/>
                  <a:pt x="1455" y="1463"/>
                </a:cubicBezTo>
                <a:cubicBezTo>
                  <a:pt x="1447" y="1476"/>
                  <a:pt x="1448" y="1489"/>
                  <a:pt x="1466" y="1505"/>
                </a:cubicBezTo>
                <a:cubicBezTo>
                  <a:pt x="2078" y="2053"/>
                  <a:pt x="2078" y="2053"/>
                  <a:pt x="2078" y="2053"/>
                </a:cubicBezTo>
                <a:cubicBezTo>
                  <a:pt x="2113" y="2084"/>
                  <a:pt x="2166" y="2082"/>
                  <a:pt x="2197" y="2048"/>
                </a:cubicBezTo>
                <a:cubicBezTo>
                  <a:pt x="2252" y="1986"/>
                  <a:pt x="2252" y="1986"/>
                  <a:pt x="2252" y="1986"/>
                </a:cubicBezTo>
                <a:cubicBezTo>
                  <a:pt x="2282" y="1952"/>
                  <a:pt x="2279" y="1899"/>
                  <a:pt x="2244" y="1868"/>
                </a:cubicBezTo>
                <a:close/>
                <a:moveTo>
                  <a:pt x="436" y="1344"/>
                </a:moveTo>
                <a:cubicBezTo>
                  <a:pt x="172" y="1107"/>
                  <a:pt x="149" y="701"/>
                  <a:pt x="386" y="436"/>
                </a:cubicBezTo>
                <a:cubicBezTo>
                  <a:pt x="623" y="171"/>
                  <a:pt x="1029" y="149"/>
                  <a:pt x="1294" y="385"/>
                </a:cubicBezTo>
                <a:cubicBezTo>
                  <a:pt x="1558" y="622"/>
                  <a:pt x="1581" y="1028"/>
                  <a:pt x="1344" y="1293"/>
                </a:cubicBezTo>
                <a:cubicBezTo>
                  <a:pt x="1107" y="1558"/>
                  <a:pt x="701" y="1580"/>
                  <a:pt x="436" y="13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59"/>
          <p:cNvSpPr>
            <a:spLocks noChangeArrowheads="1"/>
          </p:cNvSpPr>
          <p:nvPr/>
        </p:nvSpPr>
        <p:spPr bwMode="auto">
          <a:xfrm flipH="1">
            <a:off x="2278782" y="1375492"/>
            <a:ext cx="1224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01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809901" y="1334843"/>
            <a:ext cx="2100151" cy="374359"/>
            <a:chOff x="4673997" y="1988840"/>
            <a:chExt cx="2100151" cy="374359"/>
          </a:xfrm>
          <a:effectLst/>
        </p:grpSpPr>
        <p:sp>
          <p:nvSpPr>
            <p:cNvPr id="28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Rectangle 49"/>
            <p:cNvSpPr/>
            <p:nvPr/>
          </p:nvSpPr>
          <p:spPr>
            <a:xfrm>
              <a:off x="4911349" y="1988840"/>
              <a:ext cx="1625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思源宋体 CN" panose="02020400000000000000" charset="-122"/>
                </a:rPr>
                <a:t>Add title text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790951" y="1737274"/>
            <a:ext cx="734481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思源宋体 CN" panose="02020400000000000000" charset="-122"/>
            </a:endParaRPr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 rot="5781298">
            <a:off x="1649268" y="2794950"/>
            <a:ext cx="2066169" cy="1886172"/>
          </a:xfrm>
          <a:custGeom>
            <a:avLst/>
            <a:gdLst>
              <a:gd name="T0" fmla="*/ 2244 w 2282"/>
              <a:gd name="T1" fmla="*/ 1868 h 2084"/>
              <a:gd name="T2" fmla="*/ 1631 w 2282"/>
              <a:gd name="T3" fmla="*/ 1320 h 2084"/>
              <a:gd name="T4" fmla="*/ 1588 w 2282"/>
              <a:gd name="T5" fmla="*/ 1314 h 2084"/>
              <a:gd name="T6" fmla="*/ 1569 w 2282"/>
              <a:gd name="T7" fmla="*/ 1297 h 2084"/>
              <a:gd name="T8" fmla="*/ 1556 w 2282"/>
              <a:gd name="T9" fmla="*/ 1312 h 2084"/>
              <a:gd name="T10" fmla="*/ 1521 w 2282"/>
              <a:gd name="T11" fmla="*/ 1281 h 2084"/>
              <a:gd name="T12" fmla="*/ 1383 w 2282"/>
              <a:gd name="T13" fmla="*/ 286 h 2084"/>
              <a:gd name="T14" fmla="*/ 286 w 2282"/>
              <a:gd name="T15" fmla="*/ 347 h 2084"/>
              <a:gd name="T16" fmla="*/ 347 w 2282"/>
              <a:gd name="T17" fmla="*/ 1443 h 2084"/>
              <a:gd name="T18" fmla="*/ 1422 w 2282"/>
              <a:gd name="T19" fmla="*/ 1406 h 2084"/>
              <a:gd name="T20" fmla="*/ 1450 w 2282"/>
              <a:gd name="T21" fmla="*/ 1431 h 2084"/>
              <a:gd name="T22" fmla="*/ 1436 w 2282"/>
              <a:gd name="T23" fmla="*/ 1446 h 2084"/>
              <a:gd name="T24" fmla="*/ 1455 w 2282"/>
              <a:gd name="T25" fmla="*/ 1463 h 2084"/>
              <a:gd name="T26" fmla="*/ 1466 w 2282"/>
              <a:gd name="T27" fmla="*/ 1505 h 2084"/>
              <a:gd name="T28" fmla="*/ 2078 w 2282"/>
              <a:gd name="T29" fmla="*/ 2053 h 2084"/>
              <a:gd name="T30" fmla="*/ 2197 w 2282"/>
              <a:gd name="T31" fmla="*/ 2048 h 2084"/>
              <a:gd name="T32" fmla="*/ 2252 w 2282"/>
              <a:gd name="T33" fmla="*/ 1986 h 2084"/>
              <a:gd name="T34" fmla="*/ 2244 w 2282"/>
              <a:gd name="T35" fmla="*/ 1868 h 2084"/>
              <a:gd name="T36" fmla="*/ 436 w 2282"/>
              <a:gd name="T37" fmla="*/ 1344 h 2084"/>
              <a:gd name="T38" fmla="*/ 386 w 2282"/>
              <a:gd name="T39" fmla="*/ 436 h 2084"/>
              <a:gd name="T40" fmla="*/ 1294 w 2282"/>
              <a:gd name="T41" fmla="*/ 385 h 2084"/>
              <a:gd name="T42" fmla="*/ 1344 w 2282"/>
              <a:gd name="T43" fmla="*/ 1293 h 2084"/>
              <a:gd name="T44" fmla="*/ 436 w 2282"/>
              <a:gd name="T45" fmla="*/ 1344 h 2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82" h="2084">
                <a:moveTo>
                  <a:pt x="2244" y="1868"/>
                </a:moveTo>
                <a:cubicBezTo>
                  <a:pt x="1631" y="1320"/>
                  <a:pt x="1631" y="1320"/>
                  <a:pt x="1631" y="1320"/>
                </a:cubicBezTo>
                <a:cubicBezTo>
                  <a:pt x="1614" y="1304"/>
                  <a:pt x="1601" y="1305"/>
                  <a:pt x="1588" y="1314"/>
                </a:cubicBezTo>
                <a:cubicBezTo>
                  <a:pt x="1569" y="1297"/>
                  <a:pt x="1569" y="1297"/>
                  <a:pt x="1569" y="1297"/>
                </a:cubicBezTo>
                <a:cubicBezTo>
                  <a:pt x="1556" y="1312"/>
                  <a:pt x="1556" y="1312"/>
                  <a:pt x="1556" y="1312"/>
                </a:cubicBezTo>
                <a:cubicBezTo>
                  <a:pt x="1521" y="1281"/>
                  <a:pt x="1521" y="1281"/>
                  <a:pt x="1521" y="1281"/>
                </a:cubicBezTo>
                <a:cubicBezTo>
                  <a:pt x="1721" y="966"/>
                  <a:pt x="1670" y="543"/>
                  <a:pt x="1383" y="286"/>
                </a:cubicBezTo>
                <a:cubicBezTo>
                  <a:pt x="1063" y="0"/>
                  <a:pt x="572" y="27"/>
                  <a:pt x="286" y="347"/>
                </a:cubicBezTo>
                <a:cubicBezTo>
                  <a:pt x="0" y="666"/>
                  <a:pt x="28" y="1157"/>
                  <a:pt x="347" y="1443"/>
                </a:cubicBezTo>
                <a:cubicBezTo>
                  <a:pt x="659" y="1722"/>
                  <a:pt x="1133" y="1703"/>
                  <a:pt x="1422" y="1406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36" y="1446"/>
                  <a:pt x="1436" y="1446"/>
                  <a:pt x="1436" y="1446"/>
                </a:cubicBezTo>
                <a:cubicBezTo>
                  <a:pt x="1455" y="1463"/>
                  <a:pt x="1455" y="1463"/>
                  <a:pt x="1455" y="1463"/>
                </a:cubicBezTo>
                <a:cubicBezTo>
                  <a:pt x="1447" y="1476"/>
                  <a:pt x="1448" y="1489"/>
                  <a:pt x="1466" y="1505"/>
                </a:cubicBezTo>
                <a:cubicBezTo>
                  <a:pt x="2078" y="2053"/>
                  <a:pt x="2078" y="2053"/>
                  <a:pt x="2078" y="2053"/>
                </a:cubicBezTo>
                <a:cubicBezTo>
                  <a:pt x="2113" y="2084"/>
                  <a:pt x="2166" y="2082"/>
                  <a:pt x="2197" y="2048"/>
                </a:cubicBezTo>
                <a:cubicBezTo>
                  <a:pt x="2252" y="1986"/>
                  <a:pt x="2252" y="1986"/>
                  <a:pt x="2252" y="1986"/>
                </a:cubicBezTo>
                <a:cubicBezTo>
                  <a:pt x="2282" y="1952"/>
                  <a:pt x="2279" y="1899"/>
                  <a:pt x="2244" y="1868"/>
                </a:cubicBezTo>
                <a:close/>
                <a:moveTo>
                  <a:pt x="436" y="1344"/>
                </a:moveTo>
                <a:cubicBezTo>
                  <a:pt x="172" y="1107"/>
                  <a:pt x="149" y="701"/>
                  <a:pt x="386" y="436"/>
                </a:cubicBezTo>
                <a:cubicBezTo>
                  <a:pt x="623" y="171"/>
                  <a:pt x="1029" y="149"/>
                  <a:pt x="1294" y="385"/>
                </a:cubicBezTo>
                <a:cubicBezTo>
                  <a:pt x="1558" y="622"/>
                  <a:pt x="1581" y="1028"/>
                  <a:pt x="1344" y="1293"/>
                </a:cubicBezTo>
                <a:cubicBezTo>
                  <a:pt x="1107" y="1558"/>
                  <a:pt x="701" y="1580"/>
                  <a:pt x="436" y="13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59"/>
          <p:cNvSpPr>
            <a:spLocks noChangeArrowheads="1"/>
          </p:cNvSpPr>
          <p:nvPr/>
        </p:nvSpPr>
        <p:spPr bwMode="auto">
          <a:xfrm flipH="1">
            <a:off x="2266045" y="3001674"/>
            <a:ext cx="1224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02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797164" y="2961025"/>
            <a:ext cx="2100151" cy="374359"/>
            <a:chOff x="4673997" y="1988840"/>
            <a:chExt cx="2100151" cy="374359"/>
          </a:xfrm>
          <a:effectLst/>
        </p:grpSpPr>
        <p:sp>
          <p:nvSpPr>
            <p:cNvPr id="34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Rectangle 49"/>
            <p:cNvSpPr/>
            <p:nvPr/>
          </p:nvSpPr>
          <p:spPr>
            <a:xfrm>
              <a:off x="4911349" y="1988840"/>
              <a:ext cx="1625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思源宋体 CN" panose="02020400000000000000" charset="-122"/>
                </a:rPr>
                <a:t>Add title text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778214" y="3363454"/>
            <a:ext cx="7344816" cy="613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思源宋体 CN" panose="02020400000000000000" charset="-122"/>
            </a:endParaRPr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 rot="5781298">
            <a:off x="1649268" y="4451134"/>
            <a:ext cx="2066169" cy="1886172"/>
          </a:xfrm>
          <a:custGeom>
            <a:avLst/>
            <a:gdLst>
              <a:gd name="T0" fmla="*/ 2244 w 2282"/>
              <a:gd name="T1" fmla="*/ 1868 h 2084"/>
              <a:gd name="T2" fmla="*/ 1631 w 2282"/>
              <a:gd name="T3" fmla="*/ 1320 h 2084"/>
              <a:gd name="T4" fmla="*/ 1588 w 2282"/>
              <a:gd name="T5" fmla="*/ 1314 h 2084"/>
              <a:gd name="T6" fmla="*/ 1569 w 2282"/>
              <a:gd name="T7" fmla="*/ 1297 h 2084"/>
              <a:gd name="T8" fmla="*/ 1556 w 2282"/>
              <a:gd name="T9" fmla="*/ 1312 h 2084"/>
              <a:gd name="T10" fmla="*/ 1521 w 2282"/>
              <a:gd name="T11" fmla="*/ 1281 h 2084"/>
              <a:gd name="T12" fmla="*/ 1383 w 2282"/>
              <a:gd name="T13" fmla="*/ 286 h 2084"/>
              <a:gd name="T14" fmla="*/ 286 w 2282"/>
              <a:gd name="T15" fmla="*/ 347 h 2084"/>
              <a:gd name="T16" fmla="*/ 347 w 2282"/>
              <a:gd name="T17" fmla="*/ 1443 h 2084"/>
              <a:gd name="T18" fmla="*/ 1422 w 2282"/>
              <a:gd name="T19" fmla="*/ 1406 h 2084"/>
              <a:gd name="T20" fmla="*/ 1450 w 2282"/>
              <a:gd name="T21" fmla="*/ 1431 h 2084"/>
              <a:gd name="T22" fmla="*/ 1436 w 2282"/>
              <a:gd name="T23" fmla="*/ 1446 h 2084"/>
              <a:gd name="T24" fmla="*/ 1455 w 2282"/>
              <a:gd name="T25" fmla="*/ 1463 h 2084"/>
              <a:gd name="T26" fmla="*/ 1466 w 2282"/>
              <a:gd name="T27" fmla="*/ 1505 h 2084"/>
              <a:gd name="T28" fmla="*/ 2078 w 2282"/>
              <a:gd name="T29" fmla="*/ 2053 h 2084"/>
              <a:gd name="T30" fmla="*/ 2197 w 2282"/>
              <a:gd name="T31" fmla="*/ 2048 h 2084"/>
              <a:gd name="T32" fmla="*/ 2252 w 2282"/>
              <a:gd name="T33" fmla="*/ 1986 h 2084"/>
              <a:gd name="T34" fmla="*/ 2244 w 2282"/>
              <a:gd name="T35" fmla="*/ 1868 h 2084"/>
              <a:gd name="T36" fmla="*/ 436 w 2282"/>
              <a:gd name="T37" fmla="*/ 1344 h 2084"/>
              <a:gd name="T38" fmla="*/ 386 w 2282"/>
              <a:gd name="T39" fmla="*/ 436 h 2084"/>
              <a:gd name="T40" fmla="*/ 1294 w 2282"/>
              <a:gd name="T41" fmla="*/ 385 h 2084"/>
              <a:gd name="T42" fmla="*/ 1344 w 2282"/>
              <a:gd name="T43" fmla="*/ 1293 h 2084"/>
              <a:gd name="T44" fmla="*/ 436 w 2282"/>
              <a:gd name="T45" fmla="*/ 1344 h 2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82" h="2084">
                <a:moveTo>
                  <a:pt x="2244" y="1868"/>
                </a:moveTo>
                <a:cubicBezTo>
                  <a:pt x="1631" y="1320"/>
                  <a:pt x="1631" y="1320"/>
                  <a:pt x="1631" y="1320"/>
                </a:cubicBezTo>
                <a:cubicBezTo>
                  <a:pt x="1614" y="1304"/>
                  <a:pt x="1601" y="1305"/>
                  <a:pt x="1588" y="1314"/>
                </a:cubicBezTo>
                <a:cubicBezTo>
                  <a:pt x="1569" y="1297"/>
                  <a:pt x="1569" y="1297"/>
                  <a:pt x="1569" y="1297"/>
                </a:cubicBezTo>
                <a:cubicBezTo>
                  <a:pt x="1556" y="1312"/>
                  <a:pt x="1556" y="1312"/>
                  <a:pt x="1556" y="1312"/>
                </a:cubicBezTo>
                <a:cubicBezTo>
                  <a:pt x="1521" y="1281"/>
                  <a:pt x="1521" y="1281"/>
                  <a:pt x="1521" y="1281"/>
                </a:cubicBezTo>
                <a:cubicBezTo>
                  <a:pt x="1721" y="966"/>
                  <a:pt x="1670" y="543"/>
                  <a:pt x="1383" y="286"/>
                </a:cubicBezTo>
                <a:cubicBezTo>
                  <a:pt x="1063" y="0"/>
                  <a:pt x="572" y="27"/>
                  <a:pt x="286" y="347"/>
                </a:cubicBezTo>
                <a:cubicBezTo>
                  <a:pt x="0" y="666"/>
                  <a:pt x="28" y="1157"/>
                  <a:pt x="347" y="1443"/>
                </a:cubicBezTo>
                <a:cubicBezTo>
                  <a:pt x="659" y="1722"/>
                  <a:pt x="1133" y="1703"/>
                  <a:pt x="1422" y="1406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36" y="1446"/>
                  <a:pt x="1436" y="1446"/>
                  <a:pt x="1436" y="1446"/>
                </a:cubicBezTo>
                <a:cubicBezTo>
                  <a:pt x="1455" y="1463"/>
                  <a:pt x="1455" y="1463"/>
                  <a:pt x="1455" y="1463"/>
                </a:cubicBezTo>
                <a:cubicBezTo>
                  <a:pt x="1447" y="1476"/>
                  <a:pt x="1448" y="1489"/>
                  <a:pt x="1466" y="1505"/>
                </a:cubicBezTo>
                <a:cubicBezTo>
                  <a:pt x="2078" y="2053"/>
                  <a:pt x="2078" y="2053"/>
                  <a:pt x="2078" y="2053"/>
                </a:cubicBezTo>
                <a:cubicBezTo>
                  <a:pt x="2113" y="2084"/>
                  <a:pt x="2166" y="2082"/>
                  <a:pt x="2197" y="2048"/>
                </a:cubicBezTo>
                <a:cubicBezTo>
                  <a:pt x="2252" y="1986"/>
                  <a:pt x="2252" y="1986"/>
                  <a:pt x="2252" y="1986"/>
                </a:cubicBezTo>
                <a:cubicBezTo>
                  <a:pt x="2282" y="1952"/>
                  <a:pt x="2279" y="1899"/>
                  <a:pt x="2244" y="1868"/>
                </a:cubicBezTo>
                <a:close/>
                <a:moveTo>
                  <a:pt x="436" y="1344"/>
                </a:moveTo>
                <a:cubicBezTo>
                  <a:pt x="172" y="1107"/>
                  <a:pt x="149" y="701"/>
                  <a:pt x="386" y="436"/>
                </a:cubicBezTo>
                <a:cubicBezTo>
                  <a:pt x="623" y="171"/>
                  <a:pt x="1029" y="149"/>
                  <a:pt x="1294" y="385"/>
                </a:cubicBezTo>
                <a:cubicBezTo>
                  <a:pt x="1558" y="622"/>
                  <a:pt x="1581" y="1028"/>
                  <a:pt x="1344" y="1293"/>
                </a:cubicBezTo>
                <a:cubicBezTo>
                  <a:pt x="1107" y="1558"/>
                  <a:pt x="701" y="1580"/>
                  <a:pt x="436" y="13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59"/>
          <p:cNvSpPr>
            <a:spLocks noChangeArrowheads="1"/>
          </p:cNvSpPr>
          <p:nvPr/>
        </p:nvSpPr>
        <p:spPr bwMode="auto">
          <a:xfrm flipH="1">
            <a:off x="2266045" y="4657858"/>
            <a:ext cx="1224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03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797164" y="4617209"/>
            <a:ext cx="2100151" cy="374359"/>
            <a:chOff x="4673997" y="1988840"/>
            <a:chExt cx="2100151" cy="374359"/>
          </a:xfrm>
          <a:effectLst/>
        </p:grpSpPr>
        <p:sp>
          <p:nvSpPr>
            <p:cNvPr id="40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Rectangle 49"/>
            <p:cNvSpPr/>
            <p:nvPr/>
          </p:nvSpPr>
          <p:spPr>
            <a:xfrm>
              <a:off x="4911349" y="1988840"/>
              <a:ext cx="1625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思源宋体 CN" panose="02020400000000000000" charset="-122"/>
                </a:rPr>
                <a:t>Add title text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78214" y="5019640"/>
            <a:ext cx="734481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思源宋体 CN" panose="0202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25" grpId="0" animBg="1"/>
      <p:bldP spid="26" grpId="0"/>
      <p:bldP spid="30" grpId="0"/>
      <p:bldP spid="31" grpId="0" animBg="1"/>
      <p:bldP spid="32" grpId="0"/>
      <p:bldP spid="36" grpId="0" bldLvl="0" animBg="1"/>
      <p:bldP spid="37" grpId="0" animBg="1"/>
      <p:bldP spid="38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3558" y="273498"/>
            <a:ext cx="257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Four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grpSp>
        <p:nvGrpSpPr>
          <p:cNvPr id="34" name="Group 10"/>
          <p:cNvGrpSpPr/>
          <p:nvPr/>
        </p:nvGrpSpPr>
        <p:grpSpPr>
          <a:xfrm>
            <a:off x="6920033" y="3143369"/>
            <a:ext cx="1338772" cy="1338773"/>
            <a:chOff x="6920031" y="3363156"/>
            <a:chExt cx="1338773" cy="1338773"/>
          </a:xfrm>
        </p:grpSpPr>
        <p:sp>
          <p:nvSpPr>
            <p:cNvPr id="35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rgbClr val="1988F5">
                <a:alpha val="80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36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37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Group 11"/>
          <p:cNvGrpSpPr/>
          <p:nvPr/>
        </p:nvGrpSpPr>
        <p:grpSpPr>
          <a:xfrm>
            <a:off x="6096001" y="2347094"/>
            <a:ext cx="1338772" cy="1338773"/>
            <a:chOff x="6096000" y="2566881"/>
            <a:chExt cx="1338773" cy="1338773"/>
          </a:xfrm>
        </p:grpSpPr>
        <p:sp>
          <p:nvSpPr>
            <p:cNvPr id="44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rgbClr val="1988F5">
                <a:alpha val="80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45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46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Group 12"/>
          <p:cNvGrpSpPr/>
          <p:nvPr/>
        </p:nvGrpSpPr>
        <p:grpSpPr>
          <a:xfrm>
            <a:off x="4362154" y="1556792"/>
            <a:ext cx="1960098" cy="1960098"/>
            <a:chOff x="4362154" y="1776581"/>
            <a:chExt cx="1960098" cy="1960098"/>
          </a:xfrm>
        </p:grpSpPr>
        <p:sp>
          <p:nvSpPr>
            <p:cNvPr id="50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rgbClr val="1988F5">
                <a:alpha val="80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2" name="Group 9"/>
          <p:cNvGrpSpPr/>
          <p:nvPr/>
        </p:nvGrpSpPr>
        <p:grpSpPr>
          <a:xfrm>
            <a:off x="6096001" y="4180583"/>
            <a:ext cx="1781907" cy="1781907"/>
            <a:chOff x="6096000" y="4400370"/>
            <a:chExt cx="1781907" cy="1781907"/>
          </a:xfrm>
        </p:grpSpPr>
        <p:sp>
          <p:nvSpPr>
            <p:cNvPr id="53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rgbClr val="1988F5">
                <a:alpha val="80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54" name="Group 44"/>
            <p:cNvGrpSpPr/>
            <p:nvPr/>
          </p:nvGrpSpPr>
          <p:grpSpPr>
            <a:xfrm>
              <a:off x="6612822" y="4917650"/>
              <a:ext cx="706520" cy="747345"/>
              <a:chOff x="1325323" y="3586519"/>
              <a:chExt cx="706520" cy="747345"/>
            </a:xfrm>
            <a:solidFill>
              <a:schemeClr val="bg2"/>
            </a:solidFill>
          </p:grpSpPr>
          <p:sp>
            <p:nvSpPr>
              <p:cNvPr id="55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706520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46"/>
              <p:cNvSpPr/>
              <p:nvPr/>
            </p:nvSpPr>
            <p:spPr bwMode="auto">
              <a:xfrm>
                <a:off x="1503405" y="3752885"/>
                <a:ext cx="277465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Group 50"/>
          <p:cNvGrpSpPr/>
          <p:nvPr/>
        </p:nvGrpSpPr>
        <p:grpSpPr>
          <a:xfrm>
            <a:off x="7434774" y="1663020"/>
            <a:ext cx="3927279" cy="1085904"/>
            <a:chOff x="7581722" y="2384164"/>
            <a:chExt cx="3927279" cy="1085904"/>
          </a:xfrm>
        </p:grpSpPr>
        <p:sp>
          <p:nvSpPr>
            <p:cNvPr id="58" name="TextBox 57"/>
            <p:cNvSpPr txBox="1"/>
            <p:nvPr/>
          </p:nvSpPr>
          <p:spPr>
            <a:xfrm>
              <a:off x="7610308" y="2384164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title text</a:t>
              </a:r>
              <a:endParaRPr lang="en-GB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59" name="Rectangle 49"/>
            <p:cNvSpPr/>
            <p:nvPr/>
          </p:nvSpPr>
          <p:spPr>
            <a:xfrm>
              <a:off x="7581722" y="2712938"/>
              <a:ext cx="3927279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" name="Group 51"/>
          <p:cNvGrpSpPr/>
          <p:nvPr/>
        </p:nvGrpSpPr>
        <p:grpSpPr>
          <a:xfrm>
            <a:off x="8271668" y="3296149"/>
            <a:ext cx="3306044" cy="864305"/>
            <a:chOff x="7538269" y="2384164"/>
            <a:chExt cx="3306044" cy="864305"/>
          </a:xfrm>
        </p:grpSpPr>
        <p:sp>
          <p:nvSpPr>
            <p:cNvPr id="61" name="TextBox 60"/>
            <p:cNvSpPr txBox="1"/>
            <p:nvPr/>
          </p:nvSpPr>
          <p:spPr>
            <a:xfrm>
              <a:off x="7538269" y="2384164"/>
              <a:ext cx="1625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title text</a:t>
              </a:r>
              <a:endParaRPr lang="en-GB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62" name="Rectangle 53"/>
            <p:cNvSpPr/>
            <p:nvPr/>
          </p:nvSpPr>
          <p:spPr>
            <a:xfrm>
              <a:off x="7581723" y="2712938"/>
              <a:ext cx="326259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3" name="Group 54"/>
          <p:cNvGrpSpPr/>
          <p:nvPr/>
        </p:nvGrpSpPr>
        <p:grpSpPr>
          <a:xfrm>
            <a:off x="7998152" y="4931407"/>
            <a:ext cx="3320428" cy="864305"/>
            <a:chOff x="7523885" y="2384164"/>
            <a:chExt cx="3320428" cy="864305"/>
          </a:xfrm>
        </p:grpSpPr>
        <p:sp>
          <p:nvSpPr>
            <p:cNvPr id="64" name="TextBox 63"/>
            <p:cNvSpPr txBox="1"/>
            <p:nvPr/>
          </p:nvSpPr>
          <p:spPr>
            <a:xfrm>
              <a:off x="7523885" y="2384164"/>
              <a:ext cx="1625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title text</a:t>
              </a:r>
              <a:endParaRPr lang="en-GB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65" name="Rectangle 56"/>
            <p:cNvSpPr/>
            <p:nvPr/>
          </p:nvSpPr>
          <p:spPr>
            <a:xfrm>
              <a:off x="7581723" y="2712938"/>
              <a:ext cx="326259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6" name="Group 57"/>
          <p:cNvGrpSpPr/>
          <p:nvPr/>
        </p:nvGrpSpPr>
        <p:grpSpPr>
          <a:xfrm flipH="1">
            <a:off x="865871" y="1663020"/>
            <a:ext cx="3350570" cy="864305"/>
            <a:chOff x="7581722" y="2384164"/>
            <a:chExt cx="3350571" cy="864305"/>
          </a:xfrm>
        </p:grpSpPr>
        <p:sp>
          <p:nvSpPr>
            <p:cNvPr id="67" name="TextBox 66"/>
            <p:cNvSpPr txBox="1"/>
            <p:nvPr/>
          </p:nvSpPr>
          <p:spPr>
            <a:xfrm>
              <a:off x="7581722" y="2384164"/>
              <a:ext cx="1625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title text</a:t>
              </a:r>
              <a:endParaRPr lang="en-GB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68" name="Rectangle 59"/>
            <p:cNvSpPr/>
            <p:nvPr/>
          </p:nvSpPr>
          <p:spPr>
            <a:xfrm>
              <a:off x="7581723" y="2712938"/>
              <a:ext cx="335057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9" name="Group 60"/>
          <p:cNvGrpSpPr/>
          <p:nvPr/>
        </p:nvGrpSpPr>
        <p:grpSpPr>
          <a:xfrm flipH="1">
            <a:off x="486578" y="3296149"/>
            <a:ext cx="3262591" cy="864305"/>
            <a:chOff x="7581722" y="2384164"/>
            <a:chExt cx="3262591" cy="864305"/>
          </a:xfrm>
        </p:grpSpPr>
        <p:sp>
          <p:nvSpPr>
            <p:cNvPr id="70" name="TextBox 69"/>
            <p:cNvSpPr txBox="1"/>
            <p:nvPr/>
          </p:nvSpPr>
          <p:spPr>
            <a:xfrm>
              <a:off x="7581722" y="2384164"/>
              <a:ext cx="1625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title text</a:t>
              </a:r>
              <a:endParaRPr lang="en-GB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71" name="Rectangle 62"/>
            <p:cNvSpPr/>
            <p:nvPr/>
          </p:nvSpPr>
          <p:spPr>
            <a:xfrm>
              <a:off x="7581723" y="2712938"/>
              <a:ext cx="326259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" name="Group 63"/>
          <p:cNvGrpSpPr/>
          <p:nvPr/>
        </p:nvGrpSpPr>
        <p:grpSpPr>
          <a:xfrm flipH="1">
            <a:off x="900710" y="4931407"/>
            <a:ext cx="3262591" cy="864305"/>
            <a:chOff x="7581722" y="2384164"/>
            <a:chExt cx="3262591" cy="864305"/>
          </a:xfrm>
        </p:grpSpPr>
        <p:sp>
          <p:nvSpPr>
            <p:cNvPr id="73" name="TextBox 72"/>
            <p:cNvSpPr txBox="1"/>
            <p:nvPr/>
          </p:nvSpPr>
          <p:spPr>
            <a:xfrm>
              <a:off x="7581722" y="2384164"/>
              <a:ext cx="1625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title text</a:t>
              </a:r>
              <a:endParaRPr lang="en-GB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74" name="Rectangle 65"/>
            <p:cNvSpPr/>
            <p:nvPr/>
          </p:nvSpPr>
          <p:spPr>
            <a:xfrm>
              <a:off x="7581723" y="2712938"/>
              <a:ext cx="326259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5" name="Group 13"/>
          <p:cNvGrpSpPr/>
          <p:nvPr/>
        </p:nvGrpSpPr>
        <p:grpSpPr>
          <a:xfrm>
            <a:off x="3933197" y="3117889"/>
            <a:ext cx="1338772" cy="1338773"/>
            <a:chOff x="3933196" y="3337676"/>
            <a:chExt cx="1338773" cy="1338773"/>
          </a:xfrm>
        </p:grpSpPr>
        <p:sp>
          <p:nvSpPr>
            <p:cNvPr id="76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rgbClr val="1988F5">
                <a:alpha val="80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77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7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Group 14"/>
          <p:cNvGrpSpPr/>
          <p:nvPr/>
        </p:nvGrpSpPr>
        <p:grpSpPr>
          <a:xfrm>
            <a:off x="4266128" y="4342529"/>
            <a:ext cx="1005840" cy="1005840"/>
            <a:chOff x="4266129" y="4562318"/>
            <a:chExt cx="1005840" cy="1005840"/>
          </a:xfrm>
        </p:grpSpPr>
        <p:sp>
          <p:nvSpPr>
            <p:cNvPr id="82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rgbClr val="1988F5">
                <a:alpha val="80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83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84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8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0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7151" y="258109"/>
            <a:ext cx="257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Four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42679" y="1704175"/>
            <a:ext cx="4478829" cy="932738"/>
            <a:chOff x="1361910" y="1894925"/>
            <a:chExt cx="4478829" cy="932738"/>
          </a:xfrm>
        </p:grpSpPr>
        <p:grpSp>
          <p:nvGrpSpPr>
            <p:cNvPr id="9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12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956335" y="2292132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4457" y="1894925"/>
              <a:ext cx="3035275" cy="49240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sz="2000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12922" y="1700809"/>
            <a:ext cx="4478829" cy="932738"/>
            <a:chOff x="1361910" y="1894925"/>
            <a:chExt cx="4478829" cy="932738"/>
          </a:xfrm>
        </p:grpSpPr>
        <p:grpSp>
          <p:nvGrpSpPr>
            <p:cNvPr id="15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18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956335" y="2292132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4457" y="1894925"/>
              <a:ext cx="3035275" cy="49240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sz="2000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42679" y="2568271"/>
            <a:ext cx="4478829" cy="932738"/>
            <a:chOff x="1361910" y="1894925"/>
            <a:chExt cx="4478829" cy="932738"/>
          </a:xfrm>
        </p:grpSpPr>
        <p:grpSp>
          <p:nvGrpSpPr>
            <p:cNvPr id="21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24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956335" y="2292132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74457" y="1894925"/>
              <a:ext cx="3035275" cy="49240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12922" y="2564905"/>
            <a:ext cx="4478829" cy="932738"/>
            <a:chOff x="1361910" y="1894925"/>
            <a:chExt cx="4478829" cy="932738"/>
          </a:xfrm>
        </p:grpSpPr>
        <p:grpSp>
          <p:nvGrpSpPr>
            <p:cNvPr id="27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30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956335" y="2292132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74457" y="1894925"/>
              <a:ext cx="3035275" cy="49240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sz="2000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42679" y="3504375"/>
            <a:ext cx="4478829" cy="932738"/>
            <a:chOff x="1361910" y="1894925"/>
            <a:chExt cx="4478829" cy="932738"/>
          </a:xfrm>
        </p:grpSpPr>
        <p:grpSp>
          <p:nvGrpSpPr>
            <p:cNvPr id="33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36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956335" y="2292132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74457" y="1894925"/>
              <a:ext cx="3035275" cy="49240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12922" y="3501009"/>
            <a:ext cx="4478829" cy="932738"/>
            <a:chOff x="1361910" y="1894925"/>
            <a:chExt cx="4478829" cy="932738"/>
          </a:xfrm>
        </p:grpSpPr>
        <p:grpSp>
          <p:nvGrpSpPr>
            <p:cNvPr id="39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42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3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956335" y="2292132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74457" y="1894925"/>
              <a:ext cx="3035275" cy="49240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sz="2000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42679" y="4368471"/>
            <a:ext cx="4478829" cy="932738"/>
            <a:chOff x="1361910" y="1894925"/>
            <a:chExt cx="4478829" cy="932738"/>
          </a:xfrm>
        </p:grpSpPr>
        <p:grpSp>
          <p:nvGrpSpPr>
            <p:cNvPr id="45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48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956335" y="2292132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74457" y="1894925"/>
              <a:ext cx="3035275" cy="49240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sz="2000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12922" y="4365105"/>
            <a:ext cx="4478829" cy="932738"/>
            <a:chOff x="1361910" y="1894925"/>
            <a:chExt cx="4478829" cy="932738"/>
          </a:xfrm>
        </p:grpSpPr>
        <p:grpSp>
          <p:nvGrpSpPr>
            <p:cNvPr id="51" name="Group 332"/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54" name="Oval 59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1988F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956335" y="2292132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思源宋体 CN" panose="02020400000000000000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74457" y="1894925"/>
              <a:ext cx="3035275" cy="49240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en-US" altLang="zh-CN" sz="2000" dirty="0">
                  <a:solidFill>
                    <a:srgbClr val="1988F5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93942\Desktop\包图\素材\12616.jpg126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9770" y="-24763"/>
            <a:ext cx="9109710" cy="6939915"/>
          </a:xfrm>
          <a:prstGeom prst="rect">
            <a:avLst/>
          </a:prstGeom>
        </p:spPr>
      </p:pic>
      <p:sp>
        <p:nvSpPr>
          <p:cNvPr id="18" name="矩形 1"/>
          <p:cNvSpPr/>
          <p:nvPr/>
        </p:nvSpPr>
        <p:spPr>
          <a:xfrm>
            <a:off x="4439285" y="-24130"/>
            <a:ext cx="7751446" cy="6939280"/>
          </a:xfrm>
          <a:custGeom>
            <a:avLst/>
            <a:gdLst>
              <a:gd name="connsiteX0" fmla="*/ 3244873 w 9075999"/>
              <a:gd name="connsiteY0" fmla="*/ 0 h 6868518"/>
              <a:gd name="connsiteX1" fmla="*/ 9075999 w 9075999"/>
              <a:gd name="connsiteY1" fmla="*/ 0 h 6868518"/>
              <a:gd name="connsiteX2" fmla="*/ 9075999 w 9075999"/>
              <a:gd name="connsiteY2" fmla="*/ 6858000 h 6868518"/>
              <a:gd name="connsiteX3" fmla="*/ 0 w 9075999"/>
              <a:gd name="connsiteY3" fmla="*/ 6868518 h 6868518"/>
              <a:gd name="connsiteX4" fmla="*/ 3244873 w 9075999"/>
              <a:gd name="connsiteY4" fmla="*/ 0 h 68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" h="10847">
                <a:moveTo>
                  <a:pt x="0" y="10846"/>
                </a:moveTo>
                <a:lnTo>
                  <a:pt x="735" y="10846"/>
                </a:lnTo>
                <a:lnTo>
                  <a:pt x="0" y="10847"/>
                </a:lnTo>
                <a:lnTo>
                  <a:pt x="0" y="10846"/>
                </a:lnTo>
                <a:close/>
                <a:moveTo>
                  <a:pt x="4364" y="0"/>
                </a:moveTo>
                <a:lnTo>
                  <a:pt x="12207" y="0"/>
                </a:lnTo>
                <a:lnTo>
                  <a:pt x="12207" y="10830"/>
                </a:lnTo>
                <a:lnTo>
                  <a:pt x="3857" y="10842"/>
                </a:lnTo>
                <a:lnTo>
                  <a:pt x="1392" y="7558"/>
                </a:lnTo>
                <a:lnTo>
                  <a:pt x="1001" y="8359"/>
                </a:lnTo>
                <a:lnTo>
                  <a:pt x="4364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9"/>
          <p:cNvSpPr/>
          <p:nvPr/>
        </p:nvSpPr>
        <p:spPr>
          <a:xfrm rot="8596509">
            <a:off x="5909309" y="3190240"/>
            <a:ext cx="1094740" cy="4480560"/>
          </a:xfrm>
          <a:custGeom>
            <a:avLst/>
            <a:gdLst>
              <a:gd name="connsiteX0" fmla="*/ 0 w 1095020"/>
              <a:gd name="connsiteY0" fmla="*/ 0 h 4451231"/>
              <a:gd name="connsiteX1" fmla="*/ 1095020 w 1095020"/>
              <a:gd name="connsiteY1" fmla="*/ 798455 h 4451231"/>
              <a:gd name="connsiteX2" fmla="*/ 1091842 w 1095020"/>
              <a:gd name="connsiteY2" fmla="*/ 4451231 h 4451231"/>
              <a:gd name="connsiteX3" fmla="*/ 11722 w 1095020"/>
              <a:gd name="connsiteY3" fmla="*/ 4451231 h 4451231"/>
              <a:gd name="connsiteX4" fmla="*/ 0 w 1095020"/>
              <a:gd name="connsiteY4" fmla="*/ 0 h 44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020" h="4451231">
                <a:moveTo>
                  <a:pt x="0" y="0"/>
                </a:moveTo>
                <a:lnTo>
                  <a:pt x="1095020" y="798455"/>
                </a:lnTo>
                <a:cubicBezTo>
                  <a:pt x="1093961" y="2016047"/>
                  <a:pt x="1092901" y="3233639"/>
                  <a:pt x="1091842" y="4451231"/>
                </a:cubicBezTo>
                <a:lnTo>
                  <a:pt x="11722" y="4451231"/>
                </a:lnTo>
                <a:cubicBezTo>
                  <a:pt x="7815" y="2967487"/>
                  <a:pt x="3907" y="1483744"/>
                  <a:pt x="0" y="0"/>
                </a:cubicBez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"/>
          <p:cNvSpPr/>
          <p:nvPr/>
        </p:nvSpPr>
        <p:spPr>
          <a:xfrm rot="1270607">
            <a:off x="5368051" y="-396106"/>
            <a:ext cx="1082330" cy="5345779"/>
          </a:xfrm>
          <a:custGeom>
            <a:avLst/>
            <a:gdLst>
              <a:gd name="connsiteX0" fmla="*/ 0 w 1082330"/>
              <a:gd name="connsiteY0" fmla="*/ 422109 h 5345779"/>
              <a:gd name="connsiteX1" fmla="*/ 1082330 w 1082330"/>
              <a:gd name="connsiteY1" fmla="*/ 0 h 5345779"/>
              <a:gd name="connsiteX2" fmla="*/ 1068878 w 1082330"/>
              <a:gd name="connsiteY2" fmla="*/ 5345779 h 5345779"/>
              <a:gd name="connsiteX3" fmla="*/ 6573 w 1082330"/>
              <a:gd name="connsiteY3" fmla="*/ 4691297 h 5345779"/>
              <a:gd name="connsiteX4" fmla="*/ 0 w 1082330"/>
              <a:gd name="connsiteY4" fmla="*/ 422109 h 534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330" h="5345779">
                <a:moveTo>
                  <a:pt x="0" y="422109"/>
                </a:moveTo>
                <a:lnTo>
                  <a:pt x="1082330" y="0"/>
                </a:lnTo>
                <a:cubicBezTo>
                  <a:pt x="1076392" y="2134685"/>
                  <a:pt x="1074816" y="3211094"/>
                  <a:pt x="1068878" y="5345779"/>
                </a:cubicBezTo>
                <a:lnTo>
                  <a:pt x="6573" y="4691297"/>
                </a:lnTo>
                <a:lnTo>
                  <a:pt x="0" y="422109"/>
                </a:lnTo>
                <a:close/>
              </a:path>
            </a:pathLst>
          </a:cu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1260000">
            <a:off x="11853680" y="2182164"/>
            <a:ext cx="72008" cy="3240360"/>
          </a:xfrm>
          <a:prstGeom prst="rect">
            <a:avLst/>
          </a:pr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1260000">
            <a:off x="11638529" y="3113558"/>
            <a:ext cx="45719" cy="3240360"/>
          </a:xfrm>
          <a:prstGeom prst="rect">
            <a:avLst/>
          </a:pr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10703719" y="5327816"/>
            <a:ext cx="1080119" cy="2781704"/>
          </a:xfrm>
          <a:prstGeom prst="line">
            <a:avLst/>
          </a:prstGeom>
          <a:ln>
            <a:solidFill>
              <a:srgbClr val="198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887801" y="2516049"/>
            <a:ext cx="1778434" cy="45720"/>
            <a:chOff x="5284489" y="863001"/>
            <a:chExt cx="1778434" cy="45720"/>
          </a:xfrm>
        </p:grpSpPr>
        <p:sp>
          <p:nvSpPr>
            <p:cNvPr id="4" name="矩形 3"/>
            <p:cNvSpPr/>
            <p:nvPr userDrawn="1"/>
          </p:nvSpPr>
          <p:spPr>
            <a:xfrm>
              <a:off x="5928224" y="863001"/>
              <a:ext cx="144016" cy="457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6101699" y="863001"/>
              <a:ext cx="144016" cy="45719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6275174" y="863001"/>
              <a:ext cx="144016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5284489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6622122" y="863001"/>
              <a:ext cx="440801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5754749" y="863001"/>
              <a:ext cx="144016" cy="45720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448649" y="863001"/>
              <a:ext cx="144016" cy="45719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</p:grpSp>
      <p:sp>
        <p:nvSpPr>
          <p:cNvPr id="11" name="TextBox 59"/>
          <p:cNvSpPr>
            <a:spLocks noChangeArrowheads="1"/>
          </p:cNvSpPr>
          <p:nvPr/>
        </p:nvSpPr>
        <p:spPr bwMode="auto">
          <a:xfrm flipH="1">
            <a:off x="6779896" y="1724025"/>
            <a:ext cx="21977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spc="3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202X</a:t>
            </a:r>
          </a:p>
        </p:txBody>
      </p: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6795514" y="2774180"/>
            <a:ext cx="5079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THANK YOU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709C478-E449-0D54-AAE0-B2743FC05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271" y="4272101"/>
            <a:ext cx="458653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Report </a:t>
            </a:r>
            <a:r>
              <a:rPr lang="zh-CN" altLang="en-US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：</a:t>
            </a:r>
            <a:r>
              <a:rPr lang="en-US" altLang="zh-CN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freeppt7.com</a:t>
            </a:r>
            <a:r>
              <a:rPr lang="zh-CN" altLang="en-US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     </a:t>
            </a:r>
            <a:r>
              <a:rPr lang="en-US" altLang="zh-CN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Time </a:t>
            </a:r>
            <a:r>
              <a:rPr lang="zh-CN" altLang="en-US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：</a:t>
            </a:r>
            <a:r>
              <a:rPr lang="en-US" altLang="zh-CN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思源宋体 CN" panose="02020400000000000000" charset="-122"/>
              </a:rPr>
              <a:t>20XX</a:t>
            </a:r>
            <a:endParaRPr lang="zh-CN" altLang="en-US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思源宋体 CN" panose="02020400000000000000" charset="-122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F31A9E4-CFDB-1C42-1AF9-2538FADF2010}"/>
              </a:ext>
            </a:extLst>
          </p:cNvPr>
          <p:cNvSpPr/>
          <p:nvPr/>
        </p:nvSpPr>
        <p:spPr>
          <a:xfrm>
            <a:off x="10166916" y="39671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33" grpId="0" bldLvl="0" animBg="1"/>
      <p:bldP spid="34" grpId="0" bldLvl="0" animBg="1"/>
      <p:bldP spid="11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709" y="1576636"/>
            <a:ext cx="8870996" cy="3559606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lang="en-US" altLang="zh-CN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sz="1400" b="1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algn="ctr" defTabSz="914309">
                <a:defRPr/>
              </a:pP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lang="en-US" b="1" u="sng" dirty="0"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1823" y="5669557"/>
            <a:ext cx="516894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93942\Desktop\包图\素材\13211.jpg132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034" y="-23495"/>
            <a:ext cx="9182735" cy="6922135"/>
          </a:xfrm>
          <a:prstGeom prst="rect">
            <a:avLst/>
          </a:prstGeom>
        </p:spPr>
      </p:pic>
      <p:sp>
        <p:nvSpPr>
          <p:cNvPr id="16" name="矩形 1"/>
          <p:cNvSpPr/>
          <p:nvPr/>
        </p:nvSpPr>
        <p:spPr>
          <a:xfrm>
            <a:off x="1147445" y="-93980"/>
            <a:ext cx="11043285" cy="7018020"/>
          </a:xfrm>
          <a:custGeom>
            <a:avLst/>
            <a:gdLst>
              <a:gd name="connsiteX0" fmla="*/ 2963810 w 12930371"/>
              <a:gd name="connsiteY0" fmla="*/ 0 h 6885688"/>
              <a:gd name="connsiteX1" fmla="*/ 12930371 w 12930371"/>
              <a:gd name="connsiteY1" fmla="*/ 27688 h 6885688"/>
              <a:gd name="connsiteX2" fmla="*/ 12930371 w 12930371"/>
              <a:gd name="connsiteY2" fmla="*/ 6885688 h 6885688"/>
              <a:gd name="connsiteX3" fmla="*/ 0 w 12930371"/>
              <a:gd name="connsiteY3" fmla="*/ 6882138 h 6885688"/>
              <a:gd name="connsiteX4" fmla="*/ 2963810 w 12930371"/>
              <a:gd name="connsiteY4" fmla="*/ 0 h 688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0371" h="6885688">
                <a:moveTo>
                  <a:pt x="2963810" y="0"/>
                </a:moveTo>
                <a:lnTo>
                  <a:pt x="12930371" y="27688"/>
                </a:lnTo>
                <a:lnTo>
                  <a:pt x="12930371" y="6885688"/>
                </a:lnTo>
                <a:lnTo>
                  <a:pt x="0" y="6882138"/>
                </a:lnTo>
                <a:lnTo>
                  <a:pt x="296381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9"/>
          <p:cNvSpPr/>
          <p:nvPr/>
        </p:nvSpPr>
        <p:spPr>
          <a:xfrm rot="8596509">
            <a:off x="2300821" y="3192757"/>
            <a:ext cx="1095020" cy="4451231"/>
          </a:xfrm>
          <a:custGeom>
            <a:avLst/>
            <a:gdLst>
              <a:gd name="connsiteX0" fmla="*/ 0 w 1095020"/>
              <a:gd name="connsiteY0" fmla="*/ 0 h 4451231"/>
              <a:gd name="connsiteX1" fmla="*/ 1095020 w 1095020"/>
              <a:gd name="connsiteY1" fmla="*/ 798455 h 4451231"/>
              <a:gd name="connsiteX2" fmla="*/ 1091842 w 1095020"/>
              <a:gd name="connsiteY2" fmla="*/ 4451231 h 4451231"/>
              <a:gd name="connsiteX3" fmla="*/ 11722 w 1095020"/>
              <a:gd name="connsiteY3" fmla="*/ 4451231 h 4451231"/>
              <a:gd name="connsiteX4" fmla="*/ 0 w 1095020"/>
              <a:gd name="connsiteY4" fmla="*/ 0 h 44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020" h="4451231">
                <a:moveTo>
                  <a:pt x="0" y="0"/>
                </a:moveTo>
                <a:lnTo>
                  <a:pt x="1095020" y="798455"/>
                </a:lnTo>
                <a:cubicBezTo>
                  <a:pt x="1093961" y="2016047"/>
                  <a:pt x="1092901" y="3233639"/>
                  <a:pt x="1091842" y="4451231"/>
                </a:cubicBezTo>
                <a:lnTo>
                  <a:pt x="11722" y="4451231"/>
                </a:lnTo>
                <a:cubicBezTo>
                  <a:pt x="7815" y="2967487"/>
                  <a:pt x="3907" y="1483744"/>
                  <a:pt x="0" y="0"/>
                </a:cubicBez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 rot="1270607">
            <a:off x="1767650" y="-396106"/>
            <a:ext cx="1082330" cy="5345779"/>
          </a:xfrm>
          <a:custGeom>
            <a:avLst/>
            <a:gdLst>
              <a:gd name="connsiteX0" fmla="*/ 0 w 1082330"/>
              <a:gd name="connsiteY0" fmla="*/ 422109 h 5345779"/>
              <a:gd name="connsiteX1" fmla="*/ 1082330 w 1082330"/>
              <a:gd name="connsiteY1" fmla="*/ 0 h 5345779"/>
              <a:gd name="connsiteX2" fmla="*/ 1068878 w 1082330"/>
              <a:gd name="connsiteY2" fmla="*/ 5345779 h 5345779"/>
              <a:gd name="connsiteX3" fmla="*/ 6573 w 1082330"/>
              <a:gd name="connsiteY3" fmla="*/ 4691297 h 5345779"/>
              <a:gd name="connsiteX4" fmla="*/ 0 w 1082330"/>
              <a:gd name="connsiteY4" fmla="*/ 422109 h 534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330" h="5345779">
                <a:moveTo>
                  <a:pt x="0" y="422109"/>
                </a:moveTo>
                <a:lnTo>
                  <a:pt x="1082330" y="0"/>
                </a:lnTo>
                <a:cubicBezTo>
                  <a:pt x="1076392" y="2134685"/>
                  <a:pt x="1074816" y="3211094"/>
                  <a:pt x="1068878" y="5345779"/>
                </a:cubicBezTo>
                <a:lnTo>
                  <a:pt x="6573" y="4691297"/>
                </a:lnTo>
                <a:lnTo>
                  <a:pt x="0" y="422109"/>
                </a:lnTo>
                <a:close/>
              </a:path>
            </a:pathLst>
          </a:cu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9"/>
          <p:cNvSpPr txBox="1"/>
          <p:nvPr/>
        </p:nvSpPr>
        <p:spPr>
          <a:xfrm>
            <a:off x="6059062" y="2564906"/>
            <a:ext cx="135248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1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Part  one</a:t>
            </a:r>
            <a:endParaRPr lang="zh-CN" altLang="en-US" sz="210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4847449" y="2987049"/>
            <a:ext cx="3803606" cy="7771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4600" b="1" spc="-15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Add title text</a:t>
            </a:r>
            <a:endParaRPr lang="zh-CN" altLang="en-US" sz="4600" b="1" spc="-15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4146344" y="2348882"/>
            <a:ext cx="711761" cy="700777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 rot="10800000">
            <a:off x="8935146" y="3128080"/>
            <a:ext cx="976484" cy="1073704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4848325" y="3825475"/>
            <a:ext cx="3744417" cy="37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Introduction Of Atmospheric</a:t>
            </a:r>
          </a:p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Business Plan Startup Plan PPT Template, </a:t>
            </a:r>
          </a:p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Complete Framework</a:t>
            </a:r>
            <a:endParaRPr lang="zh-CN" sz="1000" b="0">
              <a:solidFill>
                <a:schemeClr val="bg1">
                  <a:lumMod val="65000"/>
                </a:schemeClr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  <p:sp>
        <p:nvSpPr>
          <p:cNvPr id="42" name="矩形 41"/>
          <p:cNvSpPr/>
          <p:nvPr/>
        </p:nvSpPr>
        <p:spPr>
          <a:xfrm rot="1260000">
            <a:off x="11853680" y="2182164"/>
            <a:ext cx="72008" cy="3240360"/>
          </a:xfrm>
          <a:prstGeom prst="rect">
            <a:avLst/>
          </a:pr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1260000">
            <a:off x="11638529" y="3113558"/>
            <a:ext cx="45719" cy="3240360"/>
          </a:xfrm>
          <a:prstGeom prst="rect">
            <a:avLst/>
          </a:pr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10703719" y="5327816"/>
            <a:ext cx="1080119" cy="2781704"/>
          </a:xfrm>
          <a:prstGeom prst="line">
            <a:avLst/>
          </a:prstGeom>
          <a:ln>
            <a:solidFill>
              <a:srgbClr val="198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7" grpId="0"/>
      <p:bldP spid="38" grpId="0"/>
      <p:bldP spid="39" grpId="0" animBg="1"/>
      <p:bldP spid="40" grpId="0" animBg="1"/>
      <p:bldP spid="41" grpId="0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719" y="259344"/>
            <a:ext cx="2537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One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221246" y="1114962"/>
            <a:ext cx="3130544" cy="1387996"/>
            <a:chOff x="6137721" y="568403"/>
            <a:chExt cx="2435756" cy="1079946"/>
          </a:xfrm>
        </p:grpSpPr>
        <p:sp>
          <p:nvSpPr>
            <p:cNvPr id="24" name="矩形 23"/>
            <p:cNvSpPr/>
            <p:nvPr/>
          </p:nvSpPr>
          <p:spPr>
            <a:xfrm>
              <a:off x="6137721" y="568403"/>
              <a:ext cx="2435756" cy="1079946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625220" y="798176"/>
              <a:ext cx="1427780" cy="593388"/>
              <a:chOff x="6673709" y="887065"/>
              <a:chExt cx="1427780" cy="59338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673709" y="887065"/>
                <a:ext cx="1427780" cy="287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思源宋体 CN" panose="02020400000000000000" charset="-122"/>
                    <a:ea typeface="思源宋体 CN" panose="02020400000000000000" charset="-122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思源宋体 CN" panose="02020400000000000000" charset="-122"/>
                  <a:ea typeface="思源宋体 CN" panose="02020400000000000000" charset="-122"/>
                </a:endParaRPr>
              </a:p>
            </p:txBody>
          </p:sp>
          <p:sp>
            <p:nvSpPr>
              <p:cNvPr id="27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706688" y="1169143"/>
                <a:ext cx="1394800" cy="31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None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思源宋体 CN" panose="02020400000000000000" charset="-122"/>
                    <a:ea typeface="思源宋体 CN" panose="02020400000000000000" charset="-122"/>
                    <a:cs typeface="思源宋体 CN" panose="02020400000000000000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221246" y="2814509"/>
            <a:ext cx="3130544" cy="1387996"/>
            <a:chOff x="6137721" y="2051523"/>
            <a:chExt cx="2435756" cy="1079946"/>
          </a:xfrm>
          <a:solidFill>
            <a:schemeClr val="bg2"/>
          </a:solidFill>
        </p:grpSpPr>
        <p:sp>
          <p:nvSpPr>
            <p:cNvPr id="29" name="矩形 28"/>
            <p:cNvSpPr/>
            <p:nvPr/>
          </p:nvSpPr>
          <p:spPr>
            <a:xfrm>
              <a:off x="6137721" y="2051523"/>
              <a:ext cx="2435756" cy="1079946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658199" y="2281296"/>
              <a:ext cx="1394800" cy="576816"/>
              <a:chOff x="6706688" y="887065"/>
              <a:chExt cx="1394800" cy="576816"/>
            </a:xfrm>
            <a:grpFill/>
          </p:grpSpPr>
          <p:sp>
            <p:nvSpPr>
              <p:cNvPr id="31" name="TextBox 30"/>
              <p:cNvSpPr txBox="1"/>
              <p:nvPr/>
            </p:nvSpPr>
            <p:spPr>
              <a:xfrm>
                <a:off x="6771740" y="887065"/>
                <a:ext cx="1264696" cy="287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思源宋体 CN" panose="02020400000000000000" charset="-122"/>
                    <a:ea typeface="思源宋体 CN" panose="02020400000000000000" charset="-122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思源宋体 CN" panose="02020400000000000000" charset="-122"/>
                  <a:ea typeface="思源宋体 CN" panose="02020400000000000000" charset="-122"/>
                </a:endParaRPr>
              </a:p>
            </p:txBody>
          </p:sp>
          <p:sp>
            <p:nvSpPr>
              <p:cNvPr id="32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706688" y="1152571"/>
                <a:ext cx="1394800" cy="3113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None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思源宋体 CN" panose="02020400000000000000" charset="-122"/>
                    <a:ea typeface="思源宋体 CN" panose="02020400000000000000" charset="-122"/>
                    <a:cs typeface="思源宋体 CN" panose="02020400000000000000" charset="-122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221246" y="4514058"/>
            <a:ext cx="3130544" cy="1387996"/>
            <a:chOff x="6137721" y="3534643"/>
            <a:chExt cx="2435756" cy="1079946"/>
          </a:xfrm>
          <a:solidFill>
            <a:srgbClr val="0070C0"/>
          </a:solidFill>
        </p:grpSpPr>
        <p:sp>
          <p:nvSpPr>
            <p:cNvPr id="34" name="矩形 33"/>
            <p:cNvSpPr/>
            <p:nvPr/>
          </p:nvSpPr>
          <p:spPr>
            <a:xfrm>
              <a:off x="6137721" y="3534643"/>
              <a:ext cx="2435756" cy="1079946"/>
            </a:xfrm>
            <a:prstGeom prst="rect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658199" y="3764416"/>
              <a:ext cx="1394800" cy="581934"/>
              <a:chOff x="6706688" y="887065"/>
              <a:chExt cx="1394800" cy="581934"/>
            </a:xfrm>
            <a:grpFill/>
          </p:grpSpPr>
          <p:sp>
            <p:nvSpPr>
              <p:cNvPr id="36" name="TextBox 35"/>
              <p:cNvSpPr txBox="1"/>
              <p:nvPr/>
            </p:nvSpPr>
            <p:spPr>
              <a:xfrm>
                <a:off x="6771740" y="887065"/>
                <a:ext cx="1264696" cy="287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思源宋体 CN" panose="02020400000000000000" charset="-122"/>
                    <a:ea typeface="思源宋体 CN" panose="02020400000000000000" charset="-122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思源宋体 CN" panose="02020400000000000000" charset="-122"/>
                  <a:ea typeface="思源宋体 CN" panose="02020400000000000000" charset="-122"/>
                </a:endParaRPr>
              </a:p>
            </p:txBody>
          </p:sp>
          <p:sp>
            <p:nvSpPr>
              <p:cNvPr id="37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706688" y="1157689"/>
                <a:ext cx="1394800" cy="3113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None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思源宋体 CN" panose="02020400000000000000" charset="-122"/>
                    <a:ea typeface="思源宋体 CN" panose="02020400000000000000" charset="-122"/>
                    <a:cs typeface="思源宋体 CN" panose="02020400000000000000" charset="-122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977972" y="4077072"/>
            <a:ext cx="662940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  <a:p>
            <a:pPr algn="just"/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</a:p>
          <a:p>
            <a:pPr algn="just"/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</a:p>
          <a:p>
            <a:pPr algn="just"/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圆角矩形 4"/>
          <p:cNvSpPr/>
          <p:nvPr/>
        </p:nvSpPr>
        <p:spPr>
          <a:xfrm>
            <a:off x="1061459" y="1123752"/>
            <a:ext cx="6514475" cy="2593280"/>
          </a:xfrm>
          <a:custGeom>
            <a:avLst/>
            <a:gdLst/>
            <a:ahLst/>
            <a:cxnLst/>
            <a:rect l="l" t="t" r="r" b="b"/>
            <a:pathLst>
              <a:path w="7961882" h="3169464">
                <a:moveTo>
                  <a:pt x="7235898" y="2392004"/>
                </a:moveTo>
                <a:lnTo>
                  <a:pt x="7910406" y="2392004"/>
                </a:lnTo>
                <a:cubicBezTo>
                  <a:pt x="7938835" y="2392004"/>
                  <a:pt x="7961882" y="2415051"/>
                  <a:pt x="7961882" y="2443480"/>
                </a:cubicBezTo>
                <a:lnTo>
                  <a:pt x="7961882" y="3117988"/>
                </a:lnTo>
                <a:cubicBezTo>
                  <a:pt x="7961882" y="3146417"/>
                  <a:pt x="7938835" y="3169464"/>
                  <a:pt x="7910406" y="3169464"/>
                </a:cubicBezTo>
                <a:lnTo>
                  <a:pt x="7235898" y="3169464"/>
                </a:lnTo>
                <a:cubicBezTo>
                  <a:pt x="7207469" y="3169464"/>
                  <a:pt x="7184422" y="3146417"/>
                  <a:pt x="7184422" y="3117988"/>
                </a:cubicBezTo>
                <a:lnTo>
                  <a:pt x="7184422" y="2443480"/>
                </a:lnTo>
                <a:cubicBezTo>
                  <a:pt x="7184422" y="2415051"/>
                  <a:pt x="7207469" y="2392004"/>
                  <a:pt x="7235898" y="2392004"/>
                </a:cubicBezTo>
                <a:close/>
                <a:moveTo>
                  <a:pt x="6437628" y="2392004"/>
                </a:moveTo>
                <a:lnTo>
                  <a:pt x="7112136" y="2392004"/>
                </a:lnTo>
                <a:cubicBezTo>
                  <a:pt x="7140565" y="2392004"/>
                  <a:pt x="7163612" y="2415051"/>
                  <a:pt x="7163612" y="2443480"/>
                </a:cubicBezTo>
                <a:lnTo>
                  <a:pt x="7163612" y="3117988"/>
                </a:lnTo>
                <a:cubicBezTo>
                  <a:pt x="7163612" y="3146417"/>
                  <a:pt x="7140565" y="3169464"/>
                  <a:pt x="7112136" y="3169464"/>
                </a:cubicBezTo>
                <a:lnTo>
                  <a:pt x="6437628" y="3169464"/>
                </a:lnTo>
                <a:cubicBezTo>
                  <a:pt x="6409199" y="3169464"/>
                  <a:pt x="6386152" y="3146417"/>
                  <a:pt x="6386152" y="3117988"/>
                </a:cubicBezTo>
                <a:lnTo>
                  <a:pt x="6386152" y="2443480"/>
                </a:lnTo>
                <a:cubicBezTo>
                  <a:pt x="6386152" y="2415051"/>
                  <a:pt x="6409199" y="2392004"/>
                  <a:pt x="6437628" y="2392004"/>
                </a:cubicBezTo>
                <a:close/>
                <a:moveTo>
                  <a:pt x="5639359" y="2392004"/>
                </a:moveTo>
                <a:lnTo>
                  <a:pt x="6313867" y="2392004"/>
                </a:lnTo>
                <a:cubicBezTo>
                  <a:pt x="6342296" y="2392004"/>
                  <a:pt x="6365343" y="2415051"/>
                  <a:pt x="6365343" y="2443480"/>
                </a:cubicBezTo>
                <a:lnTo>
                  <a:pt x="6365343" y="3117988"/>
                </a:lnTo>
                <a:cubicBezTo>
                  <a:pt x="6365343" y="3146417"/>
                  <a:pt x="6342296" y="3169464"/>
                  <a:pt x="6313867" y="3169464"/>
                </a:cubicBezTo>
                <a:lnTo>
                  <a:pt x="5639359" y="3169464"/>
                </a:lnTo>
                <a:cubicBezTo>
                  <a:pt x="5610930" y="3169464"/>
                  <a:pt x="5587883" y="3146417"/>
                  <a:pt x="5587883" y="3117988"/>
                </a:cubicBezTo>
                <a:lnTo>
                  <a:pt x="5587883" y="2443480"/>
                </a:lnTo>
                <a:cubicBezTo>
                  <a:pt x="5587883" y="2415051"/>
                  <a:pt x="5610930" y="2392004"/>
                  <a:pt x="5639359" y="2392004"/>
                </a:cubicBezTo>
                <a:close/>
                <a:moveTo>
                  <a:pt x="4841090" y="2392004"/>
                </a:moveTo>
                <a:lnTo>
                  <a:pt x="5515598" y="2392004"/>
                </a:lnTo>
                <a:cubicBezTo>
                  <a:pt x="5544027" y="2392004"/>
                  <a:pt x="5567074" y="2415051"/>
                  <a:pt x="5567074" y="2443480"/>
                </a:cubicBezTo>
                <a:lnTo>
                  <a:pt x="5567074" y="3117988"/>
                </a:lnTo>
                <a:cubicBezTo>
                  <a:pt x="5567074" y="3146417"/>
                  <a:pt x="5544027" y="3169464"/>
                  <a:pt x="5515598" y="3169464"/>
                </a:cubicBezTo>
                <a:lnTo>
                  <a:pt x="4841090" y="3169464"/>
                </a:lnTo>
                <a:cubicBezTo>
                  <a:pt x="4812661" y="3169464"/>
                  <a:pt x="4789614" y="3146417"/>
                  <a:pt x="4789614" y="3117988"/>
                </a:cubicBezTo>
                <a:lnTo>
                  <a:pt x="4789614" y="2443480"/>
                </a:lnTo>
                <a:cubicBezTo>
                  <a:pt x="4789614" y="2415051"/>
                  <a:pt x="4812661" y="2392004"/>
                  <a:pt x="4841090" y="2392004"/>
                </a:cubicBezTo>
                <a:close/>
                <a:moveTo>
                  <a:pt x="4042821" y="2392004"/>
                </a:moveTo>
                <a:lnTo>
                  <a:pt x="4717329" y="2392004"/>
                </a:lnTo>
                <a:cubicBezTo>
                  <a:pt x="4745758" y="2392004"/>
                  <a:pt x="4768805" y="2415051"/>
                  <a:pt x="4768805" y="2443480"/>
                </a:cubicBezTo>
                <a:lnTo>
                  <a:pt x="4768805" y="3117988"/>
                </a:lnTo>
                <a:cubicBezTo>
                  <a:pt x="4768805" y="3146417"/>
                  <a:pt x="4745758" y="3169464"/>
                  <a:pt x="4717329" y="3169464"/>
                </a:cubicBezTo>
                <a:lnTo>
                  <a:pt x="4042821" y="3169464"/>
                </a:lnTo>
                <a:cubicBezTo>
                  <a:pt x="4014392" y="3169464"/>
                  <a:pt x="3991345" y="3146417"/>
                  <a:pt x="3991345" y="3117988"/>
                </a:cubicBezTo>
                <a:lnTo>
                  <a:pt x="3991345" y="2443480"/>
                </a:lnTo>
                <a:cubicBezTo>
                  <a:pt x="3991345" y="2415051"/>
                  <a:pt x="4014392" y="2392004"/>
                  <a:pt x="4042821" y="2392004"/>
                </a:cubicBezTo>
                <a:close/>
                <a:moveTo>
                  <a:pt x="3244552" y="2392004"/>
                </a:moveTo>
                <a:lnTo>
                  <a:pt x="3919060" y="2392004"/>
                </a:lnTo>
                <a:cubicBezTo>
                  <a:pt x="3947489" y="2392004"/>
                  <a:pt x="3970536" y="2415051"/>
                  <a:pt x="3970536" y="2443480"/>
                </a:cubicBezTo>
                <a:lnTo>
                  <a:pt x="3970536" y="3117988"/>
                </a:lnTo>
                <a:cubicBezTo>
                  <a:pt x="3970536" y="3146417"/>
                  <a:pt x="3947489" y="3169464"/>
                  <a:pt x="3919060" y="3169464"/>
                </a:cubicBezTo>
                <a:lnTo>
                  <a:pt x="3244552" y="3169464"/>
                </a:lnTo>
                <a:cubicBezTo>
                  <a:pt x="3216123" y="3169464"/>
                  <a:pt x="3193076" y="3146417"/>
                  <a:pt x="3193076" y="3117988"/>
                </a:cubicBezTo>
                <a:lnTo>
                  <a:pt x="3193076" y="2443480"/>
                </a:lnTo>
                <a:cubicBezTo>
                  <a:pt x="3193076" y="2415051"/>
                  <a:pt x="3216123" y="2392004"/>
                  <a:pt x="3244552" y="2392004"/>
                </a:cubicBezTo>
                <a:close/>
                <a:moveTo>
                  <a:pt x="2446283" y="2392004"/>
                </a:moveTo>
                <a:lnTo>
                  <a:pt x="3120791" y="2392004"/>
                </a:lnTo>
                <a:cubicBezTo>
                  <a:pt x="3149220" y="2392004"/>
                  <a:pt x="3172267" y="2415051"/>
                  <a:pt x="3172267" y="2443480"/>
                </a:cubicBezTo>
                <a:lnTo>
                  <a:pt x="3172267" y="3117988"/>
                </a:lnTo>
                <a:cubicBezTo>
                  <a:pt x="3172267" y="3146417"/>
                  <a:pt x="3149220" y="3169464"/>
                  <a:pt x="3120791" y="3169464"/>
                </a:cubicBezTo>
                <a:lnTo>
                  <a:pt x="2446283" y="3169464"/>
                </a:lnTo>
                <a:cubicBezTo>
                  <a:pt x="2417854" y="3169464"/>
                  <a:pt x="2394807" y="3146417"/>
                  <a:pt x="2394807" y="3117988"/>
                </a:cubicBezTo>
                <a:lnTo>
                  <a:pt x="2394807" y="2443480"/>
                </a:lnTo>
                <a:cubicBezTo>
                  <a:pt x="2394807" y="2415051"/>
                  <a:pt x="2417854" y="2392004"/>
                  <a:pt x="2446283" y="2392004"/>
                </a:cubicBezTo>
                <a:close/>
                <a:moveTo>
                  <a:pt x="1648014" y="2392004"/>
                </a:moveTo>
                <a:lnTo>
                  <a:pt x="2322522" y="2392004"/>
                </a:lnTo>
                <a:cubicBezTo>
                  <a:pt x="2350951" y="2392004"/>
                  <a:pt x="2373998" y="2415051"/>
                  <a:pt x="2373998" y="2443480"/>
                </a:cubicBezTo>
                <a:lnTo>
                  <a:pt x="2373998" y="3117988"/>
                </a:lnTo>
                <a:cubicBezTo>
                  <a:pt x="2373998" y="3146417"/>
                  <a:pt x="2350951" y="3169464"/>
                  <a:pt x="2322522" y="3169464"/>
                </a:cubicBezTo>
                <a:lnTo>
                  <a:pt x="1648014" y="3169464"/>
                </a:lnTo>
                <a:cubicBezTo>
                  <a:pt x="1619585" y="3169464"/>
                  <a:pt x="1596538" y="3146417"/>
                  <a:pt x="1596538" y="3117988"/>
                </a:cubicBezTo>
                <a:lnTo>
                  <a:pt x="1596538" y="2443480"/>
                </a:lnTo>
                <a:cubicBezTo>
                  <a:pt x="1596538" y="2415051"/>
                  <a:pt x="1619585" y="2392004"/>
                  <a:pt x="1648014" y="2392004"/>
                </a:cubicBezTo>
                <a:close/>
                <a:moveTo>
                  <a:pt x="849745" y="2392004"/>
                </a:moveTo>
                <a:lnTo>
                  <a:pt x="1524253" y="2392004"/>
                </a:lnTo>
                <a:cubicBezTo>
                  <a:pt x="1552682" y="2392004"/>
                  <a:pt x="1575729" y="2415051"/>
                  <a:pt x="1575729" y="2443480"/>
                </a:cubicBezTo>
                <a:lnTo>
                  <a:pt x="1575729" y="3117988"/>
                </a:lnTo>
                <a:cubicBezTo>
                  <a:pt x="1575729" y="3146417"/>
                  <a:pt x="1552682" y="3169464"/>
                  <a:pt x="1524253" y="3169464"/>
                </a:cubicBezTo>
                <a:lnTo>
                  <a:pt x="849745" y="3169464"/>
                </a:lnTo>
                <a:cubicBezTo>
                  <a:pt x="821316" y="3169464"/>
                  <a:pt x="798269" y="3146417"/>
                  <a:pt x="798269" y="3117988"/>
                </a:cubicBezTo>
                <a:lnTo>
                  <a:pt x="798269" y="2443480"/>
                </a:lnTo>
                <a:cubicBezTo>
                  <a:pt x="798269" y="2415051"/>
                  <a:pt x="821316" y="2392004"/>
                  <a:pt x="849745" y="2392004"/>
                </a:cubicBezTo>
                <a:close/>
                <a:moveTo>
                  <a:pt x="51476" y="2392004"/>
                </a:moveTo>
                <a:lnTo>
                  <a:pt x="725984" y="2392004"/>
                </a:lnTo>
                <a:cubicBezTo>
                  <a:pt x="754413" y="2392004"/>
                  <a:pt x="777460" y="2415051"/>
                  <a:pt x="777460" y="2443480"/>
                </a:cubicBezTo>
                <a:lnTo>
                  <a:pt x="777460" y="3117988"/>
                </a:lnTo>
                <a:cubicBezTo>
                  <a:pt x="777460" y="3146417"/>
                  <a:pt x="754413" y="3169464"/>
                  <a:pt x="725984" y="3169464"/>
                </a:cubicBezTo>
                <a:lnTo>
                  <a:pt x="51476" y="3169464"/>
                </a:lnTo>
                <a:cubicBezTo>
                  <a:pt x="23047" y="3169464"/>
                  <a:pt x="0" y="3146417"/>
                  <a:pt x="0" y="3117988"/>
                </a:cubicBezTo>
                <a:lnTo>
                  <a:pt x="0" y="2443480"/>
                </a:lnTo>
                <a:cubicBezTo>
                  <a:pt x="0" y="2415051"/>
                  <a:pt x="23047" y="2392004"/>
                  <a:pt x="51476" y="2392004"/>
                </a:cubicBezTo>
                <a:close/>
                <a:moveTo>
                  <a:pt x="7235898" y="1594670"/>
                </a:moveTo>
                <a:lnTo>
                  <a:pt x="7910406" y="1594670"/>
                </a:lnTo>
                <a:cubicBezTo>
                  <a:pt x="7938835" y="1594670"/>
                  <a:pt x="7961882" y="1617717"/>
                  <a:pt x="7961882" y="1646146"/>
                </a:cubicBezTo>
                <a:lnTo>
                  <a:pt x="7961882" y="2320654"/>
                </a:lnTo>
                <a:cubicBezTo>
                  <a:pt x="7961882" y="2349083"/>
                  <a:pt x="7938835" y="2372130"/>
                  <a:pt x="7910406" y="2372130"/>
                </a:cubicBezTo>
                <a:lnTo>
                  <a:pt x="7235898" y="2372130"/>
                </a:lnTo>
                <a:cubicBezTo>
                  <a:pt x="7207469" y="2372130"/>
                  <a:pt x="7184422" y="2349083"/>
                  <a:pt x="7184422" y="2320654"/>
                </a:cubicBezTo>
                <a:lnTo>
                  <a:pt x="7184422" y="1646146"/>
                </a:lnTo>
                <a:cubicBezTo>
                  <a:pt x="7184422" y="1617717"/>
                  <a:pt x="7207469" y="1594670"/>
                  <a:pt x="7235898" y="1594670"/>
                </a:cubicBezTo>
                <a:close/>
                <a:moveTo>
                  <a:pt x="6437628" y="1594670"/>
                </a:moveTo>
                <a:lnTo>
                  <a:pt x="7112136" y="1594670"/>
                </a:lnTo>
                <a:cubicBezTo>
                  <a:pt x="7140565" y="1594670"/>
                  <a:pt x="7163612" y="1617717"/>
                  <a:pt x="7163612" y="1646146"/>
                </a:cubicBezTo>
                <a:lnTo>
                  <a:pt x="7163612" y="2320654"/>
                </a:lnTo>
                <a:cubicBezTo>
                  <a:pt x="7163612" y="2349083"/>
                  <a:pt x="7140565" y="2372130"/>
                  <a:pt x="7112136" y="2372130"/>
                </a:cubicBezTo>
                <a:lnTo>
                  <a:pt x="6437628" y="2372130"/>
                </a:lnTo>
                <a:cubicBezTo>
                  <a:pt x="6409199" y="2372130"/>
                  <a:pt x="6386152" y="2349083"/>
                  <a:pt x="6386152" y="2320654"/>
                </a:cubicBezTo>
                <a:lnTo>
                  <a:pt x="6386152" y="1646146"/>
                </a:lnTo>
                <a:cubicBezTo>
                  <a:pt x="6386152" y="1617717"/>
                  <a:pt x="6409199" y="1594670"/>
                  <a:pt x="6437628" y="1594670"/>
                </a:cubicBezTo>
                <a:close/>
                <a:moveTo>
                  <a:pt x="5639359" y="1594670"/>
                </a:moveTo>
                <a:lnTo>
                  <a:pt x="6313867" y="1594670"/>
                </a:lnTo>
                <a:cubicBezTo>
                  <a:pt x="6342296" y="1594670"/>
                  <a:pt x="6365343" y="1617717"/>
                  <a:pt x="6365343" y="1646146"/>
                </a:cubicBezTo>
                <a:lnTo>
                  <a:pt x="6365343" y="2320654"/>
                </a:lnTo>
                <a:cubicBezTo>
                  <a:pt x="6365343" y="2349083"/>
                  <a:pt x="6342296" y="2372130"/>
                  <a:pt x="6313867" y="2372130"/>
                </a:cubicBezTo>
                <a:lnTo>
                  <a:pt x="5639359" y="2372130"/>
                </a:lnTo>
                <a:cubicBezTo>
                  <a:pt x="5610930" y="2372130"/>
                  <a:pt x="5587883" y="2349083"/>
                  <a:pt x="5587883" y="2320654"/>
                </a:cubicBezTo>
                <a:lnTo>
                  <a:pt x="5587883" y="1646146"/>
                </a:lnTo>
                <a:cubicBezTo>
                  <a:pt x="5587883" y="1617717"/>
                  <a:pt x="5610930" y="1594670"/>
                  <a:pt x="5639359" y="1594670"/>
                </a:cubicBezTo>
                <a:close/>
                <a:moveTo>
                  <a:pt x="4841090" y="1594670"/>
                </a:moveTo>
                <a:lnTo>
                  <a:pt x="5515598" y="1594670"/>
                </a:lnTo>
                <a:cubicBezTo>
                  <a:pt x="5544027" y="1594670"/>
                  <a:pt x="5567074" y="1617717"/>
                  <a:pt x="5567074" y="1646146"/>
                </a:cubicBezTo>
                <a:lnTo>
                  <a:pt x="5567074" y="2320654"/>
                </a:lnTo>
                <a:cubicBezTo>
                  <a:pt x="5567074" y="2349083"/>
                  <a:pt x="5544027" y="2372130"/>
                  <a:pt x="5515598" y="2372130"/>
                </a:cubicBezTo>
                <a:lnTo>
                  <a:pt x="4841090" y="2372130"/>
                </a:lnTo>
                <a:cubicBezTo>
                  <a:pt x="4812661" y="2372130"/>
                  <a:pt x="4789614" y="2349083"/>
                  <a:pt x="4789614" y="2320654"/>
                </a:cubicBezTo>
                <a:lnTo>
                  <a:pt x="4789614" y="1646146"/>
                </a:lnTo>
                <a:cubicBezTo>
                  <a:pt x="4789614" y="1617717"/>
                  <a:pt x="4812661" y="1594670"/>
                  <a:pt x="4841090" y="1594670"/>
                </a:cubicBezTo>
                <a:close/>
                <a:moveTo>
                  <a:pt x="4042821" y="1594670"/>
                </a:moveTo>
                <a:lnTo>
                  <a:pt x="4717329" y="1594670"/>
                </a:lnTo>
                <a:cubicBezTo>
                  <a:pt x="4745758" y="1594670"/>
                  <a:pt x="4768805" y="1617717"/>
                  <a:pt x="4768805" y="1646146"/>
                </a:cubicBezTo>
                <a:lnTo>
                  <a:pt x="4768805" y="2320654"/>
                </a:lnTo>
                <a:cubicBezTo>
                  <a:pt x="4768805" y="2349083"/>
                  <a:pt x="4745758" y="2372130"/>
                  <a:pt x="4717329" y="2372130"/>
                </a:cubicBezTo>
                <a:lnTo>
                  <a:pt x="4042821" y="2372130"/>
                </a:lnTo>
                <a:cubicBezTo>
                  <a:pt x="4014392" y="2372130"/>
                  <a:pt x="3991345" y="2349083"/>
                  <a:pt x="3991345" y="2320654"/>
                </a:cubicBezTo>
                <a:lnTo>
                  <a:pt x="3991345" y="1646146"/>
                </a:lnTo>
                <a:cubicBezTo>
                  <a:pt x="3991345" y="1617717"/>
                  <a:pt x="4014392" y="1594670"/>
                  <a:pt x="4042821" y="1594670"/>
                </a:cubicBezTo>
                <a:close/>
                <a:moveTo>
                  <a:pt x="3244552" y="1594670"/>
                </a:moveTo>
                <a:lnTo>
                  <a:pt x="3919060" y="1594670"/>
                </a:lnTo>
                <a:cubicBezTo>
                  <a:pt x="3947489" y="1594670"/>
                  <a:pt x="3970536" y="1617717"/>
                  <a:pt x="3970536" y="1646146"/>
                </a:cubicBezTo>
                <a:lnTo>
                  <a:pt x="3970536" y="2320654"/>
                </a:lnTo>
                <a:cubicBezTo>
                  <a:pt x="3970536" y="2349083"/>
                  <a:pt x="3947489" y="2372130"/>
                  <a:pt x="3919060" y="2372130"/>
                </a:cubicBezTo>
                <a:lnTo>
                  <a:pt x="3244552" y="2372130"/>
                </a:lnTo>
                <a:cubicBezTo>
                  <a:pt x="3216123" y="2372130"/>
                  <a:pt x="3193076" y="2349083"/>
                  <a:pt x="3193076" y="2320654"/>
                </a:cubicBezTo>
                <a:lnTo>
                  <a:pt x="3193076" y="1646146"/>
                </a:lnTo>
                <a:cubicBezTo>
                  <a:pt x="3193076" y="1617717"/>
                  <a:pt x="3216123" y="1594670"/>
                  <a:pt x="3244552" y="1594670"/>
                </a:cubicBezTo>
                <a:close/>
                <a:moveTo>
                  <a:pt x="2446283" y="1594670"/>
                </a:moveTo>
                <a:lnTo>
                  <a:pt x="3120791" y="1594670"/>
                </a:lnTo>
                <a:cubicBezTo>
                  <a:pt x="3149220" y="1594670"/>
                  <a:pt x="3172267" y="1617717"/>
                  <a:pt x="3172267" y="1646146"/>
                </a:cubicBezTo>
                <a:lnTo>
                  <a:pt x="3172267" y="2320654"/>
                </a:lnTo>
                <a:cubicBezTo>
                  <a:pt x="3172267" y="2349083"/>
                  <a:pt x="3149220" y="2372130"/>
                  <a:pt x="3120791" y="2372130"/>
                </a:cubicBezTo>
                <a:lnTo>
                  <a:pt x="2446283" y="2372130"/>
                </a:lnTo>
                <a:cubicBezTo>
                  <a:pt x="2417854" y="2372130"/>
                  <a:pt x="2394807" y="2349083"/>
                  <a:pt x="2394807" y="2320654"/>
                </a:cubicBezTo>
                <a:lnTo>
                  <a:pt x="2394807" y="1646146"/>
                </a:lnTo>
                <a:cubicBezTo>
                  <a:pt x="2394807" y="1617717"/>
                  <a:pt x="2417854" y="1594670"/>
                  <a:pt x="2446283" y="1594670"/>
                </a:cubicBezTo>
                <a:close/>
                <a:moveTo>
                  <a:pt x="1648014" y="1594670"/>
                </a:moveTo>
                <a:lnTo>
                  <a:pt x="2322522" y="1594670"/>
                </a:lnTo>
                <a:cubicBezTo>
                  <a:pt x="2350951" y="1594670"/>
                  <a:pt x="2373998" y="1617717"/>
                  <a:pt x="2373998" y="1646146"/>
                </a:cubicBezTo>
                <a:lnTo>
                  <a:pt x="2373998" y="2320654"/>
                </a:lnTo>
                <a:cubicBezTo>
                  <a:pt x="2373998" y="2349083"/>
                  <a:pt x="2350951" y="2372130"/>
                  <a:pt x="2322522" y="2372130"/>
                </a:cubicBezTo>
                <a:lnTo>
                  <a:pt x="1648014" y="2372130"/>
                </a:lnTo>
                <a:cubicBezTo>
                  <a:pt x="1619585" y="2372130"/>
                  <a:pt x="1596538" y="2349083"/>
                  <a:pt x="1596538" y="2320654"/>
                </a:cubicBezTo>
                <a:lnTo>
                  <a:pt x="1596538" y="1646146"/>
                </a:lnTo>
                <a:cubicBezTo>
                  <a:pt x="1596538" y="1617717"/>
                  <a:pt x="1619585" y="1594670"/>
                  <a:pt x="1648014" y="1594670"/>
                </a:cubicBezTo>
                <a:close/>
                <a:moveTo>
                  <a:pt x="849745" y="1594670"/>
                </a:moveTo>
                <a:lnTo>
                  <a:pt x="1524253" y="1594670"/>
                </a:lnTo>
                <a:cubicBezTo>
                  <a:pt x="1552682" y="1594670"/>
                  <a:pt x="1575729" y="1617717"/>
                  <a:pt x="1575729" y="1646146"/>
                </a:cubicBezTo>
                <a:lnTo>
                  <a:pt x="1575729" y="2320654"/>
                </a:lnTo>
                <a:cubicBezTo>
                  <a:pt x="1575729" y="2349083"/>
                  <a:pt x="1552682" y="2372130"/>
                  <a:pt x="1524253" y="2372130"/>
                </a:cubicBezTo>
                <a:lnTo>
                  <a:pt x="849745" y="2372130"/>
                </a:lnTo>
                <a:cubicBezTo>
                  <a:pt x="821316" y="2372130"/>
                  <a:pt x="798269" y="2349083"/>
                  <a:pt x="798269" y="2320654"/>
                </a:cubicBezTo>
                <a:lnTo>
                  <a:pt x="798269" y="1646146"/>
                </a:lnTo>
                <a:cubicBezTo>
                  <a:pt x="798269" y="1617717"/>
                  <a:pt x="821316" y="1594670"/>
                  <a:pt x="849745" y="1594670"/>
                </a:cubicBezTo>
                <a:close/>
                <a:moveTo>
                  <a:pt x="51476" y="1594670"/>
                </a:moveTo>
                <a:lnTo>
                  <a:pt x="725984" y="1594670"/>
                </a:lnTo>
                <a:cubicBezTo>
                  <a:pt x="754413" y="1594670"/>
                  <a:pt x="777460" y="1617717"/>
                  <a:pt x="777460" y="1646146"/>
                </a:cubicBezTo>
                <a:lnTo>
                  <a:pt x="777460" y="2320654"/>
                </a:lnTo>
                <a:cubicBezTo>
                  <a:pt x="777460" y="2349083"/>
                  <a:pt x="754413" y="2372130"/>
                  <a:pt x="725984" y="2372130"/>
                </a:cubicBezTo>
                <a:lnTo>
                  <a:pt x="51476" y="2372130"/>
                </a:lnTo>
                <a:cubicBezTo>
                  <a:pt x="23047" y="2372130"/>
                  <a:pt x="0" y="2349083"/>
                  <a:pt x="0" y="2320654"/>
                </a:cubicBezTo>
                <a:lnTo>
                  <a:pt x="0" y="1646146"/>
                </a:lnTo>
                <a:cubicBezTo>
                  <a:pt x="0" y="1617717"/>
                  <a:pt x="23047" y="1594670"/>
                  <a:pt x="51476" y="1594670"/>
                </a:cubicBezTo>
                <a:close/>
                <a:moveTo>
                  <a:pt x="7235898" y="797335"/>
                </a:moveTo>
                <a:lnTo>
                  <a:pt x="7910406" y="797335"/>
                </a:lnTo>
                <a:cubicBezTo>
                  <a:pt x="7938835" y="797335"/>
                  <a:pt x="7961882" y="820382"/>
                  <a:pt x="7961882" y="848811"/>
                </a:cubicBezTo>
                <a:lnTo>
                  <a:pt x="7961882" y="1523319"/>
                </a:lnTo>
                <a:cubicBezTo>
                  <a:pt x="7961882" y="1551748"/>
                  <a:pt x="7938835" y="1574795"/>
                  <a:pt x="7910406" y="1574795"/>
                </a:cubicBezTo>
                <a:lnTo>
                  <a:pt x="7235898" y="1574795"/>
                </a:lnTo>
                <a:cubicBezTo>
                  <a:pt x="7207469" y="1574795"/>
                  <a:pt x="7184422" y="1551748"/>
                  <a:pt x="7184422" y="1523319"/>
                </a:cubicBezTo>
                <a:lnTo>
                  <a:pt x="7184422" y="848811"/>
                </a:lnTo>
                <a:cubicBezTo>
                  <a:pt x="7184422" y="820382"/>
                  <a:pt x="7207469" y="797335"/>
                  <a:pt x="7235898" y="797335"/>
                </a:cubicBezTo>
                <a:close/>
                <a:moveTo>
                  <a:pt x="6437628" y="797335"/>
                </a:moveTo>
                <a:lnTo>
                  <a:pt x="7112136" y="797335"/>
                </a:lnTo>
                <a:cubicBezTo>
                  <a:pt x="7140565" y="797335"/>
                  <a:pt x="7163612" y="820382"/>
                  <a:pt x="7163612" y="848811"/>
                </a:cubicBezTo>
                <a:lnTo>
                  <a:pt x="7163612" y="1523319"/>
                </a:lnTo>
                <a:cubicBezTo>
                  <a:pt x="7163612" y="1551748"/>
                  <a:pt x="7140565" y="1574795"/>
                  <a:pt x="7112136" y="1574795"/>
                </a:cubicBezTo>
                <a:lnTo>
                  <a:pt x="6437628" y="1574795"/>
                </a:lnTo>
                <a:cubicBezTo>
                  <a:pt x="6409199" y="1574795"/>
                  <a:pt x="6386152" y="1551748"/>
                  <a:pt x="6386152" y="1523319"/>
                </a:cubicBezTo>
                <a:lnTo>
                  <a:pt x="6386152" y="848811"/>
                </a:lnTo>
                <a:cubicBezTo>
                  <a:pt x="6386152" y="820382"/>
                  <a:pt x="6409199" y="797335"/>
                  <a:pt x="6437628" y="797335"/>
                </a:cubicBezTo>
                <a:close/>
                <a:moveTo>
                  <a:pt x="5639359" y="797335"/>
                </a:moveTo>
                <a:lnTo>
                  <a:pt x="6313867" y="797335"/>
                </a:lnTo>
                <a:cubicBezTo>
                  <a:pt x="6342296" y="797335"/>
                  <a:pt x="6365343" y="820382"/>
                  <a:pt x="6365343" y="848811"/>
                </a:cubicBezTo>
                <a:lnTo>
                  <a:pt x="6365343" y="1523319"/>
                </a:lnTo>
                <a:cubicBezTo>
                  <a:pt x="6365343" y="1551748"/>
                  <a:pt x="6342296" y="1574795"/>
                  <a:pt x="6313867" y="1574795"/>
                </a:cubicBezTo>
                <a:lnTo>
                  <a:pt x="5639359" y="1574795"/>
                </a:lnTo>
                <a:cubicBezTo>
                  <a:pt x="5610930" y="1574795"/>
                  <a:pt x="5587883" y="1551748"/>
                  <a:pt x="5587883" y="1523319"/>
                </a:cubicBezTo>
                <a:lnTo>
                  <a:pt x="5587883" y="848811"/>
                </a:lnTo>
                <a:cubicBezTo>
                  <a:pt x="5587883" y="820382"/>
                  <a:pt x="5610930" y="797335"/>
                  <a:pt x="5639359" y="797335"/>
                </a:cubicBezTo>
                <a:close/>
                <a:moveTo>
                  <a:pt x="4841090" y="797335"/>
                </a:moveTo>
                <a:lnTo>
                  <a:pt x="5515598" y="797335"/>
                </a:lnTo>
                <a:cubicBezTo>
                  <a:pt x="5544027" y="797335"/>
                  <a:pt x="5567074" y="820382"/>
                  <a:pt x="5567074" y="848811"/>
                </a:cubicBezTo>
                <a:lnTo>
                  <a:pt x="5567074" y="1523319"/>
                </a:lnTo>
                <a:cubicBezTo>
                  <a:pt x="5567074" y="1551748"/>
                  <a:pt x="5544027" y="1574795"/>
                  <a:pt x="5515598" y="1574795"/>
                </a:cubicBezTo>
                <a:lnTo>
                  <a:pt x="4841090" y="1574795"/>
                </a:lnTo>
                <a:cubicBezTo>
                  <a:pt x="4812661" y="1574795"/>
                  <a:pt x="4789614" y="1551748"/>
                  <a:pt x="4789614" y="1523319"/>
                </a:cubicBezTo>
                <a:lnTo>
                  <a:pt x="4789614" y="848811"/>
                </a:lnTo>
                <a:cubicBezTo>
                  <a:pt x="4789614" y="820382"/>
                  <a:pt x="4812661" y="797335"/>
                  <a:pt x="4841090" y="797335"/>
                </a:cubicBezTo>
                <a:close/>
                <a:moveTo>
                  <a:pt x="4042821" y="797335"/>
                </a:moveTo>
                <a:lnTo>
                  <a:pt x="4717329" y="797335"/>
                </a:lnTo>
                <a:cubicBezTo>
                  <a:pt x="4745758" y="797335"/>
                  <a:pt x="4768805" y="820382"/>
                  <a:pt x="4768805" y="848811"/>
                </a:cubicBezTo>
                <a:lnTo>
                  <a:pt x="4768805" y="1523319"/>
                </a:lnTo>
                <a:cubicBezTo>
                  <a:pt x="4768805" y="1551748"/>
                  <a:pt x="4745758" y="1574795"/>
                  <a:pt x="4717329" y="1574795"/>
                </a:cubicBezTo>
                <a:lnTo>
                  <a:pt x="4042821" y="1574795"/>
                </a:lnTo>
                <a:cubicBezTo>
                  <a:pt x="4014392" y="1574795"/>
                  <a:pt x="3991345" y="1551748"/>
                  <a:pt x="3991345" y="1523319"/>
                </a:cubicBezTo>
                <a:lnTo>
                  <a:pt x="3991345" y="848811"/>
                </a:lnTo>
                <a:cubicBezTo>
                  <a:pt x="3991345" y="820382"/>
                  <a:pt x="4014392" y="797335"/>
                  <a:pt x="4042821" y="797335"/>
                </a:cubicBezTo>
                <a:close/>
                <a:moveTo>
                  <a:pt x="3244552" y="797335"/>
                </a:moveTo>
                <a:lnTo>
                  <a:pt x="3919060" y="797335"/>
                </a:lnTo>
                <a:cubicBezTo>
                  <a:pt x="3947489" y="797335"/>
                  <a:pt x="3970536" y="820382"/>
                  <a:pt x="3970536" y="848811"/>
                </a:cubicBezTo>
                <a:lnTo>
                  <a:pt x="3970536" y="1523319"/>
                </a:lnTo>
                <a:cubicBezTo>
                  <a:pt x="3970536" y="1551748"/>
                  <a:pt x="3947489" y="1574795"/>
                  <a:pt x="3919060" y="1574795"/>
                </a:cubicBezTo>
                <a:lnTo>
                  <a:pt x="3244552" y="1574795"/>
                </a:lnTo>
                <a:cubicBezTo>
                  <a:pt x="3216123" y="1574795"/>
                  <a:pt x="3193076" y="1551748"/>
                  <a:pt x="3193076" y="1523319"/>
                </a:cubicBezTo>
                <a:lnTo>
                  <a:pt x="3193076" y="848811"/>
                </a:lnTo>
                <a:cubicBezTo>
                  <a:pt x="3193076" y="820382"/>
                  <a:pt x="3216123" y="797335"/>
                  <a:pt x="3244552" y="797335"/>
                </a:cubicBezTo>
                <a:close/>
                <a:moveTo>
                  <a:pt x="2446283" y="797335"/>
                </a:moveTo>
                <a:lnTo>
                  <a:pt x="3120791" y="797335"/>
                </a:lnTo>
                <a:cubicBezTo>
                  <a:pt x="3149220" y="797335"/>
                  <a:pt x="3172267" y="820382"/>
                  <a:pt x="3172267" y="848811"/>
                </a:cubicBezTo>
                <a:lnTo>
                  <a:pt x="3172267" y="1523319"/>
                </a:lnTo>
                <a:cubicBezTo>
                  <a:pt x="3172267" y="1551748"/>
                  <a:pt x="3149220" y="1574795"/>
                  <a:pt x="3120791" y="1574795"/>
                </a:cubicBezTo>
                <a:lnTo>
                  <a:pt x="2446283" y="1574795"/>
                </a:lnTo>
                <a:cubicBezTo>
                  <a:pt x="2417854" y="1574795"/>
                  <a:pt x="2394807" y="1551748"/>
                  <a:pt x="2394807" y="1523319"/>
                </a:cubicBezTo>
                <a:lnTo>
                  <a:pt x="2394807" y="848811"/>
                </a:lnTo>
                <a:cubicBezTo>
                  <a:pt x="2394807" y="820382"/>
                  <a:pt x="2417854" y="797335"/>
                  <a:pt x="2446283" y="797335"/>
                </a:cubicBezTo>
                <a:close/>
                <a:moveTo>
                  <a:pt x="1648014" y="797335"/>
                </a:moveTo>
                <a:lnTo>
                  <a:pt x="2322522" y="797335"/>
                </a:lnTo>
                <a:cubicBezTo>
                  <a:pt x="2350951" y="797335"/>
                  <a:pt x="2373998" y="820382"/>
                  <a:pt x="2373998" y="848811"/>
                </a:cubicBezTo>
                <a:lnTo>
                  <a:pt x="2373998" y="1523319"/>
                </a:lnTo>
                <a:cubicBezTo>
                  <a:pt x="2373998" y="1551748"/>
                  <a:pt x="2350951" y="1574795"/>
                  <a:pt x="2322522" y="1574795"/>
                </a:cubicBezTo>
                <a:lnTo>
                  <a:pt x="1648014" y="1574795"/>
                </a:lnTo>
                <a:cubicBezTo>
                  <a:pt x="1619585" y="1574795"/>
                  <a:pt x="1596538" y="1551748"/>
                  <a:pt x="1596538" y="1523319"/>
                </a:cubicBezTo>
                <a:lnTo>
                  <a:pt x="1596538" y="848811"/>
                </a:lnTo>
                <a:cubicBezTo>
                  <a:pt x="1596538" y="820382"/>
                  <a:pt x="1619585" y="797335"/>
                  <a:pt x="1648014" y="797335"/>
                </a:cubicBezTo>
                <a:close/>
                <a:moveTo>
                  <a:pt x="849745" y="797335"/>
                </a:moveTo>
                <a:lnTo>
                  <a:pt x="1524253" y="797335"/>
                </a:lnTo>
                <a:cubicBezTo>
                  <a:pt x="1552682" y="797335"/>
                  <a:pt x="1575729" y="820382"/>
                  <a:pt x="1575729" y="848811"/>
                </a:cubicBezTo>
                <a:lnTo>
                  <a:pt x="1575729" y="1523319"/>
                </a:lnTo>
                <a:cubicBezTo>
                  <a:pt x="1575729" y="1551748"/>
                  <a:pt x="1552682" y="1574795"/>
                  <a:pt x="1524253" y="1574795"/>
                </a:cubicBezTo>
                <a:lnTo>
                  <a:pt x="849745" y="1574795"/>
                </a:lnTo>
                <a:cubicBezTo>
                  <a:pt x="821316" y="1574795"/>
                  <a:pt x="798269" y="1551748"/>
                  <a:pt x="798269" y="1523319"/>
                </a:cubicBezTo>
                <a:lnTo>
                  <a:pt x="798269" y="848811"/>
                </a:lnTo>
                <a:cubicBezTo>
                  <a:pt x="798269" y="820382"/>
                  <a:pt x="821316" y="797335"/>
                  <a:pt x="849745" y="797335"/>
                </a:cubicBezTo>
                <a:close/>
                <a:moveTo>
                  <a:pt x="51476" y="797335"/>
                </a:moveTo>
                <a:lnTo>
                  <a:pt x="725984" y="797335"/>
                </a:lnTo>
                <a:cubicBezTo>
                  <a:pt x="754413" y="797335"/>
                  <a:pt x="777460" y="820382"/>
                  <a:pt x="777460" y="848811"/>
                </a:cubicBezTo>
                <a:lnTo>
                  <a:pt x="777460" y="1523319"/>
                </a:lnTo>
                <a:cubicBezTo>
                  <a:pt x="777460" y="1551748"/>
                  <a:pt x="754413" y="1574795"/>
                  <a:pt x="725984" y="1574795"/>
                </a:cubicBezTo>
                <a:lnTo>
                  <a:pt x="51476" y="1574795"/>
                </a:lnTo>
                <a:cubicBezTo>
                  <a:pt x="23047" y="1574795"/>
                  <a:pt x="0" y="1551748"/>
                  <a:pt x="0" y="1523319"/>
                </a:cubicBezTo>
                <a:lnTo>
                  <a:pt x="0" y="848811"/>
                </a:lnTo>
                <a:cubicBezTo>
                  <a:pt x="0" y="820382"/>
                  <a:pt x="23047" y="797335"/>
                  <a:pt x="51476" y="797335"/>
                </a:cubicBezTo>
                <a:close/>
                <a:moveTo>
                  <a:pt x="7235898" y="0"/>
                </a:moveTo>
                <a:lnTo>
                  <a:pt x="7910406" y="0"/>
                </a:lnTo>
                <a:cubicBezTo>
                  <a:pt x="7938835" y="0"/>
                  <a:pt x="7961882" y="23047"/>
                  <a:pt x="7961882" y="51476"/>
                </a:cubicBezTo>
                <a:lnTo>
                  <a:pt x="7961882" y="725984"/>
                </a:lnTo>
                <a:cubicBezTo>
                  <a:pt x="7961882" y="754413"/>
                  <a:pt x="7938835" y="777460"/>
                  <a:pt x="7910406" y="777460"/>
                </a:cubicBezTo>
                <a:lnTo>
                  <a:pt x="7235898" y="777460"/>
                </a:lnTo>
                <a:cubicBezTo>
                  <a:pt x="7207469" y="777460"/>
                  <a:pt x="7184422" y="754413"/>
                  <a:pt x="7184422" y="725984"/>
                </a:cubicBezTo>
                <a:lnTo>
                  <a:pt x="7184422" y="51476"/>
                </a:lnTo>
                <a:cubicBezTo>
                  <a:pt x="7184422" y="23047"/>
                  <a:pt x="7207469" y="0"/>
                  <a:pt x="7235898" y="0"/>
                </a:cubicBezTo>
                <a:close/>
                <a:moveTo>
                  <a:pt x="6437628" y="0"/>
                </a:moveTo>
                <a:lnTo>
                  <a:pt x="7112136" y="0"/>
                </a:lnTo>
                <a:cubicBezTo>
                  <a:pt x="7140565" y="0"/>
                  <a:pt x="7163612" y="23047"/>
                  <a:pt x="7163612" y="51476"/>
                </a:cubicBezTo>
                <a:lnTo>
                  <a:pt x="7163612" y="725984"/>
                </a:lnTo>
                <a:cubicBezTo>
                  <a:pt x="7163612" y="754413"/>
                  <a:pt x="7140565" y="777460"/>
                  <a:pt x="7112136" y="777460"/>
                </a:cubicBezTo>
                <a:lnTo>
                  <a:pt x="6437628" y="777460"/>
                </a:lnTo>
                <a:cubicBezTo>
                  <a:pt x="6409199" y="777460"/>
                  <a:pt x="6386152" y="754413"/>
                  <a:pt x="6386152" y="725984"/>
                </a:cubicBezTo>
                <a:lnTo>
                  <a:pt x="6386152" y="51476"/>
                </a:lnTo>
                <a:cubicBezTo>
                  <a:pt x="6386152" y="23047"/>
                  <a:pt x="6409199" y="0"/>
                  <a:pt x="6437628" y="0"/>
                </a:cubicBezTo>
                <a:close/>
                <a:moveTo>
                  <a:pt x="5639359" y="0"/>
                </a:moveTo>
                <a:lnTo>
                  <a:pt x="6313867" y="0"/>
                </a:lnTo>
                <a:cubicBezTo>
                  <a:pt x="6342296" y="0"/>
                  <a:pt x="6365343" y="23047"/>
                  <a:pt x="6365343" y="51476"/>
                </a:cubicBezTo>
                <a:lnTo>
                  <a:pt x="6365343" y="725984"/>
                </a:lnTo>
                <a:cubicBezTo>
                  <a:pt x="6365343" y="754413"/>
                  <a:pt x="6342296" y="777460"/>
                  <a:pt x="6313867" y="777460"/>
                </a:cubicBezTo>
                <a:lnTo>
                  <a:pt x="5639359" y="777460"/>
                </a:lnTo>
                <a:cubicBezTo>
                  <a:pt x="5610930" y="777460"/>
                  <a:pt x="5587883" y="754413"/>
                  <a:pt x="5587883" y="725984"/>
                </a:cubicBezTo>
                <a:lnTo>
                  <a:pt x="5587883" y="51476"/>
                </a:lnTo>
                <a:cubicBezTo>
                  <a:pt x="5587883" y="23047"/>
                  <a:pt x="5610930" y="0"/>
                  <a:pt x="5639359" y="0"/>
                </a:cubicBezTo>
                <a:close/>
                <a:moveTo>
                  <a:pt x="4841090" y="0"/>
                </a:moveTo>
                <a:lnTo>
                  <a:pt x="5515598" y="0"/>
                </a:lnTo>
                <a:cubicBezTo>
                  <a:pt x="5544027" y="0"/>
                  <a:pt x="5567074" y="23047"/>
                  <a:pt x="5567074" y="51476"/>
                </a:cubicBezTo>
                <a:lnTo>
                  <a:pt x="5567074" y="725984"/>
                </a:lnTo>
                <a:cubicBezTo>
                  <a:pt x="5567074" y="754413"/>
                  <a:pt x="5544027" y="777460"/>
                  <a:pt x="5515598" y="777460"/>
                </a:cubicBezTo>
                <a:lnTo>
                  <a:pt x="4841090" y="777460"/>
                </a:lnTo>
                <a:cubicBezTo>
                  <a:pt x="4812661" y="777460"/>
                  <a:pt x="4789614" y="754413"/>
                  <a:pt x="4789614" y="725984"/>
                </a:cubicBezTo>
                <a:lnTo>
                  <a:pt x="4789614" y="51476"/>
                </a:lnTo>
                <a:cubicBezTo>
                  <a:pt x="4789614" y="23047"/>
                  <a:pt x="4812661" y="0"/>
                  <a:pt x="4841090" y="0"/>
                </a:cubicBezTo>
                <a:close/>
                <a:moveTo>
                  <a:pt x="4042821" y="0"/>
                </a:moveTo>
                <a:lnTo>
                  <a:pt x="4717329" y="0"/>
                </a:lnTo>
                <a:cubicBezTo>
                  <a:pt x="4745758" y="0"/>
                  <a:pt x="4768805" y="23047"/>
                  <a:pt x="4768805" y="51476"/>
                </a:cubicBezTo>
                <a:lnTo>
                  <a:pt x="4768805" y="725984"/>
                </a:lnTo>
                <a:cubicBezTo>
                  <a:pt x="4768805" y="754413"/>
                  <a:pt x="4745758" y="777460"/>
                  <a:pt x="4717329" y="777460"/>
                </a:cubicBezTo>
                <a:lnTo>
                  <a:pt x="4042821" y="777460"/>
                </a:lnTo>
                <a:cubicBezTo>
                  <a:pt x="4014392" y="777460"/>
                  <a:pt x="3991345" y="754413"/>
                  <a:pt x="3991345" y="725984"/>
                </a:cubicBezTo>
                <a:lnTo>
                  <a:pt x="3991345" y="51476"/>
                </a:lnTo>
                <a:cubicBezTo>
                  <a:pt x="3991345" y="23047"/>
                  <a:pt x="4014392" y="0"/>
                  <a:pt x="4042821" y="0"/>
                </a:cubicBezTo>
                <a:close/>
                <a:moveTo>
                  <a:pt x="3244552" y="0"/>
                </a:moveTo>
                <a:lnTo>
                  <a:pt x="3919060" y="0"/>
                </a:lnTo>
                <a:cubicBezTo>
                  <a:pt x="3947489" y="0"/>
                  <a:pt x="3970536" y="23047"/>
                  <a:pt x="3970536" y="51476"/>
                </a:cubicBezTo>
                <a:lnTo>
                  <a:pt x="3970536" y="725984"/>
                </a:lnTo>
                <a:cubicBezTo>
                  <a:pt x="3970536" y="754413"/>
                  <a:pt x="3947489" y="777460"/>
                  <a:pt x="3919060" y="777460"/>
                </a:cubicBezTo>
                <a:lnTo>
                  <a:pt x="3244552" y="777460"/>
                </a:lnTo>
                <a:cubicBezTo>
                  <a:pt x="3216123" y="777460"/>
                  <a:pt x="3193076" y="754413"/>
                  <a:pt x="3193076" y="725984"/>
                </a:cubicBezTo>
                <a:lnTo>
                  <a:pt x="3193076" y="51476"/>
                </a:lnTo>
                <a:cubicBezTo>
                  <a:pt x="3193076" y="23047"/>
                  <a:pt x="3216123" y="0"/>
                  <a:pt x="3244552" y="0"/>
                </a:cubicBezTo>
                <a:close/>
                <a:moveTo>
                  <a:pt x="2446283" y="0"/>
                </a:moveTo>
                <a:lnTo>
                  <a:pt x="3120791" y="0"/>
                </a:lnTo>
                <a:cubicBezTo>
                  <a:pt x="3149220" y="0"/>
                  <a:pt x="3172267" y="23047"/>
                  <a:pt x="3172267" y="51476"/>
                </a:cubicBezTo>
                <a:lnTo>
                  <a:pt x="3172267" y="725984"/>
                </a:lnTo>
                <a:cubicBezTo>
                  <a:pt x="3172267" y="754413"/>
                  <a:pt x="3149220" y="777460"/>
                  <a:pt x="3120791" y="777460"/>
                </a:cubicBezTo>
                <a:lnTo>
                  <a:pt x="2446283" y="777460"/>
                </a:lnTo>
                <a:cubicBezTo>
                  <a:pt x="2417854" y="777460"/>
                  <a:pt x="2394807" y="754413"/>
                  <a:pt x="2394807" y="725984"/>
                </a:cubicBezTo>
                <a:lnTo>
                  <a:pt x="2394807" y="51476"/>
                </a:lnTo>
                <a:cubicBezTo>
                  <a:pt x="2394807" y="23047"/>
                  <a:pt x="2417854" y="0"/>
                  <a:pt x="2446283" y="0"/>
                </a:cubicBezTo>
                <a:close/>
                <a:moveTo>
                  <a:pt x="1648014" y="0"/>
                </a:moveTo>
                <a:lnTo>
                  <a:pt x="2322522" y="0"/>
                </a:lnTo>
                <a:cubicBezTo>
                  <a:pt x="2350951" y="0"/>
                  <a:pt x="2373998" y="23047"/>
                  <a:pt x="2373998" y="51476"/>
                </a:cubicBezTo>
                <a:lnTo>
                  <a:pt x="2373998" y="725984"/>
                </a:lnTo>
                <a:cubicBezTo>
                  <a:pt x="2373998" y="754413"/>
                  <a:pt x="2350951" y="777460"/>
                  <a:pt x="2322522" y="777460"/>
                </a:cubicBezTo>
                <a:lnTo>
                  <a:pt x="1648014" y="777460"/>
                </a:lnTo>
                <a:cubicBezTo>
                  <a:pt x="1619585" y="777460"/>
                  <a:pt x="1596538" y="754413"/>
                  <a:pt x="1596538" y="725984"/>
                </a:cubicBezTo>
                <a:lnTo>
                  <a:pt x="1596538" y="51476"/>
                </a:lnTo>
                <a:cubicBezTo>
                  <a:pt x="1596538" y="23047"/>
                  <a:pt x="1619585" y="0"/>
                  <a:pt x="1648014" y="0"/>
                </a:cubicBezTo>
                <a:close/>
                <a:moveTo>
                  <a:pt x="849745" y="0"/>
                </a:moveTo>
                <a:lnTo>
                  <a:pt x="1524253" y="0"/>
                </a:lnTo>
                <a:cubicBezTo>
                  <a:pt x="1552682" y="0"/>
                  <a:pt x="1575729" y="23047"/>
                  <a:pt x="1575729" y="51476"/>
                </a:cubicBezTo>
                <a:lnTo>
                  <a:pt x="1575729" y="725984"/>
                </a:lnTo>
                <a:cubicBezTo>
                  <a:pt x="1575729" y="754413"/>
                  <a:pt x="1552682" y="777460"/>
                  <a:pt x="1524253" y="777460"/>
                </a:cubicBezTo>
                <a:lnTo>
                  <a:pt x="849745" y="777460"/>
                </a:lnTo>
                <a:cubicBezTo>
                  <a:pt x="821316" y="777460"/>
                  <a:pt x="798269" y="754413"/>
                  <a:pt x="798269" y="725984"/>
                </a:cubicBezTo>
                <a:lnTo>
                  <a:pt x="798269" y="51476"/>
                </a:lnTo>
                <a:cubicBezTo>
                  <a:pt x="798269" y="23047"/>
                  <a:pt x="821316" y="0"/>
                  <a:pt x="849745" y="0"/>
                </a:cubicBezTo>
                <a:close/>
                <a:moveTo>
                  <a:pt x="51476" y="0"/>
                </a:moveTo>
                <a:lnTo>
                  <a:pt x="725984" y="0"/>
                </a:lnTo>
                <a:cubicBezTo>
                  <a:pt x="754413" y="0"/>
                  <a:pt x="777460" y="23047"/>
                  <a:pt x="777460" y="51476"/>
                </a:cubicBezTo>
                <a:lnTo>
                  <a:pt x="777460" y="725984"/>
                </a:lnTo>
                <a:cubicBezTo>
                  <a:pt x="777460" y="754413"/>
                  <a:pt x="754413" y="777460"/>
                  <a:pt x="725984" y="777460"/>
                </a:cubicBezTo>
                <a:lnTo>
                  <a:pt x="51476" y="777460"/>
                </a:lnTo>
                <a:cubicBezTo>
                  <a:pt x="23047" y="777460"/>
                  <a:pt x="0" y="754413"/>
                  <a:pt x="0" y="725984"/>
                </a:cubicBezTo>
                <a:lnTo>
                  <a:pt x="0" y="51476"/>
                </a:lnTo>
                <a:cubicBezTo>
                  <a:pt x="0" y="23047"/>
                  <a:pt x="23047" y="0"/>
                  <a:pt x="51476" y="0"/>
                </a:cubicBez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 rot="18900000">
            <a:off x="9681583" y="2488509"/>
            <a:ext cx="209873" cy="209873"/>
            <a:chOff x="4283968" y="5233764"/>
            <a:chExt cx="360040" cy="360040"/>
          </a:xfrm>
        </p:grpSpPr>
        <p:cxnSp>
          <p:nvCxnSpPr>
            <p:cNvPr id="41" name="直接连接符 40"/>
            <p:cNvCxnSpPr/>
            <p:nvPr/>
          </p:nvCxnSpPr>
          <p:spPr>
            <a:xfrm flipH="1">
              <a:off x="4283968" y="5233764"/>
              <a:ext cx="0" cy="360040"/>
            </a:xfrm>
            <a:prstGeom prst="line">
              <a:avLst/>
            </a:prstGeom>
            <a:ln>
              <a:solidFill>
                <a:srgbClr val="1988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 flipH="1">
              <a:off x="4463988" y="5413784"/>
              <a:ext cx="0" cy="360040"/>
            </a:xfrm>
            <a:prstGeom prst="line">
              <a:avLst/>
            </a:prstGeom>
            <a:ln>
              <a:solidFill>
                <a:srgbClr val="1988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18900000">
            <a:off x="9681583" y="4188056"/>
            <a:ext cx="209873" cy="209873"/>
            <a:chOff x="4283968" y="5233764"/>
            <a:chExt cx="360040" cy="360040"/>
          </a:xfrm>
        </p:grpSpPr>
        <p:cxnSp>
          <p:nvCxnSpPr>
            <p:cNvPr id="44" name="直接连接符 43"/>
            <p:cNvCxnSpPr/>
            <p:nvPr/>
          </p:nvCxnSpPr>
          <p:spPr>
            <a:xfrm flipH="1">
              <a:off x="4283968" y="5233764"/>
              <a:ext cx="0" cy="360040"/>
            </a:xfrm>
            <a:prstGeom prst="line">
              <a:avLst/>
            </a:prstGeom>
            <a:ln>
              <a:solidFill>
                <a:srgbClr val="1988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5400000" flipH="1">
              <a:off x="4463988" y="5413784"/>
              <a:ext cx="0" cy="360040"/>
            </a:xfrm>
            <a:prstGeom prst="line">
              <a:avLst/>
            </a:prstGeom>
            <a:ln>
              <a:solidFill>
                <a:srgbClr val="1988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38" grpId="0"/>
      <p:bldP spid="3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0976" y="273498"/>
            <a:ext cx="2537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One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030" y="1565176"/>
            <a:ext cx="5890184" cy="4845564"/>
          </a:xfrm>
          <a:prstGeom prst="rect">
            <a:avLst/>
          </a:prstGeom>
        </p:spPr>
      </p:pic>
      <p:pic>
        <p:nvPicPr>
          <p:cNvPr id="9" name="图片 8" descr="1629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4780" y="2082165"/>
            <a:ext cx="5172711" cy="2903220"/>
          </a:xfrm>
          <a:prstGeom prst="rect">
            <a:avLst/>
          </a:prstGeom>
        </p:spPr>
      </p:pic>
      <p:sp>
        <p:nvSpPr>
          <p:cNvPr id="12" name="文本框 226"/>
          <p:cNvSpPr txBox="1"/>
          <p:nvPr/>
        </p:nvSpPr>
        <p:spPr>
          <a:xfrm>
            <a:off x="3214886" y="4222220"/>
            <a:ext cx="3273620" cy="646331"/>
          </a:xfrm>
          <a:prstGeom prst="rect">
            <a:avLst/>
          </a:prstGeom>
          <a:noFill/>
          <a:effectLst>
            <a:outerShdw dist="19050" dir="5400000" algn="t" rotWithShape="0">
              <a:schemeClr val="bg1"/>
            </a:outerShdw>
          </a:effectLst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35000"/>
                    </a:prst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b="1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35000"/>
                  </a:prstClr>
                </a:innerShd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227"/>
          <p:cNvSpPr txBox="1"/>
          <p:nvPr/>
        </p:nvSpPr>
        <p:spPr>
          <a:xfrm>
            <a:off x="4351432" y="3402423"/>
            <a:ext cx="1993058" cy="82994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35000"/>
                    </a:prst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" panose="02020400000000000000" charset="-122"/>
                <a:ea typeface="思源宋体 CN" panose="02020400000000000000" charset="-122"/>
              </a:rPr>
              <a:t>90%</a:t>
            </a:r>
          </a:p>
        </p:txBody>
      </p:sp>
      <p:grpSp>
        <p:nvGrpSpPr>
          <p:cNvPr id="14" name="Group 27"/>
          <p:cNvGrpSpPr/>
          <p:nvPr/>
        </p:nvGrpSpPr>
        <p:grpSpPr>
          <a:xfrm>
            <a:off x="7222695" y="1906056"/>
            <a:ext cx="462882" cy="462882"/>
            <a:chOff x="8876381" y="3510900"/>
            <a:chExt cx="720966" cy="720966"/>
          </a:xfrm>
          <a:effectLst/>
        </p:grpSpPr>
        <p:sp>
          <p:nvSpPr>
            <p:cNvPr id="15" name="Rounded Rectangle 28"/>
            <p:cNvSpPr/>
            <p:nvPr/>
          </p:nvSpPr>
          <p:spPr>
            <a:xfrm>
              <a:off x="8876381" y="3510900"/>
              <a:ext cx="720966" cy="720966"/>
            </a:xfrm>
            <a:prstGeom prst="roundRect">
              <a:avLst/>
            </a:prstGeom>
            <a:solidFill>
              <a:srgbClr val="1988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auto">
            <a:xfrm>
              <a:off x="9051319" y="3725622"/>
              <a:ext cx="343986" cy="333710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9297525" y="3686933"/>
              <a:ext cx="137875" cy="133654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</p:grpSp>
      <p:sp>
        <p:nvSpPr>
          <p:cNvPr id="18" name="Text Placeholder 12"/>
          <p:cNvSpPr txBox="1"/>
          <p:nvPr/>
        </p:nvSpPr>
        <p:spPr>
          <a:xfrm>
            <a:off x="7682022" y="1914464"/>
            <a:ext cx="3865681" cy="50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grpSp>
        <p:nvGrpSpPr>
          <p:cNvPr id="19" name="Group 27"/>
          <p:cNvGrpSpPr/>
          <p:nvPr/>
        </p:nvGrpSpPr>
        <p:grpSpPr>
          <a:xfrm>
            <a:off x="7242806" y="2626136"/>
            <a:ext cx="462882" cy="462882"/>
            <a:chOff x="8876381" y="3510900"/>
            <a:chExt cx="720966" cy="720966"/>
          </a:xfrm>
          <a:effectLst/>
        </p:grpSpPr>
        <p:sp>
          <p:nvSpPr>
            <p:cNvPr id="20" name="Rounded Rectangle 28"/>
            <p:cNvSpPr/>
            <p:nvPr/>
          </p:nvSpPr>
          <p:spPr>
            <a:xfrm>
              <a:off x="8876381" y="3510900"/>
              <a:ext cx="720966" cy="720966"/>
            </a:xfrm>
            <a:prstGeom prst="roundRect">
              <a:avLst/>
            </a:prstGeom>
            <a:solidFill>
              <a:srgbClr val="1988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9051319" y="3725622"/>
              <a:ext cx="343986" cy="333710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9297525" y="3686933"/>
              <a:ext cx="137875" cy="133654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</p:grpSp>
      <p:sp>
        <p:nvSpPr>
          <p:cNvPr id="23" name="Text Placeholder 12"/>
          <p:cNvSpPr txBox="1"/>
          <p:nvPr/>
        </p:nvSpPr>
        <p:spPr>
          <a:xfrm>
            <a:off x="7702133" y="2634544"/>
            <a:ext cx="3865681" cy="50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grpSp>
        <p:nvGrpSpPr>
          <p:cNvPr id="24" name="Group 27"/>
          <p:cNvGrpSpPr/>
          <p:nvPr/>
        </p:nvGrpSpPr>
        <p:grpSpPr>
          <a:xfrm>
            <a:off x="7247335" y="3346216"/>
            <a:ext cx="462882" cy="462882"/>
            <a:chOff x="8876381" y="3510900"/>
            <a:chExt cx="720966" cy="720966"/>
          </a:xfrm>
          <a:effectLst/>
        </p:grpSpPr>
        <p:sp>
          <p:nvSpPr>
            <p:cNvPr id="25" name="Rounded Rectangle 28"/>
            <p:cNvSpPr/>
            <p:nvPr/>
          </p:nvSpPr>
          <p:spPr>
            <a:xfrm>
              <a:off x="8876381" y="3510900"/>
              <a:ext cx="720966" cy="720966"/>
            </a:xfrm>
            <a:prstGeom prst="roundRect">
              <a:avLst/>
            </a:prstGeom>
            <a:solidFill>
              <a:srgbClr val="1988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9051319" y="3725622"/>
              <a:ext cx="343986" cy="333710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9297525" y="3686933"/>
              <a:ext cx="137875" cy="133654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</p:grpSp>
      <p:sp>
        <p:nvSpPr>
          <p:cNvPr id="28" name="Text Placeholder 12"/>
          <p:cNvSpPr txBox="1"/>
          <p:nvPr/>
        </p:nvSpPr>
        <p:spPr>
          <a:xfrm>
            <a:off x="7706662" y="3354624"/>
            <a:ext cx="3865681" cy="50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grpSp>
        <p:nvGrpSpPr>
          <p:cNvPr id="29" name="Group 27"/>
          <p:cNvGrpSpPr/>
          <p:nvPr/>
        </p:nvGrpSpPr>
        <p:grpSpPr>
          <a:xfrm>
            <a:off x="7247335" y="4066296"/>
            <a:ext cx="462882" cy="462882"/>
            <a:chOff x="8876381" y="3510900"/>
            <a:chExt cx="720966" cy="720966"/>
          </a:xfrm>
          <a:effectLst/>
        </p:grpSpPr>
        <p:sp>
          <p:nvSpPr>
            <p:cNvPr id="30" name="Rounded Rectangle 28"/>
            <p:cNvSpPr/>
            <p:nvPr/>
          </p:nvSpPr>
          <p:spPr>
            <a:xfrm>
              <a:off x="8876381" y="3510900"/>
              <a:ext cx="720966" cy="720966"/>
            </a:xfrm>
            <a:prstGeom prst="roundRect">
              <a:avLst/>
            </a:prstGeom>
            <a:solidFill>
              <a:srgbClr val="1988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9051319" y="3725622"/>
              <a:ext cx="343986" cy="333710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9297525" y="3686933"/>
              <a:ext cx="137875" cy="133654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</p:grpSp>
      <p:sp>
        <p:nvSpPr>
          <p:cNvPr id="33" name="Text Placeholder 12"/>
          <p:cNvSpPr txBox="1"/>
          <p:nvPr/>
        </p:nvSpPr>
        <p:spPr>
          <a:xfrm>
            <a:off x="7706662" y="4074704"/>
            <a:ext cx="3865681" cy="50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grpSp>
        <p:nvGrpSpPr>
          <p:cNvPr id="34" name="Group 27"/>
          <p:cNvGrpSpPr/>
          <p:nvPr/>
        </p:nvGrpSpPr>
        <p:grpSpPr>
          <a:xfrm>
            <a:off x="7247335" y="4786376"/>
            <a:ext cx="462882" cy="462882"/>
            <a:chOff x="8876381" y="3510900"/>
            <a:chExt cx="720966" cy="720966"/>
          </a:xfrm>
          <a:effectLst/>
        </p:grpSpPr>
        <p:sp>
          <p:nvSpPr>
            <p:cNvPr id="35" name="Rounded Rectangle 28"/>
            <p:cNvSpPr/>
            <p:nvPr/>
          </p:nvSpPr>
          <p:spPr>
            <a:xfrm>
              <a:off x="8876381" y="3510900"/>
              <a:ext cx="720966" cy="720966"/>
            </a:xfrm>
            <a:prstGeom prst="roundRect">
              <a:avLst/>
            </a:prstGeom>
            <a:solidFill>
              <a:srgbClr val="1988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9051319" y="3725622"/>
              <a:ext cx="343986" cy="333710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9297525" y="3686933"/>
              <a:ext cx="137875" cy="133654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endParaRPr>
            </a:p>
          </p:txBody>
        </p:sp>
      </p:grpSp>
      <p:sp>
        <p:nvSpPr>
          <p:cNvPr id="38" name="Text Placeholder 12"/>
          <p:cNvSpPr txBox="1"/>
          <p:nvPr/>
        </p:nvSpPr>
        <p:spPr>
          <a:xfrm>
            <a:off x="7706662" y="4794784"/>
            <a:ext cx="3865681" cy="50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2" grpId="0" bldLvl="0" animBg="1"/>
      <p:bldP spid="13" grpId="0" bldLvl="0" animBg="1"/>
      <p:bldP spid="18" grpId="0"/>
      <p:bldP spid="23" grpId="0"/>
      <p:bldP spid="28" grpId="0"/>
      <p:bldP spid="33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0814" y="258109"/>
            <a:ext cx="2537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One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2719" y="1328224"/>
            <a:ext cx="8856984" cy="1244759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  <a:p>
            <a:endParaRPr lang="en-US" altLang="zh-CN" dirty="0">
              <a:gradFill>
                <a:gsLst>
                  <a:gs pos="0">
                    <a:srgbClr val="326698"/>
                  </a:gs>
                  <a:gs pos="100000">
                    <a:srgbClr val="66CDCC"/>
                  </a:gs>
                </a:gsLst>
                <a:lin ang="8100000" scaled="1"/>
              </a:gra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思源宋体 CN" panose="02020400000000000000" charset="-122"/>
            </a:endParaRPr>
          </a:p>
        </p:txBody>
      </p:sp>
      <p:sp>
        <p:nvSpPr>
          <p:cNvPr id="9" name="Oval 3"/>
          <p:cNvSpPr/>
          <p:nvPr/>
        </p:nvSpPr>
        <p:spPr>
          <a:xfrm>
            <a:off x="1846734" y="3076215"/>
            <a:ext cx="1562101" cy="15621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90%</a:t>
            </a:r>
          </a:p>
          <a:p>
            <a:pPr algn="ctr"/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Add title text</a:t>
            </a:r>
            <a:endParaRPr lang="en-US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  <a:cs typeface="思源宋体 CN" panose="02020400000000000000" charset="-122"/>
            </a:endParaRPr>
          </a:p>
        </p:txBody>
      </p:sp>
      <p:sp>
        <p:nvSpPr>
          <p:cNvPr id="10" name="Arc 19"/>
          <p:cNvSpPr/>
          <p:nvPr/>
        </p:nvSpPr>
        <p:spPr>
          <a:xfrm>
            <a:off x="1846734" y="3076215"/>
            <a:ext cx="1562101" cy="1562100"/>
          </a:xfrm>
          <a:prstGeom prst="arc">
            <a:avLst>
              <a:gd name="adj1" fmla="val 16200000"/>
              <a:gd name="adj2" fmla="val 10541445"/>
            </a:avLst>
          </a:prstGeom>
          <a:noFill/>
          <a:ln w="76200" cap="rnd">
            <a:solidFill>
              <a:srgbClr val="198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Oval 32"/>
          <p:cNvSpPr/>
          <p:nvPr/>
        </p:nvSpPr>
        <p:spPr>
          <a:xfrm>
            <a:off x="6393261" y="3076215"/>
            <a:ext cx="1562101" cy="15621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62%</a:t>
            </a:r>
          </a:p>
          <a:p>
            <a:pPr algn="ctr"/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Add title text</a:t>
            </a:r>
          </a:p>
        </p:txBody>
      </p:sp>
      <p:sp>
        <p:nvSpPr>
          <p:cNvPr id="12" name="Arc 33"/>
          <p:cNvSpPr/>
          <p:nvPr/>
        </p:nvSpPr>
        <p:spPr>
          <a:xfrm>
            <a:off x="6393261" y="3076215"/>
            <a:ext cx="1562101" cy="1562100"/>
          </a:xfrm>
          <a:prstGeom prst="arc">
            <a:avLst>
              <a:gd name="adj1" fmla="val 16200000"/>
              <a:gd name="adj2" fmla="val 7225995"/>
            </a:avLst>
          </a:prstGeom>
          <a:noFill/>
          <a:ln w="76200" cap="rnd">
            <a:solidFill>
              <a:srgbClr val="198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Oval 37"/>
          <p:cNvSpPr/>
          <p:nvPr/>
        </p:nvSpPr>
        <p:spPr>
          <a:xfrm>
            <a:off x="4119998" y="3076215"/>
            <a:ext cx="1562101" cy="15621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45%</a:t>
            </a:r>
          </a:p>
          <a:p>
            <a:pPr algn="ctr"/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Add title text</a:t>
            </a:r>
          </a:p>
        </p:txBody>
      </p:sp>
      <p:sp>
        <p:nvSpPr>
          <p:cNvPr id="14" name="Arc 38"/>
          <p:cNvSpPr/>
          <p:nvPr/>
        </p:nvSpPr>
        <p:spPr>
          <a:xfrm>
            <a:off x="4119998" y="3076215"/>
            <a:ext cx="1562101" cy="1562100"/>
          </a:xfrm>
          <a:prstGeom prst="arc">
            <a:avLst>
              <a:gd name="adj1" fmla="val 16200000"/>
              <a:gd name="adj2" fmla="val 1742918"/>
            </a:avLst>
          </a:prstGeom>
          <a:noFill/>
          <a:ln w="76200" cap="rnd">
            <a:solidFill>
              <a:srgbClr val="198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Oval 32"/>
          <p:cNvSpPr/>
          <p:nvPr/>
        </p:nvSpPr>
        <p:spPr>
          <a:xfrm>
            <a:off x="8709570" y="3079111"/>
            <a:ext cx="1562101" cy="15621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62%</a:t>
            </a:r>
          </a:p>
          <a:p>
            <a:pPr algn="ctr"/>
            <a:r>
              <a:rPr lang="en-US" altLang="zh-CN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  <a:cs typeface="思源宋体 CN" panose="02020400000000000000" charset="-122"/>
              </a:rPr>
              <a:t>Add title text</a:t>
            </a:r>
          </a:p>
        </p:txBody>
      </p:sp>
      <p:sp>
        <p:nvSpPr>
          <p:cNvPr id="16" name="Arc 33"/>
          <p:cNvSpPr/>
          <p:nvPr/>
        </p:nvSpPr>
        <p:spPr>
          <a:xfrm>
            <a:off x="8709570" y="3079111"/>
            <a:ext cx="1562101" cy="1562100"/>
          </a:xfrm>
          <a:prstGeom prst="arc">
            <a:avLst>
              <a:gd name="adj1" fmla="val 16200000"/>
              <a:gd name="adj2" fmla="val 7225995"/>
            </a:avLst>
          </a:prstGeom>
          <a:noFill/>
          <a:ln w="76200" cap="rnd">
            <a:solidFill>
              <a:srgbClr val="198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1702719" y="4788228"/>
            <a:ext cx="1825145" cy="1089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3982030" y="4785227"/>
            <a:ext cx="1825145" cy="1089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6311231" y="4785227"/>
            <a:ext cx="1825145" cy="1089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8615487" y="4785227"/>
            <a:ext cx="1825145" cy="1089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99CB38">
                  <a:lumMod val="75000"/>
                </a:srgbClr>
              </a:buClr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思源宋体 CN" panose="02020400000000000000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8893" y="258109"/>
            <a:ext cx="2537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One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cxnSp>
        <p:nvCxnSpPr>
          <p:cNvPr id="8" name="Straight Connector 22"/>
          <p:cNvCxnSpPr/>
          <p:nvPr/>
        </p:nvCxnSpPr>
        <p:spPr>
          <a:xfrm>
            <a:off x="1291772" y="3979728"/>
            <a:ext cx="96955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"/>
          <p:cNvSpPr/>
          <p:nvPr/>
        </p:nvSpPr>
        <p:spPr>
          <a:xfrm>
            <a:off x="1765302" y="2918371"/>
            <a:ext cx="393699" cy="132715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726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2Q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1" name="Rounded Rectangle 3"/>
          <p:cNvSpPr/>
          <p:nvPr/>
        </p:nvSpPr>
        <p:spPr>
          <a:xfrm>
            <a:off x="2641601" y="2445931"/>
            <a:ext cx="393699" cy="179959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7026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3Q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3606597" y="3406051"/>
            <a:ext cx="393699" cy="83947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2022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4Q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5" name="Rounded Rectangle 7"/>
          <p:cNvSpPr/>
          <p:nvPr/>
        </p:nvSpPr>
        <p:spPr>
          <a:xfrm>
            <a:off x="4482897" y="3063151"/>
            <a:ext cx="393699" cy="118237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8323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5Q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7" name="Rounded Rectangle 9"/>
          <p:cNvSpPr/>
          <p:nvPr/>
        </p:nvSpPr>
        <p:spPr>
          <a:xfrm>
            <a:off x="5447893" y="1843951"/>
            <a:ext cx="393699" cy="240157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3318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6Q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6324194" y="2499271"/>
            <a:ext cx="393699" cy="174625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9618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7Q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1" name="Rounded Rectangle 13"/>
          <p:cNvSpPr/>
          <p:nvPr/>
        </p:nvSpPr>
        <p:spPr>
          <a:xfrm>
            <a:off x="7289189" y="2918371"/>
            <a:ext cx="393699" cy="132715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4615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8Q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3" name="Rounded Rectangle 15"/>
          <p:cNvSpPr/>
          <p:nvPr/>
        </p:nvSpPr>
        <p:spPr>
          <a:xfrm>
            <a:off x="8165488" y="3063151"/>
            <a:ext cx="399392" cy="118237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0914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9Q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5" name="Rounded Rectangle 17"/>
          <p:cNvSpPr/>
          <p:nvPr/>
        </p:nvSpPr>
        <p:spPr>
          <a:xfrm>
            <a:off x="9130483" y="2156371"/>
            <a:ext cx="394517" cy="208915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15910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10Q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7" name="Rounded Rectangle 19"/>
          <p:cNvSpPr/>
          <p:nvPr/>
        </p:nvSpPr>
        <p:spPr>
          <a:xfrm>
            <a:off x="10006784" y="2499271"/>
            <a:ext cx="386896" cy="1746250"/>
          </a:xfrm>
          <a:prstGeom prst="roundRect">
            <a:avLst>
              <a:gd name="adj" fmla="val 50000"/>
            </a:avLst>
          </a:prstGeom>
          <a:solidFill>
            <a:srgbClr val="1988F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92210" y="4349892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</a:rPr>
              <a:t>11Q</a:t>
            </a:r>
            <a:endParaRPr lang="id-ID" sz="1050" dirty="0">
              <a:solidFill>
                <a:schemeClr val="tx1">
                  <a:lumMod val="50000"/>
                  <a:lumOff val="50000"/>
                </a:schemeClr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0726" y="2590863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40%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7026" y="2110201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55%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2022" y="3052845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30%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68323" y="2677582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39%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33318" y="1500477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75%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9618" y="2179392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55%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74615" y="2616118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40%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50914" y="2720489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35%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15910" y="1832186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60%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92210" y="2168934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55%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98944" y="5590981"/>
            <a:ext cx="8172908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52170" y="5156033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rgbClr val="1988F5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dirty="0">
              <a:solidFill>
                <a:srgbClr val="1988F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>
            <a:off x="-25473" y="190747"/>
            <a:ext cx="2422798" cy="504056"/>
          </a:xfrm>
          <a:custGeom>
            <a:avLst/>
            <a:gdLst>
              <a:gd name="connsiteX0" fmla="*/ 0 w 2422798"/>
              <a:gd name="connsiteY0" fmla="*/ 0 h 504056"/>
              <a:gd name="connsiteX1" fmla="*/ 2422798 w 2422798"/>
              <a:gd name="connsiteY1" fmla="*/ 0 h 504056"/>
              <a:gd name="connsiteX2" fmla="*/ 2123617 w 2422798"/>
              <a:gd name="connsiteY2" fmla="*/ 499842 h 504056"/>
              <a:gd name="connsiteX3" fmla="*/ 0 w 2422798"/>
              <a:gd name="connsiteY3" fmla="*/ 504056 h 504056"/>
              <a:gd name="connsiteX4" fmla="*/ 0 w 2422798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98" h="504056">
                <a:moveTo>
                  <a:pt x="0" y="0"/>
                </a:moveTo>
                <a:lnTo>
                  <a:pt x="2422798" y="0"/>
                </a:lnTo>
                <a:lnTo>
                  <a:pt x="2123617" y="499842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7"/>
          <p:cNvSpPr/>
          <p:nvPr/>
        </p:nvSpPr>
        <p:spPr>
          <a:xfrm>
            <a:off x="2174183" y="188640"/>
            <a:ext cx="10019529" cy="508270"/>
          </a:xfrm>
          <a:custGeom>
            <a:avLst/>
            <a:gdLst>
              <a:gd name="connsiteX0" fmla="*/ 294967 w 10019529"/>
              <a:gd name="connsiteY0" fmla="*/ 0 h 508270"/>
              <a:gd name="connsiteX1" fmla="*/ 10016332 w 10019529"/>
              <a:gd name="connsiteY1" fmla="*/ 1017 h 508270"/>
              <a:gd name="connsiteX2" fmla="*/ 10019529 w 10019529"/>
              <a:gd name="connsiteY2" fmla="*/ 508270 h 508270"/>
              <a:gd name="connsiteX3" fmla="*/ 0 w 10019529"/>
              <a:gd name="connsiteY3" fmla="*/ 508270 h 508270"/>
              <a:gd name="connsiteX4" fmla="*/ 294967 w 10019529"/>
              <a:gd name="connsiteY4" fmla="*/ 0 h 50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529" h="508270">
                <a:moveTo>
                  <a:pt x="294967" y="0"/>
                </a:moveTo>
                <a:lnTo>
                  <a:pt x="10016332" y="1017"/>
                </a:lnTo>
                <a:cubicBezTo>
                  <a:pt x="10018463" y="170101"/>
                  <a:pt x="10017398" y="339186"/>
                  <a:pt x="10019529" y="508270"/>
                </a:cubicBezTo>
                <a:lnTo>
                  <a:pt x="0" y="508270"/>
                </a:lnTo>
                <a:lnTo>
                  <a:pt x="2949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558" y="24272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1400" baseline="-3000" dirty="0">
              <a:solidFill>
                <a:schemeClr val="bg1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3558" y="261646"/>
            <a:ext cx="2537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Part One</a:t>
            </a:r>
            <a:r>
              <a:rPr lang="zh-CN" altLang="en-US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：</a:t>
            </a:r>
            <a:r>
              <a:rPr lang="en-US" altLang="zh-CN" sz="2400" baseline="-300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  <a:sym typeface="Arial" panose="020B0604020202020204" pitchFamily="34" charset="0"/>
              </a:rPr>
              <a:t>Add title text</a:t>
            </a:r>
            <a:endParaRPr lang="zh-CN" altLang="en-US" sz="2400" baseline="-300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94104" y="1484785"/>
            <a:ext cx="502571" cy="4824537"/>
            <a:chOff x="10994103" y="1484783"/>
            <a:chExt cx="502571" cy="4824537"/>
          </a:xfrm>
        </p:grpSpPr>
        <p:sp>
          <p:nvSpPr>
            <p:cNvPr id="29" name="等腰三角形 6"/>
            <p:cNvSpPr/>
            <p:nvPr/>
          </p:nvSpPr>
          <p:spPr>
            <a:xfrm rot="16200000" flipH="1">
              <a:off x="10693937" y="1784949"/>
              <a:ext cx="1102903" cy="502571"/>
            </a:xfrm>
            <a:custGeom>
              <a:avLst/>
              <a:gdLst>
                <a:gd name="connsiteX0" fmla="*/ 0 w 1102903"/>
                <a:gd name="connsiteY0" fmla="*/ 500190 h 502571"/>
                <a:gd name="connsiteX1" fmla="*/ 1102903 w 1102903"/>
                <a:gd name="connsiteY1" fmla="*/ 0 h 502571"/>
                <a:gd name="connsiteX2" fmla="*/ 729047 w 1102903"/>
                <a:gd name="connsiteY2" fmla="*/ 502571 h 502571"/>
                <a:gd name="connsiteX3" fmla="*/ 0 w 1102903"/>
                <a:gd name="connsiteY3" fmla="*/ 500190 h 5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903" h="502570">
                  <a:moveTo>
                    <a:pt x="0" y="500190"/>
                  </a:moveTo>
                  <a:lnTo>
                    <a:pt x="1102903" y="0"/>
                  </a:lnTo>
                  <a:lnTo>
                    <a:pt x="729047" y="502571"/>
                  </a:lnTo>
                  <a:lnTo>
                    <a:pt x="0" y="5001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11001690" y="2578162"/>
              <a:ext cx="1" cy="373115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695326" y="1484785"/>
            <a:ext cx="502571" cy="4824537"/>
            <a:chOff x="695325" y="1484783"/>
            <a:chExt cx="502571" cy="4824537"/>
          </a:xfrm>
        </p:grpSpPr>
        <p:sp>
          <p:nvSpPr>
            <p:cNvPr id="32" name="等腰三角形 6"/>
            <p:cNvSpPr/>
            <p:nvPr/>
          </p:nvSpPr>
          <p:spPr>
            <a:xfrm rot="5400000">
              <a:off x="395159" y="1784949"/>
              <a:ext cx="1102903" cy="502571"/>
            </a:xfrm>
            <a:custGeom>
              <a:avLst/>
              <a:gdLst>
                <a:gd name="connsiteX0" fmla="*/ 0 w 1102903"/>
                <a:gd name="connsiteY0" fmla="*/ 500190 h 502571"/>
                <a:gd name="connsiteX1" fmla="*/ 1102903 w 1102903"/>
                <a:gd name="connsiteY1" fmla="*/ 0 h 502571"/>
                <a:gd name="connsiteX2" fmla="*/ 729047 w 1102903"/>
                <a:gd name="connsiteY2" fmla="*/ 502571 h 502571"/>
                <a:gd name="connsiteX3" fmla="*/ 0 w 1102903"/>
                <a:gd name="connsiteY3" fmla="*/ 500190 h 5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903" h="502570">
                  <a:moveTo>
                    <a:pt x="0" y="500190"/>
                  </a:moveTo>
                  <a:lnTo>
                    <a:pt x="1102903" y="0"/>
                  </a:lnTo>
                  <a:lnTo>
                    <a:pt x="729047" y="502571"/>
                  </a:lnTo>
                  <a:lnTo>
                    <a:pt x="0" y="5001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1190309" y="2578162"/>
              <a:ext cx="0" cy="373115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695325" y="1484784"/>
            <a:ext cx="5400676" cy="728790"/>
            <a:chOff x="695325" y="1484784"/>
            <a:chExt cx="5400675" cy="728790"/>
          </a:xfrm>
        </p:grpSpPr>
        <p:sp>
          <p:nvSpPr>
            <p:cNvPr id="35" name="五边形 34"/>
            <p:cNvSpPr/>
            <p:nvPr/>
          </p:nvSpPr>
          <p:spPr>
            <a:xfrm>
              <a:off x="695325" y="1484784"/>
              <a:ext cx="5400675" cy="728790"/>
            </a:xfrm>
            <a:prstGeom prst="homePlate">
              <a:avLst/>
            </a:prstGeom>
            <a:solidFill>
              <a:srgbClr val="1988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TextBox 19"/>
            <p:cNvSpPr txBox="1"/>
            <p:nvPr/>
          </p:nvSpPr>
          <p:spPr>
            <a:xfrm>
              <a:off x="1414690" y="1556792"/>
              <a:ext cx="29051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96000" y="1484784"/>
            <a:ext cx="5400676" cy="728790"/>
            <a:chOff x="6095999" y="1484784"/>
            <a:chExt cx="5400675" cy="728790"/>
          </a:xfrm>
        </p:grpSpPr>
        <p:sp>
          <p:nvSpPr>
            <p:cNvPr id="38" name="五边形 37"/>
            <p:cNvSpPr/>
            <p:nvPr/>
          </p:nvSpPr>
          <p:spPr>
            <a:xfrm flipH="1">
              <a:off x="6095999" y="1484784"/>
              <a:ext cx="5400675" cy="728790"/>
            </a:xfrm>
            <a:prstGeom prst="homePlate">
              <a:avLst/>
            </a:prstGeom>
            <a:solidFill>
              <a:srgbClr val="1988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TextBox 19"/>
            <p:cNvSpPr txBox="1"/>
            <p:nvPr/>
          </p:nvSpPr>
          <p:spPr>
            <a:xfrm>
              <a:off x="7607373" y="1556792"/>
              <a:ext cx="2899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0" name="TextBox 106"/>
          <p:cNvSpPr txBox="1"/>
          <p:nvPr/>
        </p:nvSpPr>
        <p:spPr>
          <a:xfrm>
            <a:off x="1829507" y="3209990"/>
            <a:ext cx="3348409" cy="1433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671270" y="2955587"/>
            <a:ext cx="338287" cy="369332"/>
            <a:chOff x="2071540" y="3138835"/>
            <a:chExt cx="338286" cy="369332"/>
          </a:xfrm>
          <a:effectLst/>
        </p:grpSpPr>
        <p:sp>
          <p:nvSpPr>
            <p:cNvPr id="42" name="椭圆 41"/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rgbClr val="1988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2111290" y="3138835"/>
              <a:ext cx="27472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anose="020B0806030902050204" pitchFamily="34" charset="0"/>
                </a:defRPr>
              </a:lvl1pPr>
            </a:lstStyle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71270" y="3745945"/>
            <a:ext cx="338287" cy="369332"/>
            <a:chOff x="2071540" y="3138835"/>
            <a:chExt cx="338286" cy="369332"/>
          </a:xfrm>
          <a:effectLst/>
        </p:grpSpPr>
        <p:sp>
          <p:nvSpPr>
            <p:cNvPr id="45" name="椭圆 44"/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2111290" y="3138835"/>
              <a:ext cx="27472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anose="020B0806030902050204" pitchFamily="34" charset="0"/>
                </a:defRPr>
              </a:lvl1pPr>
            </a:lstStyle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71270" y="4536303"/>
            <a:ext cx="338287" cy="369332"/>
            <a:chOff x="2071540" y="3138835"/>
            <a:chExt cx="338286" cy="369332"/>
          </a:xfrm>
          <a:effectLst/>
        </p:grpSpPr>
        <p:sp>
          <p:nvSpPr>
            <p:cNvPr id="48" name="椭圆 47"/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TextBox 14"/>
            <p:cNvSpPr txBox="1"/>
            <p:nvPr/>
          </p:nvSpPr>
          <p:spPr>
            <a:xfrm>
              <a:off x="2111290" y="3138835"/>
              <a:ext cx="27472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anose="020B0806030902050204" pitchFamily="34" charset="0"/>
                </a:defRPr>
              </a:lvl1pPr>
            </a:lstStyle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71270" y="5326662"/>
            <a:ext cx="338287" cy="369332"/>
            <a:chOff x="2071540" y="3138835"/>
            <a:chExt cx="338286" cy="369332"/>
          </a:xfrm>
          <a:effectLst/>
        </p:grpSpPr>
        <p:sp>
          <p:nvSpPr>
            <p:cNvPr id="51" name="椭圆 50"/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rgbClr val="198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Box 14"/>
            <p:cNvSpPr txBox="1"/>
            <p:nvPr/>
          </p:nvSpPr>
          <p:spPr>
            <a:xfrm>
              <a:off x="2103321" y="3138835"/>
              <a:ext cx="27472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anose="020B0806030902050204" pitchFamily="34" charset="0"/>
                </a:defRPr>
              </a:lvl1pPr>
            </a:lstStyle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7275643" y="2864744"/>
            <a:ext cx="3349799" cy="530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7275643" y="3652896"/>
            <a:ext cx="3349799" cy="530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23"/>
          <p:cNvSpPr txBox="1"/>
          <p:nvPr/>
        </p:nvSpPr>
        <p:spPr>
          <a:xfrm>
            <a:off x="7275643" y="4441048"/>
            <a:ext cx="3349799" cy="530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7275643" y="5229201"/>
            <a:ext cx="3349799" cy="530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103589" y="6309320"/>
            <a:ext cx="48981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1197898" y="6309320"/>
            <a:ext cx="48981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40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93942\Desktop\包图\素材\13211.jpg132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034" y="-23495"/>
            <a:ext cx="9182735" cy="6922135"/>
          </a:xfrm>
          <a:prstGeom prst="rect">
            <a:avLst/>
          </a:prstGeom>
        </p:spPr>
      </p:pic>
      <p:sp>
        <p:nvSpPr>
          <p:cNvPr id="16" name="矩形 1"/>
          <p:cNvSpPr/>
          <p:nvPr/>
        </p:nvSpPr>
        <p:spPr>
          <a:xfrm>
            <a:off x="1146811" y="-87630"/>
            <a:ext cx="11043285" cy="7011670"/>
          </a:xfrm>
          <a:custGeom>
            <a:avLst/>
            <a:gdLst>
              <a:gd name="connsiteX0" fmla="*/ 2963810 w 12930371"/>
              <a:gd name="connsiteY0" fmla="*/ 0 h 6885688"/>
              <a:gd name="connsiteX1" fmla="*/ 12930371 w 12930371"/>
              <a:gd name="connsiteY1" fmla="*/ 27688 h 6885688"/>
              <a:gd name="connsiteX2" fmla="*/ 12930371 w 12930371"/>
              <a:gd name="connsiteY2" fmla="*/ 6885688 h 6885688"/>
              <a:gd name="connsiteX3" fmla="*/ 0 w 12930371"/>
              <a:gd name="connsiteY3" fmla="*/ 6882138 h 6885688"/>
              <a:gd name="connsiteX4" fmla="*/ 2963810 w 12930371"/>
              <a:gd name="connsiteY4" fmla="*/ 0 h 688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0371" h="6885688">
                <a:moveTo>
                  <a:pt x="2963810" y="0"/>
                </a:moveTo>
                <a:lnTo>
                  <a:pt x="12930371" y="27688"/>
                </a:lnTo>
                <a:lnTo>
                  <a:pt x="12930371" y="6885688"/>
                </a:lnTo>
                <a:lnTo>
                  <a:pt x="0" y="6882138"/>
                </a:lnTo>
                <a:lnTo>
                  <a:pt x="296381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9"/>
          <p:cNvSpPr/>
          <p:nvPr/>
        </p:nvSpPr>
        <p:spPr>
          <a:xfrm rot="8596509">
            <a:off x="2300821" y="3192757"/>
            <a:ext cx="1095020" cy="4451231"/>
          </a:xfrm>
          <a:custGeom>
            <a:avLst/>
            <a:gdLst>
              <a:gd name="connsiteX0" fmla="*/ 0 w 1095020"/>
              <a:gd name="connsiteY0" fmla="*/ 0 h 4451231"/>
              <a:gd name="connsiteX1" fmla="*/ 1095020 w 1095020"/>
              <a:gd name="connsiteY1" fmla="*/ 798455 h 4451231"/>
              <a:gd name="connsiteX2" fmla="*/ 1091842 w 1095020"/>
              <a:gd name="connsiteY2" fmla="*/ 4451231 h 4451231"/>
              <a:gd name="connsiteX3" fmla="*/ 11722 w 1095020"/>
              <a:gd name="connsiteY3" fmla="*/ 4451231 h 4451231"/>
              <a:gd name="connsiteX4" fmla="*/ 0 w 1095020"/>
              <a:gd name="connsiteY4" fmla="*/ 0 h 445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020" h="4451231">
                <a:moveTo>
                  <a:pt x="0" y="0"/>
                </a:moveTo>
                <a:lnTo>
                  <a:pt x="1095020" y="798455"/>
                </a:lnTo>
                <a:cubicBezTo>
                  <a:pt x="1093961" y="2016047"/>
                  <a:pt x="1092901" y="3233639"/>
                  <a:pt x="1091842" y="4451231"/>
                </a:cubicBezTo>
                <a:lnTo>
                  <a:pt x="11722" y="4451231"/>
                </a:lnTo>
                <a:cubicBezTo>
                  <a:pt x="7815" y="2967487"/>
                  <a:pt x="3907" y="1483744"/>
                  <a:pt x="0" y="0"/>
                </a:cubicBezTo>
                <a:close/>
              </a:path>
            </a:pathLst>
          </a:cu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 rot="1270607">
            <a:off x="1767650" y="-396106"/>
            <a:ext cx="1082330" cy="5345779"/>
          </a:xfrm>
          <a:custGeom>
            <a:avLst/>
            <a:gdLst>
              <a:gd name="connsiteX0" fmla="*/ 0 w 1082330"/>
              <a:gd name="connsiteY0" fmla="*/ 422109 h 5345779"/>
              <a:gd name="connsiteX1" fmla="*/ 1082330 w 1082330"/>
              <a:gd name="connsiteY1" fmla="*/ 0 h 5345779"/>
              <a:gd name="connsiteX2" fmla="*/ 1068878 w 1082330"/>
              <a:gd name="connsiteY2" fmla="*/ 5345779 h 5345779"/>
              <a:gd name="connsiteX3" fmla="*/ 6573 w 1082330"/>
              <a:gd name="connsiteY3" fmla="*/ 4691297 h 5345779"/>
              <a:gd name="connsiteX4" fmla="*/ 0 w 1082330"/>
              <a:gd name="connsiteY4" fmla="*/ 422109 h 534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330" h="5345779">
                <a:moveTo>
                  <a:pt x="0" y="422109"/>
                </a:moveTo>
                <a:lnTo>
                  <a:pt x="1082330" y="0"/>
                </a:lnTo>
                <a:cubicBezTo>
                  <a:pt x="1076392" y="2134685"/>
                  <a:pt x="1074816" y="3211094"/>
                  <a:pt x="1068878" y="5345779"/>
                </a:cubicBezTo>
                <a:lnTo>
                  <a:pt x="6573" y="4691297"/>
                </a:lnTo>
                <a:lnTo>
                  <a:pt x="0" y="422109"/>
                </a:lnTo>
                <a:close/>
              </a:path>
            </a:pathLst>
          </a:cu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9"/>
          <p:cNvSpPr txBox="1"/>
          <p:nvPr/>
        </p:nvSpPr>
        <p:spPr>
          <a:xfrm>
            <a:off x="6061498" y="2564906"/>
            <a:ext cx="1347613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210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Part  two</a:t>
            </a:r>
            <a:endParaRPr lang="zh-CN" altLang="en-US" sz="210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4847448" y="2987049"/>
            <a:ext cx="3803606" cy="7771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4600" b="1" spc="-150" dirty="0">
                <a:solidFill>
                  <a:srgbClr val="1988F5"/>
                </a:solidFill>
                <a:latin typeface="思源宋体 CN" panose="02020400000000000000" charset="-122"/>
                <a:ea typeface="思源宋体 CN" panose="02020400000000000000" charset="-122"/>
              </a:rPr>
              <a:t>Add title text</a:t>
            </a:r>
            <a:endParaRPr lang="zh-CN" altLang="en-US" sz="4600" b="1" spc="-150" dirty="0">
              <a:solidFill>
                <a:srgbClr val="1988F5"/>
              </a:solidFill>
              <a:latin typeface="思源宋体 CN" panose="02020400000000000000" charset="-122"/>
              <a:ea typeface="思源宋体 CN" panose="02020400000000000000" charset="-122"/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4146344" y="2348882"/>
            <a:ext cx="711761" cy="700777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 rot="10800000">
            <a:off x="8935146" y="3128080"/>
            <a:ext cx="976484" cy="1073704"/>
          </a:xfrm>
          <a:custGeom>
            <a:avLst/>
            <a:gdLst>
              <a:gd name="T0" fmla="*/ 2870 w 6723"/>
              <a:gd name="T1" fmla="*/ 5989 h 5989"/>
              <a:gd name="T2" fmla="*/ 47 w 6723"/>
              <a:gd name="T3" fmla="*/ 5989 h 5989"/>
              <a:gd name="T4" fmla="*/ 47 w 6723"/>
              <a:gd name="T5" fmla="*/ 3786 h 5989"/>
              <a:gd name="T6" fmla="*/ 2112 w 6723"/>
              <a:gd name="T7" fmla="*/ 0 h 5989"/>
              <a:gd name="T8" fmla="*/ 2802 w 6723"/>
              <a:gd name="T9" fmla="*/ 755 h 5989"/>
              <a:gd name="T10" fmla="*/ 1425 w 6723"/>
              <a:gd name="T11" fmla="*/ 3096 h 5989"/>
              <a:gd name="T12" fmla="*/ 2870 w 6723"/>
              <a:gd name="T13" fmla="*/ 3096 h 5989"/>
              <a:gd name="T14" fmla="*/ 2870 w 6723"/>
              <a:gd name="T15" fmla="*/ 5989 h 5989"/>
              <a:gd name="T16" fmla="*/ 6723 w 6723"/>
              <a:gd name="T17" fmla="*/ 5989 h 5989"/>
              <a:gd name="T18" fmla="*/ 3833 w 6723"/>
              <a:gd name="T19" fmla="*/ 5989 h 5989"/>
              <a:gd name="T20" fmla="*/ 3833 w 6723"/>
              <a:gd name="T21" fmla="*/ 3786 h 5989"/>
              <a:gd name="T22" fmla="*/ 5968 w 6723"/>
              <a:gd name="T23" fmla="*/ 0 h 5989"/>
              <a:gd name="T24" fmla="*/ 6656 w 6723"/>
              <a:gd name="T25" fmla="*/ 755 h 5989"/>
              <a:gd name="T26" fmla="*/ 5211 w 6723"/>
              <a:gd name="T27" fmla="*/ 3096 h 5989"/>
              <a:gd name="T28" fmla="*/ 6723 w 6723"/>
              <a:gd name="T29" fmla="*/ 3096 h 5989"/>
              <a:gd name="T30" fmla="*/ 6723 w 6723"/>
              <a:gd name="T31" fmla="*/ 5989 h 5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23" h="5989">
                <a:moveTo>
                  <a:pt x="2870" y="5989"/>
                </a:moveTo>
                <a:lnTo>
                  <a:pt x="47" y="5989"/>
                </a:lnTo>
                <a:lnTo>
                  <a:pt x="47" y="3786"/>
                </a:lnTo>
                <a:cubicBezTo>
                  <a:pt x="0" y="2041"/>
                  <a:pt x="690" y="778"/>
                  <a:pt x="2112" y="0"/>
                </a:cubicBezTo>
                <a:lnTo>
                  <a:pt x="2802" y="755"/>
                </a:lnTo>
                <a:cubicBezTo>
                  <a:pt x="1930" y="1398"/>
                  <a:pt x="1469" y="2179"/>
                  <a:pt x="1425" y="3096"/>
                </a:cubicBezTo>
                <a:cubicBezTo>
                  <a:pt x="2068" y="3096"/>
                  <a:pt x="2550" y="3096"/>
                  <a:pt x="2870" y="3096"/>
                </a:cubicBezTo>
                <a:lnTo>
                  <a:pt x="2870" y="5989"/>
                </a:lnTo>
                <a:close/>
                <a:moveTo>
                  <a:pt x="6723" y="5989"/>
                </a:moveTo>
                <a:lnTo>
                  <a:pt x="3833" y="5989"/>
                </a:lnTo>
                <a:lnTo>
                  <a:pt x="3833" y="3786"/>
                </a:lnTo>
                <a:cubicBezTo>
                  <a:pt x="3786" y="2088"/>
                  <a:pt x="4500" y="825"/>
                  <a:pt x="5968" y="0"/>
                </a:cubicBezTo>
                <a:lnTo>
                  <a:pt x="6656" y="755"/>
                </a:lnTo>
                <a:cubicBezTo>
                  <a:pt x="5783" y="1398"/>
                  <a:pt x="5302" y="2179"/>
                  <a:pt x="5211" y="3096"/>
                </a:cubicBezTo>
                <a:cubicBezTo>
                  <a:pt x="5898" y="3096"/>
                  <a:pt x="6403" y="3096"/>
                  <a:pt x="6723" y="3096"/>
                </a:cubicBezTo>
                <a:lnTo>
                  <a:pt x="6723" y="5989"/>
                </a:lnTo>
                <a:close/>
              </a:path>
            </a:pathLst>
          </a:custGeom>
          <a:solidFill>
            <a:srgbClr val="1988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4848325" y="3825475"/>
            <a:ext cx="3744417" cy="37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Introduction Of Atmospheric</a:t>
            </a:r>
          </a:p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Business Plan Startup Plan PPT Template, </a:t>
            </a:r>
          </a:p>
          <a:p>
            <a:r>
              <a:rPr lang="en-US" altLang="zh-CN" sz="1000" b="0">
                <a:solidFill>
                  <a:schemeClr val="bg1">
                    <a:lumMod val="65000"/>
                  </a:schemeClr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Complete Framework</a:t>
            </a:r>
            <a:endParaRPr lang="zh-CN" sz="1000" b="0">
              <a:solidFill>
                <a:schemeClr val="bg1">
                  <a:lumMod val="65000"/>
                </a:schemeClr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  <p:sp>
        <p:nvSpPr>
          <p:cNvPr id="42" name="矩形 41"/>
          <p:cNvSpPr/>
          <p:nvPr/>
        </p:nvSpPr>
        <p:spPr>
          <a:xfrm rot="1260000">
            <a:off x="11853680" y="2182164"/>
            <a:ext cx="72008" cy="3240360"/>
          </a:xfrm>
          <a:prstGeom prst="rect">
            <a:avLst/>
          </a:prstGeom>
          <a:solidFill>
            <a:srgbClr val="097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1260000">
            <a:off x="11638529" y="3113558"/>
            <a:ext cx="45719" cy="3240360"/>
          </a:xfrm>
          <a:prstGeom prst="rect">
            <a:avLst/>
          </a:prstGeom>
          <a:solidFill>
            <a:srgbClr val="198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10703719" y="5327816"/>
            <a:ext cx="1080119" cy="2781704"/>
          </a:xfrm>
          <a:prstGeom prst="line">
            <a:avLst/>
          </a:prstGeom>
          <a:ln>
            <a:solidFill>
              <a:srgbClr val="198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7" grpId="0"/>
      <p:bldP spid="38" grpId="0"/>
      <p:bldP spid="39" grpId="0" animBg="1"/>
      <p:bldP spid="40" grpId="0" animBg="1"/>
      <p:bldP spid="41" grpId="0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LAYERS_CUSTOMIZATION" val="UEsDBBQAAgAIAIOAj0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pwD0uWzg+PykUAAAOMAAAXAAAAdW5pdmVyc2FsL3VuaXZlcnNhbC5wbmftvQdUU9nbN6o0EUUFAgpItRABKSIgvQZ1kKYovSjSpClIDSGCjkgRsNE7UpQSEAjSQYGglIAoAQIEaQEjhJoAAXIT5x0FNf/3vXd9667v3s9ZM3E5Z5/9lP2U37PbCTPUP8vKwsOyY8cO1vPntC/u2MEQvmMH3QwzE+X/nJWKPkn5Y6fXxbOaO4o6D09T/sLgqKGnsWNHSfSe9auMlL/vvnnOzGvHjn1vqf/tRHjkXd+xIyL+vLaGsZ/1zNA8zNXETG1zU2995+bOoxt/G4Q8nD/oBZWZXHgixygcfuypdu25GzHCO9kvAo72PVZn/pQoWNbCVCZkW/73IUHB2CuuJ8q4sDivdVVvb18HQrsMeHK2vBN3VAQ7LFNK+LrxFfVVBVfbO4yN0ltcjrBZv7b4Xgzmah20OpGPT9v46lj36c5OpkO2238OtapPqj7aCeL6GDT0iBy2i1ErRPqXRrYjAdwPLgDri0IyTWwgl8+dNjw1xQqpHe4iVGx07KDfK9Xw/efmy+DW+6O4KPImnszFvjvsl67uBLu4C57KVLL0PO6tLOv9MVXoZ3Jr8ge4u/nUyKvIY/dRytJLDrPkDleBgdCtZCg/uTwPIqeiLh3MVHnw0xPKT8MhJgaQWLIeAJozK2azGp5gLTYoH3dmrp9sd9hS8mqzS/GbrW/o8h4AFEpFHgBY4uWrNqC1RPKHXf5tY2Fb2YqSLj5neJu8QfQYwEsGzUc4NCUfULcSBq58MamvSggiT51V4/HhuuSKy0ATmzgMLD9NojGbBLcXiGMEaI2N2mIC0nWobmWjCDG5T6JkMBvHhTul0jJOzscloG9FLafkP0KkPOfeognbDiau3eHDSznybsPzUb41vQlgNHoYXnlrrOUTMVE+qBDnE5Y+Ek1eiZZnmwIJsquprb4zcB/1NVBdHb9B6Eeobc43a4b2wbXoIvEQPNjE+5AKMJzoGmjwtnQFul63NvwQrmsj188E8ghaTIL1ur1InzqMq+4dC19euHpvq+D7pItNDU/PHNYJXSz0gOAuM99qDffrJAfXGhueZtUXPhp+0+EkabTrJjZmWeW2mdET5o59ZpOVqV5hGwI7z9eo5cp4jpK5W4zh+MFG3fvaz7zRvZODuOqPAeZRHIpbR83yfUN/SGbfnakHLa3QdSW6LJu1bJuqxMIDmG7ujoeRiFHyqinaf6MPoUoYwHtNXoQn+Sx4xmoo8/O9J81W41+61bivSyg1rlbvrXiJ8ylKuR2Wbmtxk13o/LoqXMyRB7LyVqBuzYoBOl+94htUIWSrHIt8mCYtI4Lj8PZATxRkO3E0Gnc63HA8Xe52qmugItk0zscql5QzNLxCxKoSK1G9J6zJaptjasPFkJJIvxlL97Jq7RgfipT4YD8PPcd9E6ScDUgNbKGWG58daIAgiaQexC9aWpNSIzc4kcgNPmTHRBMyMM3DorOI2FuUDnSQdrfwEcd22Z2rjuzL0ZK8rIy61eAJObDNWdBXbUvS82qXxBUfd0+H61/zWTjCfOPu33La4YhXPfFxddpY6QEdrKRSzrypuAx9amU6MI237Z0UECWklQUMsB/qrCyVYANoT7ERR8MGxn3viVQKnAKE6wcp85dHNxyle9ZHWEn4rKsce/WiMsGAvGQAY9TvrkvJ4Iie8FyQHfXtlugV4W8bgH/uFGp75z0E94AzgkqGS/jYNptcHKU+Mj2bN/14rEKJP2J5FkLGgnMh0S1BUURNJvmSh/N4P9gkQedhlpsqFzlK3WctNVIRVC037hL3BI/o29XtU5VsF5K59/lCLV9bxEy4vUDAXufoXfMDJXqf2vCdzm9fQQy3acKL1/Q0MLzz8u2uUSWdeS9tVaW47uA2fKA7k2z3iSTrOq6dRsqwk5rrapp5K0OWhk+RbVGY22bzAZ+8lbBRlcaGHzsXwqBn05/IBHveN3R3ZDgx78crDsIqaj2twXbf5tKh2NEK3Oqehv/bKbmn7+acLQxPVyTL2SoeBd6QrAYvdZ+12QMdJVbqoyW02tLziRtp+BRmv7FaHjSHmsxSwv2j3FPX83qYQDOQQs9eGyZZs1w/yRaXcsQdZf3xU/sr1Xrh3KD56uljRWx/NRMOB+x9V3wi1eP4Iw68AgYT23HwR+QaYBXnApQLGdxmRvfT97O181pWqGWpdwtFy/k7m68rKbrMZF83a12x8rmGDclMDgO4+Vq9umhV4TXbp8sIIrnPHtYw4h29fvMplE0MqtPKXv7gzglJ7HtBYJAAMsJMoceHjeWCzZHUtLi6iXo09wmEuGMVNEcmfMANWb8Zy4VOdwrYn0ZYqPHift20iSTqM4ivWj9MK7EZoHCv2q77akHldIrRx14hPORjJ3s70WaYlAchn4Wg55yLcqpDMp1bB4fnqlT2NS348ml5chlb8+A2b+iPePGrdDL/EPEBUyc7AJSR2ZMg4+fZq690MU0G4Omgud6OmbhwN57tQIaRxYqpw+ZsfDpQsbqHG9R9NbLTVhzb560kcl+XgdFL3jf1/hmFrLyh2TwzBm1pDuDduBWrr/gawMk3WXufvHIrewfm17sbb6XRXdJmJgwMX04efgJ0AKSQVEFxfeQZsMhmCnF3G9HufsnM3rrA6E5GkIJLXm2BG5okKcmpLAsMtzfgm3hYtV/l/nhkRV+LKcynZUwBg4uducu4NWAVdFADVo38uaj3CNcQuSVnpajuDFet5OSHMW2t+ra3RwbAgOZTnnB11VhyWqdy/LCpb0B0ph1qJllpgV2jsUTDaDgUKLk//CbQYR/o5mPoRVW87FPkQ2zTIjrJAuE1Rg5lACnIvHiVfCwk01Tnnqbzmd4jEvW80/ygkof+aiU1DIUpRk/jIu1VxiCPG7/A7+Sypme6Men3EG3qbMZUgm4Yls3UqtSe7S6yO1fk4QrmddXDm93uJFbbk2y35UuXU5TMBkhpdCMeDOs0GRYB8iPro57KF3VoNtnN2Ki4aCVN2xx1cdx33VFGkjMM1YY44pfYecqJHHCpxrrIy3uos/yIJBsA5DZQf0FuKDbv3e3jhsNpIpo5hIVXTknymZ0k/nL+gfpYrkbdulk4Kt56louM3PElfuJCRe7Q8DQcETC+1lJVjuYje5BF0WXHsVI3wzYwdY5jKpR2ZlcVso47osbBMo5rzWBFPL58BpZjf/LIXle8QBl+w3fqYVZFLcxOxfekEj/ad68zLgZ6TJosOipEvKCI2Ky4IMC+Dcf48JgeBVal8EqNutgIAw+VuGe5PtnAP5cKt0c3ntqikg3uA4ANZOTd8kZOQIFHmuWHB99QwbFC/5O9Wzu0vaFueBRobmXoM7TfOER41xfcJn/xxvBWKxlUpQ8R1niU7mRPgSQV+DtT158TtiGmIVbm8Ctc7Ja+MXCMRsLPaAntSKVwKuvBr9jt9SlBIF1j429Q3QFAwnsfUs6rF7UDMj9Bo2JVegfA+b3ZLb+CpjvcoMdty8fiCGGQNz/jqRkZW51HTYY32n96QPlZx0dmegSO8fJibjT8+lRKEMj+dDcL9684UIyilwOH9/6KEHdqPDrhnfNR+tfeyI4NkcJhGR/jfxVZKuvcNaCsw6/KaAc+fvrXX7+hH7YzLtX/kt8lqV/pSKjIlLcvaf4KhBuyHR9fPH/iVylHPsicf/H86a989Tk0qIQ/z/1w6Ted/fpgqr+hx0Ct1n+2EisnWbcy2hLHkneHpalEMGr3Ldc8fjRFmEOx88bdzti3h7ZiYd6VSfn6Sv/VibjlyMvqjMYjrJwP7LQOHxFFmFNML48hN0QvqUdtb14Gz6nvPD8PTlsfF6lCiKbTiRaX0t2KzEuWYQCFZLIns8i5BeZd3WLlCvRr35pJmQS/lzah2CM7YOvoqIcyTSo+4DfZyWm4U8ModBfxvX6PQ6XRoXJj3R/qtmadosu/w5LXYMkoipCXCb+nqxO9VRvpWvRefNrR1CZ30vPe3gXb5zrbfYzYqrLbwVTZbIvonnn9zQ16cyzr7NYh6MoIrtyXiaA2UTf8+Lmx9lVPmXRA09Zxqmr4V4rKN5HCnx93H9mm/K4Gy13dY9QmgsAvcyPW/c4Dh1SubR01K1uKiJzx+eoTlld1Ht18N8W21QpuO9kW3Z26RW1yAODtdxP29bRbJP9WTd2RKKYOaPvldM8iisW+vr60za8VT0uhNJZeU5swhysqvzbxSZTbriX1g6YU8RgnRQ0VTOKNjlqe2i4gH088TjDAktqEAcTHPyimpMe7XUvpewroKBJ6ceYli7UD2SW4twkYvI+13fuAShG1SUjmvv2zz1JyHm7XUhfjFco4B1eyGHdyOgB2x20X8Hem0LJdSz/MAMvyPzSD7Vr6Ywb//zADolHwQWu/q4tdWvvdKAEvNR9fPVvl4oVN8S36otR7AiXZK9vbjzpEk8XI7od8YDHhm5X+i5MvNTO0NF+aOl7tPiTH+HuRpXTkfb4WvvbGXfEVMmI6XzJbtwajNYDpZImvKxbFLW3t+xKMAMgwb1igykLrkWcOA8kvaGnkzKX6D9cOFjRkZLSbp/m6nqBUxm7z5ak0FdTbw1l+vFq0uHfHVNeyogPS4dxRoGLODSy0iIbdd2Kal1hyr9iaCHJAzb6+E0lT9p4XqYBOJjgWbQqji5aVlxgHYs4Z3nb6JLFYQ8u07asSrCeesiTzNCQvDCDKVOxVcoUepU/Fv08jV9ISDHqwRyzZPPgSXfwlG1I84dPyIBf77vCoF+uraRY07O/fd27s8PqC40fXvUqt1hSm4PFPavhFGuNzc3g2O1vSKPivHaVNOP7qSDuUlw1VJfA1LCSIxjiN1Azp6tpk0iGYpHRrHOy5EQVYS8o7L78GL5az/d73GlarYmNrjBmjdtvGBnS899xnhdSisGZkvz8ZpkeLTKCVrq71S7pQCplaa2+F0AJsBkVreVUHO3v0aQQZ7PQV8y+POc8cvWO2sPyyLdECaUcl4y2ZnGtFi4zy0F+6Vq/ovHa2P4Z5v39FKMSWUAfnqUpJoAUNNxLHZJc1ZYt1gQ2Nd4cxgHTFFN38acXFnqpoc4qyaneBqnuhs8S4vELUmQKa5lyQNGVWUUp5jDaDwPj+9cJnI8bFzmNv927hoY27i9UaSok0OMzZLNjViXgxCj7YHf5TVM/yvXm2T1Wjmxlcgnf7Hhdjef820i2//sNCP6ljhlC4EkJIJq4kDVXz7NlY0m9lkfXVL0STr6QT06d6Cy2UKq5iWAtnyMtbYv6X5q3DgZsON39ixTmlAgyfeXkPpF2QSzN9LN8GFb5r1TA6Ji58TYVWCG8IqMrsvb6UPtVX/ODBsjGtQF6cWpQnW7lPo1v6Khsb7gWtlPYtFqCOARVPf6NJK+IV5Ird0Cu6ZHj7nKl2UwCt9PSPAN57wiffCAv3XqKZ5agSjCsygUjfmtGK0//QdDEsE/vvWYtiDecPmMr4BJh5dJa/f9Afm2JRv9/qnUWFe23RRsaMMn6dpjpXq+OtP39k+cpiG7C6IY3G3AchyhYHF6/QUuy/0cKaLuOSI8C+8JS4eaZPbMkFWgmv+IL8h4udZsFJ8h6zNQUuM0IXC8ATYm+EbXAvaGZxFSsjl1f5dPtVV2wrNIwKqmGbYrRUvlldPObRuEeyprjy1piO71WjAq9v7Wnl56n6PWAVuCBdHBhfW5FUDOy9fO50lB6NIYjseVZ+jJKKsS9psTpiyafbdnkn56FcWu58KFfMRZeCBzov07SHSsXY2HwKLtKnpUMpfZPeWAooSc6n6Tte3uInTSjgLJkWcrFNLio4abST84wJTfyH/WJqXkRBiGdoGssZKzOLTDrRm0U0k2vnp5IySwo+uUXTSW5VvYJrUyolS5omnZxv51xJUfsYTSA5dtveLYzCaSVNHHbGBPHBk4JFW2i6fsv0+wF2CqdeNMHgzaKo7ImXd1giafro/8hA2nCvBwU250KTRNICF1gxqAwuyZq5N598EEg3m1U/ZZ+pxSKtoYB+HRo0lj4YzVxVEQica+xI8R1evY/nlXd3TfWfTLjsrlmwyG7DxjDkjbJKCuUPcMKNjnp/A3SITB02LjdSOAYxVtdL2/CqqrIgMD0m0MwV7TvsO8/fA7qsm596WumN652c7EiykJd58+osv//4lxKITDgDyMX41Qk+NAVEpB4QDUuX00neauVtDYrV2ZCiT/B0IHy8BMFfnXiMozR8dKGM+cKo7/x6shmH2hh5lQ/ZBmNOytRTlautyYeIOyyVRZ9NMr0Cf4jqgFliAvXvn6nuPWItAhcSSJvN9hOHl1oRLR14n5bDDkZXtLWbl6P50U9hCVcvqQ67W1ggVRkLfQvFEBBqpf1U6kqxs0zvLg5Sz+b3rOYOC1720SNZlFppGN3j9a+8zKApXX28zi7HiOEId7HyXAO9SfA51dRgg/YPlcRhMIy/rf/8quk9INubJrtu1U0+ZAesBiARy40MQ8iIJzKBvHBssBTcUJ1Ode41q9y40uYLWaYVPimnBCO838lVzsyI5/qlBCrHckRPTLgZ3S24XL3hUtsOU+smV7Q8GytLP0cp4H8y9aVBfyt0VUWjrpKYyJuEmqNikoU3HIe0d8jUXhe7m9LXwnw2p/TewkKhqQ/vmyZPNHhHcz165HhqEpHlvb0jH7b3CH90sQPG5N61ktmZyHRThA8YvexyN9+JQ8iQCWSW78NlLK42oK2Sg2afQYOFCjvOInFH/vXLweFHvMsm0B/syB6aqlysgnsj04F0zwhKQWkaSDh4TluKHenxNps56lTXOzNtiv5CHk+/8jx+EY7k1uFmKJePSmU6MfM1RavXTtHCqWr/Qk6vQr5IbwVrzoD3e0OXqkjLXLdGC1cXJj2zUngt+HAK1spI4UrCb33WoGIhQMIble3opaHDICB9KZc1fBQzs+F36mYYtiUyhVn7FCAB7oL/JLOxx85Lo7tuuY+r3RXdM5Pt0O0QYJNBOFXjJt/jfjcz2Ux2qIU5gQEUB07b/T0cFm+bkfS06pi3ecEDKIeyiecD4iyafYcLKgutGY5KVwMdxy948PPFeUxEptqFZEIoow51MgTA+EoTF7Bwbi3/6cGlSdSMeNa0vWtJcnzJU5myaz7dSxdfu7m1xPluniygFdfqI/wh1hk8gAm9HJnBd0l/4av2G4HfTtXADK2jeoffYrt0kQuS2TMW0RSqfu7WiqhhtRPHyj5fZlCZ58MJYLolHAET9q5uhwA7zazfcy2HqYtKFkbEOKM7ymDRDYtuL2jVL6jymiDdYR+1VGdOYYbE4VKR1CdCl+4dZQsqi3MBJcXPPIE2FtQaGN47wZZaBh0q2Mi3mTefIdtVuvlxCF3YXC6vXH7g09PW6jMzEc/K2ZbS6fO+4QTKuWqzh6dl8ZTyezCwXJ4QhQoLmDjmjw55gRO5tXqyiIYOqLBZmxJ1u2nmh27FMvhZSiZbpZljYvEXzTMp0d+JZp5y4jNHZ9GJFgfSzHVtvidOGlGolNHMl2X7Cmco+dK0jmbOnah+GptHydvmNPO2eWgvgZK3xW1ohuAFq790jSn4oZAmfijUcgFT8EMszZrZdlUi+xg1TV2hmaZ6M8pVKGmqzYQmXA6M+8BOSZc6+bTSpQ6ua4CfMnATNKGVaZ2ucxiFStZlWmk7y9vJLZoycAs0U/8f8/hjHn/M438v86hZGY3IWnb+NjQhnA/stP/p6QV1cYNXwGELNdPOf1ZRlj+ZHPx6xfwp5QXgv+shlt/XQyZUAXnZ5j/WQ+4F56YG3Fj8oCv58ENFOR/FRPYY/7PukipCXRc5lSqqOLNtXeQfFacwUZ4Ka7D9uih0017dkCHk7s7fLYqd6nBL6Rn8epD09y8rfnb/aZFL0R/84by3ie/Pz3qd/9NbAZWdSx+CSmx+WUJUoa6PHfrr4a/rYztlwp8/qRBJMfb1dvxV5P/0VhzuguTM/1QwRbm5GQ8oeHF9EelhHTjfnO9hA4M1iMFqFszdMvXJazBywCsiQgAauDhtAA3wou6/2pzbT77pRRzy3U/iQ8dhSjpKZuiS0Rwjli9nQzKjDJjjNEe9W1SZ++oJkt/tHBbMrBrIZxNM3QiXlJsWVAXwC1zKEuCTAygenQvAKmEqw3jOuC+BB+PRvtTlWvkzP9VPYAxpeH53GBfscjo7V/PeTK03T3FzyfFWpw+e8atBSp2nxJLdjUmFSPmkDYf6H24s7iwYss8m97KghC5pUr7e33BkPmM/5Ny505VNs4tp5HWNcosPtfYp5DOiQHaAv53M9hihH3GurJOlaQLs9fntkWhl4aMDngI5r/e6Ffnwq0GLS28//FYFxerY+m/U3pqRIUX+WCD4WGrJmBrw5UVtMGJKvkB14mIlpTI7Z3ratEgQyOMautYwQk+/RUTU2wZP6bBjzRupPrUeo7DAFPbnkcNyEu+82rlx8UeovF36ibcmpbbLI80HbQZX+V/PQie+xqTjXGxIiXbnQhExVjvT0p3SU04084k1l6vNGPywAQhTbMR58ROixbiFUt960pADwK1SzYhXsHLdtcDuGbU0WbXfHmuNx1K+V61flDaHgmrn3uwxqadOexM2VfmR9q4k7rZ3qARKNTTimlSftAlF4Ym1hDoU2qTUMQ1CYMXf/aJXgCFvEj1GHxf41uKsYHsSfDZUNeO+7RrTC0QsDgjmQMTTejYjEWPlcJXYeheUfVXNCllIJtRHRWT289E+fhFxdkqQ1pxjOoxldbIZiPuhuMv0CCaQNG6sqHp2gDrhBSMFjQTvsrYwZpCaX1EhDi5WNRtABaIN4no21VLJI3f3W6uIBM2uvZdb9dtUo0skuKAW4YVvv3FrYu0/wXr17D3xZzuO3YWLpPqNes8sEmc8xzBISke8V05aXn+9mC0JccbPRiHsFEh1C7JHAGubxHry/dygL5fSRN1cekVmJ4zLC4aqou5+s2KZn6w4Ph2omcl8WRgYLnisXubMe9vJrnRgalrba+quwlceQ1XLA/hrV5AnNIwKTNr/SmQ610OuQD8mR7nlBalsLPXAwJJNaVC1Y8DwZSetDGdDgEzoAq7NZnPhOF3aSqegyN0cUx3V2LYHaavVybKAtvCuE1DMZruZFvdfE3bzPPPLlNhq1XHjpatHWRhYYXdgL+eKMTGUksk5NL0dXeRbknqDygR+xJQ3DRk2bAPXBZf67KJri8zW1TRTmcGjuK70PKtznRKJTKdzGUAl+jMXcq1kwvcVNmYgXSTVIm4W8iSWxc2Cpp60JTCBuJlB507XfhQPSVpJvC+vUA0Mgrt56hjVtBQtd2K1TT+qiiiDqqePeSBcoYNt70qcI+2eUGxwvKP9p4rw9HprvzY3kx56IjK9Bt8lFJeaogR87/2exDrDEg4fyp/qqnIFW4NX+zeIGKin4dNS34VXRXLAG44cbknvnshA+INWPqMKEZaGgM89S9Yg7h3N2a7c6hPtWX6zJ2TCBqROOCTujljbH8FA9eea+TXoWH8oQegHFHjBtI9V29MBuVSn1V+XwlYWyw1S6DmBWo0HA/jM46yQEW3IUWStgEySw9rg3nvCguG2x+uOPHe+m0lI1URbu5gInj4IcEMX+cQa3dPBvj5r5Krl2vOiqLx+A6FDyYetvAk/zTg5CX6wMwSgffC1RGsrrrgMo3Wl+lNnzAN0jMTVJNSUJl6VMl8YUAc6MDSbWFr7hKU7YSIzp7NvSLu8YH34Uh7vHscrlFSMJYSq5H6lp6RzkXuXfF7DIfVXZ9RI0d9JCbIe5gHYd52q1bhdFs2rg92IGMW4JBgBcLHEK+/buuCMoNDekXjsxujB+r6mNLDNNR0jJknulvFsp3lS/NWnNmi6xL3PVDfnowW8p/sHVcKv6Xy4ncB2rRm1BCu7fOOAUNKYMQZxgipfUvxP8l1Y6d60fwW3Ws9+Na0S5gnXB2tNBg7D1VSgUUlmWMVJ1zzdoXZFG1+e54d54y94mKts9Cxz752APBA+Fz4CtBGRMIuA1VwvhGxU6iIJjKASq9VPddadAeF3sH1uKapqmnIUqswh+wxEh19D6m9tk5rqg2/uJivcXpzs0LunNC9DF78C4WWxn3uy8yKJ7AYNCJIAvo/J3VDwxWf4oD1VKjqAAxVf7b7IQGZfyLjkaBjdO6HgImItdjeT2WWgX6e7aOigP8dXSqVuhU6BHnPD4FJ4YiYCVDdXxjxDorzoZMIVh/1VD6/c3Iosl2Vvuh5gj4stzzBg0pgnTaNuHze4J4vWzHQ6CG1RjUUzHZ4nrewxnSe5YbqP1y2UBG5Mk8eI81XVqRUe/YjeXEhQ+7iCvYPecHTehteivwzODXq/jvXRNZVR9nIr6EvVN1mmLae1w7GOXWUzjqpqvUccT03InfUrMz4H8CZNnVUTBX4540KBvTWLgcDXdQIsX8Gk1B8KeiqojV5lEedOTmZXXO4jDOGDKtLzxgo0DD/Ody5+bgil3zKWRbDg1by3MvovGl7EpS0fmhOv7JTOap9/gRz7x5HbfnLkYwzdhGKWMvlA61PalfvawklSu8MZQAdu+3nOt8wsPnSp7/f40T6U4o3efzFuriPJ68/BnFah6k4oubrFFPxTttuJbPFGH6ejFhsbdm3jpyL4Et0Bt/35DXVqstAUrXStig1Knq8pznvbThHgs/5i8EgAVLCYPLNlwktqBHeK0w8Pxrhc6SavHyvVeptB8JdQwy2aHqNk3vN+3NtRf1zY+Zq/1qfX/jqX2UG+r2tDGkAdtlFUqqPUAOirOtFrF67PyJMe/kBrzvTCyW3GI5XYVA4ApyMAZLjUpbV/d7hiGx8DKGWmONtAIhZLv2eLniA8ry9cGL2cSQddEIEKi4veB1GiWn16XukgRYT+fV7s+MWj7ts0pct74LNlEZ2B8vy99LxDgMr1gnq7NGo2H/opm1tKHJ//iwKta42/YYemiccGahu3V19LUOqoe8VL5+5NLMfNDTgSuH9ADUk+E9wLOtGbqyw16wttSdTt6tnF1DlM0cb5xqZdHFu07w4LbvNVqaWUVeoGnCvvDIIufsHvoYzvsTOqgMHh/YxfYJs/eFbxNi3Mp5QGM9QFIKHfLVlW5KKnL1PKzYCXtMrNgC8F5iaUQhBNe5VtZton4DKlSSrNWjFVMb/3MqPxCIHmKuJNcFWKNaVJei7NQs/GcfmZiXW/Mnl9MQmbCnZf9CATPOo+3Qlu3NsEVhoem7fGEC/TKIn7UArrRCiZ2GEAXevpaJOsH+wZ34V7SdG5LeNoLR9+3g+2h0L2jgm7slvkgW01qio9STFUOqI1jqLIFc54MMyk8wil3E39pdxlAI2F7oAbMk7+owar8/gyac9tfHhR2nhZOUXnUzo6QBmMyKXtVZPJtj48Necyft702LGcqlJEh3pOFyIswiDA8tOmwm7Z3Ttdc1jaKXX/+L0RrZ0/FWSJOBWwJaNiXgMSurnY8cRAtXJ1EKtKHCAerF9p7rhkoOI9N7AnPPlAIHB70SPBBYCQSRjMOLFRBSWjLN0rpPipztj2Kcs6FrqJnbQTIPVNBu/i71vbOAidP7jL7WV66+7GULrt52sKNIwYTtlsfDGBKcK6Hz3c57IembC/YkxM8WOJxHxPHEukYbBfdDNJ1FJtvokDtkfjrX+7aDiCH7LU3d/BCVAQWjHcXmAmywLD1YGKL2dMbjtkjfHIgCU2llPwgVjRvIVsuixjQYxBdUi63LlEMHL3b0Tq5AE0b1y8ptO9JBaEGVY6pljc/fkhflrl8rUr2qpcauhOd2UuJJKwajoMowJlaA2hFKlKGjiFVURmMbDA7dpZlFdG7pp8xta1nXi7IlRK8UB9ZlXA9uF0ZKUkbKPbhmPYoihXhvMUQaSAqQIa+kHN9rLzfNFYr8USU/f25w+iPBnU2Q6Dcs9sCtQj+7mknwDrRhVKCgJra+bx8WwhhVX7OB8Qdc+kkhTH/X8z7sGlTKBufze80WnWSOGGhGEZCtyNy292zZjOdmFbGBdPZ747SvZHZjBnCR99bwu0Vot9VJo4WuJz/1JnWTzuOsUkes2DtejSTYlaqSK/sbozYENAyscagLhmSnz3E5n7A/0qCllOim25teJuAdAsJ4z1Sy7y8PLB1AWd3hnXbNPhDCjbjUKN4OWqYc5WXjN89ZI4fb9bXDD8E8fvxvEkMPyAA9rmYFvbG89YLWth+Iyq9ryptQ9XylDN05Nvc+OPdfvEjK1WK77tVg15SakmVJ4W+S7Z4sAvG6TlS921Prihgb/j2sLwKfF4os+5Iyvv6rtO114Q10zbGw9nVPKX+WLqMBzhxLPe5LUgFvKS+a5nZU/9Xk5cn3VO7yV1W6vLgmIxpeEfAjZVQzKYz771p5RPhA5l9t/z/j7pAtbmWIStiCPDhMr90U2tfv8OtbGUq/rK8iHPkxnZ1LJKkzQMeXnsEa9r+73va1fWTGlXCF2UgM2cQVTpe+w93OaKbl5clMwNEzW2ZeVkfjJv/V7dCYOEXH30Oy9y1TC6bS0jfsPxdJmMXw7foFxM2D6/MiScrU/bD4CZ50S64Q2exmWBHjxxy1xM1jBcV6J/6edegLh930jca63a1Lq6syRSa/P9Rx46BtzNWtED+ov8NvMy4gjwUTqUnPIAJ9dvvYULYAWTqCq8HLx8RdABWX7VSOkSzMpF4xFHyH7G7Rus051qN8AuOXQRlwXfZloJGdXE/EYMdcMyU5PBEON0PCXY/0qOAQQhzhTWsohf2fl7EiXucMYX6hhKDP11TJjD12bRFmBO0wIaMfLakOuei8F1Yr8PsMtDFRUE0WJTxt85dKlGtxdSpWJ12gBaZer4McRYnbHXhBK2EGAIBiXPgmhTEn1Ytnr/iddOXvnBrTszkoMhKW8pxa/9YpbAhhNHKWtg/k56O54HRL8aFCOIjkWIc/sO9rpp1t5zjMa23px59xYdAAqNKzGNP83xWkV/ZHlxh6Wg6PuEZIdnj/eniyd/QKkA2eIq/hecF3dymlrR3JGcj3tkLkRJ3p8u09pX9KMFzUnrH2Ro7U3ZwgiNmd7fMbI9jf9/iBEp1BHIdHacHHTZBFq+2qO20dOBJ2/iPYZXO33XrtAzKcofwE/4GSCouMXLhsaUch9KI5DQ7yjvi4EQqdsEqFhHg7UJrDyMI9XR4p4CVtJWmkTu0d+9T/9G7bOji+Awjtr/yDMGA94j2tt0gWyo68zo137DEPxhWeoA3ptaSDrt326KFV7Ao6/5hYI3XNVCf++Ordn2EpLXR97f+Y2npwMAtRMnPfpX+KuZHLit6s10fpfAPA2XxgTIfmPgdh7l9bm3lIZvf9uQQr8Bxxqclj611nHcczrhSfB+hu2HOJ4FQ2yqJdTC2zrbj/N4yRl9NaGeSwmwzFtfbqc657yjIvf2GVsXdcPT7iOXWBe/TXE/esSQdX7bBLceKzMlufeon/92JsCqhyPkURJayTNr8wvyh5KY/jkAMxXApNWjS6mrzc9cb9p+nOVmtLB8qY8MzmXlYCd8CHrhtwCNCtAZQLzQ5fZ3Dbu2K7LBRoWD3W0D5z1rdFtFEiST1Xq+cVtZRmkSKXz1ETfIAZBgVHaft8Vsl7zE9a2iyh66KePyjQmcwt3WjoKHgEMnt+35Zhq2Vf8m5e7wwazWd427GH4+zGHpM8kPklCqrvr6nwQIyZS1pHfls4zo3HYGS3rkg0xcauVSe7ajA4BbQWq7T+2NN7qu8y/7sR+HAw5pXNvOvVRWa6SwTHg78FRWa2vwdlehCv9fjyIzZY8Sehtbt2/xa77zT9ffaOjs2w7ed9B/f+QAKDxWXsGvE7Ot9GBl+qfrf2h42m53962cObGG1XpLbYf9LtK2/0pGofGIfntEatjKmcv5mcJQtqNbOze9u/NfySg0Ig//tFF/K2fmWtc8+CIPbytfzLcq9vp4w/YVJ6ktnHWbXwTjrjJsOxLeu1Wxwkd2bQ83d7Zy1hvTZ7HryPZgy7VVsX+G/P/mkJt76nSLqM6H6QUi9j6rxFNqLejwhXoBSkmU7zNPqiT0INTmgvcf/nTcGgfBgzHDKCUHsCdkto40i4pFw8kpmNUU6ty/aJsKnB+hCsWUpHsWVGV9OMcrorMdVRJ4qNVoLEu46mIC0vLW2jpWDWpoy4F8eDN3o3Nksq9LRDJF8fjhMClRG0cUrhl+uEpldcAtSe7wDRvYq0E7eOGCpcYj55wcnu1H8Uhr95WUSB7+bRZw61enWQ+v1yMPfPkcKqAKnHJ++wC6joAOBhKrMUNNSK27zxoqxLpa7bW72Es9VNc/77f5W1HBQuRu7Aq0s6uf82Kz1zXu7uOxT2AKrO4LxPnEeXM2cz36lBUrJovVgRk5bXTyMVnWxlQIob9jLFotSDbfqWqQUPksxjFM7vd5hASoFVrKZwApcEzFJ5xCOwDsVx4LXWQAshU3+TJIsb1aX8pVq2UxH/1QsuK7LmGtFifPqiec/G6H2JsCwgI8+fxT2EFYWrB+mQulQJHmhB2cGVu2M6scmrF37HbnYW5WbFm0457ncUu5NjQqu+g7j3cT+sh+tavO/vd4NyST8q9bnFUHI2+wR0B05l7rgXTgZkrjeYaTbAXjr7xiu+t0kcKD7yYc8p4SNRKZQGy9ZUTT8AYRR3nQHRmIOH+auyMvXTl52GfarMAgcKI24ppZDyohf+xi9B4aBNE8gBkWhYH0vNoSbwYdtk7tFY56j7tJVnGvmiccpJNya5dcTAw/3leYT5ab6ic49Pv0zNiFZDK/hEP4AlaHLwoZMblV72N+Bn5XmVDOEbmf+6c1d8j57iL9PDBg2R+foYXnvly5VKCYNdWXngcJuifOtsPetAyferZbwmGmKfI5c6QPI4hNs5woTZEslEEGwQR6Vj/n0xpwmHRY5t9ZGXe8TYwhdPnHQq1pNQXM92UgMz4bkmqO3c2subUI77pmU1zqomPEoMC2b2Jh9FQZM9RTp30JFjeRbcW92XTMSZrX2cTwaRx8ItvWH5/uFzSMBUredcH7fnS3YQCh3c35grvgYEDz2vha86uxfNb8KNbAl8iD1Kkaws/nJ72m+zPjUpu/phI8i5kdfDri++WfHBeIIPgvTjOrC58Lu3O8ftSfe1A7pmdTjf6Jadp6uOFxlGRsElHiBupYkIDN/CBz4MLqvOI8z+qnIhPeTu3WJxmGFtHMMaPEeT8SyTR0MMdn42WwQXnKbyuoo0Dz08CX9wEDQ4Fv9UokrTh+i82ok4hraQl/xe2z710J+L0rfGsUMMNvsPkl4UnIfqZt8KeD9XVCeZKZgYcf5H1HAerMpRZFPjm795GZLkGnTEk21sVBm4rMW/QSJ/0PCti356LO/mQqpjryU+jTRVoGTP4XEmhtstc5/tEsZQsmM63/nlQy40/a/zfBU0e2V+3lVYH+rS0sW7a1YN2eEP+ZZfsG1879FsN49vfzSihFdE1RIlVdFeAdcfllMBigcGJl+5FySvI6Ku4ZLZwRDwZU9q6eQinmlypuiX/FQd9sJEEXWYRqz7CSaf5vskhrXsvaWdmvR0hbWgS3/WjhKeOSxaQTtX3w5EvlkihIruN4wEzOBIXcxbmfzkrfnE4obs12fCMcl5rwJiDhRMGXgs6tORKzbTjygh8d+fkwsAMH5YEr5X3ublPyg/uQ6wJbtHlT4X+c4K9fH/U8wnGjsHc7+f9piv5D/Q/1/2XU1b11ui2GF2If4qVd5trq19tgf++S7mkiLuc11tlpTJgGnc1+JIdTc+47S9gKKe14+1AKNaTZ6r8ZQtiZioKDqYsGF2RkP23fkdSHVlhvElEVOvqaSSiYWwtl19JVt3GYWl3/EqAbhjs/lyJVq6Xzzz0QPMeDVq9BjNVK/GZiitJn5K560hDeXZUC+eLNrjuw0dPzPCD61CCwdaJxgtVnH/0mCf9ySpiblHOPANv4sWR488H3k74NQojH017/w5OybMf/3z4w3eQWTe7ArHe0EPtk8153OQzSWidK/1D+MGYKobZZgtdwmZt7u9/E1EnmJs2en9UVpjt9jblgaOxvEjmkQ2PG59lsISVdGN/K0qunuWXSuKqIklaMmh/KbVyhNXP0rCj/Tz9/+vnTz/9R/Zz2XnwrsHlzsfVItCt/4FxjPt4x1d8httcuWgVOPQ4lTxz0Qn4i0u9XlkJPDho8WFZ1UBnAnq22QvOhUYsmtE7wf/DnpCDtHHf3wde3OAEqq+NPTDS6hRpbO5LkYZoJThyYeTxzlDvWpAAhhEvF9amqaWZSbyPAfcH4Y1MqvEr1g9xoxGPjgBiqaLjjbx5TT7ZGfbCUYpeJGVWYL924oZXIbHVKO7HzY5hPNX8bpqItak4UPV6/6I1G9R8ENCuOR77Ye4/CvWFvnUPRWeWKwrPVsz0zsBoBye4cGrPlhtPXWcIZQKRBbVvP1oLkeCMAMkK3K8eGrahJPNtP+U2CD9xIleuzsbIPysrXqmM8zPb4Zkp9NGG/ylLXp8wjeWGoCCyiINtPvH5UNlOvRqcMA59lm2qyq5SYx++lFlkyvUJ1o/6rAfPm3ABQH4Dc6R0pVxn1jDiaPUAzi3QDKMr1qQwTPBrySGvWCPBZn0mULVW7eq+5sOuNt8k+TBfLwhCLYiE5frXMNgMYx5tPNYzAZqZM8j39htWaRcxeA22jmVb3L6EplT2OH8eG6+usS3R3nNjwC5OjtVP9L5FLlFpsYPK4VrSWZqbbjJ2OAcMZ/7SsFeKSkuTye3XngP6BJSI3s57k321kbPb1ymSruFQQELDToPPMe/WXkKBO4AA8MrDWrxM+87Jmv2Q/zXzWmfPNLjkaz1tHeT944bcJ5zXBTpj37HC0EQQ0XuhkuCFpF3FTpPeEI6C8rXXkuANLOXUHbJIZwuuayuLkUA83SJp0gh9DCJiZcA796HwS+YKWmyhm/mNLknsiuo55jCTLgEdLmCE5NtyjFySF2oqdA3ZbMKivmlozxcqHdJIO6UHTiHwDBwETuPFXwjUDPtGZpld4N5sWPcEVVgFcuMSMy652vBdA6MBa5hc5GRcnVPxn5WgsoOTdlmIEhWT26jEcZ4u9UD+mwNb0tarEu7PmnW6JsLqzpEXbTSDe5qMqV6Me3MWRobw+emICEpaD69pUk0yImGh+NTAx4dPiKdz1DhVJmK82zQ0MWm/3bt8hmqrGmiZ8Jkkid0G15noSjX0x6tmlJyi18OVBpx4PWstRhtNVVMvnlB9Ysgim2Q9O9H9hPzNeT6DzrmvJVvWwQx8nX9E6m6GeXU3lXm+oDApyRdUvGjSZtDt7gWkeOsm7rUbV9YskKyFDEljDaGIIHkV7XLS+jUsHJeIVhx0AOrLbC5bhiN2EjFD+qoCgQAwYX8sbl315OCzO5RJNerLUPiAy4T4dwu8xaovtMiaNF+9rzZOrZ6vyNY2S9tBcvnsWRDX+238ZLo3c3U+NniVhaatDTGc5nwwkV9A8RfIX8SLFNxVlgeG6ndTZuQ1KSC9+Q6FD8+z0M9V/6VADvzt167Gwtd/nv/O7KKnFX946R49mZO+gBh84I6iH6nDwoXHFkIwkeQ/roSZFukwn1L+s0lSv5D9D8VrIezBZUTOdIBk/swYpi64P5NIwapdaKJ+lidRFhy5Rj4+M6iQF0bwJ4C/UZYomXr7uzsHQ7sfK5E8/f/r508+ffv437kc2RBgz1jtC3ZohJl7G/Zpm8A8mweX0GI1tM2juTs0Iet6cd4dlryXNbbINEIukHDrRYkOae1MM1T5cM1ZnZCqieYRwpK5Q79JOTtM8WrHfNE/AWVo0nY6e5glTqZuY3pwXd1jEjWnNxoh/jC47xGkYHEwz2R967eHSQ+GUi+a2Ya4vZ80jWfIaGmiWT3sHK8qdqUcQaebpPctHTupQlD5Cc5SZZtEDpymc/k1z5/Hfa4+4suhEpWhPANET3dwSKZxq0jylqrlxLsJoJ+ehP+bxxzz+mMcf8/hjHn/M4495/DGPP+bxxzz+mMcf8/hjHn/M4495/DGPP+bxxzz+mMcf8/hjHn/M4495/DGPH+YxNxohuW+w9tvQ5F4RjGKj0ZPf2nSuPKxu7csLyPmZyxSuCtQP844eMvrHYkQbX9j2tIRyb3kjVnbu4yUDN+uA6eyd1ZVy5xmN082DzxxvKskIqKFuDnvv93KqzILwNjjgpchP3zu7+P/oUkfzG+axE/GjiF8+KHbkP32fjEdoupSV3eWXextN39/hBrFrvZD+lZStTvdF56SJc+6/3MBoy/Cfvu925CgErnGt4xf+dLn/A3/mom6lh9+d/IWLSNuRKOp9iv9Hf/ituCnbEalGXp/cY7PyZvKuwPrIZC0egp+crcZbD/kWmBTYFDgWwG4bav705bybVqxlGyuyhM/7rXKnsAiioxqpP2ttrWSj+zhaYC3AJXC4sjQqC2+0ROnSdrHIt9bFu7GrLuUgjhcHsdrPDEe/i9l+k2cdE/VmqgKfx4gTGheWlu3Qk64Ir4A26X0vdC/EKFwnYb/IQNan0qeepK1fNxEy4pLvJfWNHl5YRwZOyiStqI5X4v0QSnKYTUIFZm4QFjghlkTC15O/kKgX2Gi0KY4vKztuas+NPzGou0Kifv8Ylg+pthn1r/7CTRInYqKDlrJQKvi+jaq2VnaYdIUEccgX44DxSf3iPJ3w4JPZ3V67TcitL3W91t8vDQ1ePvTgPIdLLftUjNT1WQWBjamzjqSu+eTKiaU1v6/obJGWw3yA5cQ3zQGSkOLwTlLS8FJOfsxIjD3m9a0xVmREzIkggQztwPrVDo+6Nf/WBWXs0l2Pj6p0mXmr6GECPB961urI3DsIW3TtcqHHEPcCqNpPv+whdiJo90G2uusjAHIq2hEdOV6VssBD6j0Gl4ULiae1DVc6CvMrunQFJG+mJsh8vfXDsHrtBJnOewxVybqee/y5M7nSWitdC6VEmH9cMaigCFS8DUKt1CgoI5T5+XDMjKNYIQ2j9qMDXICmvY/hXqmlqlFmB5GFfA9kdrxfa3ZNZA4dJXMXjNuxsbTUhZPPvo4jid/NCbT2a+V2YKspk4kMmo4Lcnbpe+rmy/2iTsdVq9MWXSFR0jG9aqnRfcxBmP8UhcOPw2JR0l9avn+fwVlwtr+6pW71A+401msaZTG2cM0G+elzF4IR1KxUgz2mGMqkxHb6gqTbAPxJO7BqcOcZSewNohaD6DzZ+c7BnX91EsIaJN+mM0MHCNNCdInTX9OTFeC4jsq2c8uyo8tvpgerrsefrggK5TeGq+DZZdj2J8g6qUgQNxWbI+AEju92XRX82reDh/6hV0FPcpxXzeRArP/URuLkDc7oPeHhGkZcxK50oIPrBbyNzJAGm/54wTMtn1Rsss/cIBx/Cph4/7ibYdlJ08SAPsJ6paBD3CPL3C8uh6skvHC+4RW6fNrY3u6AZEJqQj4M8Snue6AMDX6913mcxK6nhkJWVhurjfjU61uGyJlEaPEfBFgBgQM++IRBDTbB5jHNzDZ+YxQXYOaUMLCKNPIopvLucPa+wWfLfV9X1j7mqnrPEQTAb5ItDKJtCPHPh790fA+Qh1YnO9CqPchPMxc37sjWdFId9slbYY1uxpDM1+OuKEik8NFwMB+fZ9aYwjq/2mwTe1x0+WdLcHTmCoSE+joABpR7R+kyouuvxxGB4ZiJjaiFVdKsURmy9QXs1lTV4Cw3SIC8gpDHrLTIyyGVF9tzeKLaa3dJeI8UFSDgyXnmoVoeX+QrUildx2daf7+ExEVqrs8u+tkuHsllf/9pVEI+6QOsgjAB2cDZqJ0Qr3LT6C679JErAGOX+zVGQfkZYn/lkismjS9aXTgkcz3fcb6UlV8U97zjqkhentc9ef/6F4QP9cxh1+q1Y+KuWjOdnekoQMuVJMvtDb+T6ybDGjWwcdrxKH2hnXVWbcKyEM6zOiSTWE/eSMJDySQYGA2d1rURTRmc/GoSJVDde+yKH2pBFCetMnvZpauoZzDAb73Y7m/FF/8ay9K1kUHoRMWC/xq72yQBeaz3qh5FFTZ/D1+W1+gOkwkXZnZyTHUVWyrSDV94XOpXs5FqMTyY1DAWmtaa2XvL2STQUerpcsTN4wIRCZqrJIJDL7fwxOIAJC5DX5lr54e6eqCcr/O1AnQJ7JF8adSy6nUrwt+XcxMHvLsi6fu8kCpEcx128rBc1rezjAHW7cX9vlpfKpeVJ0f4YBy4V2IHFH0Nlz7oSroJays5pFgF+KyAoZ3hiE+P/71B5vQBYt6LoKDI4PfTvu1ryAkQNAOirJoFndISCHjr2OvWFoZpdly1bIEnLJYU+FmvK/vwThI+lbRFYBFVTXJwNy8+O6VRYglfNVyeP3qtecyNb4xYMrgCWVLwKYf1CqOIT0mcu8P194ZPqgcM7r4fnDaj3OV4gCOjrY779K3z5qTlJg4DV1ajyRuQqd3C+jvYPo6jbrfYrZMtNYxcLYKaFZMX4gYmv3y+hRD5jg4O09/ySNRSw7uDh4vADg6m7GmPfCHN2GXLySJskyPZTz+oMzWosyN/76l7Cg4Wk4cFSgumfcoaLy+ZjYpBUQRHuBU3J339/KegouguYN0rfqUIxZ6ziteTXhLFqAdb9at8bs2yTs/f0lfO/drmtqvkHGZR7M0jyK4qq11I59enK6KeoeKZNFfJXgwghVcfeo/rx38qdiri5yf++FpKi9Qc9Tvzz2OAuzRlalrNJN3SH2kYkbiVNVNqNAXpU+EdcCRGQWqgszcMPs+ZBtm/Wz0q5byNmQNB4xrp1UZRuhNmoVTP1TewCJnuyvPAHoKGGJrhnZOKb30lWVI3qfJ0lLQqQyOfIE+QbqF3Sjjubg72tTnwOAys1HZ8HxytwzPZO/803YnnwEk+gF4upmVKK1lbv5LBjcrm8BY2i5tsFNBcc+PiaSuHa09SfBq62mYTNCSeVJkOdOwvyzC8pzN/ecNOwitKLFhXyTTls+kxYDiqU3Fy73M3k0vJYkAWXq/lBFUJIDuA7+Gk6fVUtZZ32Kcbrz1uuCSbEvheo3VLJnW4J3tvdWh0w70jnkydIJ5IzA9F1Mp/T6HSe41DYpyT1gv4gkGBjjsA9HFuhoCrZ4dNHNeSkxPKZsLvyB1+Z3Zu1Uz+7lOvjuewjyL0MNOKPI1hmxNBar7T/bevGN6364anZHwsQlWGZPo9tMNgQzJVNLrr19vqXfn9RoLFDsz4rkvwK8H7KOxp9AUpB6nN7gmf3KwyGV4/2UPKdlwYr5qpqnFDXcj0KkQMnv8a7wI3Uxl+mfji3yscl5xsZ2XGhaLxa8rJ8tc6BbM27E6zpTc9o5tx/Giqv6765jGhOuXk052X1tvbOifdz5Z4ULykXwhdf/JMxDJyJmpmUDbLqaqwp3GO8LjUKi52d/gmmbcRfgCdcorRvP8FeqD98zvEEQaWAnmP4cEaCvZCr3cLbHTj6jCLqUTXoA0UdOOLAt0RkcdaVlZYbMqpLCB68t245U69/RpGycoVVuFwl95ubzlHNF/Sf+l1RJGbehunRVUFskyAv9TRU6d7CRatJ6nS1nWdJ7zdKoAL1j88riCplLRpX2zneacSAml/NRA8vtd7QTS05rarYpaT++qMm3ymak99jlxKiWxFjR3//m+D7a7TfV2nOxq6PtbhsTnp4S68lyWvuk5t4VG0pYpIKq9b1MkarNItKxF69L7r/jFDssueA8dzs2arG4cs9Yh8hpTBIdx7dOmG70n80+W+8nYC7ELZVaPhtqmnNwPdISqzft/vpipAN2RFq1adMyzD67xHzxo9TevOhS5/jeE9VSHzZN8Mh+XCoi+vX7lMCNwqAA5LewTNO37jA9P1nsZhrw6KYSLqoIygJ5RMvb92Y8YDw8te/tlIWX7gsIUf0oYY3Ltp5kN2VboJh/a7zC6UEu73oj8QLTcHg5RO+3tIeiV12iZah1/Z7bTPKnp6cSARZAogI+sTDc2iKwP8A/uJW+qt5J6GXWorjU/eZFYmqFdvfjHb93pSPMkqLlXvbVbyeQAyrdpjehCLrazqLMd4M2pXd7qlXaeoN2Da7L7mLc6Lm8GJNcqSFWDFHUFR6cAL7Z8c0GMhmceBAQvvRGASJ9DyT5zQdvVr+fVVq9STrB1q62/VVmYLmNI2l3JhEtJLtdVMj26b7JNwS7LaNekDuGpiCsBX7tUaxdbxDnYUYqVFHpwxxO+52um9e3BQEX61u6jNdz9r5+SXiVsCDt+dMGgv9dZNsJoYEtIZedPOxpZjI8Svc0nyCWjukfzrKFQfV+I4fsD7wchRKLQdckaM/rkXug7H8sBZZZS9bG9wpp5ynQs4y7obEYbIvTtUmUzwrC7Av8gwc9ddSnqjPaEiDrxBgRjnvQefOPEwNXduoOs30Pn4mhJ3UjKGVItBr8/iN4ti8kpjgHdVhLoDDa8ovD7MDpiwv8Ttp/0yFaohFDRZXrO6Mujd5oXz/7pbeF9RdU7HcFE6EH5VccwZVdX+6e3YRuBcKeyr2L/XAzY1VNQtFz5x4OQj+fufRKbld5j3Lj7GzS/DoLUAdtBJDwvD2+/o+BSrNnnr53lN5GdvaKWf28yR+XvUd8brmiIKtv4eRr0Z6m3nhUSluU6VOvwGf9Yuf7fFIhJDc3vqdMeShOxjQ4UrKRejK1FJ913MSv9SmeztGVONOfXjE+wrbw7W3Zx5k6mQ65VWcha8Tq1cFI6yA/RmDW6PtTyUbz8+4K3Qf7u3m0yCkg2+3c2kN3zJvyFVaa6lPYXZFq3bLbwjjIxNa0+20FGui+Voquy1Mzl3XccIKjAyGek3qPpfl9MGX9o7WOWNM/8b5FWu+FxS+r3XKCz5sqRCm2Ki0cfbrowg1CK/roRKNSQu9SREyrptd2bccjwFIpLuvP+BvkeodnyeKGa+5rVWGSePXRqE1edMQLFKmAQ+9bT8uPS83eEUX+Mi0iV0iiYO57ZmO0J2XQjJXNwFIrmr137UkLW2m73jqLK2ni5TYaPiXv9dEx5UnGH2pZQwECdTQUbVbeoWYuyiVeTQIon5z3SRx+PeNaVVYnxkcPWbuPqgk+LhUANJpYgks3qK5/pS71iwDICPfSh9rePz4i6maOKwJ1/R8pzQQgxHFvbmvx96zzr0ugmL8YJ2ql1f9SLhYuyXNpO11rS8vEVtAnzC2Fa9vqZrOfAqb66MmfBtOB84TSTbkMpt0Ov9aRsJ6Xlv06fwm7P4+6y+sYknli3qly1Ecj9gU9d48Hi/h5X0actzGR6dDxDcV//9OsreJk4p7JQdzD7hlkFqJYQLada2lmqnck0A+WkkHhFdt1SA0l7ouj1TASVVyOP9keB9+yJGK7sn4zPBRU+Q3qcPoN6njh3lbFOeVLTEfd7w5cNA4Qng71dCe+2PTT2ycsYhIXRpGdxBKYHfZtydRBymj9oXHqDtc+FzHbEW7zZqDcIHEauJ90ECq61ni1I5kA/lEIAhLxheY6CuAr914mDkA9O14jJU/l3C38dCCcvgdul9rGFR3KfVPg51axiJr1geWQgFjPZhDyuhBeGSIWmvbYwsPTnUcuNSNxoF1hs/Tfw1Hx/TqrHZJZ+ELXmzdSKgok3dYGNFa20DQViGkQgCY0UAAN8inYoasfuswNCgLwaSxCvvXjOrFHQwernGrXdod/gvEx05TAwgpc2/nshHyO/5ZYLCUv7b7WsJRr/OBzU826nBxryP6TdPyEwgNfIq8uqd4F8nXF5PMgkfqRp7ZmK983Oi1mt3lMWANeqQzE99zOnQP2Ibmo+wWdf86XNz/96UXRnc+mC2bx0ZZwZ6bHxe9FfObegfsTajLhsCbMjLNuRjCjWT7zLo3yyrCPYRCSrbJ1MgrNrHn9rAGEHzESY2EO/FhTbJPZEMOr+RbIRJmD5cPG9jjbzjQcTcw2GR8ukdlH/Og/S1izRtQ/4vUEsDBBQAAgAIAOpwD0vNiDXbTQAAAGoAAAAbAAAAdW5pdmVyc2FsL3VuaXZlcnNhbC5wbmcueG1ss7GvyM1RKEstKs7Mz7NVMtQzULK34+WyKShKLctMLVeoAIoBBSFASaHSVsnECMEtz0wpybBVsjAzQIhlpGamZ5TYKpmZmMIF9YFGAgBQSwECAAAUAAIACACDgI9FzoIJN+wCAACICAAAFAAAAAAAAAABAAAAAAAAAAAAdW5pdmVyc2FsL3BsYXllci54bWxQSwECAAAUAAIACADqcA9Lls4Pj8pFAAADjAAAFwAAAAAAAAAAAAAAAAAeAwAAdW5pdmVyc2FsL3VuaXZlcnNhbC5wbmdQSwECAAAUAAIACADqcA9LzYg1200AAABqAAAAGwAAAAAAAAABAAAAAAAdSQAAdW5pdmVyc2FsL3VuaXZlcnNhbC5wbmcueG1sUEsFBgAAAAADAAMA0AAAAKNJAAAAAA=="/>
  <p:tag name="ISPRING_PRESENTATION_TITLE" val="81"/>
  <p:tag name="ISPRING_RESOURCE_PATHS_HASH_PRESENTER" val="628272217ce3d108defa91f68e9a917b0a9e92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0000"/>
  <p:tag name="ISPRING_SCORM_RATE_SLIDES" val="1"/>
  <p:tag name="ISPRING_ULTRA_SCORM_COURSE_ID" val="7FED83EE-584F-4019-87E5-6D05ED037C26"/>
  <p:tag name="ISPRINGCLOUDFOLDERID" val="0"/>
  <p:tag name="ISPRINGCLOUDFOLDERPATH" val="Content List"/>
  <p:tag name="ISPRINGONLINEFOLDERID" val="0"/>
  <p:tag name="ISPRINGONLINEFOLDERPATH" val="Content List"/>
  <p:tag name="KSO_WPP_MARK_KEY" val="c024c66d-3978-4fab-9c15-2e12d57b73de"/>
  <p:tag name="COMMONDATA" val="eyJoZGlkIjoiN2EzZTYyNzIyNjM2Nzc1ZTIyZjNiODQ1MTcxZjhlOG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7529_1"/>
  <p:tag name="KSO_WM_TEMPLATE_CATEGORY" val="custom"/>
  <p:tag name="KSO_WM_TEMPLATE_INDEX" val="20196577"/>
  <p:tag name="KSO_WM_TEMPLATE_SUBCATEGORY" val="0"/>
  <p:tag name="KSO_WM_TEMPLATE_THUMBS_INDEX" val="1、2、5、6、12、13、16、21、28、29、30、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3">
      <a:dk1>
        <a:srgbClr val="000000"/>
      </a:dk1>
      <a:lt1>
        <a:srgbClr val="FFFFFF"/>
      </a:lt1>
      <a:dk2>
        <a:srgbClr val="323F4F"/>
      </a:dk2>
      <a:lt2>
        <a:srgbClr val="E7E6E6"/>
      </a:lt2>
      <a:accent1>
        <a:srgbClr val="376BAB"/>
      </a:accent1>
      <a:accent2>
        <a:srgbClr val="54565C"/>
      </a:accent2>
      <a:accent3>
        <a:srgbClr val="A1A2A5"/>
      </a:accent3>
      <a:accent4>
        <a:srgbClr val="376BAB"/>
      </a:accent4>
      <a:accent5>
        <a:srgbClr val="628BDC"/>
      </a:accent5>
      <a:accent6>
        <a:srgbClr val="376BAB"/>
      </a:accent6>
      <a:hlink>
        <a:srgbClr val="85C0FB"/>
      </a:hlink>
      <a:folHlink>
        <a:srgbClr val="70A2DE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思源宋体 CN"/>
        <a:ea typeface="思源宋体 CN"/>
        <a:cs typeface="思源宋体 CN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CN"/>
        <a:ea typeface="思源宋体 CN"/>
        <a:cs typeface="思源宋体 CN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思源宋体 CN"/>
        <a:font script="Hebr" typeface="思源宋体 C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C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CN"/>
        <a:ea typeface=""/>
        <a:cs typeface="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思源宋体 CN"/>
        <a:font script="Hebr" typeface="思源宋体 C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C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1786</Words>
  <Application>Microsoft Office PowerPoint</Application>
  <PresentationFormat>自定义</PresentationFormat>
  <Paragraphs>297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思源宋体 CN</vt:lpstr>
      <vt:lpstr>思源宋体 CN Heavy</vt:lpstr>
      <vt:lpstr>微软雅黑</vt:lpstr>
      <vt:lpstr>Arial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kaiweiliu9209@outlook.com</cp:lastModifiedBy>
  <cp:revision>5</cp:revision>
  <dcterms:created xsi:type="dcterms:W3CDTF">2016-06-06T01:33:00Z</dcterms:created>
  <dcterms:modified xsi:type="dcterms:W3CDTF">2024-09-25T13:33:03Z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C530D511B59946B7B37E9421F289AE10</vt:lpwstr>
  </property>
  <property fmtid="{D5CDD505-2E9C-101B-9397-08002B2CF9AE}" pid="3" name="KSOProductBuildVer">
    <vt:lpwstr>2052-11.1.0.12763</vt:lpwstr>
  </property>
</Properties>
</file>