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6" r:id="rId2"/>
  </p:sldMasterIdLst>
  <p:notesMasterIdLst>
    <p:notesMasterId r:id="rId29"/>
  </p:notesMasterIdLst>
  <p:sldIdLst>
    <p:sldId id="256" r:id="rId3"/>
    <p:sldId id="257" r:id="rId4"/>
    <p:sldId id="258" r:id="rId5"/>
    <p:sldId id="266" r:id="rId6"/>
    <p:sldId id="267" r:id="rId7"/>
    <p:sldId id="268" r:id="rId8"/>
    <p:sldId id="260" r:id="rId9"/>
    <p:sldId id="269" r:id="rId10"/>
    <p:sldId id="270" r:id="rId11"/>
    <p:sldId id="271" r:id="rId12"/>
    <p:sldId id="265" r:id="rId13"/>
    <p:sldId id="272" r:id="rId14"/>
    <p:sldId id="273" r:id="rId15"/>
    <p:sldId id="274" r:id="rId16"/>
    <p:sldId id="262" r:id="rId17"/>
    <p:sldId id="275" r:id="rId18"/>
    <p:sldId id="276" r:id="rId19"/>
    <p:sldId id="277" r:id="rId20"/>
    <p:sldId id="263" r:id="rId21"/>
    <p:sldId id="278" r:id="rId22"/>
    <p:sldId id="279" r:id="rId23"/>
    <p:sldId id="264" r:id="rId24"/>
    <p:sldId id="280" r:id="rId25"/>
    <p:sldId id="281" r:id="rId26"/>
    <p:sldId id="259" r:id="rId27"/>
    <p:sldId id="321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3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2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EAE-4B70-B2F0-FA663530804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EAE-4B70-B2F0-FA663530804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EAE-4B70-B2F0-FA663530804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EAE-4B70-B2F0-FA66353080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AE-4B70-B2F0-FA66353080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EAE-4B70-B2F0-FA663530804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EAE-4B70-B2F0-FA66353080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786944"/>
        <c:axId val="40559360"/>
      </c:barChart>
      <c:catAx>
        <c:axId val="4078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40559360"/>
        <c:crosses val="autoZero"/>
        <c:auto val="1"/>
        <c:lblAlgn val="ctr"/>
        <c:lblOffset val="100"/>
        <c:noMultiLvlLbl val="0"/>
      </c:catAx>
      <c:valAx>
        <c:axId val="40559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78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2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160</c:v>
                </c:pt>
                <c:pt idx="1">
                  <c:v>333</c:v>
                </c:pt>
                <c:pt idx="2">
                  <c:v>1180</c:v>
                </c:pt>
                <c:pt idx="3">
                  <c:v>2383</c:v>
                </c:pt>
                <c:pt idx="4">
                  <c:v>1982</c:v>
                </c:pt>
                <c:pt idx="5">
                  <c:v>1688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67-4C80-B026-4CA9F5A812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axId val="858032384"/>
        <c:axId val="858345472"/>
      </c:barChart>
      <c:catAx>
        <c:axId val="85803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858345472"/>
        <c:crosses val="autoZero"/>
        <c:auto val="1"/>
        <c:lblAlgn val="ctr"/>
        <c:lblOffset val="100"/>
        <c:noMultiLvlLbl val="0"/>
      </c:catAx>
      <c:valAx>
        <c:axId val="858345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580323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6350">
      <a:noFill/>
    </a:ln>
    <a:effectLst/>
  </c:spPr>
  <c:txPr>
    <a:bodyPr/>
    <a:lstStyle/>
    <a:p>
      <a:pPr>
        <a:defRPr lang="zh-CN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804888158611794E-2"/>
          <c:y val="0.101901184965208"/>
          <c:w val="0.90601433942646004"/>
          <c:h val="0.76176254818831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E2000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5.48075026724052E-3"/>
                  <c:y val="-8.5750573677549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33-40E7-8871-D59C327D78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77</c:v>
                </c:pt>
                <c:pt idx="1">
                  <c:v>272</c:v>
                </c:pt>
                <c:pt idx="2">
                  <c:v>1196</c:v>
                </c:pt>
                <c:pt idx="3">
                  <c:v>360</c:v>
                </c:pt>
                <c:pt idx="4">
                  <c:v>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33-40E7-8871-D59C327D78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3"/>
        <c:axId val="877339776"/>
        <c:axId val="877342720"/>
      </c:barChart>
      <c:catAx>
        <c:axId val="87733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877342720"/>
        <c:crosses val="autoZero"/>
        <c:auto val="1"/>
        <c:lblAlgn val="ctr"/>
        <c:lblOffset val="100"/>
        <c:noMultiLvlLbl val="0"/>
      </c:catAx>
      <c:valAx>
        <c:axId val="877342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7733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2578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38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16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2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8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85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0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59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57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34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20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33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01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53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3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58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2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745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41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1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9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6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67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83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93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93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20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3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98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95001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674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2024/9/27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07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2024/9/27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166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64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22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9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87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69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C3924-1769-43CB-A873-A22628BADA19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FD9AF-B2E8-4615-B094-202CCAA68F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92" r:id="rId38"/>
    <p:sldLayoutId id="2147483693" r:id="rId39"/>
    <p:sldLayoutId id="2147483694" r:id="rId40"/>
    <p:sldLayoutId id="2147483695" r:id="rId41"/>
    <p:sldLayoutId id="2147483654" r:id="rId42"/>
    <p:sldLayoutId id="2147483655" r:id="rId43"/>
    <p:sldLayoutId id="2147483656" r:id="rId44"/>
    <p:sldLayoutId id="2147483657" r:id="rId45"/>
    <p:sldLayoutId id="2147483658" r:id="rId46"/>
    <p:sldLayoutId id="2147483659" r:id="rId47"/>
    <p:sldLayoutId id="2147483700" r:id="rId48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60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48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19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手动输入 3"/>
          <p:cNvSpPr/>
          <p:nvPr/>
        </p:nvSpPr>
        <p:spPr>
          <a:xfrm rot="5400000" flipH="1">
            <a:off x="1673469" y="-470039"/>
            <a:ext cx="4225161" cy="7586288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任意多边形 26"/>
          <p:cNvSpPr/>
          <p:nvPr/>
        </p:nvSpPr>
        <p:spPr>
          <a:xfrm rot="16200000" flipH="1">
            <a:off x="7216044" y="510445"/>
            <a:ext cx="4225161" cy="5726753"/>
          </a:xfrm>
          <a:custGeom>
            <a:avLst/>
            <a:gdLst>
              <a:gd name="connsiteX0" fmla="*/ 0 w 4225161"/>
              <a:gd name="connsiteY0" fmla="*/ 1517258 h 5726753"/>
              <a:gd name="connsiteX1" fmla="*/ 0 w 4225161"/>
              <a:gd name="connsiteY1" fmla="*/ 5726753 h 5726753"/>
              <a:gd name="connsiteX2" fmla="*/ 4225161 w 4225161"/>
              <a:gd name="connsiteY2" fmla="*/ 5726752 h 5726753"/>
              <a:gd name="connsiteX3" fmla="*/ 4225161 w 4225161"/>
              <a:gd name="connsiteY3" fmla="*/ 0 h 572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5161" h="5726753">
                <a:moveTo>
                  <a:pt x="0" y="1517258"/>
                </a:moveTo>
                <a:lnTo>
                  <a:pt x="0" y="5726753"/>
                </a:lnTo>
                <a:lnTo>
                  <a:pt x="4225161" y="5726752"/>
                </a:lnTo>
                <a:lnTo>
                  <a:pt x="4225161" y="0"/>
                </a:lnTo>
                <a:close/>
              </a:path>
            </a:pathLst>
          </a:cu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任意多边形 23"/>
          <p:cNvSpPr/>
          <p:nvPr/>
        </p:nvSpPr>
        <p:spPr>
          <a:xfrm rot="16200000" flipH="1">
            <a:off x="6215606" y="881606"/>
            <a:ext cx="6858000" cy="5094789"/>
          </a:xfrm>
          <a:custGeom>
            <a:avLst/>
            <a:gdLst>
              <a:gd name="connsiteX0" fmla="*/ 0 w 6858000"/>
              <a:gd name="connsiteY0" fmla="*/ 2462712 h 5094789"/>
              <a:gd name="connsiteX1" fmla="*/ 0 w 6858000"/>
              <a:gd name="connsiteY1" fmla="*/ 5094789 h 5094789"/>
              <a:gd name="connsiteX2" fmla="*/ 6858000 w 6858000"/>
              <a:gd name="connsiteY2" fmla="*/ 5094788 h 5094789"/>
              <a:gd name="connsiteX3" fmla="*/ 6858000 w 6858000"/>
              <a:gd name="connsiteY3" fmla="*/ 0 h 509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5094789">
                <a:moveTo>
                  <a:pt x="0" y="2462712"/>
                </a:moveTo>
                <a:lnTo>
                  <a:pt x="0" y="5094789"/>
                </a:lnTo>
                <a:lnTo>
                  <a:pt x="6858000" y="5094788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19100" dist="63500" dir="10800000" sx="103000" sy="103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任意多边形 25"/>
          <p:cNvSpPr/>
          <p:nvPr/>
        </p:nvSpPr>
        <p:spPr>
          <a:xfrm rot="16200000" flipH="1">
            <a:off x="8045310" y="1339711"/>
            <a:ext cx="4225161" cy="4068221"/>
          </a:xfrm>
          <a:custGeom>
            <a:avLst/>
            <a:gdLst>
              <a:gd name="connsiteX0" fmla="*/ 0 w 4225161"/>
              <a:gd name="connsiteY0" fmla="*/ 1517258 h 4068221"/>
              <a:gd name="connsiteX1" fmla="*/ 0 w 4225161"/>
              <a:gd name="connsiteY1" fmla="*/ 4068221 h 4068221"/>
              <a:gd name="connsiteX2" fmla="*/ 4225161 w 4225161"/>
              <a:gd name="connsiteY2" fmla="*/ 4068220 h 4068221"/>
              <a:gd name="connsiteX3" fmla="*/ 4225161 w 4225161"/>
              <a:gd name="connsiteY3" fmla="*/ 0 h 406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5161" h="4068221">
                <a:moveTo>
                  <a:pt x="0" y="1517258"/>
                </a:moveTo>
                <a:lnTo>
                  <a:pt x="0" y="4068221"/>
                </a:lnTo>
                <a:lnTo>
                  <a:pt x="4225161" y="4068220"/>
                </a:lnTo>
                <a:lnTo>
                  <a:pt x="4225161" y="0"/>
                </a:lnTo>
                <a:close/>
              </a:path>
            </a:pathLst>
          </a:cu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任意多边形 17"/>
          <p:cNvSpPr/>
          <p:nvPr/>
        </p:nvSpPr>
        <p:spPr>
          <a:xfrm rot="16200000" flipH="1">
            <a:off x="7044872" y="1710871"/>
            <a:ext cx="6858000" cy="3436258"/>
          </a:xfrm>
          <a:custGeom>
            <a:avLst/>
            <a:gdLst>
              <a:gd name="connsiteX0" fmla="*/ 0 w 6858000"/>
              <a:gd name="connsiteY0" fmla="*/ 2462712 h 3436258"/>
              <a:gd name="connsiteX1" fmla="*/ 0 w 6858000"/>
              <a:gd name="connsiteY1" fmla="*/ 3436258 h 3436258"/>
              <a:gd name="connsiteX2" fmla="*/ 6858000 w 6858000"/>
              <a:gd name="connsiteY2" fmla="*/ 3436257 h 3436258"/>
              <a:gd name="connsiteX3" fmla="*/ 6858000 w 6858000"/>
              <a:gd name="connsiteY3" fmla="*/ 0 h 343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3436258">
                <a:moveTo>
                  <a:pt x="0" y="2462712"/>
                </a:moveTo>
                <a:lnTo>
                  <a:pt x="0" y="3436258"/>
                </a:lnTo>
                <a:lnTo>
                  <a:pt x="6858000" y="3436257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19100" dist="63500" dir="10800000" sx="103000" sy="103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635589" y="1780998"/>
            <a:ext cx="6006511" cy="2416132"/>
            <a:chOff x="635589" y="1780998"/>
            <a:chExt cx="6006511" cy="2416132"/>
          </a:xfrm>
        </p:grpSpPr>
        <p:sp>
          <p:nvSpPr>
            <p:cNvPr id="30" name="文本框 29"/>
            <p:cNvSpPr txBox="1"/>
            <p:nvPr/>
          </p:nvSpPr>
          <p:spPr>
            <a:xfrm>
              <a:off x="690862" y="1780998"/>
              <a:ext cx="570839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Free </a:t>
              </a:r>
            </a:p>
            <a:p>
              <a:r>
                <a:rPr lang="en-US" altLang="zh-CN" sz="60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PPT Templates</a:t>
              </a:r>
              <a:endParaRPr lang="zh-CN" altLang="en-US" sz="6000" b="1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93074" y="4146413"/>
              <a:ext cx="482138" cy="50717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35589" y="3661462"/>
              <a:ext cx="60065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Insert the Subtitle of Your Presentation</a:t>
              </a:r>
            </a:p>
          </p:txBody>
        </p:sp>
      </p:grp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FD64BD7D-49D2-72EA-FA4D-EE8E0D13F508}"/>
              </a:ext>
            </a:extLst>
          </p:cNvPr>
          <p:cNvSpPr/>
          <p:nvPr/>
        </p:nvSpPr>
        <p:spPr>
          <a:xfrm>
            <a:off x="497742" y="30494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05AD84A-F148-1C60-4290-DAEAEF31F55C}"/>
              </a:ext>
            </a:extLst>
          </p:cNvPr>
          <p:cNvGrpSpPr/>
          <p:nvPr/>
        </p:nvGrpSpPr>
        <p:grpSpPr>
          <a:xfrm>
            <a:off x="690862" y="4662390"/>
            <a:ext cx="3734477" cy="314481"/>
            <a:chOff x="4414802" y="4745227"/>
            <a:chExt cx="3734477" cy="314481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4BA93ED3-5535-5684-B14D-28C1B629CBE9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3" name="Oval 15">
                <a:extLst>
                  <a:ext uri="{FF2B5EF4-FFF2-40B4-BE49-F238E27FC236}">
                    <a16:creationId xmlns:a16="http://schemas.microsoft.com/office/drawing/2014/main" id="{B2EEB15E-01B4-95DC-30F8-E670F8807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4" name="Group 16">
                <a:extLst>
                  <a:ext uri="{FF2B5EF4-FFF2-40B4-BE49-F238E27FC236}">
                    <a16:creationId xmlns:a16="http://schemas.microsoft.com/office/drawing/2014/main" id="{6F101931-6629-5BE3-0EC4-B0E4FB13E0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588961"/>
                <a:ext cx="104062" cy="180353"/>
                <a:chOff x="4441" y="3117"/>
                <a:chExt cx="215" cy="372"/>
              </a:xfrm>
              <a:grpFill/>
            </p:grpSpPr>
            <p:sp>
              <p:nvSpPr>
                <p:cNvPr id="15" name="Freeform 17">
                  <a:extLst>
                    <a:ext uri="{FF2B5EF4-FFF2-40B4-BE49-F238E27FC236}">
                      <a16:creationId xmlns:a16="http://schemas.microsoft.com/office/drawing/2014/main" id="{7BAA9E7C-A520-6370-2A69-877C78B17F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17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reeform 18">
                  <a:extLst>
                    <a:ext uri="{FF2B5EF4-FFF2-40B4-BE49-F238E27FC236}">
                      <a16:creationId xmlns:a16="http://schemas.microsoft.com/office/drawing/2014/main" id="{79FDBD09-8108-2011-CD22-EE88309DD3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56598F7C-FDBE-E2E4-2AAA-B095B401C05F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9" name="Oval 10">
                <a:extLst>
                  <a:ext uri="{FF2B5EF4-FFF2-40B4-BE49-F238E27FC236}">
                    <a16:creationId xmlns:a16="http://schemas.microsoft.com/office/drawing/2014/main" id="{AFE8372A-ACBA-1268-6DC5-3AF2C2D3F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B85A2C93-E5DC-FD06-1792-0FB1B59D512B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1" name="Freeform 12">
                  <a:extLst>
                    <a:ext uri="{FF2B5EF4-FFF2-40B4-BE49-F238E27FC236}">
                      <a16:creationId xmlns:a16="http://schemas.microsoft.com/office/drawing/2014/main" id="{73E44ECA-CAA0-F3CE-430D-17DFD952E0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Freeform 13">
                  <a:extLst>
                    <a:ext uri="{FF2B5EF4-FFF2-40B4-BE49-F238E27FC236}">
                      <a16:creationId xmlns:a16="http://schemas.microsoft.com/office/drawing/2014/main" id="{86263D24-F67A-AD48-BCA2-E9344BD54B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7" name="Text Box 20">
              <a:extLst>
                <a:ext uri="{FF2B5EF4-FFF2-40B4-BE49-F238E27FC236}">
                  <a16:creationId xmlns:a16="http://schemas.microsoft.com/office/drawing/2014/main" id="{FE9DBDD6-12A8-486C-CF56-AA143F69B6F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ACFA6B2-7C29-A245-77C3-0F30F097A1FB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36396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24" grpId="0" animBg="1"/>
      <p:bldP spid="26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ne-text-type-logo_26173"/>
          <p:cNvSpPr>
            <a:spLocks noChangeAspect="1"/>
          </p:cNvSpPr>
          <p:nvPr/>
        </p:nvSpPr>
        <p:spPr bwMode="auto">
          <a:xfrm>
            <a:off x="10173727" y="270741"/>
            <a:ext cx="1524131" cy="383993"/>
          </a:xfrm>
          <a:custGeom>
            <a:avLst/>
            <a:gdLst>
              <a:gd name="connsiteX0" fmla="*/ 155681 w 608344"/>
              <a:gd name="connsiteY0" fmla="*/ 41378 h 153268"/>
              <a:gd name="connsiteX1" fmla="*/ 161226 w 608344"/>
              <a:gd name="connsiteY1" fmla="*/ 46586 h 153268"/>
              <a:gd name="connsiteX2" fmla="*/ 163571 w 608344"/>
              <a:gd name="connsiteY2" fmla="*/ 56147 h 153268"/>
              <a:gd name="connsiteX3" fmla="*/ 155657 w 608344"/>
              <a:gd name="connsiteY3" fmla="*/ 79759 h 153268"/>
              <a:gd name="connsiteX4" fmla="*/ 141098 w 608344"/>
              <a:gd name="connsiteY4" fmla="*/ 77125 h 153268"/>
              <a:gd name="connsiteX5" fmla="*/ 148524 w 608344"/>
              <a:gd name="connsiteY5" fmla="*/ 44146 h 153268"/>
              <a:gd name="connsiteX6" fmla="*/ 155681 w 608344"/>
              <a:gd name="connsiteY6" fmla="*/ 41378 h 153268"/>
              <a:gd name="connsiteX7" fmla="*/ 220438 w 608344"/>
              <a:gd name="connsiteY7" fmla="*/ 41378 h 153268"/>
              <a:gd name="connsiteX8" fmla="*/ 225934 w 608344"/>
              <a:gd name="connsiteY8" fmla="*/ 46586 h 153268"/>
              <a:gd name="connsiteX9" fmla="*/ 228279 w 608344"/>
              <a:gd name="connsiteY9" fmla="*/ 56147 h 153268"/>
              <a:gd name="connsiteX10" fmla="*/ 220365 w 608344"/>
              <a:gd name="connsiteY10" fmla="*/ 79759 h 153268"/>
              <a:gd name="connsiteX11" fmla="*/ 205806 w 608344"/>
              <a:gd name="connsiteY11" fmla="*/ 77125 h 153268"/>
              <a:gd name="connsiteX12" fmla="*/ 213330 w 608344"/>
              <a:gd name="connsiteY12" fmla="*/ 44146 h 153268"/>
              <a:gd name="connsiteX13" fmla="*/ 220438 w 608344"/>
              <a:gd name="connsiteY13" fmla="*/ 41378 h 153268"/>
              <a:gd name="connsiteX14" fmla="*/ 514139 w 608344"/>
              <a:gd name="connsiteY14" fmla="*/ 27803 h 153268"/>
              <a:gd name="connsiteX15" fmla="*/ 557552 w 608344"/>
              <a:gd name="connsiteY15" fmla="*/ 27803 h 153268"/>
              <a:gd name="connsiteX16" fmla="*/ 557552 w 608344"/>
              <a:gd name="connsiteY16" fmla="*/ 40794 h 153268"/>
              <a:gd name="connsiteX17" fmla="*/ 530077 w 608344"/>
              <a:gd name="connsiteY17" fmla="*/ 40794 h 153268"/>
              <a:gd name="connsiteX18" fmla="*/ 530077 w 608344"/>
              <a:gd name="connsiteY18" fmla="*/ 55445 h 153268"/>
              <a:gd name="connsiteX19" fmla="*/ 555988 w 608344"/>
              <a:gd name="connsiteY19" fmla="*/ 55445 h 153268"/>
              <a:gd name="connsiteX20" fmla="*/ 555988 w 608344"/>
              <a:gd name="connsiteY20" fmla="*/ 68436 h 153268"/>
              <a:gd name="connsiteX21" fmla="*/ 530077 w 608344"/>
              <a:gd name="connsiteY21" fmla="*/ 68436 h 153268"/>
              <a:gd name="connsiteX22" fmla="*/ 530077 w 608344"/>
              <a:gd name="connsiteY22" fmla="*/ 85139 h 153268"/>
              <a:gd name="connsiteX23" fmla="*/ 559019 w 608344"/>
              <a:gd name="connsiteY23" fmla="*/ 85139 h 153268"/>
              <a:gd name="connsiteX24" fmla="*/ 559019 w 608344"/>
              <a:gd name="connsiteY24" fmla="*/ 98227 h 153268"/>
              <a:gd name="connsiteX25" fmla="*/ 514139 w 608344"/>
              <a:gd name="connsiteY25" fmla="*/ 98227 h 153268"/>
              <a:gd name="connsiteX26" fmla="*/ 435792 w 608344"/>
              <a:gd name="connsiteY26" fmla="*/ 27803 h 153268"/>
              <a:gd name="connsiteX27" fmla="*/ 457003 w 608344"/>
              <a:gd name="connsiteY27" fmla="*/ 27803 h 153268"/>
              <a:gd name="connsiteX28" fmla="*/ 469906 w 608344"/>
              <a:gd name="connsiteY28" fmla="*/ 63845 h 153268"/>
              <a:gd name="connsiteX29" fmla="*/ 470297 w 608344"/>
              <a:gd name="connsiteY29" fmla="*/ 63845 h 153268"/>
              <a:gd name="connsiteX30" fmla="*/ 484470 w 608344"/>
              <a:gd name="connsiteY30" fmla="*/ 27803 h 153268"/>
              <a:gd name="connsiteX31" fmla="*/ 505388 w 608344"/>
              <a:gd name="connsiteY31" fmla="*/ 27803 h 153268"/>
              <a:gd name="connsiteX32" fmla="*/ 509200 w 608344"/>
              <a:gd name="connsiteY32" fmla="*/ 98227 h 153268"/>
              <a:gd name="connsiteX33" fmla="*/ 493658 w 608344"/>
              <a:gd name="connsiteY33" fmla="*/ 98227 h 153268"/>
              <a:gd name="connsiteX34" fmla="*/ 491899 w 608344"/>
              <a:gd name="connsiteY34" fmla="*/ 55836 h 153268"/>
              <a:gd name="connsiteX35" fmla="*/ 491703 w 608344"/>
              <a:gd name="connsiteY35" fmla="*/ 55836 h 153268"/>
              <a:gd name="connsiteX36" fmla="*/ 475184 w 608344"/>
              <a:gd name="connsiteY36" fmla="*/ 97153 h 153268"/>
              <a:gd name="connsiteX37" fmla="*/ 462673 w 608344"/>
              <a:gd name="connsiteY37" fmla="*/ 97153 h 153268"/>
              <a:gd name="connsiteX38" fmla="*/ 448793 w 608344"/>
              <a:gd name="connsiteY38" fmla="*/ 55836 h 153268"/>
              <a:gd name="connsiteX39" fmla="*/ 448597 w 608344"/>
              <a:gd name="connsiteY39" fmla="*/ 55836 h 153268"/>
              <a:gd name="connsiteX40" fmla="*/ 446056 w 608344"/>
              <a:gd name="connsiteY40" fmla="*/ 98227 h 153268"/>
              <a:gd name="connsiteX41" fmla="*/ 431296 w 608344"/>
              <a:gd name="connsiteY41" fmla="*/ 98227 h 153268"/>
              <a:gd name="connsiteX42" fmla="*/ 384299 w 608344"/>
              <a:gd name="connsiteY42" fmla="*/ 27803 h 153268"/>
              <a:gd name="connsiteX43" fmla="*/ 427852 w 608344"/>
              <a:gd name="connsiteY43" fmla="*/ 27803 h 153268"/>
              <a:gd name="connsiteX44" fmla="*/ 427852 w 608344"/>
              <a:gd name="connsiteY44" fmla="*/ 40794 h 153268"/>
              <a:gd name="connsiteX45" fmla="*/ 400252 w 608344"/>
              <a:gd name="connsiteY45" fmla="*/ 40794 h 153268"/>
              <a:gd name="connsiteX46" fmla="*/ 400252 w 608344"/>
              <a:gd name="connsiteY46" fmla="*/ 55445 h 153268"/>
              <a:gd name="connsiteX47" fmla="*/ 426286 w 608344"/>
              <a:gd name="connsiteY47" fmla="*/ 55445 h 153268"/>
              <a:gd name="connsiteX48" fmla="*/ 426286 w 608344"/>
              <a:gd name="connsiteY48" fmla="*/ 68436 h 153268"/>
              <a:gd name="connsiteX49" fmla="*/ 400252 w 608344"/>
              <a:gd name="connsiteY49" fmla="*/ 68436 h 153268"/>
              <a:gd name="connsiteX50" fmla="*/ 400252 w 608344"/>
              <a:gd name="connsiteY50" fmla="*/ 85139 h 153268"/>
              <a:gd name="connsiteX51" fmla="*/ 429320 w 608344"/>
              <a:gd name="connsiteY51" fmla="*/ 85139 h 153268"/>
              <a:gd name="connsiteX52" fmla="*/ 429320 w 608344"/>
              <a:gd name="connsiteY52" fmla="*/ 98227 h 153268"/>
              <a:gd name="connsiteX53" fmla="*/ 384299 w 608344"/>
              <a:gd name="connsiteY53" fmla="*/ 98227 h 153268"/>
              <a:gd name="connsiteX54" fmla="*/ 319520 w 608344"/>
              <a:gd name="connsiteY54" fmla="*/ 27803 h 153268"/>
              <a:gd name="connsiteX55" fmla="*/ 335449 w 608344"/>
              <a:gd name="connsiteY55" fmla="*/ 27803 h 153268"/>
              <a:gd name="connsiteX56" fmla="*/ 335449 w 608344"/>
              <a:gd name="connsiteY56" fmla="*/ 54957 h 153268"/>
              <a:gd name="connsiteX57" fmla="*/ 361737 w 608344"/>
              <a:gd name="connsiteY57" fmla="*/ 54957 h 153268"/>
              <a:gd name="connsiteX58" fmla="*/ 361737 w 608344"/>
              <a:gd name="connsiteY58" fmla="*/ 27803 h 153268"/>
              <a:gd name="connsiteX59" fmla="*/ 377666 w 608344"/>
              <a:gd name="connsiteY59" fmla="*/ 27803 h 153268"/>
              <a:gd name="connsiteX60" fmla="*/ 377666 w 608344"/>
              <a:gd name="connsiteY60" fmla="*/ 98227 h 153268"/>
              <a:gd name="connsiteX61" fmla="*/ 361737 w 608344"/>
              <a:gd name="connsiteY61" fmla="*/ 98227 h 153268"/>
              <a:gd name="connsiteX62" fmla="*/ 361737 w 608344"/>
              <a:gd name="connsiteY62" fmla="*/ 68827 h 153268"/>
              <a:gd name="connsiteX63" fmla="*/ 335449 w 608344"/>
              <a:gd name="connsiteY63" fmla="*/ 68827 h 153268"/>
              <a:gd name="connsiteX64" fmla="*/ 335449 w 608344"/>
              <a:gd name="connsiteY64" fmla="*/ 98227 h 153268"/>
              <a:gd name="connsiteX65" fmla="*/ 319520 w 608344"/>
              <a:gd name="connsiteY65" fmla="*/ 98227 h 153268"/>
              <a:gd name="connsiteX66" fmla="*/ 264761 w 608344"/>
              <a:gd name="connsiteY66" fmla="*/ 27803 h 153268"/>
              <a:gd name="connsiteX67" fmla="*/ 317544 w 608344"/>
              <a:gd name="connsiteY67" fmla="*/ 27803 h 153268"/>
              <a:gd name="connsiteX68" fmla="*/ 317544 w 608344"/>
              <a:gd name="connsiteY68" fmla="*/ 41185 h 153268"/>
              <a:gd name="connsiteX69" fmla="*/ 299070 w 608344"/>
              <a:gd name="connsiteY69" fmla="*/ 41185 h 153268"/>
              <a:gd name="connsiteX70" fmla="*/ 299070 w 608344"/>
              <a:gd name="connsiteY70" fmla="*/ 98227 h 153268"/>
              <a:gd name="connsiteX71" fmla="*/ 283137 w 608344"/>
              <a:gd name="connsiteY71" fmla="*/ 98227 h 153268"/>
              <a:gd name="connsiteX72" fmla="*/ 283137 w 608344"/>
              <a:gd name="connsiteY72" fmla="*/ 41185 h 153268"/>
              <a:gd name="connsiteX73" fmla="*/ 264761 w 608344"/>
              <a:gd name="connsiteY73" fmla="*/ 41185 h 153268"/>
              <a:gd name="connsiteX74" fmla="*/ 587499 w 608344"/>
              <a:gd name="connsiteY74" fmla="*/ 26674 h 153268"/>
              <a:gd name="connsiteX75" fmla="*/ 601983 w 608344"/>
              <a:gd name="connsiteY75" fmla="*/ 28723 h 153268"/>
              <a:gd name="connsiteX76" fmla="*/ 601885 w 608344"/>
              <a:gd name="connsiteY76" fmla="*/ 42967 h 153268"/>
              <a:gd name="connsiteX77" fmla="*/ 587206 w 608344"/>
              <a:gd name="connsiteY77" fmla="*/ 39650 h 153268"/>
              <a:gd name="connsiteX78" fmla="*/ 576930 w 608344"/>
              <a:gd name="connsiteY78" fmla="*/ 46381 h 153268"/>
              <a:gd name="connsiteX79" fmla="*/ 590044 w 608344"/>
              <a:gd name="connsiteY79" fmla="*/ 56430 h 153268"/>
              <a:gd name="connsiteX80" fmla="*/ 608344 w 608344"/>
              <a:gd name="connsiteY80" fmla="*/ 77503 h 153268"/>
              <a:gd name="connsiteX81" fmla="*/ 579866 w 608344"/>
              <a:gd name="connsiteY81" fmla="*/ 99356 h 153268"/>
              <a:gd name="connsiteX82" fmla="*/ 563132 w 608344"/>
              <a:gd name="connsiteY82" fmla="*/ 96527 h 153268"/>
              <a:gd name="connsiteX83" fmla="*/ 563132 w 608344"/>
              <a:gd name="connsiteY83" fmla="*/ 81893 h 153268"/>
              <a:gd name="connsiteX84" fmla="*/ 580845 w 608344"/>
              <a:gd name="connsiteY84" fmla="*/ 86283 h 153268"/>
              <a:gd name="connsiteX85" fmla="*/ 592099 w 608344"/>
              <a:gd name="connsiteY85" fmla="*/ 78576 h 153268"/>
              <a:gd name="connsiteX86" fmla="*/ 580258 w 608344"/>
              <a:gd name="connsiteY86" fmla="*/ 68722 h 153268"/>
              <a:gd name="connsiteX87" fmla="*/ 560783 w 608344"/>
              <a:gd name="connsiteY87" fmla="*/ 47747 h 153268"/>
              <a:gd name="connsiteX88" fmla="*/ 587499 w 608344"/>
              <a:gd name="connsiteY88" fmla="*/ 26674 h 153268"/>
              <a:gd name="connsiteX89" fmla="*/ 227202 w 608344"/>
              <a:gd name="connsiteY89" fmla="*/ 23527 h 153268"/>
              <a:gd name="connsiteX90" fmla="*/ 195429 w 608344"/>
              <a:gd name="connsiteY90" fmla="*/ 38171 h 153268"/>
              <a:gd name="connsiteX91" fmla="*/ 187510 w 608344"/>
              <a:gd name="connsiteY91" fmla="*/ 77220 h 153268"/>
              <a:gd name="connsiteX92" fmla="*/ 209018 w 608344"/>
              <a:gd name="connsiteY92" fmla="*/ 101626 h 153268"/>
              <a:gd name="connsiteX93" fmla="*/ 238836 w 608344"/>
              <a:gd name="connsiteY93" fmla="*/ 88544 h 153268"/>
              <a:gd name="connsiteX94" fmla="*/ 248319 w 608344"/>
              <a:gd name="connsiteY94" fmla="*/ 56817 h 153268"/>
              <a:gd name="connsiteX95" fmla="*/ 248319 w 608344"/>
              <a:gd name="connsiteY95" fmla="*/ 52228 h 153268"/>
              <a:gd name="connsiteX96" fmla="*/ 227202 w 608344"/>
              <a:gd name="connsiteY96" fmla="*/ 23527 h 153268"/>
              <a:gd name="connsiteX97" fmla="*/ 161016 w 608344"/>
              <a:gd name="connsiteY97" fmla="*/ 23527 h 153268"/>
              <a:gd name="connsiteX98" fmla="*/ 129243 w 608344"/>
              <a:gd name="connsiteY98" fmla="*/ 38171 h 153268"/>
              <a:gd name="connsiteX99" fmla="*/ 121324 w 608344"/>
              <a:gd name="connsiteY99" fmla="*/ 77220 h 153268"/>
              <a:gd name="connsiteX100" fmla="*/ 142832 w 608344"/>
              <a:gd name="connsiteY100" fmla="*/ 101626 h 153268"/>
              <a:gd name="connsiteX101" fmla="*/ 172650 w 608344"/>
              <a:gd name="connsiteY101" fmla="*/ 88544 h 153268"/>
              <a:gd name="connsiteX102" fmla="*/ 182133 w 608344"/>
              <a:gd name="connsiteY102" fmla="*/ 56817 h 153268"/>
              <a:gd name="connsiteX103" fmla="*/ 182133 w 608344"/>
              <a:gd name="connsiteY103" fmla="*/ 52228 h 153268"/>
              <a:gd name="connsiteX104" fmla="*/ 161016 w 608344"/>
              <a:gd name="connsiteY104" fmla="*/ 23527 h 153268"/>
              <a:gd name="connsiteX105" fmla="*/ 118391 w 608344"/>
              <a:gd name="connsiteY105" fmla="*/ 12203 h 153268"/>
              <a:gd name="connsiteX106" fmla="*/ 105291 w 608344"/>
              <a:gd name="connsiteY106" fmla="*/ 17084 h 153268"/>
              <a:gd name="connsiteX107" fmla="*/ 97470 w 608344"/>
              <a:gd name="connsiteY107" fmla="*/ 39635 h 153268"/>
              <a:gd name="connsiteX108" fmla="*/ 91898 w 608344"/>
              <a:gd name="connsiteY108" fmla="*/ 70386 h 153268"/>
              <a:gd name="connsiteX109" fmla="*/ 82806 w 608344"/>
              <a:gd name="connsiteY109" fmla="*/ 38659 h 153268"/>
              <a:gd name="connsiteX110" fmla="*/ 75082 w 608344"/>
              <a:gd name="connsiteY110" fmla="*/ 28994 h 153268"/>
              <a:gd name="connsiteX111" fmla="*/ 64622 w 608344"/>
              <a:gd name="connsiteY111" fmla="*/ 36511 h 153268"/>
              <a:gd name="connsiteX112" fmla="*/ 44971 w 608344"/>
              <a:gd name="connsiteY112" fmla="*/ 73998 h 153268"/>
              <a:gd name="connsiteX113" fmla="*/ 42527 w 608344"/>
              <a:gd name="connsiteY113" fmla="*/ 77513 h 153268"/>
              <a:gd name="connsiteX114" fmla="*/ 41647 w 608344"/>
              <a:gd name="connsiteY114" fmla="*/ 74486 h 153268"/>
              <a:gd name="connsiteX115" fmla="*/ 32457 w 608344"/>
              <a:gd name="connsiteY115" fmla="*/ 24210 h 153268"/>
              <a:gd name="connsiteX116" fmla="*/ 21703 w 608344"/>
              <a:gd name="connsiteY116" fmla="*/ 15717 h 153268"/>
              <a:gd name="connsiteX117" fmla="*/ 14176 w 608344"/>
              <a:gd name="connsiteY117" fmla="*/ 26944 h 153268"/>
              <a:gd name="connsiteX118" fmla="*/ 18673 w 608344"/>
              <a:gd name="connsiteY118" fmla="*/ 53693 h 153268"/>
              <a:gd name="connsiteX119" fmla="*/ 32164 w 608344"/>
              <a:gd name="connsiteY119" fmla="*/ 106995 h 153268"/>
              <a:gd name="connsiteX120" fmla="*/ 45753 w 608344"/>
              <a:gd name="connsiteY120" fmla="*/ 109533 h 153268"/>
              <a:gd name="connsiteX121" fmla="*/ 56605 w 608344"/>
              <a:gd name="connsiteY121" fmla="*/ 92937 h 153268"/>
              <a:gd name="connsiteX122" fmla="*/ 70096 w 608344"/>
              <a:gd name="connsiteY122" fmla="*/ 65896 h 153268"/>
              <a:gd name="connsiteX123" fmla="*/ 71954 w 608344"/>
              <a:gd name="connsiteY123" fmla="*/ 71655 h 153268"/>
              <a:gd name="connsiteX124" fmla="*/ 93364 w 608344"/>
              <a:gd name="connsiteY124" fmla="*/ 109533 h 153268"/>
              <a:gd name="connsiteX125" fmla="*/ 104216 w 608344"/>
              <a:gd name="connsiteY125" fmla="*/ 113145 h 153268"/>
              <a:gd name="connsiteX126" fmla="*/ 109202 w 608344"/>
              <a:gd name="connsiteY126" fmla="*/ 103285 h 153268"/>
              <a:gd name="connsiteX127" fmla="*/ 110277 w 608344"/>
              <a:gd name="connsiteY127" fmla="*/ 78294 h 153268"/>
              <a:gd name="connsiteX128" fmla="*/ 122204 w 608344"/>
              <a:gd name="connsiteY128" fmla="*/ 25284 h 153268"/>
              <a:gd name="connsiteX129" fmla="*/ 118391 w 608344"/>
              <a:gd name="connsiteY129" fmla="*/ 12203 h 153268"/>
              <a:gd name="connsiteX130" fmla="*/ 25614 w 608344"/>
              <a:gd name="connsiteY130" fmla="*/ 0 h 153268"/>
              <a:gd name="connsiteX131" fmla="*/ 233361 w 608344"/>
              <a:gd name="connsiteY131" fmla="*/ 0 h 153268"/>
              <a:gd name="connsiteX132" fmla="*/ 258975 w 608344"/>
              <a:gd name="connsiteY132" fmla="*/ 25479 h 153268"/>
              <a:gd name="connsiteX133" fmla="*/ 258975 w 608344"/>
              <a:gd name="connsiteY133" fmla="*/ 102699 h 153268"/>
              <a:gd name="connsiteX134" fmla="*/ 233361 w 608344"/>
              <a:gd name="connsiteY134" fmla="*/ 128277 h 153268"/>
              <a:gd name="connsiteX135" fmla="*/ 159550 w 608344"/>
              <a:gd name="connsiteY135" fmla="*/ 128277 h 153268"/>
              <a:gd name="connsiteX136" fmla="*/ 168935 w 608344"/>
              <a:gd name="connsiteY136" fmla="*/ 153268 h 153268"/>
              <a:gd name="connsiteX137" fmla="*/ 124159 w 608344"/>
              <a:gd name="connsiteY137" fmla="*/ 128277 h 153268"/>
              <a:gd name="connsiteX138" fmla="*/ 123768 w 608344"/>
              <a:gd name="connsiteY138" fmla="*/ 128277 h 153268"/>
              <a:gd name="connsiteX139" fmla="*/ 25614 w 608344"/>
              <a:gd name="connsiteY139" fmla="*/ 128277 h 153268"/>
              <a:gd name="connsiteX140" fmla="*/ 0 w 608344"/>
              <a:gd name="connsiteY140" fmla="*/ 102699 h 153268"/>
              <a:gd name="connsiteX141" fmla="*/ 0 w 608344"/>
              <a:gd name="connsiteY141" fmla="*/ 25479 h 153268"/>
              <a:gd name="connsiteX142" fmla="*/ 25614 w 608344"/>
              <a:gd name="connsiteY142" fmla="*/ 0 h 15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608344" h="153268">
                <a:moveTo>
                  <a:pt x="155681" y="41378"/>
                </a:moveTo>
                <a:cubicBezTo>
                  <a:pt x="157904" y="41780"/>
                  <a:pt x="159858" y="43512"/>
                  <a:pt x="161226" y="46586"/>
                </a:cubicBezTo>
                <a:cubicBezTo>
                  <a:pt x="162692" y="50000"/>
                  <a:pt x="163278" y="52732"/>
                  <a:pt x="163571" y="56147"/>
                </a:cubicBezTo>
                <a:cubicBezTo>
                  <a:pt x="163571" y="66002"/>
                  <a:pt x="161421" y="73612"/>
                  <a:pt x="155657" y="79759"/>
                </a:cubicBezTo>
                <a:cubicBezTo>
                  <a:pt x="149892" y="85808"/>
                  <a:pt x="144127" y="84735"/>
                  <a:pt x="141098" y="77125"/>
                </a:cubicBezTo>
                <a:cubicBezTo>
                  <a:pt x="136897" y="66685"/>
                  <a:pt x="140317" y="51659"/>
                  <a:pt x="148524" y="44146"/>
                </a:cubicBezTo>
                <a:cubicBezTo>
                  <a:pt x="150967" y="41902"/>
                  <a:pt x="153458" y="40975"/>
                  <a:pt x="155681" y="41378"/>
                </a:cubicBezTo>
                <a:close/>
                <a:moveTo>
                  <a:pt x="220438" y="41378"/>
                </a:moveTo>
                <a:cubicBezTo>
                  <a:pt x="222636" y="41780"/>
                  <a:pt x="224566" y="43512"/>
                  <a:pt x="225934" y="46586"/>
                </a:cubicBezTo>
                <a:cubicBezTo>
                  <a:pt x="227497" y="50000"/>
                  <a:pt x="227986" y="52732"/>
                  <a:pt x="228279" y="56147"/>
                </a:cubicBezTo>
                <a:cubicBezTo>
                  <a:pt x="228279" y="66002"/>
                  <a:pt x="226227" y="73612"/>
                  <a:pt x="220365" y="79759"/>
                </a:cubicBezTo>
                <a:cubicBezTo>
                  <a:pt x="214698" y="85808"/>
                  <a:pt x="208933" y="84735"/>
                  <a:pt x="205806" y="77125"/>
                </a:cubicBezTo>
                <a:cubicBezTo>
                  <a:pt x="201605" y="66685"/>
                  <a:pt x="205025" y="51659"/>
                  <a:pt x="213330" y="44146"/>
                </a:cubicBezTo>
                <a:cubicBezTo>
                  <a:pt x="215773" y="41902"/>
                  <a:pt x="218240" y="40975"/>
                  <a:pt x="220438" y="41378"/>
                </a:cubicBezTo>
                <a:close/>
                <a:moveTo>
                  <a:pt x="514139" y="27803"/>
                </a:moveTo>
                <a:lnTo>
                  <a:pt x="557552" y="27803"/>
                </a:lnTo>
                <a:lnTo>
                  <a:pt x="557552" y="40794"/>
                </a:lnTo>
                <a:lnTo>
                  <a:pt x="530077" y="40794"/>
                </a:lnTo>
                <a:lnTo>
                  <a:pt x="530077" y="55445"/>
                </a:lnTo>
                <a:lnTo>
                  <a:pt x="555988" y="55445"/>
                </a:lnTo>
                <a:lnTo>
                  <a:pt x="555988" y="68436"/>
                </a:lnTo>
                <a:lnTo>
                  <a:pt x="530077" y="68436"/>
                </a:lnTo>
                <a:lnTo>
                  <a:pt x="530077" y="85139"/>
                </a:lnTo>
                <a:lnTo>
                  <a:pt x="559019" y="85139"/>
                </a:lnTo>
                <a:lnTo>
                  <a:pt x="559019" y="98227"/>
                </a:lnTo>
                <a:lnTo>
                  <a:pt x="514139" y="98227"/>
                </a:lnTo>
                <a:close/>
                <a:moveTo>
                  <a:pt x="435792" y="27803"/>
                </a:moveTo>
                <a:lnTo>
                  <a:pt x="457003" y="27803"/>
                </a:lnTo>
                <a:lnTo>
                  <a:pt x="469906" y="63845"/>
                </a:lnTo>
                <a:lnTo>
                  <a:pt x="470297" y="63845"/>
                </a:lnTo>
                <a:lnTo>
                  <a:pt x="484470" y="27803"/>
                </a:lnTo>
                <a:lnTo>
                  <a:pt x="505388" y="27803"/>
                </a:lnTo>
                <a:lnTo>
                  <a:pt x="509200" y="98227"/>
                </a:lnTo>
                <a:lnTo>
                  <a:pt x="493658" y="98227"/>
                </a:lnTo>
                <a:lnTo>
                  <a:pt x="491899" y="55836"/>
                </a:lnTo>
                <a:lnTo>
                  <a:pt x="491703" y="55836"/>
                </a:lnTo>
                <a:lnTo>
                  <a:pt x="475184" y="97153"/>
                </a:lnTo>
                <a:lnTo>
                  <a:pt x="462673" y="97153"/>
                </a:lnTo>
                <a:lnTo>
                  <a:pt x="448793" y="55836"/>
                </a:lnTo>
                <a:lnTo>
                  <a:pt x="448597" y="55836"/>
                </a:lnTo>
                <a:lnTo>
                  <a:pt x="446056" y="98227"/>
                </a:lnTo>
                <a:lnTo>
                  <a:pt x="431296" y="98227"/>
                </a:lnTo>
                <a:close/>
                <a:moveTo>
                  <a:pt x="384299" y="27803"/>
                </a:moveTo>
                <a:lnTo>
                  <a:pt x="427852" y="27803"/>
                </a:lnTo>
                <a:lnTo>
                  <a:pt x="427852" y="40794"/>
                </a:lnTo>
                <a:lnTo>
                  <a:pt x="400252" y="40794"/>
                </a:lnTo>
                <a:lnTo>
                  <a:pt x="400252" y="55445"/>
                </a:lnTo>
                <a:lnTo>
                  <a:pt x="426286" y="55445"/>
                </a:lnTo>
                <a:lnTo>
                  <a:pt x="426286" y="68436"/>
                </a:lnTo>
                <a:lnTo>
                  <a:pt x="400252" y="68436"/>
                </a:lnTo>
                <a:lnTo>
                  <a:pt x="400252" y="85139"/>
                </a:lnTo>
                <a:lnTo>
                  <a:pt x="429320" y="85139"/>
                </a:lnTo>
                <a:lnTo>
                  <a:pt x="429320" y="98227"/>
                </a:lnTo>
                <a:lnTo>
                  <a:pt x="384299" y="98227"/>
                </a:lnTo>
                <a:close/>
                <a:moveTo>
                  <a:pt x="319520" y="27803"/>
                </a:moveTo>
                <a:lnTo>
                  <a:pt x="335449" y="27803"/>
                </a:lnTo>
                <a:lnTo>
                  <a:pt x="335449" y="54957"/>
                </a:lnTo>
                <a:lnTo>
                  <a:pt x="361737" y="54957"/>
                </a:lnTo>
                <a:lnTo>
                  <a:pt x="361737" y="27803"/>
                </a:lnTo>
                <a:lnTo>
                  <a:pt x="377666" y="27803"/>
                </a:lnTo>
                <a:lnTo>
                  <a:pt x="377666" y="98227"/>
                </a:lnTo>
                <a:lnTo>
                  <a:pt x="361737" y="98227"/>
                </a:lnTo>
                <a:lnTo>
                  <a:pt x="361737" y="68827"/>
                </a:lnTo>
                <a:lnTo>
                  <a:pt x="335449" y="68827"/>
                </a:lnTo>
                <a:lnTo>
                  <a:pt x="335449" y="98227"/>
                </a:lnTo>
                <a:lnTo>
                  <a:pt x="319520" y="98227"/>
                </a:lnTo>
                <a:close/>
                <a:moveTo>
                  <a:pt x="264761" y="27803"/>
                </a:moveTo>
                <a:lnTo>
                  <a:pt x="317544" y="27803"/>
                </a:lnTo>
                <a:lnTo>
                  <a:pt x="317544" y="41185"/>
                </a:lnTo>
                <a:lnTo>
                  <a:pt x="299070" y="41185"/>
                </a:lnTo>
                <a:lnTo>
                  <a:pt x="299070" y="98227"/>
                </a:lnTo>
                <a:lnTo>
                  <a:pt x="283137" y="98227"/>
                </a:lnTo>
                <a:lnTo>
                  <a:pt x="283137" y="41185"/>
                </a:lnTo>
                <a:lnTo>
                  <a:pt x="264761" y="41185"/>
                </a:lnTo>
                <a:close/>
                <a:moveTo>
                  <a:pt x="587499" y="26674"/>
                </a:moveTo>
                <a:cubicBezTo>
                  <a:pt x="593371" y="26674"/>
                  <a:pt x="598264" y="27552"/>
                  <a:pt x="601983" y="28723"/>
                </a:cubicBezTo>
                <a:lnTo>
                  <a:pt x="601885" y="42967"/>
                </a:lnTo>
                <a:cubicBezTo>
                  <a:pt x="599243" y="41601"/>
                  <a:pt x="594056" y="39650"/>
                  <a:pt x="587206" y="39650"/>
                </a:cubicBezTo>
                <a:cubicBezTo>
                  <a:pt x="580355" y="39650"/>
                  <a:pt x="576930" y="42869"/>
                  <a:pt x="576930" y="46381"/>
                </a:cubicBezTo>
                <a:cubicBezTo>
                  <a:pt x="576930" y="50869"/>
                  <a:pt x="580845" y="52918"/>
                  <a:pt x="590044" y="56430"/>
                </a:cubicBezTo>
                <a:cubicBezTo>
                  <a:pt x="602570" y="61015"/>
                  <a:pt x="608344" y="67552"/>
                  <a:pt x="608344" y="77503"/>
                </a:cubicBezTo>
                <a:cubicBezTo>
                  <a:pt x="608344" y="89307"/>
                  <a:pt x="599243" y="99356"/>
                  <a:pt x="579866" y="99356"/>
                </a:cubicBezTo>
                <a:cubicBezTo>
                  <a:pt x="573701" y="99356"/>
                  <a:pt x="567438" y="98088"/>
                  <a:pt x="563132" y="96527"/>
                </a:cubicBezTo>
                <a:lnTo>
                  <a:pt x="563132" y="81893"/>
                </a:lnTo>
                <a:cubicBezTo>
                  <a:pt x="567340" y="84137"/>
                  <a:pt x="573994" y="86283"/>
                  <a:pt x="580845" y="86283"/>
                </a:cubicBezTo>
                <a:cubicBezTo>
                  <a:pt x="588184" y="86283"/>
                  <a:pt x="592099" y="83259"/>
                  <a:pt x="592099" y="78576"/>
                </a:cubicBezTo>
                <a:cubicBezTo>
                  <a:pt x="592099" y="74283"/>
                  <a:pt x="588674" y="71649"/>
                  <a:pt x="580258" y="68722"/>
                </a:cubicBezTo>
                <a:cubicBezTo>
                  <a:pt x="568514" y="64625"/>
                  <a:pt x="560783" y="58088"/>
                  <a:pt x="560783" y="47747"/>
                </a:cubicBezTo>
                <a:cubicBezTo>
                  <a:pt x="560783" y="35747"/>
                  <a:pt x="570863" y="26674"/>
                  <a:pt x="587499" y="26674"/>
                </a:cubicBezTo>
                <a:close/>
                <a:moveTo>
                  <a:pt x="227202" y="23527"/>
                </a:moveTo>
                <a:cubicBezTo>
                  <a:pt x="214688" y="20208"/>
                  <a:pt x="203445" y="25382"/>
                  <a:pt x="195429" y="38171"/>
                </a:cubicBezTo>
                <a:cubicBezTo>
                  <a:pt x="187901" y="50178"/>
                  <a:pt x="185261" y="63260"/>
                  <a:pt x="187510" y="77220"/>
                </a:cubicBezTo>
                <a:cubicBezTo>
                  <a:pt x="189661" y="90301"/>
                  <a:pt x="197384" y="98990"/>
                  <a:pt x="209018" y="101626"/>
                </a:cubicBezTo>
                <a:cubicBezTo>
                  <a:pt x="220554" y="104164"/>
                  <a:pt x="231504" y="99478"/>
                  <a:pt x="238836" y="88544"/>
                </a:cubicBezTo>
                <a:cubicBezTo>
                  <a:pt x="245190" y="78977"/>
                  <a:pt x="248514" y="68434"/>
                  <a:pt x="248319" y="56817"/>
                </a:cubicBezTo>
                <a:cubicBezTo>
                  <a:pt x="248319" y="55352"/>
                  <a:pt x="248417" y="53790"/>
                  <a:pt x="248319" y="52228"/>
                </a:cubicBezTo>
                <a:cubicBezTo>
                  <a:pt x="247634" y="37975"/>
                  <a:pt x="239325" y="26749"/>
                  <a:pt x="227202" y="23527"/>
                </a:cubicBezTo>
                <a:close/>
                <a:moveTo>
                  <a:pt x="161016" y="23527"/>
                </a:moveTo>
                <a:cubicBezTo>
                  <a:pt x="148502" y="20208"/>
                  <a:pt x="137260" y="25382"/>
                  <a:pt x="129243" y="38171"/>
                </a:cubicBezTo>
                <a:cubicBezTo>
                  <a:pt x="121715" y="50178"/>
                  <a:pt x="119076" y="63260"/>
                  <a:pt x="121324" y="77220"/>
                </a:cubicBezTo>
                <a:cubicBezTo>
                  <a:pt x="123475" y="90301"/>
                  <a:pt x="131198" y="98990"/>
                  <a:pt x="142832" y="101626"/>
                </a:cubicBezTo>
                <a:cubicBezTo>
                  <a:pt x="154368" y="104164"/>
                  <a:pt x="165318" y="99478"/>
                  <a:pt x="172650" y="88544"/>
                </a:cubicBezTo>
                <a:cubicBezTo>
                  <a:pt x="179005" y="78977"/>
                  <a:pt x="182329" y="68434"/>
                  <a:pt x="182133" y="56817"/>
                </a:cubicBezTo>
                <a:cubicBezTo>
                  <a:pt x="182133" y="55352"/>
                  <a:pt x="182231" y="53790"/>
                  <a:pt x="182133" y="52228"/>
                </a:cubicBezTo>
                <a:cubicBezTo>
                  <a:pt x="181449" y="37975"/>
                  <a:pt x="173237" y="26749"/>
                  <a:pt x="161016" y="23527"/>
                </a:cubicBezTo>
                <a:close/>
                <a:moveTo>
                  <a:pt x="118391" y="12203"/>
                </a:moveTo>
                <a:cubicBezTo>
                  <a:pt x="113308" y="9567"/>
                  <a:pt x="107833" y="11227"/>
                  <a:pt x="105291" y="17084"/>
                </a:cubicBezTo>
                <a:cubicBezTo>
                  <a:pt x="102260" y="24406"/>
                  <a:pt x="99328" y="31923"/>
                  <a:pt x="97470" y="39635"/>
                </a:cubicBezTo>
                <a:cubicBezTo>
                  <a:pt x="95026" y="49788"/>
                  <a:pt x="93657" y="60136"/>
                  <a:pt x="91898" y="70386"/>
                </a:cubicBezTo>
                <a:cubicBezTo>
                  <a:pt x="88085" y="59941"/>
                  <a:pt x="85347" y="49300"/>
                  <a:pt x="82806" y="38659"/>
                </a:cubicBezTo>
                <a:cubicBezTo>
                  <a:pt x="81632" y="34071"/>
                  <a:pt x="80459" y="29677"/>
                  <a:pt x="75082" y="28994"/>
                </a:cubicBezTo>
                <a:cubicBezTo>
                  <a:pt x="69607" y="28311"/>
                  <a:pt x="66870" y="32216"/>
                  <a:pt x="64622" y="36511"/>
                </a:cubicBezTo>
                <a:cubicBezTo>
                  <a:pt x="58071" y="49007"/>
                  <a:pt x="51521" y="61503"/>
                  <a:pt x="44971" y="73998"/>
                </a:cubicBezTo>
                <a:cubicBezTo>
                  <a:pt x="44385" y="75072"/>
                  <a:pt x="43602" y="76048"/>
                  <a:pt x="42527" y="77513"/>
                </a:cubicBezTo>
                <a:cubicBezTo>
                  <a:pt x="42136" y="76048"/>
                  <a:pt x="41843" y="75267"/>
                  <a:pt x="41647" y="74486"/>
                </a:cubicBezTo>
                <a:cubicBezTo>
                  <a:pt x="38617" y="57695"/>
                  <a:pt x="35488" y="41002"/>
                  <a:pt x="32457" y="24210"/>
                </a:cubicBezTo>
                <a:cubicBezTo>
                  <a:pt x="31284" y="17572"/>
                  <a:pt x="27667" y="14741"/>
                  <a:pt x="21703" y="15717"/>
                </a:cubicBezTo>
                <a:cubicBezTo>
                  <a:pt x="16229" y="16596"/>
                  <a:pt x="13198" y="20891"/>
                  <a:pt x="14176" y="26944"/>
                </a:cubicBezTo>
                <a:cubicBezTo>
                  <a:pt x="15544" y="35925"/>
                  <a:pt x="16718" y="44907"/>
                  <a:pt x="18673" y="53693"/>
                </a:cubicBezTo>
                <a:cubicBezTo>
                  <a:pt x="22877" y="71558"/>
                  <a:pt x="27080" y="89423"/>
                  <a:pt x="32164" y="106995"/>
                </a:cubicBezTo>
                <a:cubicBezTo>
                  <a:pt x="34510" y="115195"/>
                  <a:pt x="40376" y="116074"/>
                  <a:pt x="45753" y="109533"/>
                </a:cubicBezTo>
                <a:cubicBezTo>
                  <a:pt x="49957" y="104457"/>
                  <a:pt x="53477" y="98697"/>
                  <a:pt x="56605" y="92937"/>
                </a:cubicBezTo>
                <a:cubicBezTo>
                  <a:pt x="61200" y="84444"/>
                  <a:pt x="65306" y="75658"/>
                  <a:pt x="70096" y="65896"/>
                </a:cubicBezTo>
                <a:cubicBezTo>
                  <a:pt x="70976" y="68727"/>
                  <a:pt x="71465" y="70191"/>
                  <a:pt x="71954" y="71655"/>
                </a:cubicBezTo>
                <a:cubicBezTo>
                  <a:pt x="76744" y="85615"/>
                  <a:pt x="82903" y="98795"/>
                  <a:pt x="93364" y="109533"/>
                </a:cubicBezTo>
                <a:cubicBezTo>
                  <a:pt x="96395" y="112657"/>
                  <a:pt x="99816" y="115000"/>
                  <a:pt x="104216" y="113145"/>
                </a:cubicBezTo>
                <a:cubicBezTo>
                  <a:pt x="108420" y="111290"/>
                  <a:pt x="109104" y="107483"/>
                  <a:pt x="109202" y="103285"/>
                </a:cubicBezTo>
                <a:cubicBezTo>
                  <a:pt x="109397" y="94987"/>
                  <a:pt x="109299" y="86592"/>
                  <a:pt x="110277" y="78294"/>
                </a:cubicBezTo>
                <a:cubicBezTo>
                  <a:pt x="112232" y="60233"/>
                  <a:pt x="114383" y="42076"/>
                  <a:pt x="122204" y="25284"/>
                </a:cubicBezTo>
                <a:cubicBezTo>
                  <a:pt x="124746" y="19622"/>
                  <a:pt x="123280" y="14643"/>
                  <a:pt x="118391" y="12203"/>
                </a:cubicBezTo>
                <a:close/>
                <a:moveTo>
                  <a:pt x="25614" y="0"/>
                </a:moveTo>
                <a:lnTo>
                  <a:pt x="233361" y="0"/>
                </a:lnTo>
                <a:cubicBezTo>
                  <a:pt x="247537" y="0"/>
                  <a:pt x="258975" y="11422"/>
                  <a:pt x="258975" y="25479"/>
                </a:cubicBezTo>
                <a:lnTo>
                  <a:pt x="258975" y="102699"/>
                </a:lnTo>
                <a:cubicBezTo>
                  <a:pt x="258975" y="116757"/>
                  <a:pt x="247537" y="128277"/>
                  <a:pt x="233361" y="128277"/>
                </a:cubicBezTo>
                <a:lnTo>
                  <a:pt x="159550" y="128277"/>
                </a:lnTo>
                <a:lnTo>
                  <a:pt x="168935" y="153268"/>
                </a:lnTo>
                <a:lnTo>
                  <a:pt x="124159" y="128277"/>
                </a:lnTo>
                <a:lnTo>
                  <a:pt x="123768" y="128277"/>
                </a:lnTo>
                <a:lnTo>
                  <a:pt x="25614" y="128277"/>
                </a:lnTo>
                <a:cubicBezTo>
                  <a:pt x="11438" y="128277"/>
                  <a:pt x="0" y="116757"/>
                  <a:pt x="0" y="102699"/>
                </a:cubicBezTo>
                <a:lnTo>
                  <a:pt x="0" y="25479"/>
                </a:lnTo>
                <a:cubicBezTo>
                  <a:pt x="0" y="11422"/>
                  <a:pt x="11438" y="0"/>
                  <a:pt x="25614" y="0"/>
                </a:cubicBezTo>
                <a:close/>
              </a:path>
            </a:pathLst>
          </a:custGeom>
          <a:solidFill>
            <a:srgbClr val="E20000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43441" y="117158"/>
            <a:ext cx="2954755" cy="707886"/>
            <a:chOff x="2315029" y="2512357"/>
            <a:chExt cx="3714947" cy="890009"/>
          </a:xfrm>
        </p:grpSpPr>
        <p:grpSp>
          <p:nvGrpSpPr>
            <p:cNvPr id="7" name="组合 6"/>
            <p:cNvGrpSpPr/>
            <p:nvPr/>
          </p:nvGrpSpPr>
          <p:grpSpPr>
            <a:xfrm>
              <a:off x="2315029" y="2512357"/>
              <a:ext cx="3205163" cy="890009"/>
              <a:chOff x="1676400" y="2686528"/>
              <a:chExt cx="3205163" cy="890009"/>
            </a:xfrm>
          </p:grpSpPr>
          <p:sp>
            <p:nvSpPr>
              <p:cNvPr id="9" name="流程图: 手动输入 24"/>
              <p:cNvSpPr/>
              <p:nvPr/>
            </p:nvSpPr>
            <p:spPr>
              <a:xfrm rot="5400000" flipV="1">
                <a:off x="3204596" y="1752033"/>
                <a:ext cx="148771" cy="3205163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-1" fmla="*/ 0 w 10190"/>
                  <a:gd name="connsiteY0-2" fmla="*/ 527 h 8527"/>
                  <a:gd name="connsiteX1-3" fmla="*/ 10190 w 10190"/>
                  <a:gd name="connsiteY1-4" fmla="*/ 0 h 8527"/>
                  <a:gd name="connsiteX2-5" fmla="*/ 10000 w 10190"/>
                  <a:gd name="connsiteY2-6" fmla="*/ 8527 h 8527"/>
                  <a:gd name="connsiteX3-7" fmla="*/ 0 w 10190"/>
                  <a:gd name="connsiteY3-8" fmla="*/ 8527 h 8527"/>
                  <a:gd name="connsiteX4-9" fmla="*/ 0 w 10190"/>
                  <a:gd name="connsiteY4-10" fmla="*/ 527 h 852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190" h="8527">
                    <a:moveTo>
                      <a:pt x="0" y="527"/>
                    </a:moveTo>
                    <a:lnTo>
                      <a:pt x="10190" y="0"/>
                    </a:lnTo>
                    <a:cubicBezTo>
                      <a:pt x="10127" y="2842"/>
                      <a:pt x="10063" y="5685"/>
                      <a:pt x="10000" y="8527"/>
                    </a:cubicBezTo>
                    <a:lnTo>
                      <a:pt x="0" y="8527"/>
                    </a:lnTo>
                    <a:lnTo>
                      <a:pt x="0" y="52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743463" y="2686528"/>
                <a:ext cx="1269961" cy="890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i="1" dirty="0">
                    <a:solidFill>
                      <a:srgbClr val="E20000"/>
                    </a:solidFill>
                    <a:cs typeface="+mn-ea"/>
                    <a:sym typeface="+mn-lt"/>
                  </a:rPr>
                  <a:t>02.</a:t>
                </a:r>
                <a:endParaRPr lang="zh-CN" altLang="en-US" sz="32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3312787" y="2596997"/>
              <a:ext cx="2717189" cy="657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2741607" y="3282691"/>
            <a:ext cx="1074393" cy="702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58804" y="3282691"/>
            <a:ext cx="1074393" cy="702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376001" y="3282691"/>
            <a:ext cx="1074393" cy="702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414366" y="1962912"/>
            <a:ext cx="2107629" cy="3532916"/>
            <a:chOff x="6414366" y="1962912"/>
            <a:chExt cx="2107629" cy="3532916"/>
          </a:xfrm>
        </p:grpSpPr>
        <p:sp>
          <p:nvSpPr>
            <p:cNvPr id="15" name="椭圆 14"/>
            <p:cNvSpPr/>
            <p:nvPr/>
          </p:nvSpPr>
          <p:spPr>
            <a:xfrm>
              <a:off x="6788846" y="2637156"/>
              <a:ext cx="1431505" cy="1431505"/>
            </a:xfrm>
            <a:prstGeom prst="ellipse">
              <a:avLst/>
            </a:prstGeom>
            <a:solidFill>
              <a:srgbClr val="E200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dist"/>
              <a:endParaRPr lang="zh-CN" altLang="en-US" sz="547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7414619" y="3824308"/>
              <a:ext cx="179958" cy="15513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"/>
            <p:cNvSpPr txBox="1"/>
            <p:nvPr/>
          </p:nvSpPr>
          <p:spPr>
            <a:xfrm>
              <a:off x="6414366" y="1962912"/>
              <a:ext cx="2107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 i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文本框 2"/>
            <p:cNvSpPr txBox="1"/>
            <p:nvPr/>
          </p:nvSpPr>
          <p:spPr>
            <a:xfrm>
              <a:off x="6519277" y="4295499"/>
              <a:ext cx="19616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r>
                <a:rPr lang="en-US" altLang="zh-CN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binoculars-tool_63502"/>
            <p:cNvSpPr>
              <a:spLocks noChangeAspect="1"/>
            </p:cNvSpPr>
            <p:nvPr/>
          </p:nvSpPr>
          <p:spPr bwMode="auto">
            <a:xfrm>
              <a:off x="7248182" y="3162058"/>
              <a:ext cx="503824" cy="282704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9050" h="341748">
                  <a:moveTo>
                    <a:pt x="304014" y="129487"/>
                  </a:moveTo>
                  <a:cubicBezTo>
                    <a:pt x="305283" y="129487"/>
                    <a:pt x="319819" y="129751"/>
                    <a:pt x="336364" y="133975"/>
                  </a:cubicBezTo>
                  <a:cubicBezTo>
                    <a:pt x="344346" y="136035"/>
                    <a:pt x="353860" y="139256"/>
                    <a:pt x="362001" y="144219"/>
                  </a:cubicBezTo>
                  <a:cubicBezTo>
                    <a:pt x="358142" y="150555"/>
                    <a:pt x="354759" y="157103"/>
                    <a:pt x="351852" y="163914"/>
                  </a:cubicBezTo>
                  <a:cubicBezTo>
                    <a:pt x="348574" y="171887"/>
                    <a:pt x="345879" y="180019"/>
                    <a:pt x="343976" y="188361"/>
                  </a:cubicBezTo>
                  <a:cubicBezTo>
                    <a:pt x="333034" y="194539"/>
                    <a:pt x="319185" y="198288"/>
                    <a:pt x="304067" y="198288"/>
                  </a:cubicBezTo>
                  <a:cubicBezTo>
                    <a:pt x="289583" y="198288"/>
                    <a:pt x="276157" y="194803"/>
                    <a:pt x="265374" y="188995"/>
                  </a:cubicBezTo>
                  <a:cubicBezTo>
                    <a:pt x="263418" y="180177"/>
                    <a:pt x="260669" y="171518"/>
                    <a:pt x="257022" y="163069"/>
                  </a:cubicBezTo>
                  <a:cubicBezTo>
                    <a:pt x="254168" y="156311"/>
                    <a:pt x="250785" y="149763"/>
                    <a:pt x="246979" y="143585"/>
                  </a:cubicBezTo>
                  <a:cubicBezTo>
                    <a:pt x="254961" y="138992"/>
                    <a:pt x="263999" y="135982"/>
                    <a:pt x="271664" y="133975"/>
                  </a:cubicBezTo>
                  <a:cubicBezTo>
                    <a:pt x="288209" y="129751"/>
                    <a:pt x="302745" y="129487"/>
                    <a:pt x="304014" y="129487"/>
                  </a:cubicBezTo>
                  <a:close/>
                  <a:moveTo>
                    <a:pt x="463922" y="104130"/>
                  </a:moveTo>
                  <a:cubicBezTo>
                    <a:pt x="481270" y="100485"/>
                    <a:pt x="500363" y="100802"/>
                    <a:pt x="517658" y="105027"/>
                  </a:cubicBezTo>
                  <a:cubicBezTo>
                    <a:pt x="570124" y="117914"/>
                    <a:pt x="609050" y="165238"/>
                    <a:pt x="609050" y="221645"/>
                  </a:cubicBezTo>
                  <a:cubicBezTo>
                    <a:pt x="609050" y="287929"/>
                    <a:pt x="555156" y="341748"/>
                    <a:pt x="488780" y="341748"/>
                  </a:cubicBezTo>
                  <a:cubicBezTo>
                    <a:pt x="422457" y="341748"/>
                    <a:pt x="368563" y="287982"/>
                    <a:pt x="368563" y="221645"/>
                  </a:cubicBezTo>
                  <a:cubicBezTo>
                    <a:pt x="368563" y="201575"/>
                    <a:pt x="373482" y="182720"/>
                    <a:pt x="382156" y="166083"/>
                  </a:cubicBezTo>
                  <a:cubicBezTo>
                    <a:pt x="386810" y="157157"/>
                    <a:pt x="392734" y="148653"/>
                    <a:pt x="399503" y="141153"/>
                  </a:cubicBezTo>
                  <a:cubicBezTo>
                    <a:pt x="416216" y="122721"/>
                    <a:pt x="438588" y="109464"/>
                    <a:pt x="463922" y="104130"/>
                  </a:cubicBezTo>
                  <a:close/>
                  <a:moveTo>
                    <a:pt x="139161" y="102278"/>
                  </a:moveTo>
                  <a:cubicBezTo>
                    <a:pt x="166771" y="106608"/>
                    <a:pt x="191313" y="120390"/>
                    <a:pt x="209297" y="140192"/>
                  </a:cubicBezTo>
                  <a:cubicBezTo>
                    <a:pt x="216067" y="147637"/>
                    <a:pt x="222150" y="156350"/>
                    <a:pt x="226752" y="165010"/>
                  </a:cubicBezTo>
                  <a:cubicBezTo>
                    <a:pt x="235532" y="181696"/>
                    <a:pt x="240557" y="200706"/>
                    <a:pt x="240557" y="220877"/>
                  </a:cubicBezTo>
                  <a:cubicBezTo>
                    <a:pt x="240557" y="287094"/>
                    <a:pt x="186765" y="340901"/>
                    <a:pt x="120331" y="340901"/>
                  </a:cubicBezTo>
                  <a:cubicBezTo>
                    <a:pt x="53898" y="340901"/>
                    <a:pt x="53" y="287199"/>
                    <a:pt x="0" y="220877"/>
                  </a:cubicBezTo>
                  <a:cubicBezTo>
                    <a:pt x="0" y="165802"/>
                    <a:pt x="37183" y="119387"/>
                    <a:pt x="87802" y="105236"/>
                  </a:cubicBezTo>
                  <a:cubicBezTo>
                    <a:pt x="104146" y="100694"/>
                    <a:pt x="122288" y="99638"/>
                    <a:pt x="139161" y="102278"/>
                  </a:cubicBezTo>
                  <a:close/>
                  <a:moveTo>
                    <a:pt x="211064" y="58640"/>
                  </a:moveTo>
                  <a:lnTo>
                    <a:pt x="394776" y="58640"/>
                  </a:lnTo>
                  <a:cubicBezTo>
                    <a:pt x="414877" y="58640"/>
                    <a:pt x="434714" y="63181"/>
                    <a:pt x="452752" y="72000"/>
                  </a:cubicBezTo>
                  <a:lnTo>
                    <a:pt x="460792" y="75960"/>
                  </a:lnTo>
                  <a:cubicBezTo>
                    <a:pt x="450636" y="77914"/>
                    <a:pt x="440691" y="80871"/>
                    <a:pt x="431011" y="84937"/>
                  </a:cubicBezTo>
                  <a:cubicBezTo>
                    <a:pt x="413343" y="92435"/>
                    <a:pt x="397474" y="103102"/>
                    <a:pt x="383827" y="116726"/>
                  </a:cubicBezTo>
                  <a:cubicBezTo>
                    <a:pt x="382240" y="118310"/>
                    <a:pt x="380653" y="119947"/>
                    <a:pt x="379172" y="121584"/>
                  </a:cubicBezTo>
                  <a:cubicBezTo>
                    <a:pt x="347856" y="101307"/>
                    <a:pt x="304163" y="101307"/>
                    <a:pt x="304163" y="101307"/>
                  </a:cubicBezTo>
                  <a:cubicBezTo>
                    <a:pt x="304163" y="101307"/>
                    <a:pt x="261316" y="101360"/>
                    <a:pt x="230107" y="121003"/>
                  </a:cubicBezTo>
                  <a:cubicBezTo>
                    <a:pt x="228520" y="119314"/>
                    <a:pt x="226933" y="117624"/>
                    <a:pt x="225293" y="115987"/>
                  </a:cubicBezTo>
                  <a:cubicBezTo>
                    <a:pt x="211698" y="102416"/>
                    <a:pt x="195723" y="91696"/>
                    <a:pt x="178108" y="84198"/>
                  </a:cubicBezTo>
                  <a:cubicBezTo>
                    <a:pt x="168111" y="79973"/>
                    <a:pt x="157743" y="76858"/>
                    <a:pt x="147058" y="74957"/>
                  </a:cubicBezTo>
                  <a:lnTo>
                    <a:pt x="153405" y="71841"/>
                  </a:lnTo>
                  <a:cubicBezTo>
                    <a:pt x="171391" y="63128"/>
                    <a:pt x="191068" y="58640"/>
                    <a:pt x="211064" y="58640"/>
                  </a:cubicBezTo>
                  <a:close/>
                  <a:moveTo>
                    <a:pt x="260457" y="0"/>
                  </a:moveTo>
                  <a:lnTo>
                    <a:pt x="348575" y="0"/>
                  </a:lnTo>
                  <a:cubicBezTo>
                    <a:pt x="356293" y="0"/>
                    <a:pt x="362636" y="6332"/>
                    <a:pt x="362636" y="14090"/>
                  </a:cubicBezTo>
                  <a:lnTo>
                    <a:pt x="362636" y="30555"/>
                  </a:lnTo>
                  <a:lnTo>
                    <a:pt x="246344" y="30555"/>
                  </a:lnTo>
                  <a:lnTo>
                    <a:pt x="246344" y="14090"/>
                  </a:lnTo>
                  <a:cubicBezTo>
                    <a:pt x="246344" y="6332"/>
                    <a:pt x="252687" y="0"/>
                    <a:pt x="2604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606177" y="1962912"/>
            <a:ext cx="2066546" cy="3532916"/>
            <a:chOff x="3606177" y="1962912"/>
            <a:chExt cx="2066546" cy="3532916"/>
          </a:xfrm>
        </p:grpSpPr>
        <p:sp>
          <p:nvSpPr>
            <p:cNvPr id="21" name="椭圆 20"/>
            <p:cNvSpPr/>
            <p:nvPr/>
          </p:nvSpPr>
          <p:spPr>
            <a:xfrm>
              <a:off x="3971650" y="2637156"/>
              <a:ext cx="1431505" cy="1431505"/>
            </a:xfrm>
            <a:prstGeom prst="ellipse">
              <a:avLst/>
            </a:prstGeom>
            <a:solidFill>
              <a:srgbClr val="E200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dist"/>
              <a:endParaRPr lang="zh-CN" altLang="en-US" sz="547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rot="10800000">
              <a:off x="4597423" y="3824308"/>
              <a:ext cx="179958" cy="15513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1"/>
            <p:cNvSpPr txBox="1"/>
            <p:nvPr/>
          </p:nvSpPr>
          <p:spPr>
            <a:xfrm>
              <a:off x="3606177" y="1962912"/>
              <a:ext cx="2066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 i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文本框 2"/>
            <p:cNvSpPr txBox="1"/>
            <p:nvPr/>
          </p:nvSpPr>
          <p:spPr>
            <a:xfrm>
              <a:off x="3711088" y="4295499"/>
              <a:ext cx="19616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r>
                <a:rPr lang="en-US" altLang="zh-CN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7z-file-format-symbol_29142"/>
            <p:cNvSpPr>
              <a:spLocks noChangeAspect="1"/>
            </p:cNvSpPr>
            <p:nvPr/>
          </p:nvSpPr>
          <p:spPr bwMode="auto">
            <a:xfrm>
              <a:off x="4437351" y="3055246"/>
              <a:ext cx="485272" cy="503824"/>
            </a:xfrm>
            <a:custGeom>
              <a:avLst/>
              <a:gdLst>
                <a:gd name="T0" fmla="*/ 4668 w 7548"/>
                <a:gd name="T1" fmla="*/ 7172 h 7848"/>
                <a:gd name="T2" fmla="*/ 7548 w 7548"/>
                <a:gd name="T3" fmla="*/ 6668 h 7848"/>
                <a:gd name="T4" fmla="*/ 7044 w 7548"/>
                <a:gd name="T5" fmla="*/ 656 h 7848"/>
                <a:gd name="T6" fmla="*/ 4637 w 7548"/>
                <a:gd name="T7" fmla="*/ 658 h 7848"/>
                <a:gd name="T8" fmla="*/ 0 w 7548"/>
                <a:gd name="T9" fmla="*/ 619 h 7848"/>
                <a:gd name="T10" fmla="*/ 4637 w 7548"/>
                <a:gd name="T11" fmla="*/ 7848 h 7848"/>
                <a:gd name="T12" fmla="*/ 4668 w 7548"/>
                <a:gd name="T13" fmla="*/ 944 h 7848"/>
                <a:gd name="T14" fmla="*/ 7260 w 7548"/>
                <a:gd name="T15" fmla="*/ 1160 h 7848"/>
                <a:gd name="T16" fmla="*/ 7044 w 7548"/>
                <a:gd name="T17" fmla="*/ 6884 h 7848"/>
                <a:gd name="T18" fmla="*/ 4637 w 7548"/>
                <a:gd name="T19" fmla="*/ 6881 h 7848"/>
                <a:gd name="T20" fmla="*/ 6083 w 7548"/>
                <a:gd name="T21" fmla="*/ 5067 h 7848"/>
                <a:gd name="T22" fmla="*/ 7131 w 7548"/>
                <a:gd name="T23" fmla="*/ 4806 h 7848"/>
                <a:gd name="T24" fmla="*/ 6545 w 7548"/>
                <a:gd name="T25" fmla="*/ 4450 h 7848"/>
                <a:gd name="T26" fmla="*/ 6777 w 7548"/>
                <a:gd name="T27" fmla="*/ 4310 h 7848"/>
                <a:gd name="T28" fmla="*/ 6545 w 7548"/>
                <a:gd name="T29" fmla="*/ 4206 h 7848"/>
                <a:gd name="T30" fmla="*/ 6777 w 7548"/>
                <a:gd name="T31" fmla="*/ 4084 h 7848"/>
                <a:gd name="T32" fmla="*/ 6545 w 7548"/>
                <a:gd name="T33" fmla="*/ 3980 h 7848"/>
                <a:gd name="T34" fmla="*/ 6777 w 7548"/>
                <a:gd name="T35" fmla="*/ 3862 h 7848"/>
                <a:gd name="T36" fmla="*/ 6545 w 7548"/>
                <a:gd name="T37" fmla="*/ 3758 h 7848"/>
                <a:gd name="T38" fmla="*/ 7131 w 7548"/>
                <a:gd name="T39" fmla="*/ 3666 h 7848"/>
                <a:gd name="T40" fmla="*/ 6083 w 7548"/>
                <a:gd name="T41" fmla="*/ 3311 h 7848"/>
                <a:gd name="T42" fmla="*/ 6438 w 7548"/>
                <a:gd name="T43" fmla="*/ 3666 h 7848"/>
                <a:gd name="T44" fmla="*/ 6438 w 7548"/>
                <a:gd name="T45" fmla="*/ 3862 h 7848"/>
                <a:gd name="T46" fmla="*/ 6438 w 7548"/>
                <a:gd name="T47" fmla="*/ 4084 h 7848"/>
                <a:gd name="T48" fmla="*/ 6438 w 7548"/>
                <a:gd name="T49" fmla="*/ 4310 h 7848"/>
                <a:gd name="T50" fmla="*/ 6083 w 7548"/>
                <a:gd name="T51" fmla="*/ 4450 h 7848"/>
                <a:gd name="T52" fmla="*/ 4637 w 7548"/>
                <a:gd name="T53" fmla="*/ 4790 h 7848"/>
                <a:gd name="T54" fmla="*/ 5814 w 7548"/>
                <a:gd name="T55" fmla="*/ 4663 h 7848"/>
                <a:gd name="T56" fmla="*/ 4637 w 7548"/>
                <a:gd name="T57" fmla="*/ 3454 h 7848"/>
                <a:gd name="T58" fmla="*/ 6083 w 7548"/>
                <a:gd name="T59" fmla="*/ 3311 h 7848"/>
                <a:gd name="T60" fmla="*/ 4637 w 7548"/>
                <a:gd name="T61" fmla="*/ 3033 h 7848"/>
                <a:gd name="T62" fmla="*/ 4668 w 7548"/>
                <a:gd name="T63" fmla="*/ 944 h 7848"/>
                <a:gd name="T64" fmla="*/ 1427 w 7548"/>
                <a:gd name="T65" fmla="*/ 4744 h 7848"/>
                <a:gd name="T66" fmla="*/ 1683 w 7548"/>
                <a:gd name="T67" fmla="*/ 3420 h 7848"/>
                <a:gd name="T68" fmla="*/ 985 w 7548"/>
                <a:gd name="T69" fmla="*/ 3429 h 7848"/>
                <a:gd name="T70" fmla="*/ 2081 w 7548"/>
                <a:gd name="T71" fmla="*/ 3082 h 7848"/>
                <a:gd name="T72" fmla="*/ 3657 w 7548"/>
                <a:gd name="T73" fmla="*/ 4847 h 7848"/>
                <a:gd name="T74" fmla="*/ 2255 w 7548"/>
                <a:gd name="T75" fmla="*/ 4572 h 7848"/>
                <a:gd name="T76" fmla="*/ 3092 w 7548"/>
                <a:gd name="T77" fmla="*/ 3357 h 7848"/>
                <a:gd name="T78" fmla="*/ 2331 w 7548"/>
                <a:gd name="T79" fmla="*/ 3049 h 7848"/>
                <a:gd name="T80" fmla="*/ 3643 w 7548"/>
                <a:gd name="T81" fmla="*/ 3242 h 7848"/>
                <a:gd name="T82" fmla="*/ 2782 w 7548"/>
                <a:gd name="T83" fmla="*/ 4475 h 7848"/>
                <a:gd name="T84" fmla="*/ 3657 w 7548"/>
                <a:gd name="T85" fmla="*/ 4847 h 7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548" h="7848">
                  <a:moveTo>
                    <a:pt x="4637" y="7170"/>
                  </a:moveTo>
                  <a:cubicBezTo>
                    <a:pt x="4647" y="7171"/>
                    <a:pt x="4658" y="7172"/>
                    <a:pt x="4668" y="7172"/>
                  </a:cubicBezTo>
                  <a:lnTo>
                    <a:pt x="7044" y="7172"/>
                  </a:lnTo>
                  <a:cubicBezTo>
                    <a:pt x="7322" y="7172"/>
                    <a:pt x="7548" y="6946"/>
                    <a:pt x="7548" y="6668"/>
                  </a:cubicBezTo>
                  <a:lnTo>
                    <a:pt x="7548" y="1160"/>
                  </a:lnTo>
                  <a:cubicBezTo>
                    <a:pt x="7548" y="882"/>
                    <a:pt x="7322" y="656"/>
                    <a:pt x="7044" y="656"/>
                  </a:cubicBezTo>
                  <a:lnTo>
                    <a:pt x="4668" y="656"/>
                  </a:lnTo>
                  <a:cubicBezTo>
                    <a:pt x="4658" y="656"/>
                    <a:pt x="4647" y="657"/>
                    <a:pt x="4637" y="658"/>
                  </a:cubicBezTo>
                  <a:lnTo>
                    <a:pt x="4637" y="0"/>
                  </a:lnTo>
                  <a:lnTo>
                    <a:pt x="0" y="619"/>
                  </a:lnTo>
                  <a:lnTo>
                    <a:pt x="0" y="7213"/>
                  </a:lnTo>
                  <a:lnTo>
                    <a:pt x="4637" y="7848"/>
                  </a:lnTo>
                  <a:lnTo>
                    <a:pt x="4637" y="7170"/>
                  </a:lnTo>
                  <a:close/>
                  <a:moveTo>
                    <a:pt x="4668" y="944"/>
                  </a:moveTo>
                  <a:lnTo>
                    <a:pt x="7044" y="944"/>
                  </a:lnTo>
                  <a:cubicBezTo>
                    <a:pt x="7163" y="944"/>
                    <a:pt x="7260" y="1041"/>
                    <a:pt x="7260" y="1160"/>
                  </a:cubicBezTo>
                  <a:lnTo>
                    <a:pt x="7260" y="6668"/>
                  </a:lnTo>
                  <a:cubicBezTo>
                    <a:pt x="7260" y="6787"/>
                    <a:pt x="7163" y="6884"/>
                    <a:pt x="7044" y="6884"/>
                  </a:cubicBezTo>
                  <a:lnTo>
                    <a:pt x="4668" y="6884"/>
                  </a:lnTo>
                  <a:cubicBezTo>
                    <a:pt x="4658" y="6884"/>
                    <a:pt x="4647" y="6882"/>
                    <a:pt x="4637" y="6881"/>
                  </a:cubicBezTo>
                  <a:lnTo>
                    <a:pt x="4637" y="5067"/>
                  </a:lnTo>
                  <a:lnTo>
                    <a:pt x="6083" y="5067"/>
                  </a:lnTo>
                  <a:lnTo>
                    <a:pt x="6083" y="4806"/>
                  </a:lnTo>
                  <a:lnTo>
                    <a:pt x="7131" y="4806"/>
                  </a:lnTo>
                  <a:lnTo>
                    <a:pt x="7131" y="4450"/>
                  </a:lnTo>
                  <a:lnTo>
                    <a:pt x="6545" y="4450"/>
                  </a:lnTo>
                  <a:lnTo>
                    <a:pt x="6545" y="4310"/>
                  </a:lnTo>
                  <a:lnTo>
                    <a:pt x="6777" y="4310"/>
                  </a:lnTo>
                  <a:lnTo>
                    <a:pt x="6777" y="4206"/>
                  </a:lnTo>
                  <a:lnTo>
                    <a:pt x="6545" y="4206"/>
                  </a:lnTo>
                  <a:lnTo>
                    <a:pt x="6545" y="4084"/>
                  </a:lnTo>
                  <a:lnTo>
                    <a:pt x="6777" y="4084"/>
                  </a:lnTo>
                  <a:lnTo>
                    <a:pt x="6777" y="3980"/>
                  </a:lnTo>
                  <a:lnTo>
                    <a:pt x="6545" y="3980"/>
                  </a:lnTo>
                  <a:lnTo>
                    <a:pt x="6545" y="3862"/>
                  </a:lnTo>
                  <a:lnTo>
                    <a:pt x="6777" y="3862"/>
                  </a:lnTo>
                  <a:lnTo>
                    <a:pt x="6777" y="3758"/>
                  </a:lnTo>
                  <a:lnTo>
                    <a:pt x="6545" y="3758"/>
                  </a:lnTo>
                  <a:lnTo>
                    <a:pt x="6545" y="3666"/>
                  </a:lnTo>
                  <a:lnTo>
                    <a:pt x="7131" y="3666"/>
                  </a:lnTo>
                  <a:lnTo>
                    <a:pt x="7131" y="3311"/>
                  </a:lnTo>
                  <a:lnTo>
                    <a:pt x="6083" y="3311"/>
                  </a:lnTo>
                  <a:lnTo>
                    <a:pt x="6083" y="3666"/>
                  </a:lnTo>
                  <a:lnTo>
                    <a:pt x="6438" y="3666"/>
                  </a:lnTo>
                  <a:lnTo>
                    <a:pt x="6438" y="3758"/>
                  </a:lnTo>
                  <a:lnTo>
                    <a:pt x="6438" y="3862"/>
                  </a:lnTo>
                  <a:lnTo>
                    <a:pt x="6438" y="3980"/>
                  </a:lnTo>
                  <a:lnTo>
                    <a:pt x="6438" y="4084"/>
                  </a:lnTo>
                  <a:lnTo>
                    <a:pt x="6438" y="4206"/>
                  </a:lnTo>
                  <a:lnTo>
                    <a:pt x="6438" y="4310"/>
                  </a:lnTo>
                  <a:lnTo>
                    <a:pt x="6438" y="4450"/>
                  </a:lnTo>
                  <a:lnTo>
                    <a:pt x="6083" y="4450"/>
                  </a:lnTo>
                  <a:lnTo>
                    <a:pt x="6083" y="4790"/>
                  </a:lnTo>
                  <a:lnTo>
                    <a:pt x="4637" y="4790"/>
                  </a:lnTo>
                  <a:lnTo>
                    <a:pt x="4637" y="4663"/>
                  </a:lnTo>
                  <a:lnTo>
                    <a:pt x="5814" y="4663"/>
                  </a:lnTo>
                  <a:lnTo>
                    <a:pt x="5814" y="3454"/>
                  </a:lnTo>
                  <a:lnTo>
                    <a:pt x="4637" y="3454"/>
                  </a:lnTo>
                  <a:lnTo>
                    <a:pt x="4637" y="3311"/>
                  </a:lnTo>
                  <a:lnTo>
                    <a:pt x="6083" y="3311"/>
                  </a:lnTo>
                  <a:lnTo>
                    <a:pt x="6083" y="3033"/>
                  </a:lnTo>
                  <a:lnTo>
                    <a:pt x="4637" y="3033"/>
                  </a:lnTo>
                  <a:lnTo>
                    <a:pt x="4637" y="947"/>
                  </a:lnTo>
                  <a:cubicBezTo>
                    <a:pt x="4647" y="946"/>
                    <a:pt x="4658" y="944"/>
                    <a:pt x="4668" y="944"/>
                  </a:cubicBezTo>
                  <a:close/>
                  <a:moveTo>
                    <a:pt x="2081" y="3332"/>
                  </a:moveTo>
                  <a:lnTo>
                    <a:pt x="1427" y="4744"/>
                  </a:lnTo>
                  <a:lnTo>
                    <a:pt x="1053" y="4727"/>
                  </a:lnTo>
                  <a:lnTo>
                    <a:pt x="1683" y="3420"/>
                  </a:lnTo>
                  <a:lnTo>
                    <a:pt x="1683" y="3415"/>
                  </a:lnTo>
                  <a:lnTo>
                    <a:pt x="985" y="3429"/>
                  </a:lnTo>
                  <a:lnTo>
                    <a:pt x="985" y="3121"/>
                  </a:lnTo>
                  <a:lnTo>
                    <a:pt x="2081" y="3082"/>
                  </a:lnTo>
                  <a:lnTo>
                    <a:pt x="2081" y="3332"/>
                  </a:lnTo>
                  <a:close/>
                  <a:moveTo>
                    <a:pt x="3657" y="4847"/>
                  </a:moveTo>
                  <a:lnTo>
                    <a:pt x="2255" y="4782"/>
                  </a:lnTo>
                  <a:lnTo>
                    <a:pt x="2255" y="4572"/>
                  </a:lnTo>
                  <a:lnTo>
                    <a:pt x="3092" y="3368"/>
                  </a:lnTo>
                  <a:lnTo>
                    <a:pt x="3092" y="3357"/>
                  </a:lnTo>
                  <a:lnTo>
                    <a:pt x="2331" y="3373"/>
                  </a:lnTo>
                  <a:lnTo>
                    <a:pt x="2331" y="3049"/>
                  </a:lnTo>
                  <a:lnTo>
                    <a:pt x="3643" y="3001"/>
                  </a:lnTo>
                  <a:lnTo>
                    <a:pt x="3643" y="3242"/>
                  </a:lnTo>
                  <a:lnTo>
                    <a:pt x="2782" y="4464"/>
                  </a:lnTo>
                  <a:lnTo>
                    <a:pt x="2782" y="4475"/>
                  </a:lnTo>
                  <a:lnTo>
                    <a:pt x="3657" y="4502"/>
                  </a:lnTo>
                  <a:lnTo>
                    <a:pt x="3657" y="4847"/>
                  </a:lnTo>
                  <a:lnTo>
                    <a:pt x="3657" y="48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263638" y="1962912"/>
            <a:ext cx="2045140" cy="3532916"/>
            <a:chOff x="9263638" y="1962912"/>
            <a:chExt cx="2045140" cy="3532916"/>
          </a:xfrm>
        </p:grpSpPr>
        <p:sp>
          <p:nvSpPr>
            <p:cNvPr id="27" name="椭圆 26"/>
            <p:cNvSpPr/>
            <p:nvPr/>
          </p:nvSpPr>
          <p:spPr>
            <a:xfrm>
              <a:off x="9606043" y="2637156"/>
              <a:ext cx="1431505" cy="1431505"/>
            </a:xfrm>
            <a:prstGeom prst="ellipse">
              <a:avLst/>
            </a:prstGeom>
            <a:solidFill>
              <a:srgbClr val="E200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dist"/>
              <a:endParaRPr lang="zh-CN" altLang="en-US" sz="547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10800000">
              <a:off x="10231816" y="3824308"/>
              <a:ext cx="179958" cy="15513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1"/>
            <p:cNvSpPr txBox="1"/>
            <p:nvPr/>
          </p:nvSpPr>
          <p:spPr>
            <a:xfrm>
              <a:off x="9263638" y="1962912"/>
              <a:ext cx="1940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 i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文本框 2"/>
            <p:cNvSpPr txBox="1"/>
            <p:nvPr/>
          </p:nvSpPr>
          <p:spPr>
            <a:xfrm>
              <a:off x="9347143" y="4295499"/>
              <a:ext cx="19616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r>
                <a:rPr lang="en-US" altLang="zh-CN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adobe-illustrator_154861"/>
            <p:cNvSpPr>
              <a:spLocks noChangeAspect="1"/>
            </p:cNvSpPr>
            <p:nvPr/>
          </p:nvSpPr>
          <p:spPr bwMode="auto">
            <a:xfrm>
              <a:off x="10069883" y="3074202"/>
              <a:ext cx="503824" cy="416978"/>
            </a:xfrm>
            <a:custGeom>
              <a:avLst/>
              <a:gdLst>
                <a:gd name="connsiteX0" fmla="*/ 488377 w 603999"/>
                <a:gd name="connsiteY0" fmla="*/ 147764 h 499886"/>
                <a:gd name="connsiteX1" fmla="*/ 594016 w 603999"/>
                <a:gd name="connsiteY1" fmla="*/ 147764 h 499886"/>
                <a:gd name="connsiteX2" fmla="*/ 600471 w 603999"/>
                <a:gd name="connsiteY2" fmla="*/ 154209 h 499886"/>
                <a:gd name="connsiteX3" fmla="*/ 600471 w 603999"/>
                <a:gd name="connsiteY3" fmla="*/ 493246 h 499886"/>
                <a:gd name="connsiteX4" fmla="*/ 594016 w 603999"/>
                <a:gd name="connsiteY4" fmla="*/ 499886 h 499886"/>
                <a:gd name="connsiteX5" fmla="*/ 488377 w 603999"/>
                <a:gd name="connsiteY5" fmla="*/ 499886 h 499886"/>
                <a:gd name="connsiteX6" fmla="*/ 481921 w 603999"/>
                <a:gd name="connsiteY6" fmla="*/ 493246 h 499886"/>
                <a:gd name="connsiteX7" fmla="*/ 481921 w 603999"/>
                <a:gd name="connsiteY7" fmla="*/ 154209 h 499886"/>
                <a:gd name="connsiteX8" fmla="*/ 488377 w 603999"/>
                <a:gd name="connsiteY8" fmla="*/ 147764 h 499886"/>
                <a:gd name="connsiteX9" fmla="*/ 214995 w 603999"/>
                <a:gd name="connsiteY9" fmla="*/ 129814 h 499886"/>
                <a:gd name="connsiteX10" fmla="*/ 212257 w 603999"/>
                <a:gd name="connsiteY10" fmla="*/ 142313 h 499886"/>
                <a:gd name="connsiteX11" fmla="*/ 198958 w 603999"/>
                <a:gd name="connsiteY11" fmla="*/ 196994 h 499886"/>
                <a:gd name="connsiteX12" fmla="*/ 173535 w 603999"/>
                <a:gd name="connsiteY12" fmla="*/ 287803 h 499886"/>
                <a:gd name="connsiteX13" fmla="*/ 259584 w 603999"/>
                <a:gd name="connsiteY13" fmla="*/ 287803 h 499886"/>
                <a:gd name="connsiteX14" fmla="*/ 232987 w 603999"/>
                <a:gd name="connsiteY14" fmla="*/ 196994 h 499886"/>
                <a:gd name="connsiteX15" fmla="*/ 214995 w 603999"/>
                <a:gd name="connsiteY15" fmla="*/ 129814 h 499886"/>
                <a:gd name="connsiteX16" fmla="*/ 149676 w 603999"/>
                <a:gd name="connsiteY16" fmla="*/ 19476 h 499886"/>
                <a:gd name="connsiteX17" fmla="*/ 288528 w 603999"/>
                <a:gd name="connsiteY17" fmla="*/ 19476 h 499886"/>
                <a:gd name="connsiteX18" fmla="*/ 294786 w 603999"/>
                <a:gd name="connsiteY18" fmla="*/ 23968 h 499886"/>
                <a:gd name="connsiteX19" fmla="*/ 439700 w 603999"/>
                <a:gd name="connsiteY19" fmla="*/ 490512 h 499886"/>
                <a:gd name="connsiteX20" fmla="*/ 440287 w 603999"/>
                <a:gd name="connsiteY20" fmla="*/ 493246 h 499886"/>
                <a:gd name="connsiteX21" fmla="*/ 433638 w 603999"/>
                <a:gd name="connsiteY21" fmla="*/ 499886 h 499886"/>
                <a:gd name="connsiteX22" fmla="*/ 319818 w 603999"/>
                <a:gd name="connsiteY22" fmla="*/ 499886 h 499886"/>
                <a:gd name="connsiteX23" fmla="*/ 313560 w 603999"/>
                <a:gd name="connsiteY23" fmla="*/ 495199 h 499886"/>
                <a:gd name="connsiteX24" fmla="*/ 278749 w 603999"/>
                <a:gd name="connsiteY24" fmla="*/ 379784 h 499886"/>
                <a:gd name="connsiteX25" fmla="*/ 154565 w 603999"/>
                <a:gd name="connsiteY25" fmla="*/ 379784 h 499886"/>
                <a:gd name="connsiteX26" fmla="*/ 122492 w 603999"/>
                <a:gd name="connsiteY26" fmla="*/ 495004 h 499886"/>
                <a:gd name="connsiteX27" fmla="*/ 116234 w 603999"/>
                <a:gd name="connsiteY27" fmla="*/ 499886 h 499886"/>
                <a:gd name="connsiteX28" fmla="*/ 6522 w 603999"/>
                <a:gd name="connsiteY28" fmla="*/ 499886 h 499886"/>
                <a:gd name="connsiteX29" fmla="*/ 1437 w 603999"/>
                <a:gd name="connsiteY29" fmla="*/ 497152 h 499886"/>
                <a:gd name="connsiteX30" fmla="*/ 263 w 603999"/>
                <a:gd name="connsiteY30" fmla="*/ 491489 h 499886"/>
                <a:gd name="connsiteX31" fmla="*/ 143418 w 603999"/>
                <a:gd name="connsiteY31" fmla="*/ 23968 h 499886"/>
                <a:gd name="connsiteX32" fmla="*/ 149676 w 603999"/>
                <a:gd name="connsiteY32" fmla="*/ 19476 h 499886"/>
                <a:gd name="connsiteX33" fmla="*/ 541212 w 603999"/>
                <a:gd name="connsiteY33" fmla="*/ 0 h 499886"/>
                <a:gd name="connsiteX34" fmla="*/ 603999 w 603999"/>
                <a:gd name="connsiteY34" fmla="*/ 59753 h 499886"/>
                <a:gd name="connsiteX35" fmla="*/ 540430 w 603999"/>
                <a:gd name="connsiteY35" fmla="*/ 119115 h 499886"/>
                <a:gd name="connsiteX36" fmla="*/ 495051 w 603999"/>
                <a:gd name="connsiteY36" fmla="*/ 101150 h 499886"/>
                <a:gd name="connsiteX37" fmla="*/ 479207 w 603999"/>
                <a:gd name="connsiteY37" fmla="*/ 59948 h 499886"/>
                <a:gd name="connsiteX38" fmla="*/ 495051 w 603999"/>
                <a:gd name="connsiteY38" fmla="*/ 17965 h 499886"/>
                <a:gd name="connsiteX39" fmla="*/ 541212 w 603999"/>
                <a:gd name="connsiteY39" fmla="*/ 0 h 49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3999" h="499886">
                  <a:moveTo>
                    <a:pt x="488377" y="147764"/>
                  </a:moveTo>
                  <a:lnTo>
                    <a:pt x="594016" y="147764"/>
                  </a:lnTo>
                  <a:cubicBezTo>
                    <a:pt x="597537" y="147764"/>
                    <a:pt x="600471" y="150694"/>
                    <a:pt x="600471" y="154209"/>
                  </a:cubicBezTo>
                  <a:lnTo>
                    <a:pt x="600471" y="493246"/>
                  </a:lnTo>
                  <a:cubicBezTo>
                    <a:pt x="600471" y="496957"/>
                    <a:pt x="597537" y="499886"/>
                    <a:pt x="594016" y="499886"/>
                  </a:cubicBezTo>
                  <a:lnTo>
                    <a:pt x="488377" y="499886"/>
                  </a:lnTo>
                  <a:cubicBezTo>
                    <a:pt x="484856" y="499886"/>
                    <a:pt x="481921" y="496957"/>
                    <a:pt x="481921" y="493246"/>
                  </a:cubicBezTo>
                  <a:lnTo>
                    <a:pt x="481921" y="154209"/>
                  </a:lnTo>
                  <a:cubicBezTo>
                    <a:pt x="481921" y="150694"/>
                    <a:pt x="484856" y="147764"/>
                    <a:pt x="488377" y="147764"/>
                  </a:cubicBezTo>
                  <a:close/>
                  <a:moveTo>
                    <a:pt x="214995" y="129814"/>
                  </a:moveTo>
                  <a:cubicBezTo>
                    <a:pt x="214017" y="133915"/>
                    <a:pt x="213235" y="138016"/>
                    <a:pt x="212257" y="142313"/>
                  </a:cubicBezTo>
                  <a:cubicBezTo>
                    <a:pt x="207954" y="161060"/>
                    <a:pt x="203652" y="180589"/>
                    <a:pt x="198958" y="196994"/>
                  </a:cubicBezTo>
                  <a:lnTo>
                    <a:pt x="173535" y="287803"/>
                  </a:lnTo>
                  <a:lnTo>
                    <a:pt x="259584" y="287803"/>
                  </a:lnTo>
                  <a:lnTo>
                    <a:pt x="232987" y="196994"/>
                  </a:lnTo>
                  <a:cubicBezTo>
                    <a:pt x="226729" y="176488"/>
                    <a:pt x="220666" y="152273"/>
                    <a:pt x="214995" y="129814"/>
                  </a:cubicBezTo>
                  <a:close/>
                  <a:moveTo>
                    <a:pt x="149676" y="19476"/>
                  </a:moveTo>
                  <a:lnTo>
                    <a:pt x="288528" y="19476"/>
                  </a:lnTo>
                  <a:cubicBezTo>
                    <a:pt x="291461" y="19476"/>
                    <a:pt x="293808" y="21234"/>
                    <a:pt x="294786" y="23968"/>
                  </a:cubicBezTo>
                  <a:lnTo>
                    <a:pt x="439700" y="490512"/>
                  </a:lnTo>
                  <a:cubicBezTo>
                    <a:pt x="440091" y="491489"/>
                    <a:pt x="440287" y="492270"/>
                    <a:pt x="440287" y="493246"/>
                  </a:cubicBezTo>
                  <a:cubicBezTo>
                    <a:pt x="440287" y="496957"/>
                    <a:pt x="437353" y="499886"/>
                    <a:pt x="433638" y="499886"/>
                  </a:cubicBezTo>
                  <a:lnTo>
                    <a:pt x="319818" y="499886"/>
                  </a:lnTo>
                  <a:cubicBezTo>
                    <a:pt x="316885" y="499886"/>
                    <a:pt x="314342" y="497933"/>
                    <a:pt x="313560" y="495199"/>
                  </a:cubicBezTo>
                  <a:lnTo>
                    <a:pt x="278749" y="379784"/>
                  </a:lnTo>
                  <a:lnTo>
                    <a:pt x="154565" y="379784"/>
                  </a:lnTo>
                  <a:lnTo>
                    <a:pt x="122492" y="495004"/>
                  </a:lnTo>
                  <a:cubicBezTo>
                    <a:pt x="121710" y="497933"/>
                    <a:pt x="119168" y="499886"/>
                    <a:pt x="116234" y="499886"/>
                  </a:cubicBezTo>
                  <a:lnTo>
                    <a:pt x="6522" y="499886"/>
                  </a:lnTo>
                  <a:cubicBezTo>
                    <a:pt x="4566" y="499886"/>
                    <a:pt x="2610" y="498910"/>
                    <a:pt x="1437" y="497152"/>
                  </a:cubicBezTo>
                  <a:cubicBezTo>
                    <a:pt x="68" y="495590"/>
                    <a:pt x="-323" y="493442"/>
                    <a:pt x="263" y="491489"/>
                  </a:cubicBezTo>
                  <a:lnTo>
                    <a:pt x="143418" y="23968"/>
                  </a:lnTo>
                  <a:cubicBezTo>
                    <a:pt x="144200" y="21234"/>
                    <a:pt x="146742" y="19476"/>
                    <a:pt x="149676" y="19476"/>
                  </a:cubicBezTo>
                  <a:close/>
                  <a:moveTo>
                    <a:pt x="541212" y="0"/>
                  </a:moveTo>
                  <a:cubicBezTo>
                    <a:pt x="577398" y="0"/>
                    <a:pt x="603217" y="24604"/>
                    <a:pt x="603999" y="59753"/>
                  </a:cubicBezTo>
                  <a:cubicBezTo>
                    <a:pt x="603999" y="94316"/>
                    <a:pt x="577398" y="119115"/>
                    <a:pt x="540430" y="119115"/>
                  </a:cubicBezTo>
                  <a:cubicBezTo>
                    <a:pt x="522630" y="119115"/>
                    <a:pt x="506396" y="112867"/>
                    <a:pt x="495051" y="101150"/>
                  </a:cubicBezTo>
                  <a:cubicBezTo>
                    <a:pt x="484489" y="90410"/>
                    <a:pt x="478816" y="75765"/>
                    <a:pt x="479207" y="59948"/>
                  </a:cubicBezTo>
                  <a:cubicBezTo>
                    <a:pt x="478816" y="43741"/>
                    <a:pt x="484489" y="28900"/>
                    <a:pt x="495051" y="17965"/>
                  </a:cubicBezTo>
                  <a:cubicBezTo>
                    <a:pt x="506396" y="6444"/>
                    <a:pt x="522826" y="0"/>
                    <a:pt x="5412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79972" y="1962912"/>
            <a:ext cx="2161169" cy="3532916"/>
            <a:chOff x="779972" y="1962912"/>
            <a:chExt cx="2161169" cy="3532916"/>
          </a:xfrm>
        </p:grpSpPr>
        <p:sp>
          <p:nvSpPr>
            <p:cNvPr id="33" name="椭圆 32"/>
            <p:cNvSpPr/>
            <p:nvPr/>
          </p:nvSpPr>
          <p:spPr>
            <a:xfrm>
              <a:off x="1154453" y="2637156"/>
              <a:ext cx="1431505" cy="1431505"/>
            </a:xfrm>
            <a:prstGeom prst="ellipse">
              <a:avLst/>
            </a:prstGeom>
            <a:solidFill>
              <a:srgbClr val="E200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dist"/>
              <a:endParaRPr lang="zh-CN" altLang="en-US" sz="547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等腰三角形 33"/>
            <p:cNvSpPr/>
            <p:nvPr/>
          </p:nvSpPr>
          <p:spPr>
            <a:xfrm rot="10800000">
              <a:off x="1780226" y="3828935"/>
              <a:ext cx="179958" cy="15513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1"/>
            <p:cNvSpPr txBox="1"/>
            <p:nvPr/>
          </p:nvSpPr>
          <p:spPr>
            <a:xfrm>
              <a:off x="779972" y="1962912"/>
              <a:ext cx="21611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2"/>
            <p:cNvSpPr txBox="1"/>
            <p:nvPr/>
          </p:nvSpPr>
          <p:spPr>
            <a:xfrm>
              <a:off x="884883" y="4295499"/>
              <a:ext cx="19616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black-gamepad_72207"/>
            <p:cNvSpPr>
              <a:spLocks noChangeAspect="1"/>
            </p:cNvSpPr>
            <p:nvPr/>
          </p:nvSpPr>
          <p:spPr bwMode="auto">
            <a:xfrm>
              <a:off x="1613788" y="3037114"/>
              <a:ext cx="503824" cy="421586"/>
            </a:xfrm>
            <a:custGeom>
              <a:avLst/>
              <a:gdLst>
                <a:gd name="connsiteX0" fmla="*/ 471218 w 608697"/>
                <a:gd name="connsiteY0" fmla="*/ 329368 h 509341"/>
                <a:gd name="connsiteX1" fmla="*/ 440037 w 608697"/>
                <a:gd name="connsiteY1" fmla="*/ 360506 h 509341"/>
                <a:gd name="connsiteX2" fmla="*/ 471218 w 608697"/>
                <a:gd name="connsiteY2" fmla="*/ 391644 h 509341"/>
                <a:gd name="connsiteX3" fmla="*/ 502399 w 608697"/>
                <a:gd name="connsiteY3" fmla="*/ 360506 h 509341"/>
                <a:gd name="connsiteX4" fmla="*/ 471218 w 608697"/>
                <a:gd name="connsiteY4" fmla="*/ 329368 h 509341"/>
                <a:gd name="connsiteX5" fmla="*/ 416167 w 608697"/>
                <a:gd name="connsiteY5" fmla="*/ 274393 h 509341"/>
                <a:gd name="connsiteX6" fmla="*/ 384986 w 608697"/>
                <a:gd name="connsiteY6" fmla="*/ 305531 h 509341"/>
                <a:gd name="connsiteX7" fmla="*/ 416167 w 608697"/>
                <a:gd name="connsiteY7" fmla="*/ 336743 h 509341"/>
                <a:gd name="connsiteX8" fmla="*/ 447422 w 608697"/>
                <a:gd name="connsiteY8" fmla="*/ 305531 h 509341"/>
                <a:gd name="connsiteX9" fmla="*/ 416167 w 608697"/>
                <a:gd name="connsiteY9" fmla="*/ 274393 h 509341"/>
                <a:gd name="connsiteX10" fmla="*/ 125096 w 608697"/>
                <a:gd name="connsiteY10" fmla="*/ 263890 h 509341"/>
                <a:gd name="connsiteX11" fmla="*/ 114951 w 608697"/>
                <a:gd name="connsiteY11" fmla="*/ 274021 h 509341"/>
                <a:gd name="connsiteX12" fmla="*/ 114951 w 608697"/>
                <a:gd name="connsiteY12" fmla="*/ 301359 h 509341"/>
                <a:gd name="connsiteX13" fmla="*/ 87575 w 608697"/>
                <a:gd name="connsiteY13" fmla="*/ 301359 h 509341"/>
                <a:gd name="connsiteX14" fmla="*/ 77430 w 608697"/>
                <a:gd name="connsiteY14" fmla="*/ 311490 h 509341"/>
                <a:gd name="connsiteX15" fmla="*/ 77430 w 608697"/>
                <a:gd name="connsiteY15" fmla="*/ 340915 h 509341"/>
                <a:gd name="connsiteX16" fmla="*/ 87575 w 608697"/>
                <a:gd name="connsiteY16" fmla="*/ 351045 h 509341"/>
                <a:gd name="connsiteX17" fmla="*/ 114951 w 608697"/>
                <a:gd name="connsiteY17" fmla="*/ 351045 h 509341"/>
                <a:gd name="connsiteX18" fmla="*/ 114951 w 608697"/>
                <a:gd name="connsiteY18" fmla="*/ 378384 h 509341"/>
                <a:gd name="connsiteX19" fmla="*/ 125096 w 608697"/>
                <a:gd name="connsiteY19" fmla="*/ 388515 h 509341"/>
                <a:gd name="connsiteX20" fmla="*/ 154561 w 608697"/>
                <a:gd name="connsiteY20" fmla="*/ 388515 h 509341"/>
                <a:gd name="connsiteX21" fmla="*/ 164706 w 608697"/>
                <a:gd name="connsiteY21" fmla="*/ 378384 h 509341"/>
                <a:gd name="connsiteX22" fmla="*/ 164706 w 608697"/>
                <a:gd name="connsiteY22" fmla="*/ 351045 h 509341"/>
                <a:gd name="connsiteX23" fmla="*/ 192083 w 608697"/>
                <a:gd name="connsiteY23" fmla="*/ 351045 h 509341"/>
                <a:gd name="connsiteX24" fmla="*/ 202228 w 608697"/>
                <a:gd name="connsiteY24" fmla="*/ 340915 h 509341"/>
                <a:gd name="connsiteX25" fmla="*/ 202228 w 608697"/>
                <a:gd name="connsiteY25" fmla="*/ 311490 h 509341"/>
                <a:gd name="connsiteX26" fmla="*/ 192083 w 608697"/>
                <a:gd name="connsiteY26" fmla="*/ 301359 h 509341"/>
                <a:gd name="connsiteX27" fmla="*/ 164706 w 608697"/>
                <a:gd name="connsiteY27" fmla="*/ 301359 h 509341"/>
                <a:gd name="connsiteX28" fmla="*/ 164706 w 608697"/>
                <a:gd name="connsiteY28" fmla="*/ 274021 h 509341"/>
                <a:gd name="connsiteX29" fmla="*/ 154561 w 608697"/>
                <a:gd name="connsiteY29" fmla="*/ 263890 h 509341"/>
                <a:gd name="connsiteX30" fmla="*/ 489419 w 608697"/>
                <a:gd name="connsiteY30" fmla="*/ 254504 h 509341"/>
                <a:gd name="connsiteX31" fmla="*/ 458239 w 608697"/>
                <a:gd name="connsiteY31" fmla="*/ 285716 h 509341"/>
                <a:gd name="connsiteX32" fmla="*/ 489419 w 608697"/>
                <a:gd name="connsiteY32" fmla="*/ 316854 h 509341"/>
                <a:gd name="connsiteX33" fmla="*/ 520675 w 608697"/>
                <a:gd name="connsiteY33" fmla="*/ 285716 h 509341"/>
                <a:gd name="connsiteX34" fmla="*/ 489419 w 608697"/>
                <a:gd name="connsiteY34" fmla="*/ 254504 h 509341"/>
                <a:gd name="connsiteX35" fmla="*/ 123753 w 608697"/>
                <a:gd name="connsiteY35" fmla="*/ 186716 h 509341"/>
                <a:gd name="connsiteX36" fmla="*/ 484944 w 608697"/>
                <a:gd name="connsiteY36" fmla="*/ 186716 h 509341"/>
                <a:gd name="connsiteX37" fmla="*/ 608697 w 608697"/>
                <a:gd name="connsiteY37" fmla="*/ 310298 h 509341"/>
                <a:gd name="connsiteX38" fmla="*/ 608697 w 608697"/>
                <a:gd name="connsiteY38" fmla="*/ 385759 h 509341"/>
                <a:gd name="connsiteX39" fmla="*/ 484944 w 608697"/>
                <a:gd name="connsiteY39" fmla="*/ 509341 h 509341"/>
                <a:gd name="connsiteX40" fmla="*/ 438172 w 608697"/>
                <a:gd name="connsiteY40" fmla="*/ 509341 h 509341"/>
                <a:gd name="connsiteX41" fmla="*/ 354700 w 608697"/>
                <a:gd name="connsiteY41" fmla="*/ 435370 h 509341"/>
                <a:gd name="connsiteX42" fmla="*/ 322699 w 608697"/>
                <a:gd name="connsiteY42" fmla="*/ 390824 h 509341"/>
                <a:gd name="connsiteX43" fmla="*/ 285998 w 608697"/>
                <a:gd name="connsiteY43" fmla="*/ 390824 h 509341"/>
                <a:gd name="connsiteX44" fmla="*/ 253997 w 608697"/>
                <a:gd name="connsiteY44" fmla="*/ 435370 h 509341"/>
                <a:gd name="connsiteX45" fmla="*/ 170525 w 608697"/>
                <a:gd name="connsiteY45" fmla="*/ 509341 h 509341"/>
                <a:gd name="connsiteX46" fmla="*/ 123753 w 608697"/>
                <a:gd name="connsiteY46" fmla="*/ 509341 h 509341"/>
                <a:gd name="connsiteX47" fmla="*/ 0 w 608697"/>
                <a:gd name="connsiteY47" fmla="*/ 385759 h 509341"/>
                <a:gd name="connsiteX48" fmla="*/ 0 w 608697"/>
                <a:gd name="connsiteY48" fmla="*/ 310298 h 509341"/>
                <a:gd name="connsiteX49" fmla="*/ 123753 w 608697"/>
                <a:gd name="connsiteY49" fmla="*/ 186716 h 509341"/>
                <a:gd name="connsiteX50" fmla="*/ 385428 w 608697"/>
                <a:gd name="connsiteY50" fmla="*/ 0 h 509341"/>
                <a:gd name="connsiteX51" fmla="*/ 453383 w 608697"/>
                <a:gd name="connsiteY51" fmla="*/ 0 h 509341"/>
                <a:gd name="connsiteX52" fmla="*/ 453383 w 608697"/>
                <a:gd name="connsiteY52" fmla="*/ 46701 h 509341"/>
                <a:gd name="connsiteX53" fmla="*/ 385428 w 608697"/>
                <a:gd name="connsiteY53" fmla="*/ 46701 h 509341"/>
                <a:gd name="connsiteX54" fmla="*/ 327766 w 608697"/>
                <a:gd name="connsiteY54" fmla="*/ 104277 h 509341"/>
                <a:gd name="connsiteX55" fmla="*/ 327766 w 608697"/>
                <a:gd name="connsiteY55" fmla="*/ 163641 h 509341"/>
                <a:gd name="connsiteX56" fmla="*/ 280921 w 608697"/>
                <a:gd name="connsiteY56" fmla="*/ 163641 h 509341"/>
                <a:gd name="connsiteX57" fmla="*/ 280921 w 608697"/>
                <a:gd name="connsiteY57" fmla="*/ 104277 h 509341"/>
                <a:gd name="connsiteX58" fmla="*/ 385428 w 608697"/>
                <a:gd name="connsiteY58" fmla="*/ 0 h 50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08697" h="509341">
                  <a:moveTo>
                    <a:pt x="471218" y="329368"/>
                  </a:moveTo>
                  <a:cubicBezTo>
                    <a:pt x="453987" y="329368"/>
                    <a:pt x="440037" y="343298"/>
                    <a:pt x="440037" y="360506"/>
                  </a:cubicBezTo>
                  <a:cubicBezTo>
                    <a:pt x="440037" y="377714"/>
                    <a:pt x="453987" y="391644"/>
                    <a:pt x="471218" y="391644"/>
                  </a:cubicBezTo>
                  <a:cubicBezTo>
                    <a:pt x="488450" y="391644"/>
                    <a:pt x="502399" y="377714"/>
                    <a:pt x="502399" y="360506"/>
                  </a:cubicBezTo>
                  <a:cubicBezTo>
                    <a:pt x="502399" y="343298"/>
                    <a:pt x="488450" y="329368"/>
                    <a:pt x="471218" y="329368"/>
                  </a:cubicBezTo>
                  <a:close/>
                  <a:moveTo>
                    <a:pt x="416167" y="274393"/>
                  </a:moveTo>
                  <a:cubicBezTo>
                    <a:pt x="398935" y="274393"/>
                    <a:pt x="384986" y="288323"/>
                    <a:pt x="384986" y="305531"/>
                  </a:cubicBezTo>
                  <a:cubicBezTo>
                    <a:pt x="384986" y="322738"/>
                    <a:pt x="398935" y="336743"/>
                    <a:pt x="416167" y="336743"/>
                  </a:cubicBezTo>
                  <a:cubicBezTo>
                    <a:pt x="433398" y="336743"/>
                    <a:pt x="447422" y="322738"/>
                    <a:pt x="447422" y="305531"/>
                  </a:cubicBezTo>
                  <a:cubicBezTo>
                    <a:pt x="447422" y="288323"/>
                    <a:pt x="433398" y="274393"/>
                    <a:pt x="416167" y="274393"/>
                  </a:cubicBezTo>
                  <a:close/>
                  <a:moveTo>
                    <a:pt x="125096" y="263890"/>
                  </a:moveTo>
                  <a:cubicBezTo>
                    <a:pt x="119501" y="263890"/>
                    <a:pt x="114951" y="268359"/>
                    <a:pt x="114951" y="274021"/>
                  </a:cubicBezTo>
                  <a:lnTo>
                    <a:pt x="114951" y="301359"/>
                  </a:lnTo>
                  <a:lnTo>
                    <a:pt x="87575" y="301359"/>
                  </a:lnTo>
                  <a:cubicBezTo>
                    <a:pt x="81905" y="301359"/>
                    <a:pt x="77430" y="305903"/>
                    <a:pt x="77430" y="311490"/>
                  </a:cubicBezTo>
                  <a:lnTo>
                    <a:pt x="77430" y="340915"/>
                  </a:lnTo>
                  <a:cubicBezTo>
                    <a:pt x="77430" y="346501"/>
                    <a:pt x="81905" y="351045"/>
                    <a:pt x="87575" y="351045"/>
                  </a:cubicBezTo>
                  <a:lnTo>
                    <a:pt x="114951" y="351045"/>
                  </a:lnTo>
                  <a:lnTo>
                    <a:pt x="114951" y="378384"/>
                  </a:lnTo>
                  <a:cubicBezTo>
                    <a:pt x="114951" y="383971"/>
                    <a:pt x="119501" y="388515"/>
                    <a:pt x="125096" y="388515"/>
                  </a:cubicBezTo>
                  <a:lnTo>
                    <a:pt x="154561" y="388515"/>
                  </a:lnTo>
                  <a:cubicBezTo>
                    <a:pt x="160156" y="388515"/>
                    <a:pt x="164706" y="383971"/>
                    <a:pt x="164706" y="378384"/>
                  </a:cubicBezTo>
                  <a:lnTo>
                    <a:pt x="164706" y="351045"/>
                  </a:lnTo>
                  <a:lnTo>
                    <a:pt x="192083" y="351045"/>
                  </a:lnTo>
                  <a:cubicBezTo>
                    <a:pt x="197677" y="351045"/>
                    <a:pt x="202228" y="346501"/>
                    <a:pt x="202228" y="340915"/>
                  </a:cubicBezTo>
                  <a:lnTo>
                    <a:pt x="202228" y="311490"/>
                  </a:lnTo>
                  <a:cubicBezTo>
                    <a:pt x="202228" y="305903"/>
                    <a:pt x="197752" y="301359"/>
                    <a:pt x="192083" y="301359"/>
                  </a:cubicBezTo>
                  <a:lnTo>
                    <a:pt x="164706" y="301359"/>
                  </a:lnTo>
                  <a:lnTo>
                    <a:pt x="164706" y="274021"/>
                  </a:lnTo>
                  <a:cubicBezTo>
                    <a:pt x="164706" y="268434"/>
                    <a:pt x="160156" y="263890"/>
                    <a:pt x="154561" y="263890"/>
                  </a:cubicBezTo>
                  <a:close/>
                  <a:moveTo>
                    <a:pt x="489419" y="254504"/>
                  </a:moveTo>
                  <a:cubicBezTo>
                    <a:pt x="472188" y="254504"/>
                    <a:pt x="458239" y="268508"/>
                    <a:pt x="458239" y="285716"/>
                  </a:cubicBezTo>
                  <a:cubicBezTo>
                    <a:pt x="458239" y="302924"/>
                    <a:pt x="472188" y="316854"/>
                    <a:pt x="489419" y="316854"/>
                  </a:cubicBezTo>
                  <a:cubicBezTo>
                    <a:pt x="506651" y="316854"/>
                    <a:pt x="520675" y="302924"/>
                    <a:pt x="520675" y="285716"/>
                  </a:cubicBezTo>
                  <a:cubicBezTo>
                    <a:pt x="520675" y="268508"/>
                    <a:pt x="506651" y="254504"/>
                    <a:pt x="489419" y="254504"/>
                  </a:cubicBezTo>
                  <a:close/>
                  <a:moveTo>
                    <a:pt x="123753" y="186716"/>
                  </a:moveTo>
                  <a:lnTo>
                    <a:pt x="484944" y="186716"/>
                  </a:lnTo>
                  <a:cubicBezTo>
                    <a:pt x="553198" y="186716"/>
                    <a:pt x="608697" y="242138"/>
                    <a:pt x="608697" y="310298"/>
                  </a:cubicBezTo>
                  <a:lnTo>
                    <a:pt x="608697" y="385759"/>
                  </a:lnTo>
                  <a:cubicBezTo>
                    <a:pt x="608697" y="453919"/>
                    <a:pt x="553198" y="509341"/>
                    <a:pt x="484944" y="509341"/>
                  </a:cubicBezTo>
                  <a:lnTo>
                    <a:pt x="438172" y="509341"/>
                  </a:lnTo>
                  <a:cubicBezTo>
                    <a:pt x="403336" y="509341"/>
                    <a:pt x="379690" y="473436"/>
                    <a:pt x="354700" y="435370"/>
                  </a:cubicBezTo>
                  <a:cubicBezTo>
                    <a:pt x="344182" y="419355"/>
                    <a:pt x="333217" y="402668"/>
                    <a:pt x="322699" y="390824"/>
                  </a:cubicBezTo>
                  <a:cubicBezTo>
                    <a:pt x="310988" y="377565"/>
                    <a:pt x="297710" y="377565"/>
                    <a:pt x="285998" y="390824"/>
                  </a:cubicBezTo>
                  <a:cubicBezTo>
                    <a:pt x="275480" y="402668"/>
                    <a:pt x="264515" y="419355"/>
                    <a:pt x="253997" y="435370"/>
                  </a:cubicBezTo>
                  <a:cubicBezTo>
                    <a:pt x="229007" y="473436"/>
                    <a:pt x="205361" y="509341"/>
                    <a:pt x="170525" y="509341"/>
                  </a:cubicBezTo>
                  <a:lnTo>
                    <a:pt x="123753" y="509341"/>
                  </a:lnTo>
                  <a:cubicBezTo>
                    <a:pt x="55499" y="509341"/>
                    <a:pt x="0" y="453919"/>
                    <a:pt x="0" y="385759"/>
                  </a:cubicBezTo>
                  <a:lnTo>
                    <a:pt x="0" y="310298"/>
                  </a:lnTo>
                  <a:cubicBezTo>
                    <a:pt x="0" y="242138"/>
                    <a:pt x="55499" y="186716"/>
                    <a:pt x="123753" y="186716"/>
                  </a:cubicBezTo>
                  <a:close/>
                  <a:moveTo>
                    <a:pt x="385428" y="0"/>
                  </a:moveTo>
                  <a:lnTo>
                    <a:pt x="453383" y="0"/>
                  </a:lnTo>
                  <a:lnTo>
                    <a:pt x="453383" y="46701"/>
                  </a:lnTo>
                  <a:lnTo>
                    <a:pt x="385428" y="46701"/>
                  </a:lnTo>
                  <a:cubicBezTo>
                    <a:pt x="353576" y="46701"/>
                    <a:pt x="327766" y="72547"/>
                    <a:pt x="327766" y="104277"/>
                  </a:cubicBezTo>
                  <a:lnTo>
                    <a:pt x="327766" y="163641"/>
                  </a:lnTo>
                  <a:lnTo>
                    <a:pt x="280921" y="163641"/>
                  </a:lnTo>
                  <a:lnTo>
                    <a:pt x="280921" y="104277"/>
                  </a:lnTo>
                  <a:cubicBezTo>
                    <a:pt x="280921" y="46776"/>
                    <a:pt x="327766" y="0"/>
                    <a:pt x="3854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 21"/>
          <p:cNvSpPr/>
          <p:nvPr/>
        </p:nvSpPr>
        <p:spPr>
          <a:xfrm rot="16200000" flipV="1">
            <a:off x="590271" y="-437690"/>
            <a:ext cx="4225161" cy="7623024"/>
          </a:xfrm>
          <a:custGeom>
            <a:avLst/>
            <a:gdLst>
              <a:gd name="connsiteX0" fmla="*/ 0 w 4225161"/>
              <a:gd name="connsiteY0" fmla="*/ 1517258 h 5726753"/>
              <a:gd name="connsiteX1" fmla="*/ 0 w 4225161"/>
              <a:gd name="connsiteY1" fmla="*/ 5726753 h 5726753"/>
              <a:gd name="connsiteX2" fmla="*/ 4225161 w 4225161"/>
              <a:gd name="connsiteY2" fmla="*/ 5726752 h 5726753"/>
              <a:gd name="connsiteX3" fmla="*/ 4225161 w 4225161"/>
              <a:gd name="connsiteY3" fmla="*/ 0 h 572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5161" h="5726753">
                <a:moveTo>
                  <a:pt x="0" y="1517258"/>
                </a:moveTo>
                <a:lnTo>
                  <a:pt x="0" y="5726753"/>
                </a:lnTo>
                <a:lnTo>
                  <a:pt x="4225161" y="5726752"/>
                </a:lnTo>
                <a:lnTo>
                  <a:pt x="422516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任意多边形 3"/>
          <p:cNvSpPr/>
          <p:nvPr/>
        </p:nvSpPr>
        <p:spPr>
          <a:xfrm rot="16200000" flipH="1">
            <a:off x="6496509" y="-437690"/>
            <a:ext cx="4225161" cy="7623024"/>
          </a:xfrm>
          <a:custGeom>
            <a:avLst/>
            <a:gdLst>
              <a:gd name="connsiteX0" fmla="*/ 0 w 4225161"/>
              <a:gd name="connsiteY0" fmla="*/ 1517258 h 5726753"/>
              <a:gd name="connsiteX1" fmla="*/ 0 w 4225161"/>
              <a:gd name="connsiteY1" fmla="*/ 5726753 h 5726753"/>
              <a:gd name="connsiteX2" fmla="*/ 4225161 w 4225161"/>
              <a:gd name="connsiteY2" fmla="*/ 5726752 h 5726753"/>
              <a:gd name="connsiteX3" fmla="*/ 4225161 w 4225161"/>
              <a:gd name="connsiteY3" fmla="*/ 0 h 572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5161" h="5726753">
                <a:moveTo>
                  <a:pt x="0" y="1517258"/>
                </a:moveTo>
                <a:lnTo>
                  <a:pt x="0" y="5726753"/>
                </a:lnTo>
                <a:lnTo>
                  <a:pt x="4225161" y="5726752"/>
                </a:lnTo>
                <a:lnTo>
                  <a:pt x="4225161" y="0"/>
                </a:lnTo>
                <a:close/>
              </a:path>
            </a:pathLst>
          </a:cu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 4"/>
          <p:cNvSpPr/>
          <p:nvPr/>
        </p:nvSpPr>
        <p:spPr>
          <a:xfrm rot="16200000" flipH="1">
            <a:off x="5600701" y="38100"/>
            <a:ext cx="6858000" cy="6781801"/>
          </a:xfrm>
          <a:custGeom>
            <a:avLst/>
            <a:gdLst>
              <a:gd name="connsiteX0" fmla="*/ 0 w 6858000"/>
              <a:gd name="connsiteY0" fmla="*/ 2462712 h 5094789"/>
              <a:gd name="connsiteX1" fmla="*/ 0 w 6858000"/>
              <a:gd name="connsiteY1" fmla="*/ 5094789 h 5094789"/>
              <a:gd name="connsiteX2" fmla="*/ 6858000 w 6858000"/>
              <a:gd name="connsiteY2" fmla="*/ 5094788 h 5094789"/>
              <a:gd name="connsiteX3" fmla="*/ 6858000 w 6858000"/>
              <a:gd name="connsiteY3" fmla="*/ 0 h 509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5094789">
                <a:moveTo>
                  <a:pt x="0" y="2462712"/>
                </a:moveTo>
                <a:lnTo>
                  <a:pt x="0" y="5094789"/>
                </a:lnTo>
                <a:lnTo>
                  <a:pt x="6858000" y="5094788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19100" dist="63500" dir="10800000" sx="103000" sy="103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78106" y="1958876"/>
            <a:ext cx="5708393" cy="2238254"/>
            <a:chOff x="578106" y="1958876"/>
            <a:chExt cx="5708393" cy="2238254"/>
          </a:xfrm>
        </p:grpSpPr>
        <p:sp>
          <p:nvSpPr>
            <p:cNvPr id="7" name="文本框 6"/>
            <p:cNvSpPr txBox="1"/>
            <p:nvPr/>
          </p:nvSpPr>
          <p:spPr>
            <a:xfrm>
              <a:off x="578107" y="1958876"/>
              <a:ext cx="34105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</a:t>
              </a:r>
              <a:r>
                <a:rPr lang="en-US" altLang="zh-CN" sz="4800" i="1" dirty="0">
                  <a:solidFill>
                    <a:srgbClr val="E20000"/>
                  </a:solidFill>
                  <a:cs typeface="+mn-ea"/>
                  <a:sym typeface="+mn-lt"/>
                </a:rPr>
                <a:t>03</a:t>
              </a:r>
              <a:endParaRPr lang="zh-CN" altLang="en-US" sz="4800" i="1" dirty="0">
                <a:solidFill>
                  <a:srgbClr val="E20000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78106" y="2730388"/>
              <a:ext cx="57083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 b="1" i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Add title text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93074" y="4146413"/>
              <a:ext cx="482138" cy="50717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35590" y="3661462"/>
              <a:ext cx="4026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400" i="1" spc="6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PLEASE ADD YOUR TITLE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816112" y="2489077"/>
            <a:ext cx="2023338" cy="1874086"/>
            <a:chOff x="8816112" y="2568521"/>
            <a:chExt cx="2023338" cy="1874086"/>
          </a:xfrm>
        </p:grpSpPr>
        <p:sp>
          <p:nvSpPr>
            <p:cNvPr id="18" name="bitcoin-mobile-phone-secure-shield_37132"/>
            <p:cNvSpPr>
              <a:spLocks noChangeAspect="1"/>
            </p:cNvSpPr>
            <p:nvPr/>
          </p:nvSpPr>
          <p:spPr bwMode="auto">
            <a:xfrm>
              <a:off x="9036113" y="2568521"/>
              <a:ext cx="1583336" cy="1262840"/>
            </a:xfrm>
            <a:custGeom>
              <a:avLst/>
              <a:gdLst>
                <a:gd name="connsiteX0" fmla="*/ 457745 w 608415"/>
                <a:gd name="connsiteY0" fmla="*/ 362801 h 485261"/>
                <a:gd name="connsiteX1" fmla="*/ 434896 w 608415"/>
                <a:gd name="connsiteY1" fmla="*/ 385613 h 485261"/>
                <a:gd name="connsiteX2" fmla="*/ 457745 w 608415"/>
                <a:gd name="connsiteY2" fmla="*/ 408330 h 485261"/>
                <a:gd name="connsiteX3" fmla="*/ 480594 w 608415"/>
                <a:gd name="connsiteY3" fmla="*/ 385613 h 485261"/>
                <a:gd name="connsiteX4" fmla="*/ 457745 w 608415"/>
                <a:gd name="connsiteY4" fmla="*/ 362801 h 485261"/>
                <a:gd name="connsiteX5" fmla="*/ 504782 w 608415"/>
                <a:gd name="connsiteY5" fmla="*/ 315841 h 485261"/>
                <a:gd name="connsiteX6" fmla="*/ 481933 w 608415"/>
                <a:gd name="connsiteY6" fmla="*/ 338653 h 485261"/>
                <a:gd name="connsiteX7" fmla="*/ 504782 w 608415"/>
                <a:gd name="connsiteY7" fmla="*/ 361369 h 485261"/>
                <a:gd name="connsiteX8" fmla="*/ 527631 w 608415"/>
                <a:gd name="connsiteY8" fmla="*/ 338653 h 485261"/>
                <a:gd name="connsiteX9" fmla="*/ 504782 w 608415"/>
                <a:gd name="connsiteY9" fmla="*/ 315841 h 485261"/>
                <a:gd name="connsiteX10" fmla="*/ 410709 w 608415"/>
                <a:gd name="connsiteY10" fmla="*/ 315841 h 485261"/>
                <a:gd name="connsiteX11" fmla="*/ 387955 w 608415"/>
                <a:gd name="connsiteY11" fmla="*/ 338653 h 485261"/>
                <a:gd name="connsiteX12" fmla="*/ 410709 w 608415"/>
                <a:gd name="connsiteY12" fmla="*/ 361369 h 485261"/>
                <a:gd name="connsiteX13" fmla="*/ 433558 w 608415"/>
                <a:gd name="connsiteY13" fmla="*/ 338653 h 485261"/>
                <a:gd name="connsiteX14" fmla="*/ 410709 w 608415"/>
                <a:gd name="connsiteY14" fmla="*/ 315841 h 485261"/>
                <a:gd name="connsiteX15" fmla="*/ 457745 w 608415"/>
                <a:gd name="connsiteY15" fmla="*/ 268880 h 485261"/>
                <a:gd name="connsiteX16" fmla="*/ 434896 w 608415"/>
                <a:gd name="connsiteY16" fmla="*/ 291692 h 485261"/>
                <a:gd name="connsiteX17" fmla="*/ 457745 w 608415"/>
                <a:gd name="connsiteY17" fmla="*/ 314409 h 485261"/>
                <a:gd name="connsiteX18" fmla="*/ 480594 w 608415"/>
                <a:gd name="connsiteY18" fmla="*/ 291692 h 485261"/>
                <a:gd name="connsiteX19" fmla="*/ 457745 w 608415"/>
                <a:gd name="connsiteY19" fmla="*/ 268880 h 485261"/>
                <a:gd name="connsiteX20" fmla="*/ 131932 w 608415"/>
                <a:gd name="connsiteY20" fmla="*/ 267926 h 485261"/>
                <a:gd name="connsiteX21" fmla="*/ 121511 w 608415"/>
                <a:gd name="connsiteY21" fmla="*/ 278330 h 485261"/>
                <a:gd name="connsiteX22" fmla="*/ 121511 w 608415"/>
                <a:gd name="connsiteY22" fmla="*/ 313264 h 485261"/>
                <a:gd name="connsiteX23" fmla="*/ 86425 w 608415"/>
                <a:gd name="connsiteY23" fmla="*/ 313264 h 485261"/>
                <a:gd name="connsiteX24" fmla="*/ 76004 w 608415"/>
                <a:gd name="connsiteY24" fmla="*/ 323763 h 485261"/>
                <a:gd name="connsiteX25" fmla="*/ 76004 w 608415"/>
                <a:gd name="connsiteY25" fmla="*/ 353543 h 485261"/>
                <a:gd name="connsiteX26" fmla="*/ 86425 w 608415"/>
                <a:gd name="connsiteY26" fmla="*/ 363946 h 485261"/>
                <a:gd name="connsiteX27" fmla="*/ 121511 w 608415"/>
                <a:gd name="connsiteY27" fmla="*/ 363946 h 485261"/>
                <a:gd name="connsiteX28" fmla="*/ 121511 w 608415"/>
                <a:gd name="connsiteY28" fmla="*/ 398976 h 485261"/>
                <a:gd name="connsiteX29" fmla="*/ 131932 w 608415"/>
                <a:gd name="connsiteY29" fmla="*/ 409380 h 485261"/>
                <a:gd name="connsiteX30" fmla="*/ 161855 w 608415"/>
                <a:gd name="connsiteY30" fmla="*/ 409380 h 485261"/>
                <a:gd name="connsiteX31" fmla="*/ 172276 w 608415"/>
                <a:gd name="connsiteY31" fmla="*/ 398976 h 485261"/>
                <a:gd name="connsiteX32" fmla="*/ 172276 w 608415"/>
                <a:gd name="connsiteY32" fmla="*/ 363946 h 485261"/>
                <a:gd name="connsiteX33" fmla="*/ 207266 w 608415"/>
                <a:gd name="connsiteY33" fmla="*/ 363946 h 485261"/>
                <a:gd name="connsiteX34" fmla="*/ 217687 w 608415"/>
                <a:gd name="connsiteY34" fmla="*/ 353543 h 485261"/>
                <a:gd name="connsiteX35" fmla="*/ 217687 w 608415"/>
                <a:gd name="connsiteY35" fmla="*/ 323763 h 485261"/>
                <a:gd name="connsiteX36" fmla="*/ 207266 w 608415"/>
                <a:gd name="connsiteY36" fmla="*/ 313264 h 485261"/>
                <a:gd name="connsiteX37" fmla="*/ 172276 w 608415"/>
                <a:gd name="connsiteY37" fmla="*/ 313264 h 485261"/>
                <a:gd name="connsiteX38" fmla="*/ 172276 w 608415"/>
                <a:gd name="connsiteY38" fmla="*/ 278330 h 485261"/>
                <a:gd name="connsiteX39" fmla="*/ 161855 w 608415"/>
                <a:gd name="connsiteY39" fmla="*/ 267926 h 485261"/>
                <a:gd name="connsiteX40" fmla="*/ 286043 w 608415"/>
                <a:gd name="connsiteY40" fmla="*/ 155297 h 485261"/>
                <a:gd name="connsiteX41" fmla="*/ 322276 w 608415"/>
                <a:gd name="connsiteY41" fmla="*/ 155297 h 485261"/>
                <a:gd name="connsiteX42" fmla="*/ 332697 w 608415"/>
                <a:gd name="connsiteY42" fmla="*/ 165701 h 485261"/>
                <a:gd name="connsiteX43" fmla="*/ 332697 w 608415"/>
                <a:gd name="connsiteY43" fmla="*/ 191949 h 485261"/>
                <a:gd name="connsiteX44" fmla="*/ 461474 w 608415"/>
                <a:gd name="connsiteY44" fmla="*/ 191949 h 485261"/>
                <a:gd name="connsiteX45" fmla="*/ 608415 w 608415"/>
                <a:gd name="connsiteY45" fmla="*/ 338653 h 485261"/>
                <a:gd name="connsiteX46" fmla="*/ 461474 w 608415"/>
                <a:gd name="connsiteY46" fmla="*/ 485261 h 485261"/>
                <a:gd name="connsiteX47" fmla="*/ 331359 w 608415"/>
                <a:gd name="connsiteY47" fmla="*/ 406421 h 485261"/>
                <a:gd name="connsiteX48" fmla="*/ 277056 w 608415"/>
                <a:gd name="connsiteY48" fmla="*/ 406421 h 485261"/>
                <a:gd name="connsiteX49" fmla="*/ 146846 w 608415"/>
                <a:gd name="connsiteY49" fmla="*/ 485261 h 485261"/>
                <a:gd name="connsiteX50" fmla="*/ 0 w 608415"/>
                <a:gd name="connsiteY50" fmla="*/ 338653 h 485261"/>
                <a:gd name="connsiteX51" fmla="*/ 146846 w 608415"/>
                <a:gd name="connsiteY51" fmla="*/ 191949 h 485261"/>
                <a:gd name="connsiteX52" fmla="*/ 275622 w 608415"/>
                <a:gd name="connsiteY52" fmla="*/ 191949 h 485261"/>
                <a:gd name="connsiteX53" fmla="*/ 275622 w 608415"/>
                <a:gd name="connsiteY53" fmla="*/ 165701 h 485261"/>
                <a:gd name="connsiteX54" fmla="*/ 286043 w 608415"/>
                <a:gd name="connsiteY54" fmla="*/ 155297 h 485261"/>
                <a:gd name="connsiteX55" fmla="*/ 304137 w 608415"/>
                <a:gd name="connsiteY55" fmla="*/ 59217 h 485261"/>
                <a:gd name="connsiteX56" fmla="*/ 381900 w 608415"/>
                <a:gd name="connsiteY56" fmla="*/ 91270 h 485261"/>
                <a:gd name="connsiteX57" fmla="*/ 381900 w 608415"/>
                <a:gd name="connsiteY57" fmla="*/ 112830 h 485261"/>
                <a:gd name="connsiteX58" fmla="*/ 371097 w 608415"/>
                <a:gd name="connsiteY58" fmla="*/ 117219 h 485261"/>
                <a:gd name="connsiteX59" fmla="*/ 360389 w 608415"/>
                <a:gd name="connsiteY59" fmla="*/ 112830 h 485261"/>
                <a:gd name="connsiteX60" fmla="*/ 247956 w 608415"/>
                <a:gd name="connsiteY60" fmla="*/ 112830 h 485261"/>
                <a:gd name="connsiteX61" fmla="*/ 226445 w 608415"/>
                <a:gd name="connsiteY61" fmla="*/ 112830 h 485261"/>
                <a:gd name="connsiteX62" fmla="*/ 226445 w 608415"/>
                <a:gd name="connsiteY62" fmla="*/ 91270 h 485261"/>
                <a:gd name="connsiteX63" fmla="*/ 304137 w 608415"/>
                <a:gd name="connsiteY63" fmla="*/ 59217 h 485261"/>
                <a:gd name="connsiteX64" fmla="*/ 304196 w 608415"/>
                <a:gd name="connsiteY64" fmla="*/ 0 h 485261"/>
                <a:gd name="connsiteX65" fmla="*/ 411937 w 608415"/>
                <a:gd name="connsiteY65" fmla="*/ 44507 h 485261"/>
                <a:gd name="connsiteX66" fmla="*/ 411937 w 608415"/>
                <a:gd name="connsiteY66" fmla="*/ 65974 h 485261"/>
                <a:gd name="connsiteX67" fmla="*/ 390429 w 608415"/>
                <a:gd name="connsiteY67" fmla="*/ 65974 h 485261"/>
                <a:gd name="connsiteX68" fmla="*/ 217986 w 608415"/>
                <a:gd name="connsiteY68" fmla="*/ 65974 h 485261"/>
                <a:gd name="connsiteX69" fmla="*/ 207184 w 608415"/>
                <a:gd name="connsiteY69" fmla="*/ 70362 h 485261"/>
                <a:gd name="connsiteX70" fmla="*/ 196383 w 608415"/>
                <a:gd name="connsiteY70" fmla="*/ 65974 h 485261"/>
                <a:gd name="connsiteX71" fmla="*/ 196383 w 608415"/>
                <a:gd name="connsiteY71" fmla="*/ 44507 h 485261"/>
                <a:gd name="connsiteX72" fmla="*/ 304196 w 608415"/>
                <a:gd name="connsiteY72" fmla="*/ 0 h 48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608415" h="485261">
                  <a:moveTo>
                    <a:pt x="457745" y="362801"/>
                  </a:moveTo>
                  <a:cubicBezTo>
                    <a:pt x="445126" y="362801"/>
                    <a:pt x="434896" y="373014"/>
                    <a:pt x="434896" y="385613"/>
                  </a:cubicBezTo>
                  <a:cubicBezTo>
                    <a:pt x="434896" y="398117"/>
                    <a:pt x="445126" y="408330"/>
                    <a:pt x="457745" y="408330"/>
                  </a:cubicBezTo>
                  <a:cubicBezTo>
                    <a:pt x="470365" y="408330"/>
                    <a:pt x="480594" y="398117"/>
                    <a:pt x="480594" y="385613"/>
                  </a:cubicBezTo>
                  <a:cubicBezTo>
                    <a:pt x="480594" y="373014"/>
                    <a:pt x="470365" y="362801"/>
                    <a:pt x="457745" y="362801"/>
                  </a:cubicBezTo>
                  <a:close/>
                  <a:moveTo>
                    <a:pt x="504782" y="315841"/>
                  </a:moveTo>
                  <a:cubicBezTo>
                    <a:pt x="492162" y="315841"/>
                    <a:pt x="481933" y="326054"/>
                    <a:pt x="481933" y="338653"/>
                  </a:cubicBezTo>
                  <a:cubicBezTo>
                    <a:pt x="481933" y="351156"/>
                    <a:pt x="492162" y="361369"/>
                    <a:pt x="504782" y="361369"/>
                  </a:cubicBezTo>
                  <a:cubicBezTo>
                    <a:pt x="517401" y="361369"/>
                    <a:pt x="527631" y="351156"/>
                    <a:pt x="527631" y="338653"/>
                  </a:cubicBezTo>
                  <a:cubicBezTo>
                    <a:pt x="527631" y="326054"/>
                    <a:pt x="517401" y="315841"/>
                    <a:pt x="504782" y="315841"/>
                  </a:cubicBezTo>
                  <a:close/>
                  <a:moveTo>
                    <a:pt x="410709" y="315841"/>
                  </a:moveTo>
                  <a:cubicBezTo>
                    <a:pt x="398089" y="315841"/>
                    <a:pt x="387955" y="326054"/>
                    <a:pt x="387955" y="338653"/>
                  </a:cubicBezTo>
                  <a:cubicBezTo>
                    <a:pt x="387955" y="351156"/>
                    <a:pt x="398089" y="361369"/>
                    <a:pt x="410709" y="361369"/>
                  </a:cubicBezTo>
                  <a:cubicBezTo>
                    <a:pt x="423328" y="361369"/>
                    <a:pt x="433558" y="351156"/>
                    <a:pt x="433558" y="338653"/>
                  </a:cubicBezTo>
                  <a:cubicBezTo>
                    <a:pt x="433558" y="326054"/>
                    <a:pt x="423328" y="315841"/>
                    <a:pt x="410709" y="315841"/>
                  </a:cubicBezTo>
                  <a:close/>
                  <a:moveTo>
                    <a:pt x="457745" y="268880"/>
                  </a:moveTo>
                  <a:cubicBezTo>
                    <a:pt x="445126" y="268880"/>
                    <a:pt x="434896" y="279093"/>
                    <a:pt x="434896" y="291692"/>
                  </a:cubicBezTo>
                  <a:cubicBezTo>
                    <a:pt x="434896" y="304291"/>
                    <a:pt x="445126" y="314409"/>
                    <a:pt x="457745" y="314409"/>
                  </a:cubicBezTo>
                  <a:cubicBezTo>
                    <a:pt x="470365" y="314409"/>
                    <a:pt x="480594" y="304291"/>
                    <a:pt x="480594" y="291692"/>
                  </a:cubicBezTo>
                  <a:cubicBezTo>
                    <a:pt x="480594" y="279093"/>
                    <a:pt x="470365" y="268880"/>
                    <a:pt x="457745" y="268880"/>
                  </a:cubicBezTo>
                  <a:close/>
                  <a:moveTo>
                    <a:pt x="131932" y="267926"/>
                  </a:moveTo>
                  <a:cubicBezTo>
                    <a:pt x="126195" y="267926"/>
                    <a:pt x="121511" y="272603"/>
                    <a:pt x="121511" y="278330"/>
                  </a:cubicBezTo>
                  <a:lnTo>
                    <a:pt x="121511" y="313264"/>
                  </a:lnTo>
                  <a:lnTo>
                    <a:pt x="86425" y="313264"/>
                  </a:lnTo>
                  <a:cubicBezTo>
                    <a:pt x="80689" y="313264"/>
                    <a:pt x="76004" y="317941"/>
                    <a:pt x="76004" y="323763"/>
                  </a:cubicBezTo>
                  <a:lnTo>
                    <a:pt x="76004" y="353543"/>
                  </a:lnTo>
                  <a:cubicBezTo>
                    <a:pt x="76004" y="359270"/>
                    <a:pt x="80689" y="363946"/>
                    <a:pt x="86425" y="363946"/>
                  </a:cubicBezTo>
                  <a:lnTo>
                    <a:pt x="121511" y="363946"/>
                  </a:lnTo>
                  <a:lnTo>
                    <a:pt x="121511" y="398976"/>
                  </a:lnTo>
                  <a:cubicBezTo>
                    <a:pt x="121511" y="404703"/>
                    <a:pt x="126195" y="409380"/>
                    <a:pt x="131932" y="409380"/>
                  </a:cubicBezTo>
                  <a:lnTo>
                    <a:pt x="161855" y="409380"/>
                  </a:lnTo>
                  <a:cubicBezTo>
                    <a:pt x="167591" y="409380"/>
                    <a:pt x="172276" y="404703"/>
                    <a:pt x="172276" y="398976"/>
                  </a:cubicBezTo>
                  <a:lnTo>
                    <a:pt x="172276" y="363946"/>
                  </a:lnTo>
                  <a:lnTo>
                    <a:pt x="207266" y="363946"/>
                  </a:lnTo>
                  <a:cubicBezTo>
                    <a:pt x="213003" y="363946"/>
                    <a:pt x="217687" y="359270"/>
                    <a:pt x="217687" y="353543"/>
                  </a:cubicBezTo>
                  <a:lnTo>
                    <a:pt x="217687" y="323763"/>
                  </a:lnTo>
                  <a:cubicBezTo>
                    <a:pt x="217687" y="317941"/>
                    <a:pt x="213003" y="313264"/>
                    <a:pt x="207266" y="313264"/>
                  </a:cubicBezTo>
                  <a:lnTo>
                    <a:pt x="172276" y="313264"/>
                  </a:lnTo>
                  <a:lnTo>
                    <a:pt x="172276" y="278330"/>
                  </a:lnTo>
                  <a:cubicBezTo>
                    <a:pt x="172276" y="272603"/>
                    <a:pt x="167591" y="267926"/>
                    <a:pt x="161855" y="267926"/>
                  </a:cubicBezTo>
                  <a:close/>
                  <a:moveTo>
                    <a:pt x="286043" y="155297"/>
                  </a:moveTo>
                  <a:lnTo>
                    <a:pt x="322276" y="155297"/>
                  </a:lnTo>
                  <a:cubicBezTo>
                    <a:pt x="328108" y="155297"/>
                    <a:pt x="332697" y="159974"/>
                    <a:pt x="332697" y="165701"/>
                  </a:cubicBezTo>
                  <a:lnTo>
                    <a:pt x="332697" y="191949"/>
                  </a:lnTo>
                  <a:lnTo>
                    <a:pt x="461474" y="191949"/>
                  </a:lnTo>
                  <a:cubicBezTo>
                    <a:pt x="542640" y="191949"/>
                    <a:pt x="608415" y="257617"/>
                    <a:pt x="608415" y="338653"/>
                  </a:cubicBezTo>
                  <a:cubicBezTo>
                    <a:pt x="608415" y="419593"/>
                    <a:pt x="542640" y="485261"/>
                    <a:pt x="461474" y="485261"/>
                  </a:cubicBezTo>
                  <a:cubicBezTo>
                    <a:pt x="404877" y="485261"/>
                    <a:pt x="355833" y="453286"/>
                    <a:pt x="331359" y="406421"/>
                  </a:cubicBezTo>
                  <a:lnTo>
                    <a:pt x="277056" y="406421"/>
                  </a:lnTo>
                  <a:cubicBezTo>
                    <a:pt x="252486" y="453286"/>
                    <a:pt x="203442" y="485261"/>
                    <a:pt x="146846" y="485261"/>
                  </a:cubicBezTo>
                  <a:cubicBezTo>
                    <a:pt x="65775" y="485261"/>
                    <a:pt x="0" y="419593"/>
                    <a:pt x="0" y="338653"/>
                  </a:cubicBezTo>
                  <a:cubicBezTo>
                    <a:pt x="0" y="257617"/>
                    <a:pt x="65775" y="191949"/>
                    <a:pt x="146846" y="191949"/>
                  </a:cubicBezTo>
                  <a:lnTo>
                    <a:pt x="275622" y="191949"/>
                  </a:lnTo>
                  <a:lnTo>
                    <a:pt x="275622" y="165701"/>
                  </a:lnTo>
                  <a:cubicBezTo>
                    <a:pt x="275622" y="159974"/>
                    <a:pt x="280307" y="155297"/>
                    <a:pt x="286043" y="155297"/>
                  </a:cubicBezTo>
                  <a:close/>
                  <a:moveTo>
                    <a:pt x="304137" y="59217"/>
                  </a:moveTo>
                  <a:cubicBezTo>
                    <a:pt x="332281" y="59217"/>
                    <a:pt x="360437" y="69901"/>
                    <a:pt x="381900" y="91270"/>
                  </a:cubicBezTo>
                  <a:cubicBezTo>
                    <a:pt x="387828" y="97280"/>
                    <a:pt x="387828" y="106820"/>
                    <a:pt x="381900" y="112830"/>
                  </a:cubicBezTo>
                  <a:cubicBezTo>
                    <a:pt x="378937" y="115788"/>
                    <a:pt x="375017" y="117219"/>
                    <a:pt x="371097" y="117219"/>
                  </a:cubicBezTo>
                  <a:cubicBezTo>
                    <a:pt x="367177" y="117219"/>
                    <a:pt x="363353" y="115788"/>
                    <a:pt x="360389" y="112830"/>
                  </a:cubicBezTo>
                  <a:cubicBezTo>
                    <a:pt x="329413" y="81921"/>
                    <a:pt x="278932" y="81921"/>
                    <a:pt x="247956" y="112830"/>
                  </a:cubicBezTo>
                  <a:cubicBezTo>
                    <a:pt x="242028" y="118745"/>
                    <a:pt x="232372" y="118745"/>
                    <a:pt x="226445" y="112830"/>
                  </a:cubicBezTo>
                  <a:cubicBezTo>
                    <a:pt x="220517" y="106820"/>
                    <a:pt x="220517" y="97280"/>
                    <a:pt x="226445" y="91270"/>
                  </a:cubicBezTo>
                  <a:cubicBezTo>
                    <a:pt x="247861" y="69901"/>
                    <a:pt x="275993" y="59217"/>
                    <a:pt x="304137" y="59217"/>
                  </a:cubicBezTo>
                  <a:close/>
                  <a:moveTo>
                    <a:pt x="304196" y="0"/>
                  </a:moveTo>
                  <a:cubicBezTo>
                    <a:pt x="343232" y="0"/>
                    <a:pt x="382257" y="14836"/>
                    <a:pt x="411937" y="44507"/>
                  </a:cubicBezTo>
                  <a:cubicBezTo>
                    <a:pt x="417959" y="50422"/>
                    <a:pt x="417959" y="60059"/>
                    <a:pt x="411937" y="65974"/>
                  </a:cubicBezTo>
                  <a:cubicBezTo>
                    <a:pt x="406010" y="71889"/>
                    <a:pt x="396451" y="71889"/>
                    <a:pt x="390429" y="65974"/>
                  </a:cubicBezTo>
                  <a:cubicBezTo>
                    <a:pt x="342826" y="18461"/>
                    <a:pt x="265494" y="18556"/>
                    <a:pt x="217986" y="65974"/>
                  </a:cubicBezTo>
                  <a:cubicBezTo>
                    <a:pt x="215022" y="68931"/>
                    <a:pt x="211103" y="70362"/>
                    <a:pt x="207184" y="70362"/>
                  </a:cubicBezTo>
                  <a:cubicBezTo>
                    <a:pt x="203265" y="70362"/>
                    <a:pt x="199441" y="68931"/>
                    <a:pt x="196383" y="65974"/>
                  </a:cubicBezTo>
                  <a:cubicBezTo>
                    <a:pt x="190456" y="60059"/>
                    <a:pt x="190456" y="50422"/>
                    <a:pt x="196383" y="44507"/>
                  </a:cubicBezTo>
                  <a:cubicBezTo>
                    <a:pt x="226111" y="14836"/>
                    <a:pt x="265159" y="0"/>
                    <a:pt x="304196" y="0"/>
                  </a:cubicBezTo>
                  <a:close/>
                </a:path>
              </a:pathLst>
            </a:custGeom>
            <a:solidFill>
              <a:srgbClr val="E20000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13"/>
            <p:cNvSpPr txBox="1"/>
            <p:nvPr/>
          </p:nvSpPr>
          <p:spPr>
            <a:xfrm>
              <a:off x="8816112" y="4104053"/>
              <a:ext cx="20233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i="1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TITLE HERE</a:t>
              </a:r>
              <a:endParaRPr lang="zh-CN" altLang="en-US" sz="1600" i="1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43441" y="117158"/>
            <a:ext cx="3053356" cy="707886"/>
            <a:chOff x="2315029" y="2512357"/>
            <a:chExt cx="3838916" cy="890009"/>
          </a:xfrm>
        </p:grpSpPr>
        <p:grpSp>
          <p:nvGrpSpPr>
            <p:cNvPr id="7" name="组合 6"/>
            <p:cNvGrpSpPr/>
            <p:nvPr/>
          </p:nvGrpSpPr>
          <p:grpSpPr>
            <a:xfrm>
              <a:off x="2315029" y="2512357"/>
              <a:ext cx="3205163" cy="890009"/>
              <a:chOff x="1676400" y="2686528"/>
              <a:chExt cx="3205163" cy="890009"/>
            </a:xfrm>
          </p:grpSpPr>
          <p:sp>
            <p:nvSpPr>
              <p:cNvPr id="9" name="流程图: 手动输入 24"/>
              <p:cNvSpPr/>
              <p:nvPr/>
            </p:nvSpPr>
            <p:spPr>
              <a:xfrm rot="5400000" flipV="1">
                <a:off x="3204596" y="1752033"/>
                <a:ext cx="148771" cy="3205163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-1" fmla="*/ 0 w 10190"/>
                  <a:gd name="connsiteY0-2" fmla="*/ 527 h 8527"/>
                  <a:gd name="connsiteX1-3" fmla="*/ 10190 w 10190"/>
                  <a:gd name="connsiteY1-4" fmla="*/ 0 h 8527"/>
                  <a:gd name="connsiteX2-5" fmla="*/ 10000 w 10190"/>
                  <a:gd name="connsiteY2-6" fmla="*/ 8527 h 8527"/>
                  <a:gd name="connsiteX3-7" fmla="*/ 0 w 10190"/>
                  <a:gd name="connsiteY3-8" fmla="*/ 8527 h 8527"/>
                  <a:gd name="connsiteX4-9" fmla="*/ 0 w 10190"/>
                  <a:gd name="connsiteY4-10" fmla="*/ 527 h 852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190" h="8527">
                    <a:moveTo>
                      <a:pt x="0" y="527"/>
                    </a:moveTo>
                    <a:lnTo>
                      <a:pt x="10190" y="0"/>
                    </a:lnTo>
                    <a:cubicBezTo>
                      <a:pt x="10127" y="2842"/>
                      <a:pt x="10063" y="5685"/>
                      <a:pt x="10000" y="8527"/>
                    </a:cubicBezTo>
                    <a:lnTo>
                      <a:pt x="0" y="8527"/>
                    </a:lnTo>
                    <a:lnTo>
                      <a:pt x="0" y="52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743463" y="2686528"/>
                <a:ext cx="1269961" cy="890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i="1" dirty="0">
                    <a:solidFill>
                      <a:srgbClr val="E20000"/>
                    </a:solidFill>
                    <a:cs typeface="+mn-ea"/>
                    <a:sym typeface="+mn-lt"/>
                  </a:rPr>
                  <a:t>03.</a:t>
                </a:r>
                <a:endParaRPr lang="zh-CN" altLang="en-US" sz="32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3436756" y="2596997"/>
              <a:ext cx="2717189" cy="657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457949" y="1265635"/>
            <a:ext cx="4286250" cy="4286250"/>
            <a:chOff x="2438400" y="2423517"/>
            <a:chExt cx="2171700" cy="2171700"/>
          </a:xfrm>
        </p:grpSpPr>
        <p:sp>
          <p:nvSpPr>
            <p:cNvPr id="12" name="椭圆 11"/>
            <p:cNvSpPr/>
            <p:nvPr/>
          </p:nvSpPr>
          <p:spPr>
            <a:xfrm>
              <a:off x="2438400" y="2423517"/>
              <a:ext cx="2171700" cy="2171700"/>
            </a:xfrm>
            <a:prstGeom prst="ellipse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2541815" y="2526932"/>
              <a:ext cx="1964870" cy="1964871"/>
            </a:xfrm>
            <a:prstGeom prst="ellipse">
              <a:avLst/>
            </a:prstGeom>
            <a:blipFill dpi="0" rotWithShape="0">
              <a:blip r:embed="rId2"/>
              <a:srcRect/>
              <a:stretch>
                <a:fillRect l="-39167" r="-3861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342845" y="2937687"/>
            <a:ext cx="2638425" cy="942145"/>
            <a:chOff x="5342845" y="2937687"/>
            <a:chExt cx="2638425" cy="942145"/>
          </a:xfrm>
        </p:grpSpPr>
        <p:sp>
          <p:nvSpPr>
            <p:cNvPr id="15" name="矩形 14"/>
            <p:cNvSpPr/>
            <p:nvPr/>
          </p:nvSpPr>
          <p:spPr>
            <a:xfrm>
              <a:off x="5342845" y="2937687"/>
              <a:ext cx="2638425" cy="942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dir="5400000" sx="102000" sy="102000" algn="t" rotWithShape="0">
                <a:srgbClr val="E2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680982" y="3024038"/>
              <a:ext cx="19621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i="1" spc="300" dirty="0">
                  <a:solidFill>
                    <a:srgbClr val="E20000"/>
                  </a:solidFill>
                  <a:cs typeface="+mn-ea"/>
                  <a:sym typeface="+mn-lt"/>
                </a:rPr>
                <a:t>2,990</a:t>
              </a:r>
              <a:endParaRPr lang="zh-CN" altLang="en-US" sz="4400" i="1" spc="300" dirty="0">
                <a:solidFill>
                  <a:srgbClr val="E2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518086" y="2266263"/>
            <a:ext cx="3282514" cy="1696816"/>
            <a:chOff x="1370004" y="1550657"/>
            <a:chExt cx="3282514" cy="1696816"/>
          </a:xfrm>
        </p:grpSpPr>
        <p:sp>
          <p:nvSpPr>
            <p:cNvPr id="22" name="文本框 21"/>
            <p:cNvSpPr txBox="1"/>
            <p:nvPr/>
          </p:nvSpPr>
          <p:spPr>
            <a:xfrm>
              <a:off x="1370004" y="1550657"/>
              <a:ext cx="32825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4000" i="1" dirty="0">
                <a:solidFill>
                  <a:srgbClr val="E20000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370005" y="2635318"/>
              <a:ext cx="3175821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480606" y="2424071"/>
              <a:ext cx="1607818" cy="45719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43441" y="117158"/>
            <a:ext cx="3037408" cy="707886"/>
            <a:chOff x="2315029" y="2512357"/>
            <a:chExt cx="3818865" cy="890009"/>
          </a:xfrm>
        </p:grpSpPr>
        <p:grpSp>
          <p:nvGrpSpPr>
            <p:cNvPr id="7" name="组合 6"/>
            <p:cNvGrpSpPr/>
            <p:nvPr/>
          </p:nvGrpSpPr>
          <p:grpSpPr>
            <a:xfrm>
              <a:off x="2315029" y="2512357"/>
              <a:ext cx="3205163" cy="890009"/>
              <a:chOff x="1676400" y="2686528"/>
              <a:chExt cx="3205163" cy="890009"/>
            </a:xfrm>
          </p:grpSpPr>
          <p:sp>
            <p:nvSpPr>
              <p:cNvPr id="9" name="流程图: 手动输入 24"/>
              <p:cNvSpPr/>
              <p:nvPr/>
            </p:nvSpPr>
            <p:spPr>
              <a:xfrm rot="5400000" flipV="1">
                <a:off x="3204596" y="1752033"/>
                <a:ext cx="148771" cy="3205163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-1" fmla="*/ 0 w 10190"/>
                  <a:gd name="connsiteY0-2" fmla="*/ 527 h 8527"/>
                  <a:gd name="connsiteX1-3" fmla="*/ 10190 w 10190"/>
                  <a:gd name="connsiteY1-4" fmla="*/ 0 h 8527"/>
                  <a:gd name="connsiteX2-5" fmla="*/ 10000 w 10190"/>
                  <a:gd name="connsiteY2-6" fmla="*/ 8527 h 8527"/>
                  <a:gd name="connsiteX3-7" fmla="*/ 0 w 10190"/>
                  <a:gd name="connsiteY3-8" fmla="*/ 8527 h 8527"/>
                  <a:gd name="connsiteX4-9" fmla="*/ 0 w 10190"/>
                  <a:gd name="connsiteY4-10" fmla="*/ 527 h 852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190" h="8527">
                    <a:moveTo>
                      <a:pt x="0" y="527"/>
                    </a:moveTo>
                    <a:lnTo>
                      <a:pt x="10190" y="0"/>
                    </a:lnTo>
                    <a:cubicBezTo>
                      <a:pt x="10127" y="2842"/>
                      <a:pt x="10063" y="5685"/>
                      <a:pt x="10000" y="8527"/>
                    </a:cubicBezTo>
                    <a:lnTo>
                      <a:pt x="0" y="8527"/>
                    </a:lnTo>
                    <a:lnTo>
                      <a:pt x="0" y="52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743463" y="2686528"/>
                <a:ext cx="1269961" cy="890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i="1" dirty="0">
                    <a:solidFill>
                      <a:srgbClr val="E20000"/>
                    </a:solidFill>
                    <a:cs typeface="+mn-ea"/>
                    <a:sym typeface="+mn-lt"/>
                  </a:rPr>
                  <a:t>03.</a:t>
                </a:r>
                <a:endParaRPr lang="zh-CN" altLang="en-US" sz="32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3416705" y="2628445"/>
              <a:ext cx="2717189" cy="657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399111" y="2168817"/>
            <a:ext cx="6857468" cy="4011266"/>
            <a:chOff x="4399111" y="2168817"/>
            <a:chExt cx="6857468" cy="4011266"/>
          </a:xfrm>
        </p:grpSpPr>
        <p:sp>
          <p:nvSpPr>
            <p:cNvPr id="12" name="矩形 11"/>
            <p:cNvSpPr/>
            <p:nvPr/>
          </p:nvSpPr>
          <p:spPr>
            <a:xfrm>
              <a:off x="4399111" y="2168817"/>
              <a:ext cx="6857468" cy="4011266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dist"/>
              <a:endParaRPr lang="zh-CN" altLang="en-US" sz="547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5027099" y="2430844"/>
              <a:ext cx="4847116" cy="967877"/>
              <a:chOff x="5027099" y="2430844"/>
              <a:chExt cx="4847116" cy="967877"/>
            </a:xfrm>
          </p:grpSpPr>
          <p:sp>
            <p:nvSpPr>
              <p:cNvPr id="25" name="文本框 1"/>
              <p:cNvSpPr txBox="1"/>
              <p:nvPr/>
            </p:nvSpPr>
            <p:spPr>
              <a:xfrm>
                <a:off x="6127778" y="2430844"/>
                <a:ext cx="20925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文本框 2"/>
              <p:cNvSpPr txBox="1"/>
              <p:nvPr/>
            </p:nvSpPr>
            <p:spPr>
              <a:xfrm>
                <a:off x="6127778" y="2849660"/>
                <a:ext cx="3746437" cy="549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菱形 26"/>
              <p:cNvSpPr/>
              <p:nvPr/>
            </p:nvSpPr>
            <p:spPr>
              <a:xfrm>
                <a:off x="5027099" y="2446357"/>
                <a:ext cx="892305" cy="892305"/>
              </a:xfrm>
              <a:prstGeom prst="diamond">
                <a:avLst/>
              </a:prstGeom>
              <a:solidFill>
                <a:srgbClr val="E2000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dist"/>
                <a:endParaRPr lang="zh-CN" altLang="en-US" sz="547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5332886" y="2569343"/>
                <a:ext cx="280729" cy="646331"/>
              </a:xfrm>
              <a:prstGeom prst="rect">
                <a:avLst/>
              </a:prstGeom>
              <a:noFill/>
              <a:effectLst>
                <a:outerShdw blurRad="635000" dist="254000" dir="8100000" sx="105000" sy="105000" algn="tr" rotWithShape="0">
                  <a:prstClr val="black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effectLst>
                      <a:outerShdw blurRad="177800" dist="63500" dir="7800000" algn="tr" rotWithShape="0">
                        <a:prstClr val="black">
                          <a:alpha val="71000"/>
                        </a:prstClr>
                      </a:outerShdw>
                    </a:effectLst>
                    <a:cs typeface="+mn-ea"/>
                    <a:sym typeface="+mn-lt"/>
                  </a:rPr>
                  <a:t>1</a:t>
                </a:r>
                <a:endParaRPr lang="zh-CN" altLang="en-US" sz="3600" dirty="0">
                  <a:solidFill>
                    <a:schemeClr val="bg1"/>
                  </a:solidFill>
                  <a:effectLst>
                    <a:outerShdw blurRad="177800" dist="63500" dir="7800000" algn="tr" rotWithShape="0">
                      <a:prstClr val="black">
                        <a:alpha val="71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4399111" y="3509845"/>
              <a:ext cx="6510627" cy="1237198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dist"/>
              <a:endParaRPr lang="zh-CN" altLang="en-US" sz="547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5027099" y="4917907"/>
              <a:ext cx="4847116" cy="965889"/>
              <a:chOff x="5027099" y="4650824"/>
              <a:chExt cx="4847116" cy="965889"/>
            </a:xfrm>
          </p:grpSpPr>
          <p:sp>
            <p:nvSpPr>
              <p:cNvPr id="21" name="文本框 1"/>
              <p:cNvSpPr txBox="1"/>
              <p:nvPr/>
            </p:nvSpPr>
            <p:spPr>
              <a:xfrm>
                <a:off x="6127778" y="4650824"/>
                <a:ext cx="20925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文本框 2"/>
              <p:cNvSpPr txBox="1"/>
              <p:nvPr/>
            </p:nvSpPr>
            <p:spPr>
              <a:xfrm>
                <a:off x="6127778" y="5069640"/>
                <a:ext cx="3746437" cy="547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30000"/>
                  </a:lnSpc>
                  <a:def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en-US" altLang="zh-CN" dirty="0">
                    <a:latin typeface="+mn-lt"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dirty="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23" name="菱形 22"/>
              <p:cNvSpPr/>
              <p:nvPr/>
            </p:nvSpPr>
            <p:spPr>
              <a:xfrm>
                <a:off x="5027099" y="4666337"/>
                <a:ext cx="892305" cy="892305"/>
              </a:xfrm>
              <a:prstGeom prst="diamond">
                <a:avLst/>
              </a:prstGeom>
              <a:solidFill>
                <a:srgbClr val="E2000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dist"/>
                <a:endParaRPr lang="zh-CN" altLang="en-US" sz="547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5332886" y="4789323"/>
                <a:ext cx="280729" cy="646331"/>
              </a:xfrm>
              <a:prstGeom prst="rect">
                <a:avLst/>
              </a:prstGeom>
              <a:noFill/>
              <a:effectLst>
                <a:outerShdw blurRad="635000" dist="254000" dir="8100000" sx="105000" sy="105000" algn="tr" rotWithShape="0">
                  <a:prstClr val="black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effectLst>
                      <a:outerShdw blurRad="177800" dist="63500" dir="7800000" algn="tr" rotWithShape="0">
                        <a:prstClr val="black">
                          <a:alpha val="71000"/>
                        </a:prstClr>
                      </a:outerShdw>
                    </a:effectLst>
                    <a:cs typeface="+mn-ea"/>
                    <a:sym typeface="+mn-lt"/>
                  </a:rPr>
                  <a:t>3</a:t>
                </a:r>
                <a:endParaRPr lang="zh-CN" altLang="en-US" sz="3600" dirty="0">
                  <a:solidFill>
                    <a:schemeClr val="bg1"/>
                  </a:solidFill>
                  <a:effectLst>
                    <a:outerShdw blurRad="177800" dist="63500" dir="7800000" algn="tr" rotWithShape="0">
                      <a:prstClr val="black">
                        <a:alpha val="71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5027099" y="3666780"/>
              <a:ext cx="4847116" cy="965889"/>
              <a:chOff x="5027099" y="3540834"/>
              <a:chExt cx="4847116" cy="965889"/>
            </a:xfrm>
          </p:grpSpPr>
          <p:sp>
            <p:nvSpPr>
              <p:cNvPr id="17" name="文本框 1"/>
              <p:cNvSpPr txBox="1"/>
              <p:nvPr/>
            </p:nvSpPr>
            <p:spPr>
              <a:xfrm>
                <a:off x="6127778" y="3540834"/>
                <a:ext cx="20925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i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i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文本框 2"/>
              <p:cNvSpPr txBox="1"/>
              <p:nvPr/>
            </p:nvSpPr>
            <p:spPr>
              <a:xfrm>
                <a:off x="6127778" y="3959650"/>
                <a:ext cx="3746437" cy="547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30000"/>
                  </a:lnSpc>
                  <a:def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en-US" altLang="zh-CN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dirty="0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9" name="菱形 18"/>
              <p:cNvSpPr/>
              <p:nvPr/>
            </p:nvSpPr>
            <p:spPr>
              <a:xfrm>
                <a:off x="5027099" y="3556347"/>
                <a:ext cx="892305" cy="892305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dist"/>
                <a:endParaRPr lang="zh-CN" altLang="en-US" sz="547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5332886" y="3679333"/>
                <a:ext cx="280729" cy="646331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rgbClr val="E20000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rPr>
                  <a:t>2</a:t>
                </a:r>
                <a:endParaRPr lang="zh-CN" altLang="en-US" sz="3600" dirty="0">
                  <a:solidFill>
                    <a:srgbClr val="E200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5" r="37174"/>
          <a:stretch>
            <a:fillRect/>
          </a:stretch>
        </p:blipFill>
        <p:spPr bwMode="auto">
          <a:xfrm>
            <a:off x="997605" y="2145221"/>
            <a:ext cx="2995985" cy="4712779"/>
          </a:xfrm>
          <a:prstGeom prst="rect">
            <a:avLst/>
          </a:prstGeom>
          <a:blipFill>
            <a:blip r:embed="rId3"/>
            <a:srcRect/>
            <a:stretch>
              <a:fillRect l="-69314" r="-68721"/>
            </a:stretch>
          </a:blipFill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43441" y="117158"/>
            <a:ext cx="2947315" cy="707886"/>
            <a:chOff x="2315029" y="2512357"/>
            <a:chExt cx="3705593" cy="890009"/>
          </a:xfrm>
        </p:grpSpPr>
        <p:grpSp>
          <p:nvGrpSpPr>
            <p:cNvPr id="7" name="组合 6"/>
            <p:cNvGrpSpPr/>
            <p:nvPr/>
          </p:nvGrpSpPr>
          <p:grpSpPr>
            <a:xfrm>
              <a:off x="2315029" y="2512357"/>
              <a:ext cx="3205163" cy="890009"/>
              <a:chOff x="1676400" y="2686528"/>
              <a:chExt cx="3205163" cy="890009"/>
            </a:xfrm>
          </p:grpSpPr>
          <p:sp>
            <p:nvSpPr>
              <p:cNvPr id="9" name="流程图: 手动输入 24"/>
              <p:cNvSpPr/>
              <p:nvPr/>
            </p:nvSpPr>
            <p:spPr>
              <a:xfrm rot="5400000" flipV="1">
                <a:off x="3204596" y="1752033"/>
                <a:ext cx="148771" cy="3205163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-1" fmla="*/ 0 w 10190"/>
                  <a:gd name="connsiteY0-2" fmla="*/ 527 h 8527"/>
                  <a:gd name="connsiteX1-3" fmla="*/ 10190 w 10190"/>
                  <a:gd name="connsiteY1-4" fmla="*/ 0 h 8527"/>
                  <a:gd name="connsiteX2-5" fmla="*/ 10000 w 10190"/>
                  <a:gd name="connsiteY2-6" fmla="*/ 8527 h 8527"/>
                  <a:gd name="connsiteX3-7" fmla="*/ 0 w 10190"/>
                  <a:gd name="connsiteY3-8" fmla="*/ 8527 h 8527"/>
                  <a:gd name="connsiteX4-9" fmla="*/ 0 w 10190"/>
                  <a:gd name="connsiteY4-10" fmla="*/ 527 h 852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190" h="8527">
                    <a:moveTo>
                      <a:pt x="0" y="527"/>
                    </a:moveTo>
                    <a:lnTo>
                      <a:pt x="10190" y="0"/>
                    </a:lnTo>
                    <a:cubicBezTo>
                      <a:pt x="10127" y="2842"/>
                      <a:pt x="10063" y="5685"/>
                      <a:pt x="10000" y="8527"/>
                    </a:cubicBezTo>
                    <a:lnTo>
                      <a:pt x="0" y="8527"/>
                    </a:lnTo>
                    <a:lnTo>
                      <a:pt x="0" y="52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743463" y="2686528"/>
                <a:ext cx="1269961" cy="890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i="1" dirty="0">
                    <a:solidFill>
                      <a:srgbClr val="E20000"/>
                    </a:solidFill>
                    <a:cs typeface="+mn-ea"/>
                    <a:sym typeface="+mn-lt"/>
                  </a:rPr>
                  <a:t>03.</a:t>
                </a:r>
                <a:endParaRPr lang="zh-CN" altLang="en-US" sz="32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3303433" y="2596997"/>
              <a:ext cx="2717189" cy="657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916828" y="2048102"/>
            <a:ext cx="2358343" cy="2761796"/>
            <a:chOff x="4916828" y="2048102"/>
            <a:chExt cx="2358343" cy="2761796"/>
          </a:xfrm>
        </p:grpSpPr>
        <p:sp>
          <p:nvSpPr>
            <p:cNvPr id="12" name="矩形: 圆角 4"/>
            <p:cNvSpPr/>
            <p:nvPr/>
          </p:nvSpPr>
          <p:spPr>
            <a:xfrm>
              <a:off x="4916828" y="2052184"/>
              <a:ext cx="2358343" cy="2757714"/>
            </a:xfrm>
            <a:prstGeom prst="roundRect">
              <a:avLst>
                <a:gd name="adj" fmla="val 405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730874" y="2048102"/>
              <a:ext cx="730250" cy="228600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dist"/>
              <a:endParaRPr lang="zh-CN" altLang="en-US" sz="547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: 圆角 12"/>
            <p:cNvSpPr/>
            <p:nvPr/>
          </p:nvSpPr>
          <p:spPr>
            <a:xfrm>
              <a:off x="5528949" y="3078204"/>
              <a:ext cx="1134099" cy="31006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dist"/>
              <a:endParaRPr lang="zh-CN" altLang="en-US" sz="547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822466" y="2660665"/>
              <a:ext cx="55393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NO.2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693483" y="3048570"/>
              <a:ext cx="7617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E20000"/>
                  </a:solidFill>
                  <a:cs typeface="+mn-ea"/>
                  <a:sym typeface="+mn-lt"/>
                </a:rPr>
                <a:t>3,000</a:t>
              </a:r>
              <a:endParaRPr lang="zh-CN" altLang="en-US" dirty="0">
                <a:solidFill>
                  <a:srgbClr val="E2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184842" y="3596654"/>
              <a:ext cx="18223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731184" y="2048102"/>
            <a:ext cx="2358343" cy="2761796"/>
            <a:chOff x="1731184" y="2048102"/>
            <a:chExt cx="2358343" cy="2761796"/>
          </a:xfrm>
        </p:grpSpPr>
        <p:sp>
          <p:nvSpPr>
            <p:cNvPr id="19" name="矩形: 圆角 18"/>
            <p:cNvSpPr/>
            <p:nvPr/>
          </p:nvSpPr>
          <p:spPr>
            <a:xfrm>
              <a:off x="1731184" y="2052184"/>
              <a:ext cx="2358343" cy="2757714"/>
            </a:xfrm>
            <a:prstGeom prst="roundRect">
              <a:avLst>
                <a:gd name="adj" fmla="val 4051"/>
              </a:avLst>
            </a:prstGeom>
            <a:solidFill>
              <a:srgbClr val="E20000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545230" y="2048102"/>
              <a:ext cx="73025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dist"/>
              <a:endParaRPr lang="zh-CN" altLang="en-US" sz="547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: 圆角 20"/>
            <p:cNvSpPr/>
            <p:nvPr/>
          </p:nvSpPr>
          <p:spPr>
            <a:xfrm>
              <a:off x="2343305" y="3078204"/>
              <a:ext cx="1134099" cy="31006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dist"/>
              <a:endParaRPr lang="zh-CN" altLang="en-US" sz="547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636822" y="2660665"/>
              <a:ext cx="55393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NO.1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507839" y="3048570"/>
              <a:ext cx="7617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E20000"/>
                  </a:solidFill>
                  <a:cs typeface="+mn-ea"/>
                  <a:sym typeface="+mn-lt"/>
                </a:rPr>
                <a:t>3,000</a:t>
              </a:r>
              <a:endParaRPr lang="zh-CN" altLang="en-US" dirty="0">
                <a:solidFill>
                  <a:srgbClr val="E200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999198" y="3596654"/>
              <a:ext cx="18223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051826" y="2048102"/>
            <a:ext cx="2358343" cy="2761796"/>
            <a:chOff x="8051826" y="2048102"/>
            <a:chExt cx="2358343" cy="2761796"/>
          </a:xfrm>
        </p:grpSpPr>
        <p:sp>
          <p:nvSpPr>
            <p:cNvPr id="26" name="矩形: 圆角 32"/>
            <p:cNvSpPr/>
            <p:nvPr/>
          </p:nvSpPr>
          <p:spPr>
            <a:xfrm>
              <a:off x="8051826" y="2052184"/>
              <a:ext cx="2358343" cy="2757714"/>
            </a:xfrm>
            <a:prstGeom prst="roundRect">
              <a:avLst>
                <a:gd name="adj" fmla="val 4051"/>
              </a:avLst>
            </a:prstGeom>
            <a:solidFill>
              <a:srgbClr val="E20000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65872" y="2048102"/>
              <a:ext cx="73025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dist"/>
              <a:endParaRPr lang="zh-CN" altLang="en-US" sz="547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: 圆角 34"/>
            <p:cNvSpPr/>
            <p:nvPr/>
          </p:nvSpPr>
          <p:spPr>
            <a:xfrm>
              <a:off x="8663947" y="3078204"/>
              <a:ext cx="1134099" cy="31006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dist"/>
              <a:endParaRPr lang="zh-CN" altLang="en-US" sz="547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957464" y="2660665"/>
              <a:ext cx="55393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NO.3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8828481" y="3048570"/>
              <a:ext cx="7617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E20000"/>
                  </a:solidFill>
                  <a:cs typeface="+mn-ea"/>
                  <a:sym typeface="+mn-lt"/>
                </a:rPr>
                <a:t>3,000</a:t>
              </a:r>
              <a:endParaRPr lang="zh-CN" altLang="en-US" dirty="0">
                <a:solidFill>
                  <a:srgbClr val="E20000"/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8319840" y="3596654"/>
              <a:ext cx="18223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 21"/>
          <p:cNvSpPr/>
          <p:nvPr/>
        </p:nvSpPr>
        <p:spPr>
          <a:xfrm rot="16200000" flipV="1">
            <a:off x="590271" y="-437690"/>
            <a:ext cx="4225161" cy="7623024"/>
          </a:xfrm>
          <a:custGeom>
            <a:avLst/>
            <a:gdLst>
              <a:gd name="connsiteX0" fmla="*/ 0 w 4225161"/>
              <a:gd name="connsiteY0" fmla="*/ 1517258 h 5726753"/>
              <a:gd name="connsiteX1" fmla="*/ 0 w 4225161"/>
              <a:gd name="connsiteY1" fmla="*/ 5726753 h 5726753"/>
              <a:gd name="connsiteX2" fmla="*/ 4225161 w 4225161"/>
              <a:gd name="connsiteY2" fmla="*/ 5726752 h 5726753"/>
              <a:gd name="connsiteX3" fmla="*/ 4225161 w 4225161"/>
              <a:gd name="connsiteY3" fmla="*/ 0 h 572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5161" h="5726753">
                <a:moveTo>
                  <a:pt x="0" y="1517258"/>
                </a:moveTo>
                <a:lnTo>
                  <a:pt x="0" y="5726753"/>
                </a:lnTo>
                <a:lnTo>
                  <a:pt x="4225161" y="5726752"/>
                </a:lnTo>
                <a:lnTo>
                  <a:pt x="422516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任意多边形 3"/>
          <p:cNvSpPr/>
          <p:nvPr/>
        </p:nvSpPr>
        <p:spPr>
          <a:xfrm rot="16200000" flipH="1">
            <a:off x="6496509" y="-437690"/>
            <a:ext cx="4225161" cy="7623024"/>
          </a:xfrm>
          <a:custGeom>
            <a:avLst/>
            <a:gdLst>
              <a:gd name="connsiteX0" fmla="*/ 0 w 4225161"/>
              <a:gd name="connsiteY0" fmla="*/ 1517258 h 5726753"/>
              <a:gd name="connsiteX1" fmla="*/ 0 w 4225161"/>
              <a:gd name="connsiteY1" fmla="*/ 5726753 h 5726753"/>
              <a:gd name="connsiteX2" fmla="*/ 4225161 w 4225161"/>
              <a:gd name="connsiteY2" fmla="*/ 5726752 h 5726753"/>
              <a:gd name="connsiteX3" fmla="*/ 4225161 w 4225161"/>
              <a:gd name="connsiteY3" fmla="*/ 0 h 572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5161" h="5726753">
                <a:moveTo>
                  <a:pt x="0" y="1517258"/>
                </a:moveTo>
                <a:lnTo>
                  <a:pt x="0" y="5726753"/>
                </a:lnTo>
                <a:lnTo>
                  <a:pt x="4225161" y="5726752"/>
                </a:lnTo>
                <a:lnTo>
                  <a:pt x="4225161" y="0"/>
                </a:lnTo>
                <a:close/>
              </a:path>
            </a:pathLst>
          </a:cu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 4"/>
          <p:cNvSpPr/>
          <p:nvPr/>
        </p:nvSpPr>
        <p:spPr>
          <a:xfrm rot="16200000" flipH="1">
            <a:off x="5600701" y="38100"/>
            <a:ext cx="6858000" cy="6781801"/>
          </a:xfrm>
          <a:custGeom>
            <a:avLst/>
            <a:gdLst>
              <a:gd name="connsiteX0" fmla="*/ 0 w 6858000"/>
              <a:gd name="connsiteY0" fmla="*/ 2462712 h 5094789"/>
              <a:gd name="connsiteX1" fmla="*/ 0 w 6858000"/>
              <a:gd name="connsiteY1" fmla="*/ 5094789 h 5094789"/>
              <a:gd name="connsiteX2" fmla="*/ 6858000 w 6858000"/>
              <a:gd name="connsiteY2" fmla="*/ 5094788 h 5094789"/>
              <a:gd name="connsiteX3" fmla="*/ 6858000 w 6858000"/>
              <a:gd name="connsiteY3" fmla="*/ 0 h 509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5094789">
                <a:moveTo>
                  <a:pt x="0" y="2462712"/>
                </a:moveTo>
                <a:lnTo>
                  <a:pt x="0" y="5094789"/>
                </a:lnTo>
                <a:lnTo>
                  <a:pt x="6858000" y="5094788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19100" dist="63500" dir="10800000" sx="103000" sy="103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78106" y="1958876"/>
            <a:ext cx="5708393" cy="2238254"/>
            <a:chOff x="578106" y="1958876"/>
            <a:chExt cx="5708393" cy="2238254"/>
          </a:xfrm>
        </p:grpSpPr>
        <p:sp>
          <p:nvSpPr>
            <p:cNvPr id="7" name="文本框 6"/>
            <p:cNvSpPr txBox="1"/>
            <p:nvPr/>
          </p:nvSpPr>
          <p:spPr>
            <a:xfrm>
              <a:off x="578107" y="1958876"/>
              <a:ext cx="34105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</a:t>
              </a:r>
              <a:r>
                <a:rPr lang="en-US" altLang="zh-CN" sz="4800" i="1" dirty="0">
                  <a:solidFill>
                    <a:srgbClr val="E20000"/>
                  </a:solidFill>
                  <a:cs typeface="+mn-ea"/>
                  <a:sym typeface="+mn-lt"/>
                </a:rPr>
                <a:t>04</a:t>
              </a:r>
              <a:endParaRPr lang="zh-CN" altLang="en-US" sz="4800" i="1" dirty="0">
                <a:solidFill>
                  <a:srgbClr val="E20000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78106" y="2730388"/>
              <a:ext cx="57083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 b="1" i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Add title text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93074" y="4146413"/>
              <a:ext cx="482138" cy="50717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35590" y="3661462"/>
              <a:ext cx="4026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400" i="1" spc="6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PLEASE ADD YOUR TITLE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Group 17"/>
          <p:cNvGrpSpPr/>
          <p:nvPr/>
        </p:nvGrpSpPr>
        <p:grpSpPr>
          <a:xfrm>
            <a:off x="8816112" y="2408953"/>
            <a:ext cx="2023338" cy="2034333"/>
            <a:chOff x="8816112" y="2408274"/>
            <a:chExt cx="2023338" cy="2034333"/>
          </a:xfrm>
        </p:grpSpPr>
        <p:sp>
          <p:nvSpPr>
            <p:cNvPr id="21" name="bitcoin-mobile-phone-secure-shield_37132"/>
            <p:cNvSpPr>
              <a:spLocks noChangeAspect="1"/>
            </p:cNvSpPr>
            <p:nvPr/>
          </p:nvSpPr>
          <p:spPr bwMode="auto">
            <a:xfrm>
              <a:off x="9240860" y="2408274"/>
              <a:ext cx="1173842" cy="1583336"/>
            </a:xfrm>
            <a:custGeom>
              <a:avLst/>
              <a:gdLst>
                <a:gd name="connsiteX0" fmla="*/ 363366 w 449447"/>
                <a:gd name="connsiteY0" fmla="*/ 179144 h 606236"/>
                <a:gd name="connsiteX1" fmla="*/ 377720 w 449447"/>
                <a:gd name="connsiteY1" fmla="*/ 197780 h 606236"/>
                <a:gd name="connsiteX2" fmla="*/ 376285 w 449447"/>
                <a:gd name="connsiteY2" fmla="*/ 202081 h 606236"/>
                <a:gd name="connsiteX3" fmla="*/ 215517 w 449447"/>
                <a:gd name="connsiteY3" fmla="*/ 424280 h 606236"/>
                <a:gd name="connsiteX4" fmla="*/ 212646 w 449447"/>
                <a:gd name="connsiteY4" fmla="*/ 427147 h 606236"/>
                <a:gd name="connsiteX5" fmla="*/ 211211 w 449447"/>
                <a:gd name="connsiteY5" fmla="*/ 427147 h 606236"/>
                <a:gd name="connsiteX6" fmla="*/ 208340 w 449447"/>
                <a:gd name="connsiteY6" fmla="*/ 425714 h 606236"/>
                <a:gd name="connsiteX7" fmla="*/ 90635 w 449447"/>
                <a:gd name="connsiteY7" fmla="*/ 306729 h 606236"/>
                <a:gd name="connsiteX8" fmla="*/ 126521 w 449447"/>
                <a:gd name="connsiteY8" fmla="*/ 276625 h 606236"/>
                <a:gd name="connsiteX9" fmla="*/ 191115 w 449447"/>
                <a:gd name="connsiteY9" fmla="*/ 326799 h 606236"/>
                <a:gd name="connsiteX10" fmla="*/ 363366 w 449447"/>
                <a:gd name="connsiteY10" fmla="*/ 179144 h 606236"/>
                <a:gd name="connsiteX11" fmla="*/ 224006 w 449447"/>
                <a:gd name="connsiteY11" fmla="*/ 65927 h 606236"/>
                <a:gd name="connsiteX12" fmla="*/ 218262 w 449447"/>
                <a:gd name="connsiteY12" fmla="*/ 70226 h 606236"/>
                <a:gd name="connsiteX13" fmla="*/ 56001 w 449447"/>
                <a:gd name="connsiteY13" fmla="*/ 123254 h 606236"/>
                <a:gd name="connsiteX14" fmla="*/ 48822 w 449447"/>
                <a:gd name="connsiteY14" fmla="*/ 130420 h 606236"/>
                <a:gd name="connsiteX15" fmla="*/ 48822 w 449447"/>
                <a:gd name="connsiteY15" fmla="*/ 365462 h 606236"/>
                <a:gd name="connsiteX16" fmla="*/ 221134 w 449447"/>
                <a:gd name="connsiteY16" fmla="*/ 538877 h 606236"/>
                <a:gd name="connsiteX17" fmla="*/ 224006 w 449447"/>
                <a:gd name="connsiteY17" fmla="*/ 540310 h 606236"/>
                <a:gd name="connsiteX18" fmla="*/ 226877 w 449447"/>
                <a:gd name="connsiteY18" fmla="*/ 538877 h 606236"/>
                <a:gd name="connsiteX19" fmla="*/ 400625 w 449447"/>
                <a:gd name="connsiteY19" fmla="*/ 365462 h 606236"/>
                <a:gd name="connsiteX20" fmla="*/ 400625 w 449447"/>
                <a:gd name="connsiteY20" fmla="*/ 130420 h 606236"/>
                <a:gd name="connsiteX21" fmla="*/ 393446 w 449447"/>
                <a:gd name="connsiteY21" fmla="*/ 123254 h 606236"/>
                <a:gd name="connsiteX22" fmla="*/ 231185 w 449447"/>
                <a:gd name="connsiteY22" fmla="*/ 70226 h 606236"/>
                <a:gd name="connsiteX23" fmla="*/ 224006 w 449447"/>
                <a:gd name="connsiteY23" fmla="*/ 65927 h 606236"/>
                <a:gd name="connsiteX24" fmla="*/ 224006 w 449447"/>
                <a:gd name="connsiteY24" fmla="*/ 0 h 606236"/>
                <a:gd name="connsiteX25" fmla="*/ 232621 w 449447"/>
                <a:gd name="connsiteY25" fmla="*/ 5733 h 606236"/>
                <a:gd name="connsiteX26" fmla="*/ 440831 w 449447"/>
                <a:gd name="connsiteY26" fmla="*/ 73093 h 606236"/>
                <a:gd name="connsiteX27" fmla="*/ 449447 w 449447"/>
                <a:gd name="connsiteY27" fmla="*/ 81692 h 606236"/>
                <a:gd name="connsiteX28" fmla="*/ 449447 w 449447"/>
                <a:gd name="connsiteY28" fmla="*/ 384093 h 606236"/>
                <a:gd name="connsiteX29" fmla="*/ 228313 w 449447"/>
                <a:gd name="connsiteY29" fmla="*/ 604803 h 606236"/>
                <a:gd name="connsiteX30" fmla="*/ 224006 w 449447"/>
                <a:gd name="connsiteY30" fmla="*/ 606236 h 606236"/>
                <a:gd name="connsiteX31" fmla="*/ 221134 w 449447"/>
                <a:gd name="connsiteY31" fmla="*/ 604803 h 606236"/>
                <a:gd name="connsiteX32" fmla="*/ 0 w 449447"/>
                <a:gd name="connsiteY32" fmla="*/ 384093 h 606236"/>
                <a:gd name="connsiteX33" fmla="*/ 0 w 449447"/>
                <a:gd name="connsiteY33" fmla="*/ 81692 h 606236"/>
                <a:gd name="connsiteX34" fmla="*/ 8616 w 449447"/>
                <a:gd name="connsiteY34" fmla="*/ 73093 h 606236"/>
                <a:gd name="connsiteX35" fmla="*/ 216826 w 449447"/>
                <a:gd name="connsiteY35" fmla="*/ 5733 h 606236"/>
                <a:gd name="connsiteX36" fmla="*/ 224006 w 449447"/>
                <a:gd name="connsiteY36" fmla="*/ 0 h 60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49447" h="606236">
                  <a:moveTo>
                    <a:pt x="363366" y="179144"/>
                  </a:moveTo>
                  <a:cubicBezTo>
                    <a:pt x="364801" y="177710"/>
                    <a:pt x="377720" y="197780"/>
                    <a:pt x="377720" y="197780"/>
                  </a:cubicBezTo>
                  <a:cubicBezTo>
                    <a:pt x="377720" y="199213"/>
                    <a:pt x="377720" y="200647"/>
                    <a:pt x="376285" y="202081"/>
                  </a:cubicBezTo>
                  <a:cubicBezTo>
                    <a:pt x="297336" y="275191"/>
                    <a:pt x="234178" y="376973"/>
                    <a:pt x="215517" y="424280"/>
                  </a:cubicBezTo>
                  <a:cubicBezTo>
                    <a:pt x="215517" y="425714"/>
                    <a:pt x="214082" y="427147"/>
                    <a:pt x="212646" y="427147"/>
                  </a:cubicBezTo>
                  <a:cubicBezTo>
                    <a:pt x="211211" y="427147"/>
                    <a:pt x="211211" y="427147"/>
                    <a:pt x="211211" y="427147"/>
                  </a:cubicBezTo>
                  <a:cubicBezTo>
                    <a:pt x="209776" y="427147"/>
                    <a:pt x="208340" y="427147"/>
                    <a:pt x="208340" y="425714"/>
                  </a:cubicBezTo>
                  <a:lnTo>
                    <a:pt x="90635" y="306729"/>
                  </a:lnTo>
                  <a:cubicBezTo>
                    <a:pt x="89200" y="306729"/>
                    <a:pt x="125086" y="275191"/>
                    <a:pt x="126521" y="276625"/>
                  </a:cubicBezTo>
                  <a:lnTo>
                    <a:pt x="191115" y="326799"/>
                  </a:lnTo>
                  <a:cubicBezTo>
                    <a:pt x="216953" y="296695"/>
                    <a:pt x="278676" y="230751"/>
                    <a:pt x="363366" y="179144"/>
                  </a:cubicBezTo>
                  <a:close/>
                  <a:moveTo>
                    <a:pt x="224006" y="65927"/>
                  </a:moveTo>
                  <a:cubicBezTo>
                    <a:pt x="221134" y="65927"/>
                    <a:pt x="219698" y="67360"/>
                    <a:pt x="218262" y="70226"/>
                  </a:cubicBezTo>
                  <a:cubicBezTo>
                    <a:pt x="218262" y="70226"/>
                    <a:pt x="193851" y="123254"/>
                    <a:pt x="56001" y="123254"/>
                  </a:cubicBezTo>
                  <a:cubicBezTo>
                    <a:pt x="51694" y="123254"/>
                    <a:pt x="48822" y="126120"/>
                    <a:pt x="48822" y="130420"/>
                  </a:cubicBezTo>
                  <a:lnTo>
                    <a:pt x="48822" y="365462"/>
                  </a:lnTo>
                  <a:cubicBezTo>
                    <a:pt x="48822" y="462918"/>
                    <a:pt x="213954" y="536010"/>
                    <a:pt x="221134" y="538877"/>
                  </a:cubicBezTo>
                  <a:cubicBezTo>
                    <a:pt x="222570" y="540310"/>
                    <a:pt x="224006" y="540310"/>
                    <a:pt x="224006" y="540310"/>
                  </a:cubicBezTo>
                  <a:cubicBezTo>
                    <a:pt x="225441" y="540310"/>
                    <a:pt x="226877" y="540310"/>
                    <a:pt x="226877" y="538877"/>
                  </a:cubicBezTo>
                  <a:cubicBezTo>
                    <a:pt x="234057" y="536010"/>
                    <a:pt x="400625" y="462918"/>
                    <a:pt x="400625" y="365462"/>
                  </a:cubicBezTo>
                  <a:lnTo>
                    <a:pt x="400625" y="130420"/>
                  </a:lnTo>
                  <a:cubicBezTo>
                    <a:pt x="400625" y="126120"/>
                    <a:pt x="397753" y="123254"/>
                    <a:pt x="393446" y="123254"/>
                  </a:cubicBezTo>
                  <a:cubicBezTo>
                    <a:pt x="254160" y="123254"/>
                    <a:pt x="231185" y="70226"/>
                    <a:pt x="231185" y="70226"/>
                  </a:cubicBezTo>
                  <a:cubicBezTo>
                    <a:pt x="229749" y="67360"/>
                    <a:pt x="226877" y="65927"/>
                    <a:pt x="224006" y="65927"/>
                  </a:cubicBezTo>
                  <a:close/>
                  <a:moveTo>
                    <a:pt x="224006" y="0"/>
                  </a:moveTo>
                  <a:cubicBezTo>
                    <a:pt x="228313" y="0"/>
                    <a:pt x="231185" y="2867"/>
                    <a:pt x="232621" y="5733"/>
                  </a:cubicBezTo>
                  <a:cubicBezTo>
                    <a:pt x="232621" y="5733"/>
                    <a:pt x="262776" y="73093"/>
                    <a:pt x="440831" y="73093"/>
                  </a:cubicBezTo>
                  <a:cubicBezTo>
                    <a:pt x="445139" y="73093"/>
                    <a:pt x="449447" y="77392"/>
                    <a:pt x="449447" y="81692"/>
                  </a:cubicBezTo>
                  <a:lnTo>
                    <a:pt x="449447" y="384093"/>
                  </a:lnTo>
                  <a:cubicBezTo>
                    <a:pt x="449447" y="507347"/>
                    <a:pt x="236929" y="600503"/>
                    <a:pt x="228313" y="604803"/>
                  </a:cubicBezTo>
                  <a:cubicBezTo>
                    <a:pt x="226877" y="604803"/>
                    <a:pt x="225441" y="606236"/>
                    <a:pt x="224006" y="606236"/>
                  </a:cubicBezTo>
                  <a:cubicBezTo>
                    <a:pt x="222570" y="606236"/>
                    <a:pt x="222570" y="604803"/>
                    <a:pt x="221134" y="604803"/>
                  </a:cubicBezTo>
                  <a:cubicBezTo>
                    <a:pt x="212518" y="600503"/>
                    <a:pt x="0" y="507347"/>
                    <a:pt x="0" y="384093"/>
                  </a:cubicBezTo>
                  <a:lnTo>
                    <a:pt x="0" y="81692"/>
                  </a:lnTo>
                  <a:cubicBezTo>
                    <a:pt x="0" y="77392"/>
                    <a:pt x="2872" y="73093"/>
                    <a:pt x="8616" y="73093"/>
                  </a:cubicBezTo>
                  <a:cubicBezTo>
                    <a:pt x="185235" y="73093"/>
                    <a:pt x="215390" y="5733"/>
                    <a:pt x="216826" y="5733"/>
                  </a:cubicBezTo>
                  <a:cubicBezTo>
                    <a:pt x="218262" y="2867"/>
                    <a:pt x="221134" y="0"/>
                    <a:pt x="224006" y="0"/>
                  </a:cubicBezTo>
                  <a:close/>
                </a:path>
              </a:pathLst>
            </a:custGeom>
            <a:solidFill>
              <a:srgbClr val="E20000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文本框 13"/>
            <p:cNvSpPr txBox="1"/>
            <p:nvPr/>
          </p:nvSpPr>
          <p:spPr>
            <a:xfrm>
              <a:off x="8816112" y="4104053"/>
              <a:ext cx="20233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i="1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TITLE HERE</a:t>
              </a:r>
              <a:endParaRPr lang="zh-CN" altLang="en-US" sz="1600" i="1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43441" y="117158"/>
            <a:ext cx="3016143" cy="707886"/>
            <a:chOff x="2315029" y="2512357"/>
            <a:chExt cx="3792129" cy="890009"/>
          </a:xfrm>
        </p:grpSpPr>
        <p:grpSp>
          <p:nvGrpSpPr>
            <p:cNvPr id="7" name="组合 6"/>
            <p:cNvGrpSpPr/>
            <p:nvPr/>
          </p:nvGrpSpPr>
          <p:grpSpPr>
            <a:xfrm>
              <a:off x="2315029" y="2512357"/>
              <a:ext cx="3205163" cy="890009"/>
              <a:chOff x="1676400" y="2686528"/>
              <a:chExt cx="3205163" cy="890009"/>
            </a:xfrm>
          </p:grpSpPr>
          <p:sp>
            <p:nvSpPr>
              <p:cNvPr id="9" name="流程图: 手动输入 24"/>
              <p:cNvSpPr/>
              <p:nvPr/>
            </p:nvSpPr>
            <p:spPr>
              <a:xfrm rot="5400000" flipV="1">
                <a:off x="3204596" y="1752033"/>
                <a:ext cx="148771" cy="3205163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-1" fmla="*/ 0 w 10190"/>
                  <a:gd name="connsiteY0-2" fmla="*/ 527 h 8527"/>
                  <a:gd name="connsiteX1-3" fmla="*/ 10190 w 10190"/>
                  <a:gd name="connsiteY1-4" fmla="*/ 0 h 8527"/>
                  <a:gd name="connsiteX2-5" fmla="*/ 10000 w 10190"/>
                  <a:gd name="connsiteY2-6" fmla="*/ 8527 h 8527"/>
                  <a:gd name="connsiteX3-7" fmla="*/ 0 w 10190"/>
                  <a:gd name="connsiteY3-8" fmla="*/ 8527 h 8527"/>
                  <a:gd name="connsiteX4-9" fmla="*/ 0 w 10190"/>
                  <a:gd name="connsiteY4-10" fmla="*/ 527 h 852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190" h="8527">
                    <a:moveTo>
                      <a:pt x="0" y="527"/>
                    </a:moveTo>
                    <a:lnTo>
                      <a:pt x="10190" y="0"/>
                    </a:lnTo>
                    <a:cubicBezTo>
                      <a:pt x="10127" y="2842"/>
                      <a:pt x="10063" y="5685"/>
                      <a:pt x="10000" y="8527"/>
                    </a:cubicBezTo>
                    <a:lnTo>
                      <a:pt x="0" y="8527"/>
                    </a:lnTo>
                    <a:lnTo>
                      <a:pt x="0" y="52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743463" y="2686528"/>
                <a:ext cx="1269961" cy="890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i="1" dirty="0">
                    <a:solidFill>
                      <a:srgbClr val="E20000"/>
                    </a:solidFill>
                    <a:cs typeface="+mn-ea"/>
                    <a:sym typeface="+mn-lt"/>
                  </a:rPr>
                  <a:t>04.</a:t>
                </a:r>
                <a:endParaRPr lang="zh-CN" altLang="en-US" sz="32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3389969" y="2628445"/>
              <a:ext cx="2717189" cy="657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836229" y="13545"/>
            <a:ext cx="4651500" cy="538576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dist"/>
            <a:endParaRPr lang="zh-CN" altLang="en-US" sz="547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164008" y="630622"/>
            <a:ext cx="3881363" cy="1061479"/>
            <a:chOff x="1127805" y="5032557"/>
            <a:chExt cx="3881363" cy="1061479"/>
          </a:xfrm>
        </p:grpSpPr>
        <p:grpSp>
          <p:nvGrpSpPr>
            <p:cNvPr id="13" name="组合 12"/>
            <p:cNvGrpSpPr/>
            <p:nvPr/>
          </p:nvGrpSpPr>
          <p:grpSpPr>
            <a:xfrm>
              <a:off x="1223056" y="5032557"/>
              <a:ext cx="1650774" cy="374005"/>
              <a:chOff x="1127806" y="3222957"/>
              <a:chExt cx="1650774" cy="374005"/>
            </a:xfrm>
          </p:grpSpPr>
          <p:sp>
            <p:nvSpPr>
              <p:cNvPr id="15" name="矩形: 圆角 14"/>
              <p:cNvSpPr/>
              <p:nvPr/>
            </p:nvSpPr>
            <p:spPr>
              <a:xfrm>
                <a:off x="1127806" y="3227630"/>
                <a:ext cx="1650774" cy="369332"/>
              </a:xfrm>
              <a:prstGeom prst="roundRect">
                <a:avLst/>
              </a:prstGeom>
              <a:solidFill>
                <a:srgbClr val="E2000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dist"/>
                <a:endParaRPr lang="zh-CN" altLang="en-US" sz="547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1235611" y="3222957"/>
                <a:ext cx="1524131" cy="369332"/>
              </a:xfrm>
              <a:prstGeom prst="rect">
                <a:avLst/>
              </a:prstGeom>
              <a:noFill/>
              <a:effectLst>
                <a:outerShdw blurRad="635000" dist="254000" dir="8100000" sx="105000" sy="105000" algn="tr" rotWithShape="0">
                  <a:prstClr val="black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i="1" dirty="0">
                    <a:solidFill>
                      <a:schemeClr val="bg1"/>
                    </a:solidFill>
                    <a:effectLst>
                      <a:outerShdw blurRad="127000" dist="63500" dir="7800000" algn="tr" rotWithShape="0">
                        <a:prstClr val="black">
                          <a:alpha val="60000"/>
                        </a:prstClr>
                      </a:outerShdw>
                    </a:effectLst>
                    <a:cs typeface="+mn-ea"/>
                    <a:sym typeface="+mn-lt"/>
                  </a:rPr>
                  <a:t>Add title text</a:t>
                </a:r>
                <a:endParaRPr lang="zh-CN" altLang="en-US" i="1" dirty="0">
                  <a:solidFill>
                    <a:schemeClr val="bg1"/>
                  </a:solidFill>
                  <a:effectLst>
                    <a:outerShdw blurRad="127000" dist="63500" dir="7800000" algn="tr" rotWithShape="0">
                      <a:prstClr val="black">
                        <a:alpha val="6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14" name="文本框 2"/>
            <p:cNvSpPr txBox="1"/>
            <p:nvPr/>
          </p:nvSpPr>
          <p:spPr>
            <a:xfrm>
              <a:off x="1127805" y="5546963"/>
              <a:ext cx="3881363" cy="547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r>
                <a:rPr lang="en-US" altLang="zh-CN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164008" y="2131437"/>
            <a:ext cx="3881363" cy="1061479"/>
            <a:chOff x="1127805" y="5032557"/>
            <a:chExt cx="3881363" cy="1061479"/>
          </a:xfrm>
        </p:grpSpPr>
        <p:grpSp>
          <p:nvGrpSpPr>
            <p:cNvPr id="18" name="组合 17"/>
            <p:cNvGrpSpPr/>
            <p:nvPr/>
          </p:nvGrpSpPr>
          <p:grpSpPr>
            <a:xfrm>
              <a:off x="1223055" y="5032557"/>
              <a:ext cx="1650775" cy="374005"/>
              <a:chOff x="1127805" y="3222957"/>
              <a:chExt cx="1650775" cy="374005"/>
            </a:xfrm>
          </p:grpSpPr>
          <p:sp>
            <p:nvSpPr>
              <p:cNvPr id="20" name="矩形: 圆角 19"/>
              <p:cNvSpPr/>
              <p:nvPr/>
            </p:nvSpPr>
            <p:spPr>
              <a:xfrm>
                <a:off x="1127806" y="3227630"/>
                <a:ext cx="1650774" cy="369332"/>
              </a:xfrm>
              <a:prstGeom prst="roundRect">
                <a:avLst/>
              </a:prstGeom>
              <a:solidFill>
                <a:srgbClr val="E2000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dist"/>
                <a:endParaRPr lang="zh-CN" altLang="en-US" sz="547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127805" y="3222957"/>
                <a:ext cx="1631937" cy="369332"/>
              </a:xfrm>
              <a:prstGeom prst="rect">
                <a:avLst/>
              </a:prstGeom>
              <a:noFill/>
              <a:effectLst>
                <a:outerShdw blurRad="635000" dist="254000" dir="8100000" sx="105000" sy="105000" algn="tr" rotWithShape="0">
                  <a:prstClr val="black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i="1" dirty="0">
                    <a:solidFill>
                      <a:schemeClr val="bg1"/>
                    </a:solidFill>
                    <a:effectLst>
                      <a:outerShdw blurRad="127000" dist="63500" dir="7800000" algn="tr" rotWithShape="0">
                        <a:prstClr val="black">
                          <a:alpha val="60000"/>
                        </a:prstClr>
                      </a:outerShdw>
                    </a:effectLst>
                    <a:cs typeface="+mn-ea"/>
                    <a:sym typeface="+mn-lt"/>
                  </a:rPr>
                  <a:t>Add title text</a:t>
                </a:r>
                <a:endParaRPr lang="zh-CN" altLang="en-US" i="1" dirty="0">
                  <a:solidFill>
                    <a:schemeClr val="bg1"/>
                  </a:solidFill>
                  <a:effectLst>
                    <a:outerShdw blurRad="127000" dist="63500" dir="7800000" algn="tr" rotWithShape="0">
                      <a:prstClr val="black">
                        <a:alpha val="6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2"/>
            <p:cNvSpPr txBox="1"/>
            <p:nvPr/>
          </p:nvSpPr>
          <p:spPr>
            <a:xfrm>
              <a:off x="1127805" y="5546963"/>
              <a:ext cx="3881363" cy="547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r>
                <a:rPr lang="en-US" altLang="zh-CN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164007" y="3639694"/>
            <a:ext cx="3881363" cy="1061479"/>
            <a:chOff x="1127805" y="5032557"/>
            <a:chExt cx="3881363" cy="1061479"/>
          </a:xfrm>
        </p:grpSpPr>
        <p:grpSp>
          <p:nvGrpSpPr>
            <p:cNvPr id="23" name="组合 22"/>
            <p:cNvGrpSpPr/>
            <p:nvPr/>
          </p:nvGrpSpPr>
          <p:grpSpPr>
            <a:xfrm>
              <a:off x="1223055" y="5032557"/>
              <a:ext cx="1650775" cy="374005"/>
              <a:chOff x="1127805" y="3222957"/>
              <a:chExt cx="1650775" cy="374005"/>
            </a:xfrm>
          </p:grpSpPr>
          <p:sp>
            <p:nvSpPr>
              <p:cNvPr id="25" name="矩形: 圆角 24"/>
              <p:cNvSpPr/>
              <p:nvPr/>
            </p:nvSpPr>
            <p:spPr>
              <a:xfrm>
                <a:off x="1127806" y="3227630"/>
                <a:ext cx="1650774" cy="369332"/>
              </a:xfrm>
              <a:prstGeom prst="roundRect">
                <a:avLst/>
              </a:prstGeom>
              <a:solidFill>
                <a:srgbClr val="E2000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dist"/>
                <a:endParaRPr lang="zh-CN" altLang="en-US" sz="547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1127805" y="3222957"/>
                <a:ext cx="1631937" cy="369332"/>
              </a:xfrm>
              <a:prstGeom prst="rect">
                <a:avLst/>
              </a:prstGeom>
              <a:noFill/>
              <a:effectLst>
                <a:outerShdw blurRad="635000" dist="254000" dir="8100000" sx="105000" sy="105000" algn="tr" rotWithShape="0">
                  <a:prstClr val="black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i="1" dirty="0">
                    <a:solidFill>
                      <a:schemeClr val="bg1"/>
                    </a:solidFill>
                    <a:effectLst>
                      <a:outerShdw blurRad="127000" dist="63500" dir="7800000" algn="tr" rotWithShape="0">
                        <a:prstClr val="black">
                          <a:alpha val="60000"/>
                        </a:prstClr>
                      </a:outerShdw>
                    </a:effectLst>
                    <a:cs typeface="+mn-ea"/>
                    <a:sym typeface="+mn-lt"/>
                  </a:rPr>
                  <a:t>Add title text</a:t>
                </a:r>
                <a:endParaRPr lang="zh-CN" altLang="en-US" i="1" dirty="0">
                  <a:solidFill>
                    <a:schemeClr val="bg1"/>
                  </a:solidFill>
                  <a:effectLst>
                    <a:outerShdw blurRad="127000" dist="63500" dir="7800000" algn="tr" rotWithShape="0">
                      <a:prstClr val="black">
                        <a:alpha val="6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24" name="文本框 2"/>
            <p:cNvSpPr txBox="1"/>
            <p:nvPr/>
          </p:nvSpPr>
          <p:spPr>
            <a:xfrm>
              <a:off x="1127805" y="5546963"/>
              <a:ext cx="3881363" cy="547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aphicFrame>
        <p:nvGraphicFramePr>
          <p:cNvPr id="27" name="图表 26"/>
          <p:cNvGraphicFramePr/>
          <p:nvPr>
            <p:extLst>
              <p:ext uri="{D42A27DB-BD31-4B8C-83A1-F6EECF244321}">
                <p14:modId xmlns:p14="http://schemas.microsoft.com/office/powerpoint/2010/main" val="1665456510"/>
              </p:ext>
            </p:extLst>
          </p:nvPr>
        </p:nvGraphicFramePr>
        <p:xfrm>
          <a:off x="733079" y="1780997"/>
          <a:ext cx="5312979" cy="3717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2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43441" y="117158"/>
            <a:ext cx="3005510" cy="707886"/>
            <a:chOff x="2315029" y="2512357"/>
            <a:chExt cx="3778760" cy="890009"/>
          </a:xfrm>
        </p:grpSpPr>
        <p:grpSp>
          <p:nvGrpSpPr>
            <p:cNvPr id="7" name="组合 6"/>
            <p:cNvGrpSpPr/>
            <p:nvPr/>
          </p:nvGrpSpPr>
          <p:grpSpPr>
            <a:xfrm>
              <a:off x="2315029" y="2512357"/>
              <a:ext cx="3205163" cy="890009"/>
              <a:chOff x="1676400" y="2686528"/>
              <a:chExt cx="3205163" cy="890009"/>
            </a:xfrm>
          </p:grpSpPr>
          <p:sp>
            <p:nvSpPr>
              <p:cNvPr id="9" name="流程图: 手动输入 24"/>
              <p:cNvSpPr/>
              <p:nvPr/>
            </p:nvSpPr>
            <p:spPr>
              <a:xfrm rot="5400000" flipV="1">
                <a:off x="3204596" y="1752033"/>
                <a:ext cx="148771" cy="3205163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-1" fmla="*/ 0 w 10190"/>
                  <a:gd name="connsiteY0-2" fmla="*/ 527 h 8527"/>
                  <a:gd name="connsiteX1-3" fmla="*/ 10190 w 10190"/>
                  <a:gd name="connsiteY1-4" fmla="*/ 0 h 8527"/>
                  <a:gd name="connsiteX2-5" fmla="*/ 10000 w 10190"/>
                  <a:gd name="connsiteY2-6" fmla="*/ 8527 h 8527"/>
                  <a:gd name="connsiteX3-7" fmla="*/ 0 w 10190"/>
                  <a:gd name="connsiteY3-8" fmla="*/ 8527 h 8527"/>
                  <a:gd name="connsiteX4-9" fmla="*/ 0 w 10190"/>
                  <a:gd name="connsiteY4-10" fmla="*/ 527 h 852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190" h="8527">
                    <a:moveTo>
                      <a:pt x="0" y="527"/>
                    </a:moveTo>
                    <a:lnTo>
                      <a:pt x="10190" y="0"/>
                    </a:lnTo>
                    <a:cubicBezTo>
                      <a:pt x="10127" y="2842"/>
                      <a:pt x="10063" y="5685"/>
                      <a:pt x="10000" y="8527"/>
                    </a:cubicBezTo>
                    <a:lnTo>
                      <a:pt x="0" y="8527"/>
                    </a:lnTo>
                    <a:lnTo>
                      <a:pt x="0" y="52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743463" y="2686528"/>
                <a:ext cx="1269961" cy="890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i="1" dirty="0">
                    <a:solidFill>
                      <a:srgbClr val="E20000"/>
                    </a:solidFill>
                    <a:cs typeface="+mn-ea"/>
                    <a:sym typeface="+mn-lt"/>
                  </a:rPr>
                  <a:t>04.</a:t>
                </a:r>
                <a:endParaRPr lang="zh-CN" altLang="en-US" sz="32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3376600" y="2628445"/>
              <a:ext cx="2717189" cy="657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7895772" y="1335313"/>
            <a:ext cx="2975428" cy="4542971"/>
          </a:xfrm>
          <a:prstGeom prst="rect">
            <a:avLst/>
          </a:prstGeom>
          <a:blipFill>
            <a:blip r:embed="rId2"/>
            <a:stretch>
              <a:fillRect l="-64787" r="-64237"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dist"/>
            <a:endParaRPr lang="zh-CN" altLang="en-US" sz="547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600364" y="2093688"/>
            <a:ext cx="5859979" cy="1796140"/>
            <a:chOff x="1600364" y="2093688"/>
            <a:chExt cx="5859979" cy="1796140"/>
          </a:xfrm>
        </p:grpSpPr>
        <p:grpSp>
          <p:nvGrpSpPr>
            <p:cNvPr id="14" name="组合 13"/>
            <p:cNvGrpSpPr/>
            <p:nvPr/>
          </p:nvGrpSpPr>
          <p:grpSpPr>
            <a:xfrm>
              <a:off x="1600364" y="2093688"/>
              <a:ext cx="5859979" cy="1796140"/>
              <a:chOff x="1600364" y="2093688"/>
              <a:chExt cx="5859979" cy="1796140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1600364" y="2093688"/>
                <a:ext cx="5859979" cy="1796140"/>
              </a:xfrm>
              <a:prstGeom prst="rect">
                <a:avLst/>
              </a:prstGeom>
              <a:solidFill>
                <a:schemeClr val="bg1">
                  <a:lumMod val="95000"/>
                  <a:alpha val="5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dist"/>
                <a:endParaRPr lang="zh-CN" altLang="en-US" sz="547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圆角矩形 5"/>
              <p:cNvSpPr/>
              <p:nvPr/>
            </p:nvSpPr>
            <p:spPr>
              <a:xfrm>
                <a:off x="2048667" y="2529987"/>
                <a:ext cx="923541" cy="923541"/>
              </a:xfrm>
              <a:prstGeom prst="ellipse">
                <a:avLst/>
              </a:prstGeom>
              <a:solidFill>
                <a:srgbClr val="E20000"/>
              </a:solidFill>
              <a:ln>
                <a:noFill/>
              </a:ln>
              <a:effectLst>
                <a:outerShdw blurRad="330200" dist="38100" dir="7800000" algn="tr" rotWithShape="0">
                  <a:prstClr val="black">
                    <a:alpha val="46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dist"/>
                <a:endParaRPr lang="zh-CN" altLang="en-US" sz="547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文本框 2"/>
              <p:cNvSpPr txBox="1"/>
              <p:nvPr/>
            </p:nvSpPr>
            <p:spPr>
              <a:xfrm>
                <a:off x="3202114" y="2881064"/>
                <a:ext cx="3746437" cy="549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文本框 1"/>
              <p:cNvSpPr txBox="1"/>
              <p:nvPr/>
            </p:nvSpPr>
            <p:spPr>
              <a:xfrm>
                <a:off x="3202114" y="2550644"/>
                <a:ext cx="20925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analytics_338685"/>
            <p:cNvSpPr>
              <a:spLocks noChangeAspect="1"/>
            </p:cNvSpPr>
            <p:nvPr/>
          </p:nvSpPr>
          <p:spPr bwMode="auto">
            <a:xfrm>
              <a:off x="2267255" y="2753071"/>
              <a:ext cx="478095" cy="477372"/>
            </a:xfrm>
            <a:custGeom>
              <a:avLst/>
              <a:gdLst>
                <a:gd name="connsiteX0" fmla="*/ 247613 w 607639"/>
                <a:gd name="connsiteY0" fmla="*/ 505602 h 606722"/>
                <a:gd name="connsiteX1" fmla="*/ 234974 w 607639"/>
                <a:gd name="connsiteY1" fmla="*/ 556162 h 606722"/>
                <a:gd name="connsiteX2" fmla="*/ 372665 w 607639"/>
                <a:gd name="connsiteY2" fmla="*/ 556162 h 606722"/>
                <a:gd name="connsiteX3" fmla="*/ 360026 w 607639"/>
                <a:gd name="connsiteY3" fmla="*/ 505602 h 606722"/>
                <a:gd name="connsiteX4" fmla="*/ 0 w 607639"/>
                <a:gd name="connsiteY4" fmla="*/ 404481 h 606722"/>
                <a:gd name="connsiteX5" fmla="*/ 607639 w 607639"/>
                <a:gd name="connsiteY5" fmla="*/ 404481 h 606722"/>
                <a:gd name="connsiteX6" fmla="*/ 607639 w 607639"/>
                <a:gd name="connsiteY6" fmla="*/ 435048 h 606722"/>
                <a:gd name="connsiteX7" fmla="*/ 536969 w 607639"/>
                <a:gd name="connsiteY7" fmla="*/ 505602 h 606722"/>
                <a:gd name="connsiteX8" fmla="*/ 412183 w 607639"/>
                <a:gd name="connsiteY8" fmla="*/ 505602 h 606722"/>
                <a:gd name="connsiteX9" fmla="*/ 424822 w 607639"/>
                <a:gd name="connsiteY9" fmla="*/ 556162 h 606722"/>
                <a:gd name="connsiteX10" fmla="*/ 430429 w 607639"/>
                <a:gd name="connsiteY10" fmla="*/ 556162 h 606722"/>
                <a:gd name="connsiteX11" fmla="*/ 455707 w 607639"/>
                <a:gd name="connsiteY11" fmla="*/ 581398 h 606722"/>
                <a:gd name="connsiteX12" fmla="*/ 430429 w 607639"/>
                <a:gd name="connsiteY12" fmla="*/ 606722 h 606722"/>
                <a:gd name="connsiteX13" fmla="*/ 405063 w 607639"/>
                <a:gd name="connsiteY13" fmla="*/ 606722 h 606722"/>
                <a:gd name="connsiteX14" fmla="*/ 202576 w 607639"/>
                <a:gd name="connsiteY14" fmla="*/ 606722 h 606722"/>
                <a:gd name="connsiteX15" fmla="*/ 177209 w 607639"/>
                <a:gd name="connsiteY15" fmla="*/ 606722 h 606722"/>
                <a:gd name="connsiteX16" fmla="*/ 151932 w 607639"/>
                <a:gd name="connsiteY16" fmla="*/ 581398 h 606722"/>
                <a:gd name="connsiteX17" fmla="*/ 177209 w 607639"/>
                <a:gd name="connsiteY17" fmla="*/ 556162 h 606722"/>
                <a:gd name="connsiteX18" fmla="*/ 182817 w 607639"/>
                <a:gd name="connsiteY18" fmla="*/ 556162 h 606722"/>
                <a:gd name="connsiteX19" fmla="*/ 195456 w 607639"/>
                <a:gd name="connsiteY19" fmla="*/ 505602 h 606722"/>
                <a:gd name="connsiteX20" fmla="*/ 70670 w 607639"/>
                <a:gd name="connsiteY20" fmla="*/ 505602 h 606722"/>
                <a:gd name="connsiteX21" fmla="*/ 0 w 607639"/>
                <a:gd name="connsiteY21" fmla="*/ 435048 h 606722"/>
                <a:gd name="connsiteX22" fmla="*/ 481073 w 607639"/>
                <a:gd name="connsiteY22" fmla="*/ 278079 h 606722"/>
                <a:gd name="connsiteX23" fmla="*/ 455707 w 607639"/>
                <a:gd name="connsiteY23" fmla="*/ 303318 h 606722"/>
                <a:gd name="connsiteX24" fmla="*/ 481073 w 607639"/>
                <a:gd name="connsiteY24" fmla="*/ 328646 h 606722"/>
                <a:gd name="connsiteX25" fmla="*/ 506351 w 607639"/>
                <a:gd name="connsiteY25" fmla="*/ 303318 h 606722"/>
                <a:gd name="connsiteX26" fmla="*/ 481073 w 607639"/>
                <a:gd name="connsiteY26" fmla="*/ 278079 h 606722"/>
                <a:gd name="connsiteX27" fmla="*/ 177260 w 607639"/>
                <a:gd name="connsiteY27" fmla="*/ 227503 h 606722"/>
                <a:gd name="connsiteX28" fmla="*/ 202593 w 607639"/>
                <a:gd name="connsiteY28" fmla="*/ 252801 h 606722"/>
                <a:gd name="connsiteX29" fmla="*/ 177260 w 607639"/>
                <a:gd name="connsiteY29" fmla="*/ 278099 h 606722"/>
                <a:gd name="connsiteX30" fmla="*/ 151927 w 607639"/>
                <a:gd name="connsiteY30" fmla="*/ 252801 h 606722"/>
                <a:gd name="connsiteX31" fmla="*/ 177260 w 607639"/>
                <a:gd name="connsiteY31" fmla="*/ 227503 h 606722"/>
                <a:gd name="connsiteX32" fmla="*/ 420728 w 607639"/>
                <a:gd name="connsiteY32" fmla="*/ 77762 h 606722"/>
                <a:gd name="connsiteX33" fmla="*/ 412450 w 607639"/>
                <a:gd name="connsiteY33" fmla="*/ 83272 h 606722"/>
                <a:gd name="connsiteX34" fmla="*/ 361895 w 607639"/>
                <a:gd name="connsiteY34" fmla="*/ 133840 h 606722"/>
                <a:gd name="connsiteX35" fmla="*/ 361895 w 607639"/>
                <a:gd name="connsiteY35" fmla="*/ 169567 h 606722"/>
                <a:gd name="connsiteX36" fmla="*/ 397676 w 607639"/>
                <a:gd name="connsiteY36" fmla="*/ 169567 h 606722"/>
                <a:gd name="connsiteX37" fmla="*/ 405063 w 607639"/>
                <a:gd name="connsiteY37" fmla="*/ 162101 h 606722"/>
                <a:gd name="connsiteX38" fmla="*/ 405063 w 607639"/>
                <a:gd name="connsiteY38" fmla="*/ 202271 h 606722"/>
                <a:gd name="connsiteX39" fmla="*/ 367147 w 607639"/>
                <a:gd name="connsiteY39" fmla="*/ 240130 h 606722"/>
                <a:gd name="connsiteX40" fmla="*/ 329141 w 607639"/>
                <a:gd name="connsiteY40" fmla="*/ 202271 h 606722"/>
                <a:gd name="connsiteX41" fmla="*/ 240492 w 607639"/>
                <a:gd name="connsiteY41" fmla="*/ 113755 h 606722"/>
                <a:gd name="connsiteX42" fmla="*/ 154869 w 607639"/>
                <a:gd name="connsiteY42" fmla="*/ 180675 h 606722"/>
                <a:gd name="connsiteX43" fmla="*/ 101288 w 607639"/>
                <a:gd name="connsiteY43" fmla="*/ 252750 h 606722"/>
                <a:gd name="connsiteX44" fmla="*/ 177209 w 607639"/>
                <a:gd name="connsiteY44" fmla="*/ 328646 h 606722"/>
                <a:gd name="connsiteX45" fmla="*/ 253131 w 607639"/>
                <a:gd name="connsiteY45" fmla="*/ 252750 h 606722"/>
                <a:gd name="connsiteX46" fmla="*/ 207738 w 607639"/>
                <a:gd name="connsiteY46" fmla="*/ 183430 h 606722"/>
                <a:gd name="connsiteX47" fmla="*/ 240492 w 607639"/>
                <a:gd name="connsiteY47" fmla="*/ 164323 h 606722"/>
                <a:gd name="connsiteX48" fmla="*/ 278497 w 607639"/>
                <a:gd name="connsiteY48" fmla="*/ 202271 h 606722"/>
                <a:gd name="connsiteX49" fmla="*/ 367147 w 607639"/>
                <a:gd name="connsiteY49" fmla="*/ 290698 h 606722"/>
                <a:gd name="connsiteX50" fmla="*/ 455707 w 607639"/>
                <a:gd name="connsiteY50" fmla="*/ 202271 h 606722"/>
                <a:gd name="connsiteX51" fmla="*/ 455707 w 607639"/>
                <a:gd name="connsiteY51" fmla="*/ 162101 h 606722"/>
                <a:gd name="connsiteX52" fmla="*/ 463094 w 607639"/>
                <a:gd name="connsiteY52" fmla="*/ 169567 h 606722"/>
                <a:gd name="connsiteX53" fmla="*/ 481073 w 607639"/>
                <a:gd name="connsiteY53" fmla="*/ 176943 h 606722"/>
                <a:gd name="connsiteX54" fmla="*/ 498964 w 607639"/>
                <a:gd name="connsiteY54" fmla="*/ 169567 h 606722"/>
                <a:gd name="connsiteX55" fmla="*/ 498964 w 607639"/>
                <a:gd name="connsiteY55" fmla="*/ 133840 h 606722"/>
                <a:gd name="connsiteX56" fmla="*/ 448320 w 607639"/>
                <a:gd name="connsiteY56" fmla="*/ 83272 h 606722"/>
                <a:gd name="connsiteX57" fmla="*/ 440042 w 607639"/>
                <a:gd name="connsiteY57" fmla="*/ 77762 h 606722"/>
                <a:gd name="connsiteX58" fmla="*/ 420728 w 607639"/>
                <a:gd name="connsiteY58" fmla="*/ 77762 h 606722"/>
                <a:gd name="connsiteX59" fmla="*/ 126565 w 607639"/>
                <a:gd name="connsiteY59" fmla="*/ 75807 h 606722"/>
                <a:gd name="connsiteX60" fmla="*/ 101288 w 607639"/>
                <a:gd name="connsiteY60" fmla="*/ 101136 h 606722"/>
                <a:gd name="connsiteX61" fmla="*/ 126565 w 607639"/>
                <a:gd name="connsiteY61" fmla="*/ 126375 h 606722"/>
                <a:gd name="connsiteX62" fmla="*/ 151932 w 607639"/>
                <a:gd name="connsiteY62" fmla="*/ 101136 h 606722"/>
                <a:gd name="connsiteX63" fmla="*/ 126565 w 607639"/>
                <a:gd name="connsiteY63" fmla="*/ 75807 h 606722"/>
                <a:gd name="connsiteX64" fmla="*/ 70670 w 607639"/>
                <a:gd name="connsiteY64" fmla="*/ 0 h 606722"/>
                <a:gd name="connsiteX65" fmla="*/ 536969 w 607639"/>
                <a:gd name="connsiteY65" fmla="*/ 0 h 606722"/>
                <a:gd name="connsiteX66" fmla="*/ 607639 w 607639"/>
                <a:gd name="connsiteY66" fmla="*/ 70564 h 606722"/>
                <a:gd name="connsiteX67" fmla="*/ 607639 w 607639"/>
                <a:gd name="connsiteY67" fmla="*/ 353886 h 606722"/>
                <a:gd name="connsiteX68" fmla="*/ 0 w 607639"/>
                <a:gd name="connsiteY68" fmla="*/ 353886 h 606722"/>
                <a:gd name="connsiteX69" fmla="*/ 0 w 607639"/>
                <a:gd name="connsiteY69" fmla="*/ 70564 h 606722"/>
                <a:gd name="connsiteX70" fmla="*/ 70670 w 607639"/>
                <a:gd name="connsiteY70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07639" h="606722">
                  <a:moveTo>
                    <a:pt x="247613" y="505602"/>
                  </a:moveTo>
                  <a:lnTo>
                    <a:pt x="234974" y="556162"/>
                  </a:lnTo>
                  <a:lnTo>
                    <a:pt x="372665" y="556162"/>
                  </a:lnTo>
                  <a:lnTo>
                    <a:pt x="360026" y="505602"/>
                  </a:lnTo>
                  <a:close/>
                  <a:moveTo>
                    <a:pt x="0" y="404481"/>
                  </a:moveTo>
                  <a:lnTo>
                    <a:pt x="607639" y="404481"/>
                  </a:lnTo>
                  <a:lnTo>
                    <a:pt x="607639" y="435048"/>
                  </a:lnTo>
                  <a:cubicBezTo>
                    <a:pt x="607639" y="473968"/>
                    <a:pt x="575953" y="505602"/>
                    <a:pt x="536969" y="505602"/>
                  </a:cubicBezTo>
                  <a:lnTo>
                    <a:pt x="412183" y="505602"/>
                  </a:lnTo>
                  <a:lnTo>
                    <a:pt x="424822" y="556162"/>
                  </a:lnTo>
                  <a:lnTo>
                    <a:pt x="430429" y="556162"/>
                  </a:lnTo>
                  <a:cubicBezTo>
                    <a:pt x="444403" y="556162"/>
                    <a:pt x="455707" y="567447"/>
                    <a:pt x="455707" y="581398"/>
                  </a:cubicBezTo>
                  <a:cubicBezTo>
                    <a:pt x="455707" y="595348"/>
                    <a:pt x="444403" y="606722"/>
                    <a:pt x="430429" y="606722"/>
                  </a:cubicBezTo>
                  <a:lnTo>
                    <a:pt x="405063" y="606722"/>
                  </a:lnTo>
                  <a:lnTo>
                    <a:pt x="202576" y="606722"/>
                  </a:lnTo>
                  <a:lnTo>
                    <a:pt x="177209" y="606722"/>
                  </a:lnTo>
                  <a:cubicBezTo>
                    <a:pt x="163236" y="606722"/>
                    <a:pt x="151932" y="595348"/>
                    <a:pt x="151932" y="581398"/>
                  </a:cubicBezTo>
                  <a:cubicBezTo>
                    <a:pt x="151932" y="567447"/>
                    <a:pt x="163236" y="556162"/>
                    <a:pt x="177209" y="556162"/>
                  </a:cubicBezTo>
                  <a:lnTo>
                    <a:pt x="182817" y="556162"/>
                  </a:lnTo>
                  <a:lnTo>
                    <a:pt x="195456" y="505602"/>
                  </a:lnTo>
                  <a:lnTo>
                    <a:pt x="70670" y="505602"/>
                  </a:lnTo>
                  <a:cubicBezTo>
                    <a:pt x="31686" y="505602"/>
                    <a:pt x="0" y="473968"/>
                    <a:pt x="0" y="435048"/>
                  </a:cubicBezTo>
                  <a:close/>
                  <a:moveTo>
                    <a:pt x="481073" y="278079"/>
                  </a:moveTo>
                  <a:cubicBezTo>
                    <a:pt x="467100" y="278079"/>
                    <a:pt x="455707" y="289365"/>
                    <a:pt x="455707" y="303318"/>
                  </a:cubicBezTo>
                  <a:cubicBezTo>
                    <a:pt x="455707" y="317271"/>
                    <a:pt x="467100" y="328646"/>
                    <a:pt x="481073" y="328646"/>
                  </a:cubicBezTo>
                  <a:cubicBezTo>
                    <a:pt x="495047" y="328646"/>
                    <a:pt x="506351" y="317271"/>
                    <a:pt x="506351" y="303318"/>
                  </a:cubicBezTo>
                  <a:cubicBezTo>
                    <a:pt x="506351" y="289365"/>
                    <a:pt x="495047" y="278079"/>
                    <a:pt x="481073" y="278079"/>
                  </a:cubicBezTo>
                  <a:close/>
                  <a:moveTo>
                    <a:pt x="177260" y="227503"/>
                  </a:moveTo>
                  <a:cubicBezTo>
                    <a:pt x="191251" y="227503"/>
                    <a:pt x="202593" y="238829"/>
                    <a:pt x="202593" y="252801"/>
                  </a:cubicBezTo>
                  <a:cubicBezTo>
                    <a:pt x="202593" y="266773"/>
                    <a:pt x="191251" y="278099"/>
                    <a:pt x="177260" y="278099"/>
                  </a:cubicBezTo>
                  <a:cubicBezTo>
                    <a:pt x="163269" y="278099"/>
                    <a:pt x="151927" y="266773"/>
                    <a:pt x="151927" y="252801"/>
                  </a:cubicBezTo>
                  <a:cubicBezTo>
                    <a:pt x="151927" y="238829"/>
                    <a:pt x="163269" y="227503"/>
                    <a:pt x="177260" y="227503"/>
                  </a:cubicBezTo>
                  <a:close/>
                  <a:moveTo>
                    <a:pt x="420728" y="77762"/>
                  </a:moveTo>
                  <a:cubicBezTo>
                    <a:pt x="417613" y="79095"/>
                    <a:pt x="414765" y="80962"/>
                    <a:pt x="412450" y="83272"/>
                  </a:cubicBezTo>
                  <a:lnTo>
                    <a:pt x="361895" y="133840"/>
                  </a:lnTo>
                  <a:cubicBezTo>
                    <a:pt x="351927" y="143705"/>
                    <a:pt x="351927" y="159702"/>
                    <a:pt x="361895" y="169567"/>
                  </a:cubicBezTo>
                  <a:cubicBezTo>
                    <a:pt x="371775" y="179431"/>
                    <a:pt x="387796" y="179431"/>
                    <a:pt x="397676" y="169567"/>
                  </a:cubicBezTo>
                  <a:lnTo>
                    <a:pt x="405063" y="162101"/>
                  </a:lnTo>
                  <a:lnTo>
                    <a:pt x="405063" y="202271"/>
                  </a:lnTo>
                  <a:cubicBezTo>
                    <a:pt x="405063" y="223156"/>
                    <a:pt x="388063" y="240130"/>
                    <a:pt x="367147" y="240130"/>
                  </a:cubicBezTo>
                  <a:cubicBezTo>
                    <a:pt x="346141" y="240130"/>
                    <a:pt x="329141" y="223156"/>
                    <a:pt x="329141" y="202271"/>
                  </a:cubicBezTo>
                  <a:cubicBezTo>
                    <a:pt x="329141" y="153481"/>
                    <a:pt x="289356" y="113755"/>
                    <a:pt x="240492" y="113755"/>
                  </a:cubicBezTo>
                  <a:cubicBezTo>
                    <a:pt x="199105" y="113755"/>
                    <a:pt x="164571" y="142372"/>
                    <a:pt x="154869" y="180675"/>
                  </a:cubicBezTo>
                  <a:cubicBezTo>
                    <a:pt x="123895" y="190274"/>
                    <a:pt x="101288" y="218801"/>
                    <a:pt x="101288" y="252750"/>
                  </a:cubicBezTo>
                  <a:cubicBezTo>
                    <a:pt x="101288" y="294609"/>
                    <a:pt x="135377" y="328646"/>
                    <a:pt x="177209" y="328646"/>
                  </a:cubicBezTo>
                  <a:cubicBezTo>
                    <a:pt x="219131" y="328646"/>
                    <a:pt x="253131" y="294609"/>
                    <a:pt x="253131" y="252750"/>
                  </a:cubicBezTo>
                  <a:cubicBezTo>
                    <a:pt x="253131" y="221823"/>
                    <a:pt x="234440" y="195250"/>
                    <a:pt x="207738" y="183430"/>
                  </a:cubicBezTo>
                  <a:cubicBezTo>
                    <a:pt x="214325" y="172055"/>
                    <a:pt x="226429" y="164323"/>
                    <a:pt x="240492" y="164323"/>
                  </a:cubicBezTo>
                  <a:cubicBezTo>
                    <a:pt x="261497" y="164323"/>
                    <a:pt x="278497" y="181298"/>
                    <a:pt x="278497" y="202271"/>
                  </a:cubicBezTo>
                  <a:cubicBezTo>
                    <a:pt x="278497" y="251062"/>
                    <a:pt x="318283" y="290698"/>
                    <a:pt x="367147" y="290698"/>
                  </a:cubicBezTo>
                  <a:cubicBezTo>
                    <a:pt x="415922" y="290698"/>
                    <a:pt x="455707" y="251062"/>
                    <a:pt x="455707" y="202271"/>
                  </a:cubicBezTo>
                  <a:lnTo>
                    <a:pt x="455707" y="162101"/>
                  </a:lnTo>
                  <a:lnTo>
                    <a:pt x="463094" y="169567"/>
                  </a:lnTo>
                  <a:cubicBezTo>
                    <a:pt x="468079" y="174454"/>
                    <a:pt x="474576" y="176943"/>
                    <a:pt x="481073" y="176943"/>
                  </a:cubicBezTo>
                  <a:cubicBezTo>
                    <a:pt x="487482" y="176943"/>
                    <a:pt x="493979" y="174454"/>
                    <a:pt x="498964" y="169567"/>
                  </a:cubicBezTo>
                  <a:cubicBezTo>
                    <a:pt x="508843" y="159702"/>
                    <a:pt x="508843" y="143705"/>
                    <a:pt x="498964" y="133840"/>
                  </a:cubicBezTo>
                  <a:lnTo>
                    <a:pt x="448320" y="83272"/>
                  </a:lnTo>
                  <a:cubicBezTo>
                    <a:pt x="446005" y="80962"/>
                    <a:pt x="443157" y="79095"/>
                    <a:pt x="440042" y="77762"/>
                  </a:cubicBezTo>
                  <a:cubicBezTo>
                    <a:pt x="433901" y="75274"/>
                    <a:pt x="426869" y="75274"/>
                    <a:pt x="420728" y="77762"/>
                  </a:cubicBezTo>
                  <a:close/>
                  <a:moveTo>
                    <a:pt x="126565" y="75807"/>
                  </a:moveTo>
                  <a:cubicBezTo>
                    <a:pt x="112592" y="75807"/>
                    <a:pt x="101288" y="87183"/>
                    <a:pt x="101288" y="101136"/>
                  </a:cubicBezTo>
                  <a:cubicBezTo>
                    <a:pt x="101288" y="115088"/>
                    <a:pt x="112592" y="126375"/>
                    <a:pt x="126565" y="126375"/>
                  </a:cubicBezTo>
                  <a:cubicBezTo>
                    <a:pt x="140539" y="126375"/>
                    <a:pt x="151932" y="115088"/>
                    <a:pt x="151932" y="101136"/>
                  </a:cubicBezTo>
                  <a:cubicBezTo>
                    <a:pt x="151932" y="87183"/>
                    <a:pt x="140539" y="75807"/>
                    <a:pt x="126565" y="75807"/>
                  </a:cubicBezTo>
                  <a:close/>
                  <a:moveTo>
                    <a:pt x="70670" y="0"/>
                  </a:moveTo>
                  <a:lnTo>
                    <a:pt x="536969" y="0"/>
                  </a:lnTo>
                  <a:cubicBezTo>
                    <a:pt x="575953" y="0"/>
                    <a:pt x="607639" y="31638"/>
                    <a:pt x="607639" y="70564"/>
                  </a:cubicBezTo>
                  <a:lnTo>
                    <a:pt x="607639" y="353886"/>
                  </a:lnTo>
                  <a:lnTo>
                    <a:pt x="0" y="353886"/>
                  </a:lnTo>
                  <a:lnTo>
                    <a:pt x="0" y="70564"/>
                  </a:lnTo>
                  <a:cubicBezTo>
                    <a:pt x="0" y="31638"/>
                    <a:pt x="31686" y="0"/>
                    <a:pt x="706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600363" y="4082144"/>
            <a:ext cx="5859979" cy="1796140"/>
            <a:chOff x="1600363" y="4082144"/>
            <a:chExt cx="5859979" cy="1796140"/>
          </a:xfrm>
        </p:grpSpPr>
        <p:grpSp>
          <p:nvGrpSpPr>
            <p:cNvPr id="21" name="组合 20"/>
            <p:cNvGrpSpPr/>
            <p:nvPr/>
          </p:nvGrpSpPr>
          <p:grpSpPr>
            <a:xfrm>
              <a:off x="1600363" y="4082144"/>
              <a:ext cx="5859979" cy="1796140"/>
              <a:chOff x="1600364" y="2093688"/>
              <a:chExt cx="5859979" cy="1796140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1600364" y="2093688"/>
                <a:ext cx="5859979" cy="1796140"/>
              </a:xfrm>
              <a:prstGeom prst="rect">
                <a:avLst/>
              </a:prstGeom>
              <a:solidFill>
                <a:schemeClr val="bg1">
                  <a:lumMod val="95000"/>
                  <a:alpha val="5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dist"/>
                <a:endParaRPr lang="zh-CN" altLang="en-US" sz="547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圆角矩形 5"/>
              <p:cNvSpPr/>
              <p:nvPr/>
            </p:nvSpPr>
            <p:spPr>
              <a:xfrm>
                <a:off x="2048667" y="2529987"/>
                <a:ext cx="923541" cy="923541"/>
              </a:xfrm>
              <a:prstGeom prst="ellipse">
                <a:avLst/>
              </a:prstGeom>
              <a:solidFill>
                <a:srgbClr val="E20000"/>
              </a:solidFill>
              <a:ln>
                <a:noFill/>
              </a:ln>
              <a:effectLst>
                <a:outerShdw blurRad="330200" dist="38100" dir="7800000" algn="tr" rotWithShape="0">
                  <a:prstClr val="black">
                    <a:alpha val="46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dist"/>
                <a:endParaRPr lang="zh-CN" altLang="en-US" sz="547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文本框 2"/>
              <p:cNvSpPr txBox="1"/>
              <p:nvPr/>
            </p:nvSpPr>
            <p:spPr>
              <a:xfrm>
                <a:off x="3202114" y="2881064"/>
                <a:ext cx="3746437" cy="547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30000"/>
                  </a:lnSpc>
                  <a:def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en-US" altLang="zh-CN" dirty="0">
                    <a:latin typeface="+mn-lt"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dirty="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26" name="文本框 1"/>
              <p:cNvSpPr txBox="1"/>
              <p:nvPr/>
            </p:nvSpPr>
            <p:spPr>
              <a:xfrm>
                <a:off x="3202114" y="2550644"/>
                <a:ext cx="20925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2" name="wifi_348171"/>
            <p:cNvSpPr>
              <a:spLocks noChangeAspect="1"/>
            </p:cNvSpPr>
            <p:nvPr/>
          </p:nvSpPr>
          <p:spPr bwMode="auto">
            <a:xfrm>
              <a:off x="2267256" y="4741498"/>
              <a:ext cx="478095" cy="477429"/>
            </a:xfrm>
            <a:custGeom>
              <a:avLst/>
              <a:gdLst>
                <a:gd name="connsiteX0" fmla="*/ 303432 w 606933"/>
                <a:gd name="connsiteY0" fmla="*/ 462698 h 606088"/>
                <a:gd name="connsiteX1" fmla="*/ 375127 w 606933"/>
                <a:gd name="connsiteY1" fmla="*/ 534393 h 606088"/>
                <a:gd name="connsiteX2" fmla="*/ 303432 w 606933"/>
                <a:gd name="connsiteY2" fmla="*/ 606088 h 606088"/>
                <a:gd name="connsiteX3" fmla="*/ 231737 w 606933"/>
                <a:gd name="connsiteY3" fmla="*/ 534393 h 606088"/>
                <a:gd name="connsiteX4" fmla="*/ 303432 w 606933"/>
                <a:gd name="connsiteY4" fmla="*/ 462698 h 606088"/>
                <a:gd name="connsiteX5" fmla="*/ 303467 w 606933"/>
                <a:gd name="connsiteY5" fmla="*/ 386134 h 606088"/>
                <a:gd name="connsiteX6" fmla="*/ 423957 w 606933"/>
                <a:gd name="connsiteY6" fmla="*/ 437067 h 606088"/>
                <a:gd name="connsiteX7" fmla="*/ 405850 w 606933"/>
                <a:gd name="connsiteY7" fmla="*/ 454653 h 606088"/>
                <a:gd name="connsiteX8" fmla="*/ 303467 w 606933"/>
                <a:gd name="connsiteY8" fmla="*/ 411312 h 606088"/>
                <a:gd name="connsiteX9" fmla="*/ 201084 w 606933"/>
                <a:gd name="connsiteY9" fmla="*/ 454653 h 606088"/>
                <a:gd name="connsiteX10" fmla="*/ 182976 w 606933"/>
                <a:gd name="connsiteY10" fmla="*/ 437067 h 606088"/>
                <a:gd name="connsiteX11" fmla="*/ 303467 w 606933"/>
                <a:gd name="connsiteY11" fmla="*/ 386134 h 606088"/>
                <a:gd name="connsiteX12" fmla="*/ 303479 w 606933"/>
                <a:gd name="connsiteY12" fmla="*/ 306677 h 606088"/>
                <a:gd name="connsiteX13" fmla="*/ 398522 w 606933"/>
                <a:gd name="connsiteY13" fmla="*/ 325726 h 606088"/>
                <a:gd name="connsiteX14" fmla="*/ 478927 w 606933"/>
                <a:gd name="connsiteY14" fmla="*/ 380852 h 606088"/>
                <a:gd name="connsiteX15" fmla="*/ 460824 w 606933"/>
                <a:gd name="connsiteY15" fmla="*/ 398554 h 606088"/>
                <a:gd name="connsiteX16" fmla="*/ 388700 w 606933"/>
                <a:gd name="connsiteY16" fmla="*/ 349008 h 606088"/>
                <a:gd name="connsiteX17" fmla="*/ 218259 w 606933"/>
                <a:gd name="connsiteY17" fmla="*/ 349008 h 606088"/>
                <a:gd name="connsiteX18" fmla="*/ 146039 w 606933"/>
                <a:gd name="connsiteY18" fmla="*/ 398554 h 606088"/>
                <a:gd name="connsiteX19" fmla="*/ 127935 w 606933"/>
                <a:gd name="connsiteY19" fmla="*/ 380852 h 606088"/>
                <a:gd name="connsiteX20" fmla="*/ 208437 w 606933"/>
                <a:gd name="connsiteY20" fmla="*/ 325726 h 606088"/>
                <a:gd name="connsiteX21" fmla="*/ 303479 w 606933"/>
                <a:gd name="connsiteY21" fmla="*/ 306677 h 606088"/>
                <a:gd name="connsiteX22" fmla="*/ 303467 w 606933"/>
                <a:gd name="connsiteY22" fmla="*/ 227080 h 606088"/>
                <a:gd name="connsiteX23" fmla="*/ 534039 w 606933"/>
                <a:gd name="connsiteY23" fmla="*/ 324555 h 606088"/>
                <a:gd name="connsiteX24" fmla="*/ 515932 w 606933"/>
                <a:gd name="connsiteY24" fmla="*/ 342243 h 606088"/>
                <a:gd name="connsiteX25" fmla="*/ 303467 w 606933"/>
                <a:gd name="connsiteY25" fmla="*/ 252266 h 606088"/>
                <a:gd name="connsiteX26" fmla="*/ 91001 w 606933"/>
                <a:gd name="connsiteY26" fmla="*/ 342243 h 606088"/>
                <a:gd name="connsiteX27" fmla="*/ 72894 w 606933"/>
                <a:gd name="connsiteY27" fmla="*/ 324555 h 606088"/>
                <a:gd name="connsiteX28" fmla="*/ 303467 w 606933"/>
                <a:gd name="connsiteY28" fmla="*/ 227080 h 606088"/>
                <a:gd name="connsiteX29" fmla="*/ 380417 w 606933"/>
                <a:gd name="connsiteY29" fmla="*/ 0 h 606088"/>
                <a:gd name="connsiteX30" fmla="*/ 381573 w 606933"/>
                <a:gd name="connsiteY30" fmla="*/ 0 h 606088"/>
                <a:gd name="connsiteX31" fmla="*/ 527383 w 606933"/>
                <a:gd name="connsiteY31" fmla="*/ 133962 h 606088"/>
                <a:gd name="connsiteX32" fmla="*/ 520834 w 606933"/>
                <a:gd name="connsiteY32" fmla="*/ 184931 h 606088"/>
                <a:gd name="connsiteX33" fmla="*/ 606933 w 606933"/>
                <a:gd name="connsiteY33" fmla="*/ 288696 h 606088"/>
                <a:gd name="connsiteX34" fmla="*/ 500994 w 606933"/>
                <a:gd name="connsiteY34" fmla="*/ 394673 h 606088"/>
                <a:gd name="connsiteX35" fmla="*/ 569758 w 606933"/>
                <a:gd name="connsiteY35" fmla="*/ 324952 h 606088"/>
                <a:gd name="connsiteX36" fmla="*/ 552134 w 606933"/>
                <a:gd name="connsiteY36" fmla="*/ 306968 h 606088"/>
                <a:gd name="connsiteX37" fmla="*/ 303467 w 606933"/>
                <a:gd name="connsiteY37" fmla="*/ 201760 h 606088"/>
                <a:gd name="connsiteX38" fmla="*/ 54799 w 606933"/>
                <a:gd name="connsiteY38" fmla="*/ 306968 h 606088"/>
                <a:gd name="connsiteX39" fmla="*/ 37175 w 606933"/>
                <a:gd name="connsiteY39" fmla="*/ 324952 h 606088"/>
                <a:gd name="connsiteX40" fmla="*/ 105939 w 606933"/>
                <a:gd name="connsiteY40" fmla="*/ 394673 h 606088"/>
                <a:gd name="connsiteX41" fmla="*/ 0 w 606933"/>
                <a:gd name="connsiteY41" fmla="*/ 288696 h 606088"/>
                <a:gd name="connsiteX42" fmla="*/ 63949 w 606933"/>
                <a:gd name="connsiteY42" fmla="*/ 191663 h 606088"/>
                <a:gd name="connsiteX43" fmla="*/ 68764 w 606933"/>
                <a:gd name="connsiteY43" fmla="*/ 138963 h 606088"/>
                <a:gd name="connsiteX44" fmla="*/ 162087 w 606933"/>
                <a:gd name="connsiteY44" fmla="*/ 67702 h 606088"/>
                <a:gd name="connsiteX45" fmla="*/ 243178 w 606933"/>
                <a:gd name="connsiteY45" fmla="*/ 91360 h 606088"/>
                <a:gd name="connsiteX46" fmla="*/ 380417 w 606933"/>
                <a:gd name="connsiteY46" fmla="*/ 0 h 60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06933" h="606088">
                  <a:moveTo>
                    <a:pt x="303432" y="462698"/>
                  </a:moveTo>
                  <a:cubicBezTo>
                    <a:pt x="343028" y="462698"/>
                    <a:pt x="375127" y="494797"/>
                    <a:pt x="375127" y="534393"/>
                  </a:cubicBezTo>
                  <a:cubicBezTo>
                    <a:pt x="375127" y="573989"/>
                    <a:pt x="343028" y="606088"/>
                    <a:pt x="303432" y="606088"/>
                  </a:cubicBezTo>
                  <a:cubicBezTo>
                    <a:pt x="263836" y="606088"/>
                    <a:pt x="231737" y="573989"/>
                    <a:pt x="231737" y="534393"/>
                  </a:cubicBezTo>
                  <a:cubicBezTo>
                    <a:pt x="231737" y="494797"/>
                    <a:pt x="263836" y="462698"/>
                    <a:pt x="303432" y="462698"/>
                  </a:cubicBezTo>
                  <a:close/>
                  <a:moveTo>
                    <a:pt x="303467" y="386134"/>
                  </a:moveTo>
                  <a:cubicBezTo>
                    <a:pt x="348928" y="386134"/>
                    <a:pt x="391788" y="404201"/>
                    <a:pt x="423957" y="437067"/>
                  </a:cubicBezTo>
                  <a:lnTo>
                    <a:pt x="405850" y="454653"/>
                  </a:lnTo>
                  <a:cubicBezTo>
                    <a:pt x="378496" y="426784"/>
                    <a:pt x="342089" y="411312"/>
                    <a:pt x="303467" y="411312"/>
                  </a:cubicBezTo>
                  <a:cubicBezTo>
                    <a:pt x="264748" y="411312"/>
                    <a:pt x="228437" y="426784"/>
                    <a:pt x="201084" y="454653"/>
                  </a:cubicBezTo>
                  <a:lnTo>
                    <a:pt x="182976" y="437067"/>
                  </a:lnTo>
                  <a:cubicBezTo>
                    <a:pt x="215146" y="404201"/>
                    <a:pt x="257910" y="386134"/>
                    <a:pt x="303467" y="386134"/>
                  </a:cubicBezTo>
                  <a:close/>
                  <a:moveTo>
                    <a:pt x="303479" y="306677"/>
                  </a:moveTo>
                  <a:cubicBezTo>
                    <a:pt x="335955" y="306677"/>
                    <a:pt x="368430" y="313027"/>
                    <a:pt x="398522" y="325726"/>
                  </a:cubicBezTo>
                  <a:cubicBezTo>
                    <a:pt x="428565" y="338521"/>
                    <a:pt x="455624" y="357089"/>
                    <a:pt x="478927" y="380852"/>
                  </a:cubicBezTo>
                  <a:lnTo>
                    <a:pt x="460824" y="398554"/>
                  </a:lnTo>
                  <a:cubicBezTo>
                    <a:pt x="439928" y="377100"/>
                    <a:pt x="415662" y="360456"/>
                    <a:pt x="388700" y="349008"/>
                  </a:cubicBezTo>
                  <a:cubicBezTo>
                    <a:pt x="334775" y="326207"/>
                    <a:pt x="272184" y="326207"/>
                    <a:pt x="218259" y="349008"/>
                  </a:cubicBezTo>
                  <a:cubicBezTo>
                    <a:pt x="191297" y="360456"/>
                    <a:pt x="167031" y="377100"/>
                    <a:pt x="146039" y="398554"/>
                  </a:cubicBezTo>
                  <a:lnTo>
                    <a:pt x="127935" y="380852"/>
                  </a:lnTo>
                  <a:cubicBezTo>
                    <a:pt x="151238" y="357089"/>
                    <a:pt x="178297" y="338521"/>
                    <a:pt x="208437" y="325726"/>
                  </a:cubicBezTo>
                  <a:cubicBezTo>
                    <a:pt x="238529" y="313027"/>
                    <a:pt x="271004" y="306677"/>
                    <a:pt x="303479" y="306677"/>
                  </a:cubicBezTo>
                  <a:close/>
                  <a:moveTo>
                    <a:pt x="303467" y="227080"/>
                  </a:moveTo>
                  <a:cubicBezTo>
                    <a:pt x="390533" y="227080"/>
                    <a:pt x="472399" y="261687"/>
                    <a:pt x="534039" y="324555"/>
                  </a:cubicBezTo>
                  <a:lnTo>
                    <a:pt x="515932" y="342243"/>
                  </a:lnTo>
                  <a:cubicBezTo>
                    <a:pt x="459108" y="284181"/>
                    <a:pt x="383695" y="252266"/>
                    <a:pt x="303467" y="252266"/>
                  </a:cubicBezTo>
                  <a:cubicBezTo>
                    <a:pt x="223238" y="252266"/>
                    <a:pt x="147729" y="284181"/>
                    <a:pt x="91001" y="342243"/>
                  </a:cubicBezTo>
                  <a:lnTo>
                    <a:pt x="72894" y="324555"/>
                  </a:lnTo>
                  <a:cubicBezTo>
                    <a:pt x="134438" y="261687"/>
                    <a:pt x="216304" y="227080"/>
                    <a:pt x="303467" y="227080"/>
                  </a:cubicBezTo>
                  <a:close/>
                  <a:moveTo>
                    <a:pt x="380417" y="0"/>
                  </a:moveTo>
                  <a:lnTo>
                    <a:pt x="381573" y="0"/>
                  </a:lnTo>
                  <a:cubicBezTo>
                    <a:pt x="457463" y="481"/>
                    <a:pt x="522856" y="60586"/>
                    <a:pt x="527383" y="133962"/>
                  </a:cubicBezTo>
                  <a:cubicBezTo>
                    <a:pt x="528346" y="151368"/>
                    <a:pt x="526227" y="168583"/>
                    <a:pt x="520834" y="184931"/>
                  </a:cubicBezTo>
                  <a:cubicBezTo>
                    <a:pt x="569758" y="194259"/>
                    <a:pt x="606933" y="237246"/>
                    <a:pt x="606933" y="288696"/>
                  </a:cubicBezTo>
                  <a:cubicBezTo>
                    <a:pt x="606933" y="347166"/>
                    <a:pt x="559357" y="394673"/>
                    <a:pt x="500994" y="394673"/>
                  </a:cubicBezTo>
                  <a:lnTo>
                    <a:pt x="569758" y="324952"/>
                  </a:lnTo>
                  <a:lnTo>
                    <a:pt x="552134" y="306968"/>
                  </a:lnTo>
                  <a:cubicBezTo>
                    <a:pt x="485681" y="239170"/>
                    <a:pt x="397367" y="201760"/>
                    <a:pt x="303467" y="201760"/>
                  </a:cubicBezTo>
                  <a:cubicBezTo>
                    <a:pt x="209470" y="201760"/>
                    <a:pt x="121156" y="239170"/>
                    <a:pt x="54799" y="306968"/>
                  </a:cubicBezTo>
                  <a:lnTo>
                    <a:pt x="37175" y="324952"/>
                  </a:lnTo>
                  <a:lnTo>
                    <a:pt x="105939" y="394673"/>
                  </a:lnTo>
                  <a:cubicBezTo>
                    <a:pt x="47480" y="394673"/>
                    <a:pt x="0" y="347166"/>
                    <a:pt x="0" y="288696"/>
                  </a:cubicBezTo>
                  <a:cubicBezTo>
                    <a:pt x="0" y="245325"/>
                    <a:pt x="26389" y="207915"/>
                    <a:pt x="63949" y="191663"/>
                  </a:cubicBezTo>
                  <a:cubicBezTo>
                    <a:pt x="60963" y="173872"/>
                    <a:pt x="62312" y="156177"/>
                    <a:pt x="68764" y="138963"/>
                  </a:cubicBezTo>
                  <a:cubicBezTo>
                    <a:pt x="83596" y="99630"/>
                    <a:pt x="120096" y="71741"/>
                    <a:pt x="162087" y="67702"/>
                  </a:cubicBezTo>
                  <a:cubicBezTo>
                    <a:pt x="191653" y="65010"/>
                    <a:pt x="220642" y="73569"/>
                    <a:pt x="243178" y="91360"/>
                  </a:cubicBezTo>
                  <a:cubicBezTo>
                    <a:pt x="264655" y="37217"/>
                    <a:pt x="319261" y="0"/>
                    <a:pt x="3804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43441" y="117158"/>
            <a:ext cx="3037408" cy="707886"/>
            <a:chOff x="2315029" y="2512357"/>
            <a:chExt cx="3818865" cy="890009"/>
          </a:xfrm>
        </p:grpSpPr>
        <p:grpSp>
          <p:nvGrpSpPr>
            <p:cNvPr id="7" name="组合 6"/>
            <p:cNvGrpSpPr/>
            <p:nvPr/>
          </p:nvGrpSpPr>
          <p:grpSpPr>
            <a:xfrm>
              <a:off x="2315029" y="2512357"/>
              <a:ext cx="3205163" cy="890009"/>
              <a:chOff x="1676400" y="2686528"/>
              <a:chExt cx="3205163" cy="890009"/>
            </a:xfrm>
          </p:grpSpPr>
          <p:sp>
            <p:nvSpPr>
              <p:cNvPr id="9" name="流程图: 手动输入 24"/>
              <p:cNvSpPr/>
              <p:nvPr/>
            </p:nvSpPr>
            <p:spPr>
              <a:xfrm rot="5400000" flipV="1">
                <a:off x="3204596" y="1752033"/>
                <a:ext cx="148771" cy="3205163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-1" fmla="*/ 0 w 10190"/>
                  <a:gd name="connsiteY0-2" fmla="*/ 527 h 8527"/>
                  <a:gd name="connsiteX1-3" fmla="*/ 10190 w 10190"/>
                  <a:gd name="connsiteY1-4" fmla="*/ 0 h 8527"/>
                  <a:gd name="connsiteX2-5" fmla="*/ 10000 w 10190"/>
                  <a:gd name="connsiteY2-6" fmla="*/ 8527 h 8527"/>
                  <a:gd name="connsiteX3-7" fmla="*/ 0 w 10190"/>
                  <a:gd name="connsiteY3-8" fmla="*/ 8527 h 8527"/>
                  <a:gd name="connsiteX4-9" fmla="*/ 0 w 10190"/>
                  <a:gd name="connsiteY4-10" fmla="*/ 527 h 852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190" h="8527">
                    <a:moveTo>
                      <a:pt x="0" y="527"/>
                    </a:moveTo>
                    <a:lnTo>
                      <a:pt x="10190" y="0"/>
                    </a:lnTo>
                    <a:cubicBezTo>
                      <a:pt x="10127" y="2842"/>
                      <a:pt x="10063" y="5685"/>
                      <a:pt x="10000" y="8527"/>
                    </a:cubicBezTo>
                    <a:lnTo>
                      <a:pt x="0" y="8527"/>
                    </a:lnTo>
                    <a:lnTo>
                      <a:pt x="0" y="52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743463" y="2686528"/>
                <a:ext cx="1269961" cy="890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i="1" dirty="0">
                    <a:solidFill>
                      <a:srgbClr val="E20000"/>
                    </a:solidFill>
                    <a:cs typeface="+mn-ea"/>
                    <a:sym typeface="+mn-lt"/>
                  </a:rPr>
                  <a:t>04.</a:t>
                </a:r>
                <a:endParaRPr lang="zh-CN" altLang="en-US" sz="32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3416705" y="2646837"/>
              <a:ext cx="2717189" cy="657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Group 6"/>
          <p:cNvGrpSpPr/>
          <p:nvPr/>
        </p:nvGrpSpPr>
        <p:grpSpPr>
          <a:xfrm>
            <a:off x="1563070" y="1950024"/>
            <a:ext cx="2484049" cy="3853343"/>
            <a:chOff x="1373882" y="1950024"/>
            <a:chExt cx="2484049" cy="3853343"/>
          </a:xfrm>
        </p:grpSpPr>
        <p:grpSp>
          <p:nvGrpSpPr>
            <p:cNvPr id="12" name="组合 11"/>
            <p:cNvGrpSpPr/>
            <p:nvPr/>
          </p:nvGrpSpPr>
          <p:grpSpPr>
            <a:xfrm>
              <a:off x="1498016" y="1950024"/>
              <a:ext cx="2235784" cy="2239748"/>
              <a:chOff x="-10582466" y="5258251"/>
              <a:chExt cx="12218311" cy="12239979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-10582466" y="5279922"/>
                <a:ext cx="12218308" cy="12218308"/>
              </a:xfrm>
              <a:prstGeom prst="ellipse">
                <a:avLst/>
              </a:prstGeom>
              <a:solidFill>
                <a:srgbClr val="E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>
                <a:off x="-8966802" y="5258251"/>
                <a:ext cx="10602647" cy="6725464"/>
              </a:xfrm>
              <a:custGeom>
                <a:avLst/>
                <a:gdLst>
                  <a:gd name="connsiteX0" fmla="*/ 4478121 w 10568481"/>
                  <a:gd name="connsiteY0" fmla="*/ 0 h 6703795"/>
                  <a:gd name="connsiteX1" fmla="*/ 10555734 w 10568481"/>
                  <a:gd name="connsiteY1" fmla="*/ 5484528 h 6703795"/>
                  <a:gd name="connsiteX2" fmla="*/ 10568481 w 10568481"/>
                  <a:gd name="connsiteY2" fmla="*/ 5652158 h 6703795"/>
                  <a:gd name="connsiteX3" fmla="*/ 10568225 w 10568481"/>
                  <a:gd name="connsiteY3" fmla="*/ 6222084 h 6703795"/>
                  <a:gd name="connsiteX4" fmla="*/ 2573536 w 10568481"/>
                  <a:gd name="connsiteY4" fmla="*/ 6700021 h 6703795"/>
                  <a:gd name="connsiteX5" fmla="*/ 276461 w 10568481"/>
                  <a:gd name="connsiteY5" fmla="*/ 2352992 h 6703795"/>
                  <a:gd name="connsiteX6" fmla="*/ 31666 w 10568481"/>
                  <a:gd name="connsiteY6" fmla="*/ 1988250 h 6703795"/>
                  <a:gd name="connsiteX7" fmla="*/ 0 w 10568481"/>
                  <a:gd name="connsiteY7" fmla="*/ 1955362 h 6703795"/>
                  <a:gd name="connsiteX8" fmla="*/ 158297 w 10568481"/>
                  <a:gd name="connsiteY8" fmla="*/ 1789330 h 6703795"/>
                  <a:gd name="connsiteX9" fmla="*/ 4478121 w 10568481"/>
                  <a:gd name="connsiteY9" fmla="*/ 0 h 6703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68481" h="6703795">
                    <a:moveTo>
                      <a:pt x="4478121" y="0"/>
                    </a:moveTo>
                    <a:cubicBezTo>
                      <a:pt x="7641239" y="0"/>
                      <a:pt x="10242884" y="2403950"/>
                      <a:pt x="10555734" y="5484528"/>
                    </a:cubicBezTo>
                    <a:lnTo>
                      <a:pt x="10568481" y="5652158"/>
                    </a:lnTo>
                    <a:lnTo>
                      <a:pt x="10568225" y="6222084"/>
                    </a:lnTo>
                    <a:cubicBezTo>
                      <a:pt x="6876535" y="3287779"/>
                      <a:pt x="5029827" y="6834969"/>
                      <a:pt x="2573536" y="6700021"/>
                    </a:cubicBezTo>
                    <a:cubicBezTo>
                      <a:pt x="-288913" y="6473842"/>
                      <a:pt x="764473" y="3489081"/>
                      <a:pt x="276461" y="2352992"/>
                    </a:cubicBezTo>
                    <a:cubicBezTo>
                      <a:pt x="199270" y="2207784"/>
                      <a:pt x="118473" y="2087470"/>
                      <a:pt x="31666" y="1988250"/>
                    </a:cubicBezTo>
                    <a:lnTo>
                      <a:pt x="0" y="1955362"/>
                    </a:lnTo>
                    <a:lnTo>
                      <a:pt x="158297" y="1789330"/>
                    </a:lnTo>
                    <a:cubicBezTo>
                      <a:pt x="1263836" y="683790"/>
                      <a:pt x="2791125" y="0"/>
                      <a:pt x="447812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63500" dist="635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"/>
            <p:cNvSpPr txBox="1"/>
            <p:nvPr/>
          </p:nvSpPr>
          <p:spPr>
            <a:xfrm>
              <a:off x="1569637" y="4418372"/>
              <a:ext cx="20925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文本框 2"/>
            <p:cNvSpPr txBox="1"/>
            <p:nvPr/>
          </p:nvSpPr>
          <p:spPr>
            <a:xfrm>
              <a:off x="1373882" y="4880037"/>
              <a:ext cx="24840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5" name="文本框 9"/>
            <p:cNvSpPr txBox="1"/>
            <p:nvPr/>
          </p:nvSpPr>
          <p:spPr>
            <a:xfrm>
              <a:off x="2615906" y="3175632"/>
              <a:ext cx="8181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adobe-illustrator_154861"/>
            <p:cNvSpPr>
              <a:spLocks noChangeAspect="1"/>
            </p:cNvSpPr>
            <p:nvPr/>
          </p:nvSpPr>
          <p:spPr bwMode="auto">
            <a:xfrm>
              <a:off x="2154045" y="2374277"/>
              <a:ext cx="488915" cy="420117"/>
            </a:xfrm>
            <a:custGeom>
              <a:avLst/>
              <a:gdLst>
                <a:gd name="connsiteX0" fmla="*/ 389492 w 608271"/>
                <a:gd name="connsiteY0" fmla="*/ 248491 h 522678"/>
                <a:gd name="connsiteX1" fmla="*/ 481825 w 608271"/>
                <a:gd name="connsiteY1" fmla="*/ 293892 h 522678"/>
                <a:gd name="connsiteX2" fmla="*/ 604637 w 608271"/>
                <a:gd name="connsiteY2" fmla="*/ 486497 h 522678"/>
                <a:gd name="connsiteX3" fmla="*/ 605332 w 608271"/>
                <a:gd name="connsiteY3" fmla="*/ 510486 h 522678"/>
                <a:gd name="connsiteX4" fmla="*/ 584681 w 608271"/>
                <a:gd name="connsiteY4" fmla="*/ 522678 h 522678"/>
                <a:gd name="connsiteX5" fmla="*/ 467131 w 608271"/>
                <a:gd name="connsiteY5" fmla="*/ 522381 h 522678"/>
                <a:gd name="connsiteX6" fmla="*/ 441814 w 608271"/>
                <a:gd name="connsiteY6" fmla="*/ 507115 h 522678"/>
                <a:gd name="connsiteX7" fmla="*/ 385123 w 608271"/>
                <a:gd name="connsiteY7" fmla="*/ 423451 h 522678"/>
                <a:gd name="connsiteX8" fmla="*/ 148136 w 608271"/>
                <a:gd name="connsiteY8" fmla="*/ 432472 h 522678"/>
                <a:gd name="connsiteX9" fmla="*/ 123415 w 608271"/>
                <a:gd name="connsiteY9" fmla="*/ 423650 h 522678"/>
                <a:gd name="connsiteX10" fmla="*/ 11920 w 608271"/>
                <a:gd name="connsiteY10" fmla="*/ 325117 h 522678"/>
                <a:gd name="connsiteX11" fmla="*/ 8843 w 608271"/>
                <a:gd name="connsiteY11" fmla="*/ 275454 h 522678"/>
                <a:gd name="connsiteX12" fmla="*/ 58583 w 608271"/>
                <a:gd name="connsiteY12" fmla="*/ 272381 h 522678"/>
                <a:gd name="connsiteX13" fmla="*/ 159554 w 608271"/>
                <a:gd name="connsiteY13" fmla="*/ 361596 h 522678"/>
                <a:gd name="connsiteX14" fmla="*/ 378869 w 608271"/>
                <a:gd name="connsiteY14" fmla="*/ 319863 h 522678"/>
                <a:gd name="connsiteX15" fmla="*/ 250596 w 608271"/>
                <a:gd name="connsiteY15" fmla="*/ 333741 h 522678"/>
                <a:gd name="connsiteX16" fmla="*/ 211776 w 608271"/>
                <a:gd name="connsiteY16" fmla="*/ 302615 h 522678"/>
                <a:gd name="connsiteX17" fmla="*/ 242951 w 608271"/>
                <a:gd name="connsiteY17" fmla="*/ 263757 h 522678"/>
                <a:gd name="connsiteX18" fmla="*/ 389492 w 608271"/>
                <a:gd name="connsiteY18" fmla="*/ 248491 h 522678"/>
                <a:gd name="connsiteX19" fmla="*/ 22874 w 608271"/>
                <a:gd name="connsiteY19" fmla="*/ 158631 h 522678"/>
                <a:gd name="connsiteX20" fmla="*/ 352733 w 608271"/>
                <a:gd name="connsiteY20" fmla="*/ 158631 h 522678"/>
                <a:gd name="connsiteX21" fmla="*/ 372685 w 608271"/>
                <a:gd name="connsiteY21" fmla="*/ 178545 h 522678"/>
                <a:gd name="connsiteX22" fmla="*/ 372685 w 608271"/>
                <a:gd name="connsiteY22" fmla="*/ 223129 h 522678"/>
                <a:gd name="connsiteX23" fmla="*/ 240067 w 608271"/>
                <a:gd name="connsiteY23" fmla="*/ 237495 h 522678"/>
                <a:gd name="connsiteX24" fmla="*/ 187456 w 608271"/>
                <a:gd name="connsiteY24" fmla="*/ 281485 h 522678"/>
                <a:gd name="connsiteX25" fmla="*/ 108838 w 608271"/>
                <a:gd name="connsiteY25" fmla="*/ 281485 h 522678"/>
                <a:gd name="connsiteX26" fmla="*/ 76180 w 608271"/>
                <a:gd name="connsiteY26" fmla="*/ 252654 h 522678"/>
                <a:gd name="connsiteX27" fmla="*/ 2922 w 608271"/>
                <a:gd name="connsiteY27" fmla="*/ 246313 h 522678"/>
                <a:gd name="connsiteX28" fmla="*/ 2922 w 608271"/>
                <a:gd name="connsiteY28" fmla="*/ 178545 h 522678"/>
                <a:gd name="connsiteX29" fmla="*/ 22874 w 608271"/>
                <a:gd name="connsiteY29" fmla="*/ 158631 h 522678"/>
                <a:gd name="connsiteX30" fmla="*/ 22874 w 608271"/>
                <a:gd name="connsiteY30" fmla="*/ 0 h 522678"/>
                <a:gd name="connsiteX31" fmla="*/ 352733 w 608271"/>
                <a:gd name="connsiteY31" fmla="*/ 0 h 522678"/>
                <a:gd name="connsiteX32" fmla="*/ 372685 w 608271"/>
                <a:gd name="connsiteY32" fmla="*/ 19925 h 522678"/>
                <a:gd name="connsiteX33" fmla="*/ 372685 w 608271"/>
                <a:gd name="connsiteY33" fmla="*/ 102999 h 522678"/>
                <a:gd name="connsiteX34" fmla="*/ 352733 w 608271"/>
                <a:gd name="connsiteY34" fmla="*/ 122925 h 522678"/>
                <a:gd name="connsiteX35" fmla="*/ 22874 w 608271"/>
                <a:gd name="connsiteY35" fmla="*/ 122925 h 522678"/>
                <a:gd name="connsiteX36" fmla="*/ 2922 w 608271"/>
                <a:gd name="connsiteY36" fmla="*/ 102999 h 522678"/>
                <a:gd name="connsiteX37" fmla="*/ 2922 w 608271"/>
                <a:gd name="connsiteY37" fmla="*/ 19925 h 522678"/>
                <a:gd name="connsiteX38" fmla="*/ 22874 w 608271"/>
                <a:gd name="connsiteY38" fmla="*/ 0 h 52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08271" h="522678">
                  <a:moveTo>
                    <a:pt x="389492" y="248491"/>
                  </a:moveTo>
                  <a:cubicBezTo>
                    <a:pt x="425432" y="248491"/>
                    <a:pt x="459883" y="265442"/>
                    <a:pt x="481825" y="293892"/>
                  </a:cubicBezTo>
                  <a:lnTo>
                    <a:pt x="604637" y="486497"/>
                  </a:lnTo>
                  <a:cubicBezTo>
                    <a:pt x="609204" y="493733"/>
                    <a:pt x="609502" y="502952"/>
                    <a:pt x="605332" y="510486"/>
                  </a:cubicBezTo>
                  <a:cubicBezTo>
                    <a:pt x="601162" y="518019"/>
                    <a:pt x="593319" y="522678"/>
                    <a:pt x="584681" y="522678"/>
                  </a:cubicBezTo>
                  <a:cubicBezTo>
                    <a:pt x="569888" y="522678"/>
                    <a:pt x="467131" y="522381"/>
                    <a:pt x="467131" y="522381"/>
                  </a:cubicBezTo>
                  <a:cubicBezTo>
                    <a:pt x="457203" y="521290"/>
                    <a:pt x="447771" y="516037"/>
                    <a:pt x="441814" y="507115"/>
                  </a:cubicBezTo>
                  <a:lnTo>
                    <a:pt x="385123" y="423451"/>
                  </a:lnTo>
                  <a:lnTo>
                    <a:pt x="148136" y="432472"/>
                  </a:lnTo>
                  <a:cubicBezTo>
                    <a:pt x="138804" y="432869"/>
                    <a:pt x="129967" y="429498"/>
                    <a:pt x="123415" y="423650"/>
                  </a:cubicBezTo>
                  <a:lnTo>
                    <a:pt x="11920" y="325117"/>
                  </a:lnTo>
                  <a:cubicBezTo>
                    <a:pt x="-2674" y="312230"/>
                    <a:pt x="-4064" y="290026"/>
                    <a:pt x="8843" y="275454"/>
                  </a:cubicBezTo>
                  <a:cubicBezTo>
                    <a:pt x="21749" y="260882"/>
                    <a:pt x="44088" y="259494"/>
                    <a:pt x="58583" y="272381"/>
                  </a:cubicBezTo>
                  <a:lnTo>
                    <a:pt x="159554" y="361596"/>
                  </a:lnTo>
                  <a:lnTo>
                    <a:pt x="378869" y="319863"/>
                  </a:lnTo>
                  <a:lnTo>
                    <a:pt x="250596" y="333741"/>
                  </a:lnTo>
                  <a:cubicBezTo>
                    <a:pt x="231236" y="335823"/>
                    <a:pt x="213861" y="321846"/>
                    <a:pt x="211776" y="302615"/>
                  </a:cubicBezTo>
                  <a:cubicBezTo>
                    <a:pt x="209592" y="283285"/>
                    <a:pt x="223591" y="265838"/>
                    <a:pt x="242951" y="263757"/>
                  </a:cubicBezTo>
                  <a:cubicBezTo>
                    <a:pt x="388896" y="247896"/>
                    <a:pt x="380954" y="248491"/>
                    <a:pt x="389492" y="248491"/>
                  </a:cubicBezTo>
                  <a:close/>
                  <a:moveTo>
                    <a:pt x="22874" y="158631"/>
                  </a:moveTo>
                  <a:lnTo>
                    <a:pt x="352733" y="158631"/>
                  </a:lnTo>
                  <a:cubicBezTo>
                    <a:pt x="363751" y="158631"/>
                    <a:pt x="372685" y="167548"/>
                    <a:pt x="372685" y="178545"/>
                  </a:cubicBezTo>
                  <a:lnTo>
                    <a:pt x="372685" y="223129"/>
                  </a:lnTo>
                  <a:lnTo>
                    <a:pt x="240067" y="237495"/>
                  </a:lnTo>
                  <a:cubicBezTo>
                    <a:pt x="213861" y="240368"/>
                    <a:pt x="194107" y="258896"/>
                    <a:pt x="187456" y="281485"/>
                  </a:cubicBezTo>
                  <a:lnTo>
                    <a:pt x="108838" y="281485"/>
                  </a:lnTo>
                  <a:lnTo>
                    <a:pt x="76180" y="252654"/>
                  </a:lnTo>
                  <a:cubicBezTo>
                    <a:pt x="55930" y="234721"/>
                    <a:pt x="26249" y="231947"/>
                    <a:pt x="2922" y="246313"/>
                  </a:cubicBezTo>
                  <a:lnTo>
                    <a:pt x="2922" y="178545"/>
                  </a:lnTo>
                  <a:cubicBezTo>
                    <a:pt x="2922" y="167548"/>
                    <a:pt x="11856" y="158631"/>
                    <a:pt x="22874" y="158631"/>
                  </a:cubicBezTo>
                  <a:close/>
                  <a:moveTo>
                    <a:pt x="22874" y="0"/>
                  </a:moveTo>
                  <a:lnTo>
                    <a:pt x="352733" y="0"/>
                  </a:lnTo>
                  <a:cubicBezTo>
                    <a:pt x="363751" y="0"/>
                    <a:pt x="372685" y="8922"/>
                    <a:pt x="372685" y="19925"/>
                  </a:cubicBezTo>
                  <a:lnTo>
                    <a:pt x="372685" y="102999"/>
                  </a:lnTo>
                  <a:cubicBezTo>
                    <a:pt x="372685" y="114003"/>
                    <a:pt x="363751" y="122925"/>
                    <a:pt x="352733" y="122925"/>
                  </a:cubicBezTo>
                  <a:lnTo>
                    <a:pt x="22874" y="122925"/>
                  </a:lnTo>
                  <a:cubicBezTo>
                    <a:pt x="11856" y="122925"/>
                    <a:pt x="2922" y="114003"/>
                    <a:pt x="2922" y="102999"/>
                  </a:cubicBezTo>
                  <a:lnTo>
                    <a:pt x="2922" y="19925"/>
                  </a:lnTo>
                  <a:cubicBezTo>
                    <a:pt x="2922" y="8922"/>
                    <a:pt x="11856" y="0"/>
                    <a:pt x="22874" y="0"/>
                  </a:cubicBezTo>
                  <a:close/>
                </a:path>
              </a:pathLst>
            </a:custGeom>
            <a:solidFill>
              <a:srgbClr val="E2000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Group 14"/>
          <p:cNvGrpSpPr/>
          <p:nvPr/>
        </p:nvGrpSpPr>
        <p:grpSpPr>
          <a:xfrm>
            <a:off x="4853976" y="1950024"/>
            <a:ext cx="2484049" cy="3853343"/>
            <a:chOff x="1373882" y="1950024"/>
            <a:chExt cx="2484049" cy="3853343"/>
          </a:xfrm>
        </p:grpSpPr>
        <p:grpSp>
          <p:nvGrpSpPr>
            <p:cNvPr id="20" name="组合 19"/>
            <p:cNvGrpSpPr/>
            <p:nvPr/>
          </p:nvGrpSpPr>
          <p:grpSpPr>
            <a:xfrm>
              <a:off x="1498016" y="1950024"/>
              <a:ext cx="2235784" cy="2239748"/>
              <a:chOff x="-10582466" y="5258251"/>
              <a:chExt cx="12218311" cy="12239979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-10582466" y="5279922"/>
                <a:ext cx="12218308" cy="12218308"/>
              </a:xfrm>
              <a:prstGeom prst="ellipse">
                <a:avLst/>
              </a:prstGeom>
              <a:solidFill>
                <a:srgbClr val="E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>
                <a:off x="-8966802" y="5258251"/>
                <a:ext cx="10602647" cy="6725464"/>
              </a:xfrm>
              <a:custGeom>
                <a:avLst/>
                <a:gdLst>
                  <a:gd name="connsiteX0" fmla="*/ 4478121 w 10568481"/>
                  <a:gd name="connsiteY0" fmla="*/ 0 h 6703795"/>
                  <a:gd name="connsiteX1" fmla="*/ 10555734 w 10568481"/>
                  <a:gd name="connsiteY1" fmla="*/ 5484528 h 6703795"/>
                  <a:gd name="connsiteX2" fmla="*/ 10568481 w 10568481"/>
                  <a:gd name="connsiteY2" fmla="*/ 5652158 h 6703795"/>
                  <a:gd name="connsiteX3" fmla="*/ 10568225 w 10568481"/>
                  <a:gd name="connsiteY3" fmla="*/ 6222084 h 6703795"/>
                  <a:gd name="connsiteX4" fmla="*/ 2573536 w 10568481"/>
                  <a:gd name="connsiteY4" fmla="*/ 6700021 h 6703795"/>
                  <a:gd name="connsiteX5" fmla="*/ 276461 w 10568481"/>
                  <a:gd name="connsiteY5" fmla="*/ 2352992 h 6703795"/>
                  <a:gd name="connsiteX6" fmla="*/ 31666 w 10568481"/>
                  <a:gd name="connsiteY6" fmla="*/ 1988250 h 6703795"/>
                  <a:gd name="connsiteX7" fmla="*/ 0 w 10568481"/>
                  <a:gd name="connsiteY7" fmla="*/ 1955362 h 6703795"/>
                  <a:gd name="connsiteX8" fmla="*/ 158297 w 10568481"/>
                  <a:gd name="connsiteY8" fmla="*/ 1789330 h 6703795"/>
                  <a:gd name="connsiteX9" fmla="*/ 4478121 w 10568481"/>
                  <a:gd name="connsiteY9" fmla="*/ 0 h 6703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68481" h="6703795">
                    <a:moveTo>
                      <a:pt x="4478121" y="0"/>
                    </a:moveTo>
                    <a:cubicBezTo>
                      <a:pt x="7641239" y="0"/>
                      <a:pt x="10242884" y="2403950"/>
                      <a:pt x="10555734" y="5484528"/>
                    </a:cubicBezTo>
                    <a:lnTo>
                      <a:pt x="10568481" y="5652158"/>
                    </a:lnTo>
                    <a:lnTo>
                      <a:pt x="10568225" y="6222084"/>
                    </a:lnTo>
                    <a:cubicBezTo>
                      <a:pt x="6876535" y="3287779"/>
                      <a:pt x="5029827" y="6834969"/>
                      <a:pt x="2573536" y="6700021"/>
                    </a:cubicBezTo>
                    <a:cubicBezTo>
                      <a:pt x="-288913" y="6473842"/>
                      <a:pt x="764473" y="3489081"/>
                      <a:pt x="276461" y="2352992"/>
                    </a:cubicBezTo>
                    <a:cubicBezTo>
                      <a:pt x="199270" y="2207784"/>
                      <a:pt x="118473" y="2087470"/>
                      <a:pt x="31666" y="1988250"/>
                    </a:cubicBezTo>
                    <a:lnTo>
                      <a:pt x="0" y="1955362"/>
                    </a:lnTo>
                    <a:lnTo>
                      <a:pt x="158297" y="1789330"/>
                    </a:lnTo>
                    <a:cubicBezTo>
                      <a:pt x="1263836" y="683790"/>
                      <a:pt x="2791125" y="0"/>
                      <a:pt x="447812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63500" dist="635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1" name="文本框 16"/>
            <p:cNvSpPr txBox="1"/>
            <p:nvPr/>
          </p:nvSpPr>
          <p:spPr>
            <a:xfrm>
              <a:off x="1569637" y="4418372"/>
              <a:ext cx="20925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文本框 17"/>
            <p:cNvSpPr txBox="1"/>
            <p:nvPr/>
          </p:nvSpPr>
          <p:spPr>
            <a:xfrm>
              <a:off x="1373882" y="4880037"/>
              <a:ext cx="24840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200"/>
              </a:lvl1pPr>
            </a:lstStyle>
            <a:p>
              <a:r>
                <a:rPr lang="en-US" altLang="zh-CN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文本框 18"/>
            <p:cNvSpPr txBox="1"/>
            <p:nvPr/>
          </p:nvSpPr>
          <p:spPr>
            <a:xfrm>
              <a:off x="2615906" y="3175632"/>
              <a:ext cx="8181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adobe-illustrator_154861"/>
            <p:cNvSpPr>
              <a:spLocks noChangeAspect="1"/>
            </p:cNvSpPr>
            <p:nvPr/>
          </p:nvSpPr>
          <p:spPr bwMode="auto">
            <a:xfrm>
              <a:off x="2199650" y="2339879"/>
              <a:ext cx="397703" cy="488915"/>
            </a:xfrm>
            <a:custGeom>
              <a:avLst/>
              <a:gdLst>
                <a:gd name="T0" fmla="*/ 204 w 398"/>
                <a:gd name="T1" fmla="*/ 222 h 490"/>
                <a:gd name="T2" fmla="*/ 181 w 398"/>
                <a:gd name="T3" fmla="*/ 218 h 490"/>
                <a:gd name="T4" fmla="*/ 202 w 398"/>
                <a:gd name="T5" fmla="*/ 195 h 490"/>
                <a:gd name="T6" fmla="*/ 270 w 398"/>
                <a:gd name="T7" fmla="*/ 156 h 490"/>
                <a:gd name="T8" fmla="*/ 138 w 398"/>
                <a:gd name="T9" fmla="*/ 156 h 490"/>
                <a:gd name="T10" fmla="*/ 183 w 398"/>
                <a:gd name="T11" fmla="*/ 194 h 490"/>
                <a:gd name="T12" fmla="*/ 190 w 398"/>
                <a:gd name="T13" fmla="*/ 155 h 490"/>
                <a:gd name="T14" fmla="*/ 160 w 398"/>
                <a:gd name="T15" fmla="*/ 158 h 490"/>
                <a:gd name="T16" fmla="*/ 184 w 398"/>
                <a:gd name="T17" fmla="*/ 118 h 490"/>
                <a:gd name="T18" fmla="*/ 217 w 398"/>
                <a:gd name="T19" fmla="*/ 118 h 490"/>
                <a:gd name="T20" fmla="*/ 224 w 398"/>
                <a:gd name="T21" fmla="*/ 145 h 490"/>
                <a:gd name="T22" fmla="*/ 249 w 398"/>
                <a:gd name="T23" fmla="*/ 148 h 490"/>
                <a:gd name="T24" fmla="*/ 208 w 398"/>
                <a:gd name="T25" fmla="*/ 154 h 490"/>
                <a:gd name="T26" fmla="*/ 235 w 398"/>
                <a:gd name="T27" fmla="*/ 202 h 490"/>
                <a:gd name="T28" fmla="*/ 270 w 398"/>
                <a:gd name="T29" fmla="*/ 156 h 490"/>
                <a:gd name="T30" fmla="*/ 377 w 398"/>
                <a:gd name="T31" fmla="*/ 283 h 490"/>
                <a:gd name="T32" fmla="*/ 373 w 398"/>
                <a:gd name="T33" fmla="*/ 312 h 490"/>
                <a:gd name="T34" fmla="*/ 364 w 398"/>
                <a:gd name="T35" fmla="*/ 325 h 490"/>
                <a:gd name="T36" fmla="*/ 355 w 398"/>
                <a:gd name="T37" fmla="*/ 363 h 490"/>
                <a:gd name="T38" fmla="*/ 303 w 398"/>
                <a:gd name="T39" fmla="*/ 397 h 490"/>
                <a:gd name="T40" fmla="*/ 212 w 398"/>
                <a:gd name="T41" fmla="*/ 490 h 490"/>
                <a:gd name="T42" fmla="*/ 59 w 398"/>
                <a:gd name="T43" fmla="*/ 273 h 490"/>
                <a:gd name="T44" fmla="*/ 57 w 398"/>
                <a:gd name="T45" fmla="*/ 60 h 490"/>
                <a:gd name="T46" fmla="*/ 340 w 398"/>
                <a:gd name="T47" fmla="*/ 52 h 490"/>
                <a:gd name="T48" fmla="*/ 373 w 398"/>
                <a:gd name="T49" fmla="*/ 216 h 490"/>
                <a:gd name="T50" fmla="*/ 315 w 398"/>
                <a:gd name="T51" fmla="*/ 143 h 490"/>
                <a:gd name="T52" fmla="*/ 278 w 398"/>
                <a:gd name="T53" fmla="*/ 101 h 490"/>
                <a:gd name="T54" fmla="*/ 273 w 398"/>
                <a:gd name="T55" fmla="*/ 68 h 490"/>
                <a:gd name="T56" fmla="*/ 217 w 398"/>
                <a:gd name="T57" fmla="*/ 64 h 490"/>
                <a:gd name="T58" fmla="*/ 191 w 398"/>
                <a:gd name="T59" fmla="*/ 45 h 490"/>
                <a:gd name="T60" fmla="*/ 149 w 398"/>
                <a:gd name="T61" fmla="*/ 82 h 490"/>
                <a:gd name="T62" fmla="*/ 116 w 398"/>
                <a:gd name="T63" fmla="*/ 87 h 490"/>
                <a:gd name="T64" fmla="*/ 112 w 398"/>
                <a:gd name="T65" fmla="*/ 143 h 490"/>
                <a:gd name="T66" fmla="*/ 93 w 398"/>
                <a:gd name="T67" fmla="*/ 170 h 490"/>
                <a:gd name="T68" fmla="*/ 130 w 398"/>
                <a:gd name="T69" fmla="*/ 212 h 490"/>
                <a:gd name="T70" fmla="*/ 135 w 398"/>
                <a:gd name="T71" fmla="*/ 244 h 490"/>
                <a:gd name="T72" fmla="*/ 191 w 398"/>
                <a:gd name="T73" fmla="*/ 248 h 490"/>
                <a:gd name="T74" fmla="*/ 217 w 398"/>
                <a:gd name="T75" fmla="*/ 267 h 490"/>
                <a:gd name="T76" fmla="*/ 260 w 398"/>
                <a:gd name="T77" fmla="*/ 231 h 490"/>
                <a:gd name="T78" fmla="*/ 292 w 398"/>
                <a:gd name="T79" fmla="*/ 225 h 490"/>
                <a:gd name="T80" fmla="*/ 296 w 398"/>
                <a:gd name="T81" fmla="*/ 170 h 490"/>
                <a:gd name="T82" fmla="*/ 315 w 398"/>
                <a:gd name="T83" fmla="*/ 143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98" h="490">
                  <a:moveTo>
                    <a:pt x="213" y="206"/>
                  </a:moveTo>
                  <a:lnTo>
                    <a:pt x="204" y="222"/>
                  </a:lnTo>
                  <a:cubicBezTo>
                    <a:pt x="204" y="222"/>
                    <a:pt x="204" y="222"/>
                    <a:pt x="204" y="222"/>
                  </a:cubicBezTo>
                  <a:cubicBezTo>
                    <a:pt x="196" y="222"/>
                    <a:pt x="188" y="221"/>
                    <a:pt x="181" y="218"/>
                  </a:cubicBezTo>
                  <a:lnTo>
                    <a:pt x="198" y="205"/>
                  </a:lnTo>
                  <a:lnTo>
                    <a:pt x="202" y="195"/>
                  </a:lnTo>
                  <a:lnTo>
                    <a:pt x="213" y="206"/>
                  </a:lnTo>
                  <a:close/>
                  <a:moveTo>
                    <a:pt x="270" y="156"/>
                  </a:moveTo>
                  <a:cubicBezTo>
                    <a:pt x="270" y="120"/>
                    <a:pt x="241" y="90"/>
                    <a:pt x="204" y="90"/>
                  </a:cubicBezTo>
                  <a:cubicBezTo>
                    <a:pt x="168" y="90"/>
                    <a:pt x="138" y="120"/>
                    <a:pt x="138" y="156"/>
                  </a:cubicBezTo>
                  <a:cubicBezTo>
                    <a:pt x="138" y="178"/>
                    <a:pt x="148" y="197"/>
                    <a:pt x="164" y="209"/>
                  </a:cubicBezTo>
                  <a:lnTo>
                    <a:pt x="183" y="194"/>
                  </a:lnTo>
                  <a:lnTo>
                    <a:pt x="190" y="174"/>
                  </a:lnTo>
                  <a:lnTo>
                    <a:pt x="190" y="155"/>
                  </a:lnTo>
                  <a:lnTo>
                    <a:pt x="171" y="171"/>
                  </a:lnTo>
                  <a:lnTo>
                    <a:pt x="160" y="158"/>
                  </a:lnTo>
                  <a:lnTo>
                    <a:pt x="191" y="132"/>
                  </a:lnTo>
                  <a:cubicBezTo>
                    <a:pt x="187" y="129"/>
                    <a:pt x="184" y="124"/>
                    <a:pt x="184" y="118"/>
                  </a:cubicBezTo>
                  <a:cubicBezTo>
                    <a:pt x="184" y="109"/>
                    <a:pt x="191" y="101"/>
                    <a:pt x="201" y="101"/>
                  </a:cubicBezTo>
                  <a:cubicBezTo>
                    <a:pt x="210" y="101"/>
                    <a:pt x="217" y="109"/>
                    <a:pt x="217" y="118"/>
                  </a:cubicBezTo>
                  <a:cubicBezTo>
                    <a:pt x="217" y="124"/>
                    <a:pt x="214" y="129"/>
                    <a:pt x="210" y="132"/>
                  </a:cubicBezTo>
                  <a:lnTo>
                    <a:pt x="224" y="145"/>
                  </a:lnTo>
                  <a:lnTo>
                    <a:pt x="238" y="134"/>
                  </a:lnTo>
                  <a:lnTo>
                    <a:pt x="249" y="148"/>
                  </a:lnTo>
                  <a:lnTo>
                    <a:pt x="223" y="168"/>
                  </a:lnTo>
                  <a:lnTo>
                    <a:pt x="208" y="154"/>
                  </a:lnTo>
                  <a:lnTo>
                    <a:pt x="208" y="176"/>
                  </a:lnTo>
                  <a:lnTo>
                    <a:pt x="235" y="202"/>
                  </a:lnTo>
                  <a:lnTo>
                    <a:pt x="226" y="218"/>
                  </a:lnTo>
                  <a:cubicBezTo>
                    <a:pt x="252" y="209"/>
                    <a:pt x="270" y="185"/>
                    <a:pt x="270" y="156"/>
                  </a:cubicBezTo>
                  <a:close/>
                  <a:moveTo>
                    <a:pt x="397" y="268"/>
                  </a:moveTo>
                  <a:cubicBezTo>
                    <a:pt x="397" y="268"/>
                    <a:pt x="398" y="282"/>
                    <a:pt x="377" y="283"/>
                  </a:cubicBezTo>
                  <a:cubicBezTo>
                    <a:pt x="377" y="283"/>
                    <a:pt x="371" y="283"/>
                    <a:pt x="373" y="295"/>
                  </a:cubicBezTo>
                  <a:lnTo>
                    <a:pt x="373" y="312"/>
                  </a:lnTo>
                  <a:cubicBezTo>
                    <a:pt x="373" y="312"/>
                    <a:pt x="372" y="317"/>
                    <a:pt x="363" y="320"/>
                  </a:cubicBezTo>
                  <a:cubicBezTo>
                    <a:pt x="363" y="320"/>
                    <a:pt x="361" y="322"/>
                    <a:pt x="364" y="325"/>
                  </a:cubicBezTo>
                  <a:cubicBezTo>
                    <a:pt x="364" y="325"/>
                    <a:pt x="369" y="331"/>
                    <a:pt x="360" y="343"/>
                  </a:cubicBezTo>
                  <a:cubicBezTo>
                    <a:pt x="357" y="347"/>
                    <a:pt x="352" y="352"/>
                    <a:pt x="355" y="363"/>
                  </a:cubicBezTo>
                  <a:cubicBezTo>
                    <a:pt x="355" y="363"/>
                    <a:pt x="359" y="385"/>
                    <a:pt x="351" y="390"/>
                  </a:cubicBezTo>
                  <a:cubicBezTo>
                    <a:pt x="351" y="390"/>
                    <a:pt x="341" y="401"/>
                    <a:pt x="303" y="397"/>
                  </a:cubicBezTo>
                  <a:cubicBezTo>
                    <a:pt x="289" y="395"/>
                    <a:pt x="265" y="388"/>
                    <a:pt x="250" y="407"/>
                  </a:cubicBezTo>
                  <a:cubicBezTo>
                    <a:pt x="250" y="407"/>
                    <a:pt x="214" y="474"/>
                    <a:pt x="212" y="490"/>
                  </a:cubicBezTo>
                  <a:cubicBezTo>
                    <a:pt x="212" y="490"/>
                    <a:pt x="151" y="383"/>
                    <a:pt x="78" y="366"/>
                  </a:cubicBezTo>
                  <a:cubicBezTo>
                    <a:pt x="78" y="366"/>
                    <a:pt x="95" y="326"/>
                    <a:pt x="59" y="273"/>
                  </a:cubicBezTo>
                  <a:cubicBezTo>
                    <a:pt x="59" y="273"/>
                    <a:pt x="13" y="213"/>
                    <a:pt x="12" y="179"/>
                  </a:cubicBezTo>
                  <a:cubicBezTo>
                    <a:pt x="12" y="179"/>
                    <a:pt x="0" y="123"/>
                    <a:pt x="57" y="60"/>
                  </a:cubicBezTo>
                  <a:cubicBezTo>
                    <a:pt x="84" y="29"/>
                    <a:pt x="121" y="1"/>
                    <a:pt x="210" y="0"/>
                  </a:cubicBezTo>
                  <a:cubicBezTo>
                    <a:pt x="245" y="0"/>
                    <a:pt x="299" y="8"/>
                    <a:pt x="340" y="52"/>
                  </a:cubicBezTo>
                  <a:cubicBezTo>
                    <a:pt x="366" y="79"/>
                    <a:pt x="384" y="112"/>
                    <a:pt x="379" y="167"/>
                  </a:cubicBezTo>
                  <a:cubicBezTo>
                    <a:pt x="378" y="179"/>
                    <a:pt x="361" y="193"/>
                    <a:pt x="373" y="216"/>
                  </a:cubicBezTo>
                  <a:cubicBezTo>
                    <a:pt x="373" y="216"/>
                    <a:pt x="398" y="261"/>
                    <a:pt x="397" y="268"/>
                  </a:cubicBezTo>
                  <a:close/>
                  <a:moveTo>
                    <a:pt x="315" y="143"/>
                  </a:moveTo>
                  <a:lnTo>
                    <a:pt x="296" y="143"/>
                  </a:lnTo>
                  <a:cubicBezTo>
                    <a:pt x="294" y="127"/>
                    <a:pt x="288" y="113"/>
                    <a:pt x="278" y="101"/>
                  </a:cubicBezTo>
                  <a:lnTo>
                    <a:pt x="292" y="87"/>
                  </a:lnTo>
                  <a:lnTo>
                    <a:pt x="273" y="68"/>
                  </a:lnTo>
                  <a:lnTo>
                    <a:pt x="260" y="82"/>
                  </a:lnTo>
                  <a:cubicBezTo>
                    <a:pt x="247" y="73"/>
                    <a:pt x="233" y="67"/>
                    <a:pt x="217" y="64"/>
                  </a:cubicBezTo>
                  <a:lnTo>
                    <a:pt x="217" y="45"/>
                  </a:lnTo>
                  <a:lnTo>
                    <a:pt x="191" y="45"/>
                  </a:lnTo>
                  <a:lnTo>
                    <a:pt x="191" y="64"/>
                  </a:lnTo>
                  <a:cubicBezTo>
                    <a:pt x="175" y="67"/>
                    <a:pt x="161" y="73"/>
                    <a:pt x="149" y="82"/>
                  </a:cubicBezTo>
                  <a:lnTo>
                    <a:pt x="135" y="68"/>
                  </a:lnTo>
                  <a:lnTo>
                    <a:pt x="116" y="87"/>
                  </a:lnTo>
                  <a:lnTo>
                    <a:pt x="130" y="101"/>
                  </a:lnTo>
                  <a:cubicBezTo>
                    <a:pt x="121" y="113"/>
                    <a:pt x="115" y="127"/>
                    <a:pt x="112" y="143"/>
                  </a:cubicBezTo>
                  <a:lnTo>
                    <a:pt x="93" y="143"/>
                  </a:lnTo>
                  <a:lnTo>
                    <a:pt x="93" y="170"/>
                  </a:lnTo>
                  <a:lnTo>
                    <a:pt x="112" y="170"/>
                  </a:lnTo>
                  <a:cubicBezTo>
                    <a:pt x="115" y="185"/>
                    <a:pt x="121" y="200"/>
                    <a:pt x="130" y="212"/>
                  </a:cubicBezTo>
                  <a:lnTo>
                    <a:pt x="116" y="225"/>
                  </a:lnTo>
                  <a:lnTo>
                    <a:pt x="135" y="244"/>
                  </a:lnTo>
                  <a:lnTo>
                    <a:pt x="149" y="231"/>
                  </a:lnTo>
                  <a:cubicBezTo>
                    <a:pt x="161" y="240"/>
                    <a:pt x="175" y="246"/>
                    <a:pt x="191" y="248"/>
                  </a:cubicBezTo>
                  <a:lnTo>
                    <a:pt x="191" y="267"/>
                  </a:lnTo>
                  <a:lnTo>
                    <a:pt x="217" y="267"/>
                  </a:lnTo>
                  <a:lnTo>
                    <a:pt x="217" y="248"/>
                  </a:lnTo>
                  <a:cubicBezTo>
                    <a:pt x="233" y="246"/>
                    <a:pt x="248" y="240"/>
                    <a:pt x="260" y="231"/>
                  </a:cubicBezTo>
                  <a:lnTo>
                    <a:pt x="273" y="244"/>
                  </a:lnTo>
                  <a:lnTo>
                    <a:pt x="292" y="225"/>
                  </a:lnTo>
                  <a:lnTo>
                    <a:pt x="278" y="212"/>
                  </a:lnTo>
                  <a:cubicBezTo>
                    <a:pt x="288" y="200"/>
                    <a:pt x="294" y="185"/>
                    <a:pt x="296" y="170"/>
                  </a:cubicBezTo>
                  <a:lnTo>
                    <a:pt x="315" y="170"/>
                  </a:lnTo>
                  <a:lnTo>
                    <a:pt x="315" y="143"/>
                  </a:lnTo>
                  <a:lnTo>
                    <a:pt x="315" y="143"/>
                  </a:lnTo>
                  <a:close/>
                </a:path>
              </a:pathLst>
            </a:custGeom>
            <a:solidFill>
              <a:srgbClr val="E2000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Group 22"/>
          <p:cNvGrpSpPr/>
          <p:nvPr/>
        </p:nvGrpSpPr>
        <p:grpSpPr>
          <a:xfrm>
            <a:off x="8144882" y="1950024"/>
            <a:ext cx="2484049" cy="3853343"/>
            <a:chOff x="1373882" y="1950024"/>
            <a:chExt cx="2484049" cy="3853343"/>
          </a:xfrm>
        </p:grpSpPr>
        <p:grpSp>
          <p:nvGrpSpPr>
            <p:cNvPr id="28" name="组合 27"/>
            <p:cNvGrpSpPr/>
            <p:nvPr/>
          </p:nvGrpSpPr>
          <p:grpSpPr>
            <a:xfrm>
              <a:off x="1498016" y="1950024"/>
              <a:ext cx="2235784" cy="2239748"/>
              <a:chOff x="-10582466" y="5258251"/>
              <a:chExt cx="12218311" cy="12239979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-10582466" y="5279922"/>
                <a:ext cx="12218308" cy="12218308"/>
              </a:xfrm>
              <a:prstGeom prst="ellipse">
                <a:avLst/>
              </a:prstGeom>
              <a:solidFill>
                <a:srgbClr val="E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>
                <a:off x="-8966802" y="5258251"/>
                <a:ext cx="10602647" cy="6725464"/>
              </a:xfrm>
              <a:custGeom>
                <a:avLst/>
                <a:gdLst>
                  <a:gd name="connsiteX0" fmla="*/ 4478121 w 10568481"/>
                  <a:gd name="connsiteY0" fmla="*/ 0 h 6703795"/>
                  <a:gd name="connsiteX1" fmla="*/ 10555734 w 10568481"/>
                  <a:gd name="connsiteY1" fmla="*/ 5484528 h 6703795"/>
                  <a:gd name="connsiteX2" fmla="*/ 10568481 w 10568481"/>
                  <a:gd name="connsiteY2" fmla="*/ 5652158 h 6703795"/>
                  <a:gd name="connsiteX3" fmla="*/ 10568225 w 10568481"/>
                  <a:gd name="connsiteY3" fmla="*/ 6222084 h 6703795"/>
                  <a:gd name="connsiteX4" fmla="*/ 2573536 w 10568481"/>
                  <a:gd name="connsiteY4" fmla="*/ 6700021 h 6703795"/>
                  <a:gd name="connsiteX5" fmla="*/ 276461 w 10568481"/>
                  <a:gd name="connsiteY5" fmla="*/ 2352992 h 6703795"/>
                  <a:gd name="connsiteX6" fmla="*/ 31666 w 10568481"/>
                  <a:gd name="connsiteY6" fmla="*/ 1988250 h 6703795"/>
                  <a:gd name="connsiteX7" fmla="*/ 0 w 10568481"/>
                  <a:gd name="connsiteY7" fmla="*/ 1955362 h 6703795"/>
                  <a:gd name="connsiteX8" fmla="*/ 158297 w 10568481"/>
                  <a:gd name="connsiteY8" fmla="*/ 1789330 h 6703795"/>
                  <a:gd name="connsiteX9" fmla="*/ 4478121 w 10568481"/>
                  <a:gd name="connsiteY9" fmla="*/ 0 h 6703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68481" h="6703795">
                    <a:moveTo>
                      <a:pt x="4478121" y="0"/>
                    </a:moveTo>
                    <a:cubicBezTo>
                      <a:pt x="7641239" y="0"/>
                      <a:pt x="10242884" y="2403950"/>
                      <a:pt x="10555734" y="5484528"/>
                    </a:cubicBezTo>
                    <a:lnTo>
                      <a:pt x="10568481" y="5652158"/>
                    </a:lnTo>
                    <a:lnTo>
                      <a:pt x="10568225" y="6222084"/>
                    </a:lnTo>
                    <a:cubicBezTo>
                      <a:pt x="6876535" y="3287779"/>
                      <a:pt x="5029827" y="6834969"/>
                      <a:pt x="2573536" y="6700021"/>
                    </a:cubicBezTo>
                    <a:cubicBezTo>
                      <a:pt x="-288913" y="6473842"/>
                      <a:pt x="764473" y="3489081"/>
                      <a:pt x="276461" y="2352992"/>
                    </a:cubicBezTo>
                    <a:cubicBezTo>
                      <a:pt x="199270" y="2207784"/>
                      <a:pt x="118473" y="2087470"/>
                      <a:pt x="31666" y="1988250"/>
                    </a:cubicBezTo>
                    <a:lnTo>
                      <a:pt x="0" y="1955362"/>
                    </a:lnTo>
                    <a:lnTo>
                      <a:pt x="158297" y="1789330"/>
                    </a:lnTo>
                    <a:cubicBezTo>
                      <a:pt x="1263836" y="683790"/>
                      <a:pt x="2791125" y="0"/>
                      <a:pt x="447812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63500" dist="635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9" name="文本框 24"/>
            <p:cNvSpPr txBox="1"/>
            <p:nvPr/>
          </p:nvSpPr>
          <p:spPr>
            <a:xfrm>
              <a:off x="1569637" y="4418372"/>
              <a:ext cx="20925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5"/>
            <p:cNvSpPr txBox="1"/>
            <p:nvPr/>
          </p:nvSpPr>
          <p:spPr>
            <a:xfrm>
              <a:off x="1373882" y="4880037"/>
              <a:ext cx="24840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200"/>
              </a:lvl1pPr>
            </a:lstStyle>
            <a:p>
              <a:r>
                <a:rPr lang="en-US" altLang="zh-CN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文本框 26"/>
            <p:cNvSpPr txBox="1"/>
            <p:nvPr/>
          </p:nvSpPr>
          <p:spPr>
            <a:xfrm>
              <a:off x="2615906" y="3175632"/>
              <a:ext cx="8181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adobe-illustrator_154861"/>
            <p:cNvSpPr>
              <a:spLocks noChangeAspect="1"/>
            </p:cNvSpPr>
            <p:nvPr/>
          </p:nvSpPr>
          <p:spPr bwMode="auto">
            <a:xfrm>
              <a:off x="2154045" y="2356543"/>
              <a:ext cx="488915" cy="455586"/>
            </a:xfrm>
            <a:custGeom>
              <a:avLst/>
              <a:gdLst>
                <a:gd name="connsiteX0" fmla="*/ 261053 w 607639"/>
                <a:gd name="connsiteY0" fmla="*/ 444915 h 566217"/>
                <a:gd name="connsiteX1" fmla="*/ 245922 w 607639"/>
                <a:gd name="connsiteY1" fmla="*/ 505522 h 566217"/>
                <a:gd name="connsiteX2" fmla="*/ 361718 w 607639"/>
                <a:gd name="connsiteY2" fmla="*/ 505522 h 566217"/>
                <a:gd name="connsiteX3" fmla="*/ 346498 w 607639"/>
                <a:gd name="connsiteY3" fmla="*/ 444915 h 566217"/>
                <a:gd name="connsiteX4" fmla="*/ 0 w 607639"/>
                <a:gd name="connsiteY4" fmla="*/ 364047 h 566217"/>
                <a:gd name="connsiteX5" fmla="*/ 607639 w 607639"/>
                <a:gd name="connsiteY5" fmla="*/ 364047 h 566217"/>
                <a:gd name="connsiteX6" fmla="*/ 607639 w 607639"/>
                <a:gd name="connsiteY6" fmla="*/ 399416 h 566217"/>
                <a:gd name="connsiteX7" fmla="*/ 562069 w 607639"/>
                <a:gd name="connsiteY7" fmla="*/ 444915 h 566217"/>
                <a:gd name="connsiteX8" fmla="*/ 367414 w 607639"/>
                <a:gd name="connsiteY8" fmla="*/ 444915 h 566217"/>
                <a:gd name="connsiteX9" fmla="*/ 382634 w 607639"/>
                <a:gd name="connsiteY9" fmla="*/ 505522 h 566217"/>
                <a:gd name="connsiteX10" fmla="*/ 384859 w 607639"/>
                <a:gd name="connsiteY10" fmla="*/ 505522 h 566217"/>
                <a:gd name="connsiteX11" fmla="*/ 435414 w 607639"/>
                <a:gd name="connsiteY11" fmla="*/ 556086 h 566217"/>
                <a:gd name="connsiteX12" fmla="*/ 425356 w 607639"/>
                <a:gd name="connsiteY12" fmla="*/ 566217 h 566217"/>
                <a:gd name="connsiteX13" fmla="*/ 182283 w 607639"/>
                <a:gd name="connsiteY13" fmla="*/ 566217 h 566217"/>
                <a:gd name="connsiteX14" fmla="*/ 172136 w 607639"/>
                <a:gd name="connsiteY14" fmla="*/ 556086 h 566217"/>
                <a:gd name="connsiteX15" fmla="*/ 222780 w 607639"/>
                <a:gd name="connsiteY15" fmla="*/ 505522 h 566217"/>
                <a:gd name="connsiteX16" fmla="*/ 225006 w 607639"/>
                <a:gd name="connsiteY16" fmla="*/ 505522 h 566217"/>
                <a:gd name="connsiteX17" fmla="*/ 240225 w 607639"/>
                <a:gd name="connsiteY17" fmla="*/ 444915 h 566217"/>
                <a:gd name="connsiteX18" fmla="*/ 45571 w 607639"/>
                <a:gd name="connsiteY18" fmla="*/ 444915 h 566217"/>
                <a:gd name="connsiteX19" fmla="*/ 0 w 607639"/>
                <a:gd name="connsiteY19" fmla="*/ 399416 h 566217"/>
                <a:gd name="connsiteX20" fmla="*/ 344273 w 607639"/>
                <a:gd name="connsiteY20" fmla="*/ 273045 h 566217"/>
                <a:gd name="connsiteX21" fmla="*/ 334215 w 607639"/>
                <a:gd name="connsiteY21" fmla="*/ 283089 h 566217"/>
                <a:gd name="connsiteX22" fmla="*/ 334215 w 607639"/>
                <a:gd name="connsiteY22" fmla="*/ 313486 h 566217"/>
                <a:gd name="connsiteX23" fmla="*/ 344273 w 607639"/>
                <a:gd name="connsiteY23" fmla="*/ 323530 h 566217"/>
                <a:gd name="connsiteX24" fmla="*/ 354419 w 607639"/>
                <a:gd name="connsiteY24" fmla="*/ 313486 h 566217"/>
                <a:gd name="connsiteX25" fmla="*/ 354419 w 607639"/>
                <a:gd name="connsiteY25" fmla="*/ 283089 h 566217"/>
                <a:gd name="connsiteX26" fmla="*/ 344273 w 607639"/>
                <a:gd name="connsiteY26" fmla="*/ 273045 h 566217"/>
                <a:gd name="connsiteX27" fmla="*/ 425356 w 607639"/>
                <a:gd name="connsiteY27" fmla="*/ 252780 h 566217"/>
                <a:gd name="connsiteX28" fmla="*/ 415210 w 607639"/>
                <a:gd name="connsiteY28" fmla="*/ 262913 h 566217"/>
                <a:gd name="connsiteX29" fmla="*/ 415210 w 607639"/>
                <a:gd name="connsiteY29" fmla="*/ 313486 h 566217"/>
                <a:gd name="connsiteX30" fmla="*/ 425356 w 607639"/>
                <a:gd name="connsiteY30" fmla="*/ 323530 h 566217"/>
                <a:gd name="connsiteX31" fmla="*/ 435414 w 607639"/>
                <a:gd name="connsiteY31" fmla="*/ 313486 h 566217"/>
                <a:gd name="connsiteX32" fmla="*/ 435414 w 607639"/>
                <a:gd name="connsiteY32" fmla="*/ 262913 h 566217"/>
                <a:gd name="connsiteX33" fmla="*/ 425356 w 607639"/>
                <a:gd name="connsiteY33" fmla="*/ 252780 h 566217"/>
                <a:gd name="connsiteX34" fmla="*/ 384859 w 607639"/>
                <a:gd name="connsiteY34" fmla="*/ 232515 h 566217"/>
                <a:gd name="connsiteX35" fmla="*/ 374712 w 607639"/>
                <a:gd name="connsiteY35" fmla="*/ 242648 h 566217"/>
                <a:gd name="connsiteX36" fmla="*/ 374712 w 607639"/>
                <a:gd name="connsiteY36" fmla="*/ 313486 h 566217"/>
                <a:gd name="connsiteX37" fmla="*/ 384859 w 607639"/>
                <a:gd name="connsiteY37" fmla="*/ 323530 h 566217"/>
                <a:gd name="connsiteX38" fmla="*/ 394917 w 607639"/>
                <a:gd name="connsiteY38" fmla="*/ 313486 h 566217"/>
                <a:gd name="connsiteX39" fmla="*/ 394917 w 607639"/>
                <a:gd name="connsiteY39" fmla="*/ 242648 h 566217"/>
                <a:gd name="connsiteX40" fmla="*/ 384859 w 607639"/>
                <a:gd name="connsiteY40" fmla="*/ 232515 h 566217"/>
                <a:gd name="connsiteX41" fmla="*/ 506351 w 607639"/>
                <a:gd name="connsiteY41" fmla="*/ 222471 h 566217"/>
                <a:gd name="connsiteX42" fmla="*/ 496205 w 607639"/>
                <a:gd name="connsiteY42" fmla="*/ 232515 h 566217"/>
                <a:gd name="connsiteX43" fmla="*/ 496205 w 607639"/>
                <a:gd name="connsiteY43" fmla="*/ 313486 h 566217"/>
                <a:gd name="connsiteX44" fmla="*/ 506351 w 607639"/>
                <a:gd name="connsiteY44" fmla="*/ 323530 h 566217"/>
                <a:gd name="connsiteX45" fmla="*/ 516498 w 607639"/>
                <a:gd name="connsiteY45" fmla="*/ 313486 h 566217"/>
                <a:gd name="connsiteX46" fmla="*/ 516498 w 607639"/>
                <a:gd name="connsiteY46" fmla="*/ 232515 h 566217"/>
                <a:gd name="connsiteX47" fmla="*/ 506351 w 607639"/>
                <a:gd name="connsiteY47" fmla="*/ 222471 h 566217"/>
                <a:gd name="connsiteX48" fmla="*/ 196595 w 607639"/>
                <a:gd name="connsiteY48" fmla="*/ 192079 h 566217"/>
                <a:gd name="connsiteX49" fmla="*/ 272100 w 607639"/>
                <a:gd name="connsiteY49" fmla="*/ 192079 h 566217"/>
                <a:gd name="connsiteX50" fmla="*/ 247258 w 607639"/>
                <a:gd name="connsiteY50" fmla="*/ 242604 h 566217"/>
                <a:gd name="connsiteX51" fmla="*/ 465854 w 607639"/>
                <a:gd name="connsiteY51" fmla="*/ 182030 h 566217"/>
                <a:gd name="connsiteX52" fmla="*/ 455707 w 607639"/>
                <a:gd name="connsiteY52" fmla="*/ 192074 h 566217"/>
                <a:gd name="connsiteX53" fmla="*/ 455707 w 607639"/>
                <a:gd name="connsiteY53" fmla="*/ 313486 h 566217"/>
                <a:gd name="connsiteX54" fmla="*/ 465854 w 607639"/>
                <a:gd name="connsiteY54" fmla="*/ 323530 h 566217"/>
                <a:gd name="connsiteX55" fmla="*/ 476000 w 607639"/>
                <a:gd name="connsiteY55" fmla="*/ 313486 h 566217"/>
                <a:gd name="connsiteX56" fmla="*/ 476000 w 607639"/>
                <a:gd name="connsiteY56" fmla="*/ 192074 h 566217"/>
                <a:gd name="connsiteX57" fmla="*/ 465854 w 607639"/>
                <a:gd name="connsiteY57" fmla="*/ 182030 h 566217"/>
                <a:gd name="connsiteX58" fmla="*/ 499142 w 607639"/>
                <a:gd name="connsiteY58" fmla="*/ 103992 h 566217"/>
                <a:gd name="connsiteX59" fmla="*/ 497896 w 607639"/>
                <a:gd name="connsiteY59" fmla="*/ 105503 h 566217"/>
                <a:gd name="connsiteX60" fmla="*/ 497006 w 607639"/>
                <a:gd name="connsiteY60" fmla="*/ 107369 h 566217"/>
                <a:gd name="connsiteX61" fmla="*/ 496383 w 607639"/>
                <a:gd name="connsiteY61" fmla="*/ 109147 h 566217"/>
                <a:gd name="connsiteX62" fmla="*/ 496205 w 607639"/>
                <a:gd name="connsiteY62" fmla="*/ 111191 h 566217"/>
                <a:gd name="connsiteX63" fmla="*/ 496383 w 607639"/>
                <a:gd name="connsiteY63" fmla="*/ 113236 h 566217"/>
                <a:gd name="connsiteX64" fmla="*/ 497006 w 607639"/>
                <a:gd name="connsiteY64" fmla="*/ 115013 h 566217"/>
                <a:gd name="connsiteX65" fmla="*/ 497896 w 607639"/>
                <a:gd name="connsiteY65" fmla="*/ 116880 h 566217"/>
                <a:gd name="connsiteX66" fmla="*/ 499142 w 607639"/>
                <a:gd name="connsiteY66" fmla="*/ 118391 h 566217"/>
                <a:gd name="connsiteX67" fmla="*/ 506351 w 607639"/>
                <a:gd name="connsiteY67" fmla="*/ 121324 h 566217"/>
                <a:gd name="connsiteX68" fmla="*/ 513561 w 607639"/>
                <a:gd name="connsiteY68" fmla="*/ 118391 h 566217"/>
                <a:gd name="connsiteX69" fmla="*/ 516498 w 607639"/>
                <a:gd name="connsiteY69" fmla="*/ 111191 h 566217"/>
                <a:gd name="connsiteX70" fmla="*/ 513561 w 607639"/>
                <a:gd name="connsiteY70" fmla="*/ 103992 h 566217"/>
                <a:gd name="connsiteX71" fmla="*/ 499142 w 607639"/>
                <a:gd name="connsiteY71" fmla="*/ 103992 h 566217"/>
                <a:gd name="connsiteX72" fmla="*/ 374712 w 607639"/>
                <a:gd name="connsiteY72" fmla="*/ 101059 h 566217"/>
                <a:gd name="connsiteX73" fmla="*/ 364566 w 607639"/>
                <a:gd name="connsiteY73" fmla="*/ 111191 h 566217"/>
                <a:gd name="connsiteX74" fmla="*/ 374712 w 607639"/>
                <a:gd name="connsiteY74" fmla="*/ 121324 h 566217"/>
                <a:gd name="connsiteX75" fmla="*/ 455707 w 607639"/>
                <a:gd name="connsiteY75" fmla="*/ 121324 h 566217"/>
                <a:gd name="connsiteX76" fmla="*/ 465854 w 607639"/>
                <a:gd name="connsiteY76" fmla="*/ 111191 h 566217"/>
                <a:gd name="connsiteX77" fmla="*/ 455707 w 607639"/>
                <a:gd name="connsiteY77" fmla="*/ 101059 h 566217"/>
                <a:gd name="connsiteX78" fmla="*/ 162007 w 607639"/>
                <a:gd name="connsiteY78" fmla="*/ 82209 h 566217"/>
                <a:gd name="connsiteX79" fmla="*/ 162007 w 607639"/>
                <a:gd name="connsiteY79" fmla="*/ 181568 h 566217"/>
                <a:gd name="connsiteX80" fmla="*/ 162096 w 607639"/>
                <a:gd name="connsiteY80" fmla="*/ 181657 h 566217"/>
                <a:gd name="connsiteX81" fmla="*/ 165033 w 607639"/>
                <a:gd name="connsiteY81" fmla="*/ 189123 h 566217"/>
                <a:gd name="connsiteX82" fmla="*/ 231878 w 607639"/>
                <a:gd name="connsiteY82" fmla="*/ 255866 h 566217"/>
                <a:gd name="connsiteX83" fmla="*/ 177227 w 607639"/>
                <a:gd name="connsiteY83" fmla="*/ 273018 h 566217"/>
                <a:gd name="connsiteX84" fmla="*/ 81009 w 607639"/>
                <a:gd name="connsiteY84" fmla="*/ 176947 h 566217"/>
                <a:gd name="connsiteX85" fmla="*/ 162007 w 607639"/>
                <a:gd name="connsiteY85" fmla="*/ 82209 h 566217"/>
                <a:gd name="connsiteX86" fmla="*/ 182271 w 607639"/>
                <a:gd name="connsiteY86" fmla="*/ 81150 h 566217"/>
                <a:gd name="connsiteX87" fmla="*/ 185209 w 607639"/>
                <a:gd name="connsiteY87" fmla="*/ 81239 h 566217"/>
                <a:gd name="connsiteX88" fmla="*/ 188503 w 607639"/>
                <a:gd name="connsiteY88" fmla="*/ 81594 h 566217"/>
                <a:gd name="connsiteX89" fmla="*/ 195268 w 607639"/>
                <a:gd name="connsiteY89" fmla="*/ 82661 h 566217"/>
                <a:gd name="connsiteX90" fmla="*/ 197315 w 607639"/>
                <a:gd name="connsiteY90" fmla="*/ 83017 h 566217"/>
                <a:gd name="connsiteX91" fmla="*/ 205505 w 607639"/>
                <a:gd name="connsiteY91" fmla="*/ 85150 h 566217"/>
                <a:gd name="connsiteX92" fmla="*/ 205950 w 607639"/>
                <a:gd name="connsiteY92" fmla="*/ 85239 h 566217"/>
                <a:gd name="connsiteX93" fmla="*/ 269064 w 607639"/>
                <a:gd name="connsiteY93" fmla="*/ 148255 h 566217"/>
                <a:gd name="connsiteX94" fmla="*/ 269153 w 607639"/>
                <a:gd name="connsiteY94" fmla="*/ 148788 h 566217"/>
                <a:gd name="connsiteX95" fmla="*/ 271290 w 607639"/>
                <a:gd name="connsiteY95" fmla="*/ 156876 h 566217"/>
                <a:gd name="connsiteX96" fmla="*/ 271646 w 607639"/>
                <a:gd name="connsiteY96" fmla="*/ 158921 h 566217"/>
                <a:gd name="connsiteX97" fmla="*/ 272714 w 607639"/>
                <a:gd name="connsiteY97" fmla="*/ 165764 h 566217"/>
                <a:gd name="connsiteX98" fmla="*/ 272981 w 607639"/>
                <a:gd name="connsiteY98" fmla="*/ 168875 h 566217"/>
                <a:gd name="connsiteX99" fmla="*/ 273159 w 607639"/>
                <a:gd name="connsiteY99" fmla="*/ 171897 h 566217"/>
                <a:gd name="connsiteX100" fmla="*/ 182271 w 607639"/>
                <a:gd name="connsiteY100" fmla="*/ 171897 h 566217"/>
                <a:gd name="connsiteX101" fmla="*/ 177210 w 607639"/>
                <a:gd name="connsiteY101" fmla="*/ 60617 h 566217"/>
                <a:gd name="connsiteX102" fmla="*/ 174451 w 607639"/>
                <a:gd name="connsiteY102" fmla="*/ 60795 h 566217"/>
                <a:gd name="connsiteX103" fmla="*/ 171869 w 607639"/>
                <a:gd name="connsiteY103" fmla="*/ 60795 h 566217"/>
                <a:gd name="connsiteX104" fmla="*/ 167508 w 607639"/>
                <a:gd name="connsiteY104" fmla="*/ 61062 h 566217"/>
                <a:gd name="connsiteX105" fmla="*/ 167419 w 607639"/>
                <a:gd name="connsiteY105" fmla="*/ 61151 h 566217"/>
                <a:gd name="connsiteX106" fmla="*/ 60791 w 607639"/>
                <a:gd name="connsiteY106" fmla="*/ 176964 h 566217"/>
                <a:gd name="connsiteX107" fmla="*/ 177210 w 607639"/>
                <a:gd name="connsiteY107" fmla="*/ 293221 h 566217"/>
                <a:gd name="connsiteX108" fmla="*/ 253487 w 607639"/>
                <a:gd name="connsiteY108" fmla="*/ 264601 h 566217"/>
                <a:gd name="connsiteX109" fmla="*/ 254377 w 607639"/>
                <a:gd name="connsiteY109" fmla="*/ 264068 h 566217"/>
                <a:gd name="connsiteX110" fmla="*/ 254733 w 607639"/>
                <a:gd name="connsiteY110" fmla="*/ 263535 h 566217"/>
                <a:gd name="connsiteX111" fmla="*/ 293184 w 607639"/>
                <a:gd name="connsiteY111" fmla="*/ 186652 h 566217"/>
                <a:gd name="connsiteX112" fmla="*/ 293362 w 607639"/>
                <a:gd name="connsiteY112" fmla="*/ 186474 h 566217"/>
                <a:gd name="connsiteX113" fmla="*/ 293540 w 607639"/>
                <a:gd name="connsiteY113" fmla="*/ 182297 h 566217"/>
                <a:gd name="connsiteX114" fmla="*/ 293540 w 607639"/>
                <a:gd name="connsiteY114" fmla="*/ 179630 h 566217"/>
                <a:gd name="connsiteX115" fmla="*/ 293718 w 607639"/>
                <a:gd name="connsiteY115" fmla="*/ 176964 h 566217"/>
                <a:gd name="connsiteX116" fmla="*/ 293540 w 607639"/>
                <a:gd name="connsiteY116" fmla="*/ 173320 h 566217"/>
                <a:gd name="connsiteX117" fmla="*/ 293184 w 607639"/>
                <a:gd name="connsiteY117" fmla="*/ 167898 h 566217"/>
                <a:gd name="connsiteX118" fmla="*/ 292383 w 607639"/>
                <a:gd name="connsiteY118" fmla="*/ 160698 h 566217"/>
                <a:gd name="connsiteX119" fmla="*/ 291760 w 607639"/>
                <a:gd name="connsiteY119" fmla="*/ 156432 h 566217"/>
                <a:gd name="connsiteX120" fmla="*/ 290068 w 607639"/>
                <a:gd name="connsiteY120" fmla="*/ 148522 h 566217"/>
                <a:gd name="connsiteX121" fmla="*/ 289178 w 607639"/>
                <a:gd name="connsiteY121" fmla="*/ 145144 h 566217"/>
                <a:gd name="connsiteX122" fmla="*/ 286508 w 607639"/>
                <a:gd name="connsiteY122" fmla="*/ 137145 h 566217"/>
                <a:gd name="connsiteX123" fmla="*/ 285351 w 607639"/>
                <a:gd name="connsiteY123" fmla="*/ 133856 h 566217"/>
                <a:gd name="connsiteX124" fmla="*/ 282058 w 607639"/>
                <a:gd name="connsiteY124" fmla="*/ 126657 h 566217"/>
                <a:gd name="connsiteX125" fmla="*/ 280278 w 607639"/>
                <a:gd name="connsiteY125" fmla="*/ 122924 h 566217"/>
                <a:gd name="connsiteX126" fmla="*/ 276896 w 607639"/>
                <a:gd name="connsiteY126" fmla="*/ 117057 h 566217"/>
                <a:gd name="connsiteX127" fmla="*/ 274136 w 607639"/>
                <a:gd name="connsiteY127" fmla="*/ 112613 h 566217"/>
                <a:gd name="connsiteX128" fmla="*/ 271199 w 607639"/>
                <a:gd name="connsiteY128" fmla="*/ 108525 h 566217"/>
                <a:gd name="connsiteX129" fmla="*/ 267105 w 607639"/>
                <a:gd name="connsiteY129" fmla="*/ 103014 h 566217"/>
                <a:gd name="connsiteX130" fmla="*/ 266571 w 607639"/>
                <a:gd name="connsiteY130" fmla="*/ 102481 h 566217"/>
                <a:gd name="connsiteX131" fmla="*/ 259540 w 607639"/>
                <a:gd name="connsiteY131" fmla="*/ 94659 h 566217"/>
                <a:gd name="connsiteX132" fmla="*/ 251351 w 607639"/>
                <a:gd name="connsiteY132" fmla="*/ 87371 h 566217"/>
                <a:gd name="connsiteX133" fmla="*/ 251262 w 607639"/>
                <a:gd name="connsiteY133" fmla="*/ 87193 h 566217"/>
                <a:gd name="connsiteX134" fmla="*/ 245388 w 607639"/>
                <a:gd name="connsiteY134" fmla="*/ 82838 h 566217"/>
                <a:gd name="connsiteX135" fmla="*/ 241739 w 607639"/>
                <a:gd name="connsiteY135" fmla="*/ 80171 h 566217"/>
                <a:gd name="connsiteX136" fmla="*/ 236843 w 607639"/>
                <a:gd name="connsiteY136" fmla="*/ 77238 h 566217"/>
                <a:gd name="connsiteX137" fmla="*/ 231414 w 607639"/>
                <a:gd name="connsiteY137" fmla="*/ 74039 h 566217"/>
                <a:gd name="connsiteX138" fmla="*/ 227231 w 607639"/>
                <a:gd name="connsiteY138" fmla="*/ 72083 h 566217"/>
                <a:gd name="connsiteX139" fmla="*/ 220466 w 607639"/>
                <a:gd name="connsiteY139" fmla="*/ 69061 h 566217"/>
                <a:gd name="connsiteX140" fmla="*/ 216817 w 607639"/>
                <a:gd name="connsiteY140" fmla="*/ 67728 h 566217"/>
                <a:gd name="connsiteX141" fmla="*/ 209252 w 607639"/>
                <a:gd name="connsiteY141" fmla="*/ 65239 h 566217"/>
                <a:gd name="connsiteX142" fmla="*/ 205513 w 607639"/>
                <a:gd name="connsiteY142" fmla="*/ 64262 h 566217"/>
                <a:gd name="connsiteX143" fmla="*/ 197770 w 607639"/>
                <a:gd name="connsiteY143" fmla="*/ 62573 h 566217"/>
                <a:gd name="connsiteX144" fmla="*/ 193498 w 607639"/>
                <a:gd name="connsiteY144" fmla="*/ 61951 h 566217"/>
                <a:gd name="connsiteX145" fmla="*/ 186199 w 607639"/>
                <a:gd name="connsiteY145" fmla="*/ 61062 h 566217"/>
                <a:gd name="connsiteX146" fmla="*/ 181037 w 607639"/>
                <a:gd name="connsiteY146" fmla="*/ 60795 h 566217"/>
                <a:gd name="connsiteX147" fmla="*/ 177210 w 607639"/>
                <a:gd name="connsiteY147" fmla="*/ 60617 h 566217"/>
                <a:gd name="connsiteX148" fmla="*/ 431587 w 607639"/>
                <a:gd name="connsiteY148" fmla="*/ 51374 h 566217"/>
                <a:gd name="connsiteX149" fmla="*/ 428294 w 607639"/>
                <a:gd name="connsiteY149" fmla="*/ 53418 h 566217"/>
                <a:gd name="connsiteX150" fmla="*/ 425356 w 607639"/>
                <a:gd name="connsiteY150" fmla="*/ 60617 h 566217"/>
                <a:gd name="connsiteX151" fmla="*/ 428294 w 607639"/>
                <a:gd name="connsiteY151" fmla="*/ 67817 h 566217"/>
                <a:gd name="connsiteX152" fmla="*/ 435414 w 607639"/>
                <a:gd name="connsiteY152" fmla="*/ 70750 h 566217"/>
                <a:gd name="connsiteX153" fmla="*/ 442623 w 607639"/>
                <a:gd name="connsiteY153" fmla="*/ 67817 h 566217"/>
                <a:gd name="connsiteX154" fmla="*/ 445561 w 607639"/>
                <a:gd name="connsiteY154" fmla="*/ 60617 h 566217"/>
                <a:gd name="connsiteX155" fmla="*/ 442623 w 607639"/>
                <a:gd name="connsiteY155" fmla="*/ 53418 h 566217"/>
                <a:gd name="connsiteX156" fmla="*/ 431587 w 607639"/>
                <a:gd name="connsiteY156" fmla="*/ 51374 h 566217"/>
                <a:gd name="connsiteX157" fmla="*/ 476000 w 607639"/>
                <a:gd name="connsiteY157" fmla="*/ 50485 h 566217"/>
                <a:gd name="connsiteX158" fmla="*/ 465854 w 607639"/>
                <a:gd name="connsiteY158" fmla="*/ 60617 h 566217"/>
                <a:gd name="connsiteX159" fmla="*/ 476000 w 607639"/>
                <a:gd name="connsiteY159" fmla="*/ 70750 h 566217"/>
                <a:gd name="connsiteX160" fmla="*/ 506351 w 607639"/>
                <a:gd name="connsiteY160" fmla="*/ 70750 h 566217"/>
                <a:gd name="connsiteX161" fmla="*/ 516498 w 607639"/>
                <a:gd name="connsiteY161" fmla="*/ 60617 h 566217"/>
                <a:gd name="connsiteX162" fmla="*/ 506351 w 607639"/>
                <a:gd name="connsiteY162" fmla="*/ 50485 h 566217"/>
                <a:gd name="connsiteX163" fmla="*/ 374712 w 607639"/>
                <a:gd name="connsiteY163" fmla="*/ 50485 h 566217"/>
                <a:gd name="connsiteX164" fmla="*/ 364566 w 607639"/>
                <a:gd name="connsiteY164" fmla="*/ 60617 h 566217"/>
                <a:gd name="connsiteX165" fmla="*/ 374712 w 607639"/>
                <a:gd name="connsiteY165" fmla="*/ 70750 h 566217"/>
                <a:gd name="connsiteX166" fmla="*/ 394917 w 607639"/>
                <a:gd name="connsiteY166" fmla="*/ 70750 h 566217"/>
                <a:gd name="connsiteX167" fmla="*/ 405063 w 607639"/>
                <a:gd name="connsiteY167" fmla="*/ 60617 h 566217"/>
                <a:gd name="connsiteX168" fmla="*/ 394917 w 607639"/>
                <a:gd name="connsiteY168" fmla="*/ 50485 h 566217"/>
                <a:gd name="connsiteX169" fmla="*/ 45571 w 607639"/>
                <a:gd name="connsiteY169" fmla="*/ 0 h 566217"/>
                <a:gd name="connsiteX170" fmla="*/ 562069 w 607639"/>
                <a:gd name="connsiteY170" fmla="*/ 0 h 566217"/>
                <a:gd name="connsiteX171" fmla="*/ 607639 w 607639"/>
                <a:gd name="connsiteY171" fmla="*/ 45508 h 566217"/>
                <a:gd name="connsiteX172" fmla="*/ 607639 w 607639"/>
                <a:gd name="connsiteY172" fmla="*/ 343795 h 566217"/>
                <a:gd name="connsiteX173" fmla="*/ 0 w 607639"/>
                <a:gd name="connsiteY173" fmla="*/ 343795 h 566217"/>
                <a:gd name="connsiteX174" fmla="*/ 0 w 607639"/>
                <a:gd name="connsiteY174" fmla="*/ 45508 h 566217"/>
                <a:gd name="connsiteX175" fmla="*/ 45571 w 607639"/>
                <a:gd name="connsiteY175" fmla="*/ 0 h 56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607639" h="566217">
                  <a:moveTo>
                    <a:pt x="261053" y="444915"/>
                  </a:moveTo>
                  <a:lnTo>
                    <a:pt x="245922" y="505522"/>
                  </a:lnTo>
                  <a:lnTo>
                    <a:pt x="361718" y="505522"/>
                  </a:lnTo>
                  <a:lnTo>
                    <a:pt x="346498" y="444915"/>
                  </a:lnTo>
                  <a:close/>
                  <a:moveTo>
                    <a:pt x="0" y="364047"/>
                  </a:moveTo>
                  <a:lnTo>
                    <a:pt x="607639" y="364047"/>
                  </a:lnTo>
                  <a:lnTo>
                    <a:pt x="607639" y="399416"/>
                  </a:lnTo>
                  <a:cubicBezTo>
                    <a:pt x="607639" y="424476"/>
                    <a:pt x="587168" y="444915"/>
                    <a:pt x="562069" y="444915"/>
                  </a:cubicBezTo>
                  <a:lnTo>
                    <a:pt x="367414" y="444915"/>
                  </a:lnTo>
                  <a:lnTo>
                    <a:pt x="382634" y="505522"/>
                  </a:lnTo>
                  <a:lnTo>
                    <a:pt x="384859" y="505522"/>
                  </a:lnTo>
                  <a:cubicBezTo>
                    <a:pt x="412718" y="505522"/>
                    <a:pt x="435414" y="528271"/>
                    <a:pt x="435414" y="556086"/>
                  </a:cubicBezTo>
                  <a:cubicBezTo>
                    <a:pt x="435414" y="561685"/>
                    <a:pt x="430964" y="566217"/>
                    <a:pt x="425356" y="566217"/>
                  </a:cubicBezTo>
                  <a:lnTo>
                    <a:pt x="182283" y="566217"/>
                  </a:lnTo>
                  <a:cubicBezTo>
                    <a:pt x="176676" y="566217"/>
                    <a:pt x="172136" y="561685"/>
                    <a:pt x="172136" y="556086"/>
                  </a:cubicBezTo>
                  <a:cubicBezTo>
                    <a:pt x="172136" y="528271"/>
                    <a:pt x="194833" y="505522"/>
                    <a:pt x="222780" y="505522"/>
                  </a:cubicBezTo>
                  <a:lnTo>
                    <a:pt x="225006" y="505522"/>
                  </a:lnTo>
                  <a:lnTo>
                    <a:pt x="240225" y="444915"/>
                  </a:lnTo>
                  <a:lnTo>
                    <a:pt x="45571" y="444915"/>
                  </a:lnTo>
                  <a:cubicBezTo>
                    <a:pt x="20471" y="444915"/>
                    <a:pt x="0" y="424476"/>
                    <a:pt x="0" y="399416"/>
                  </a:cubicBezTo>
                  <a:close/>
                  <a:moveTo>
                    <a:pt x="344273" y="273045"/>
                  </a:moveTo>
                  <a:cubicBezTo>
                    <a:pt x="338754" y="273045"/>
                    <a:pt x="334215" y="277578"/>
                    <a:pt x="334215" y="283089"/>
                  </a:cubicBezTo>
                  <a:lnTo>
                    <a:pt x="334215" y="313486"/>
                  </a:lnTo>
                  <a:cubicBezTo>
                    <a:pt x="334215" y="318997"/>
                    <a:pt x="338754" y="323530"/>
                    <a:pt x="344273" y="323530"/>
                  </a:cubicBezTo>
                  <a:cubicBezTo>
                    <a:pt x="349880" y="323530"/>
                    <a:pt x="354419" y="318997"/>
                    <a:pt x="354419" y="313486"/>
                  </a:cubicBezTo>
                  <a:lnTo>
                    <a:pt x="354419" y="283089"/>
                  </a:lnTo>
                  <a:cubicBezTo>
                    <a:pt x="354419" y="277578"/>
                    <a:pt x="349880" y="273045"/>
                    <a:pt x="344273" y="273045"/>
                  </a:cubicBezTo>
                  <a:close/>
                  <a:moveTo>
                    <a:pt x="425356" y="252780"/>
                  </a:moveTo>
                  <a:cubicBezTo>
                    <a:pt x="419749" y="252780"/>
                    <a:pt x="415210" y="257313"/>
                    <a:pt x="415210" y="262913"/>
                  </a:cubicBezTo>
                  <a:lnTo>
                    <a:pt x="415210" y="313486"/>
                  </a:lnTo>
                  <a:cubicBezTo>
                    <a:pt x="415210" y="318997"/>
                    <a:pt x="419749" y="323530"/>
                    <a:pt x="425356" y="323530"/>
                  </a:cubicBezTo>
                  <a:cubicBezTo>
                    <a:pt x="430964" y="323530"/>
                    <a:pt x="435414" y="318997"/>
                    <a:pt x="435414" y="313486"/>
                  </a:cubicBezTo>
                  <a:lnTo>
                    <a:pt x="435414" y="262913"/>
                  </a:lnTo>
                  <a:cubicBezTo>
                    <a:pt x="435414" y="257313"/>
                    <a:pt x="430964" y="252780"/>
                    <a:pt x="425356" y="252780"/>
                  </a:cubicBezTo>
                  <a:close/>
                  <a:moveTo>
                    <a:pt x="384859" y="232515"/>
                  </a:moveTo>
                  <a:cubicBezTo>
                    <a:pt x="379252" y="232515"/>
                    <a:pt x="374712" y="237048"/>
                    <a:pt x="374712" y="242648"/>
                  </a:cubicBezTo>
                  <a:lnTo>
                    <a:pt x="374712" y="313486"/>
                  </a:lnTo>
                  <a:cubicBezTo>
                    <a:pt x="374712" y="318997"/>
                    <a:pt x="379252" y="323530"/>
                    <a:pt x="384859" y="323530"/>
                  </a:cubicBezTo>
                  <a:cubicBezTo>
                    <a:pt x="390466" y="323530"/>
                    <a:pt x="394917" y="318997"/>
                    <a:pt x="394917" y="313486"/>
                  </a:cubicBezTo>
                  <a:lnTo>
                    <a:pt x="394917" y="242648"/>
                  </a:lnTo>
                  <a:cubicBezTo>
                    <a:pt x="394917" y="237048"/>
                    <a:pt x="390466" y="232515"/>
                    <a:pt x="384859" y="232515"/>
                  </a:cubicBezTo>
                  <a:close/>
                  <a:moveTo>
                    <a:pt x="506351" y="222471"/>
                  </a:moveTo>
                  <a:cubicBezTo>
                    <a:pt x="500744" y="222471"/>
                    <a:pt x="496205" y="227004"/>
                    <a:pt x="496205" y="232515"/>
                  </a:cubicBezTo>
                  <a:lnTo>
                    <a:pt x="496205" y="313486"/>
                  </a:lnTo>
                  <a:cubicBezTo>
                    <a:pt x="496205" y="318997"/>
                    <a:pt x="500744" y="323530"/>
                    <a:pt x="506351" y="323530"/>
                  </a:cubicBezTo>
                  <a:cubicBezTo>
                    <a:pt x="511959" y="323530"/>
                    <a:pt x="516498" y="318997"/>
                    <a:pt x="516498" y="313486"/>
                  </a:cubicBezTo>
                  <a:lnTo>
                    <a:pt x="516498" y="232515"/>
                  </a:lnTo>
                  <a:cubicBezTo>
                    <a:pt x="516498" y="227004"/>
                    <a:pt x="511959" y="222471"/>
                    <a:pt x="506351" y="222471"/>
                  </a:cubicBezTo>
                  <a:close/>
                  <a:moveTo>
                    <a:pt x="196595" y="192079"/>
                  </a:moveTo>
                  <a:lnTo>
                    <a:pt x="272100" y="192079"/>
                  </a:lnTo>
                  <a:cubicBezTo>
                    <a:pt x="268984" y="211437"/>
                    <a:pt x="260080" y="228929"/>
                    <a:pt x="247258" y="242604"/>
                  </a:cubicBezTo>
                  <a:close/>
                  <a:moveTo>
                    <a:pt x="465854" y="182030"/>
                  </a:moveTo>
                  <a:cubicBezTo>
                    <a:pt x="460247" y="182030"/>
                    <a:pt x="455707" y="186563"/>
                    <a:pt x="455707" y="192074"/>
                  </a:cubicBezTo>
                  <a:lnTo>
                    <a:pt x="455707" y="313486"/>
                  </a:lnTo>
                  <a:cubicBezTo>
                    <a:pt x="455707" y="318997"/>
                    <a:pt x="460247" y="323530"/>
                    <a:pt x="465854" y="323530"/>
                  </a:cubicBezTo>
                  <a:cubicBezTo>
                    <a:pt x="471461" y="323530"/>
                    <a:pt x="476000" y="318997"/>
                    <a:pt x="476000" y="313486"/>
                  </a:cubicBezTo>
                  <a:lnTo>
                    <a:pt x="476000" y="192074"/>
                  </a:lnTo>
                  <a:cubicBezTo>
                    <a:pt x="476000" y="186563"/>
                    <a:pt x="471461" y="182030"/>
                    <a:pt x="465854" y="182030"/>
                  </a:cubicBezTo>
                  <a:close/>
                  <a:moveTo>
                    <a:pt x="499142" y="103992"/>
                  </a:moveTo>
                  <a:cubicBezTo>
                    <a:pt x="498786" y="104525"/>
                    <a:pt x="498252" y="105058"/>
                    <a:pt x="497896" y="105503"/>
                  </a:cubicBezTo>
                  <a:cubicBezTo>
                    <a:pt x="497540" y="106125"/>
                    <a:pt x="497273" y="106747"/>
                    <a:pt x="497006" y="107369"/>
                  </a:cubicBezTo>
                  <a:cubicBezTo>
                    <a:pt x="496739" y="107992"/>
                    <a:pt x="496561" y="108614"/>
                    <a:pt x="496383" y="109147"/>
                  </a:cubicBezTo>
                  <a:cubicBezTo>
                    <a:pt x="496294" y="109858"/>
                    <a:pt x="496205" y="110569"/>
                    <a:pt x="496205" y="111191"/>
                  </a:cubicBezTo>
                  <a:cubicBezTo>
                    <a:pt x="496205" y="111813"/>
                    <a:pt x="496294" y="112524"/>
                    <a:pt x="496383" y="113236"/>
                  </a:cubicBezTo>
                  <a:cubicBezTo>
                    <a:pt x="496561" y="113858"/>
                    <a:pt x="496739" y="114480"/>
                    <a:pt x="497006" y="115013"/>
                  </a:cubicBezTo>
                  <a:cubicBezTo>
                    <a:pt x="497273" y="115635"/>
                    <a:pt x="497540" y="116258"/>
                    <a:pt x="497896" y="116880"/>
                  </a:cubicBezTo>
                  <a:cubicBezTo>
                    <a:pt x="498252" y="117413"/>
                    <a:pt x="498786" y="117857"/>
                    <a:pt x="499142" y="118391"/>
                  </a:cubicBezTo>
                  <a:cubicBezTo>
                    <a:pt x="501100" y="120168"/>
                    <a:pt x="503681" y="121324"/>
                    <a:pt x="506351" y="121324"/>
                  </a:cubicBezTo>
                  <a:cubicBezTo>
                    <a:pt x="509021" y="121324"/>
                    <a:pt x="511603" y="120168"/>
                    <a:pt x="513561" y="118391"/>
                  </a:cubicBezTo>
                  <a:cubicBezTo>
                    <a:pt x="515341" y="116435"/>
                    <a:pt x="516498" y="113947"/>
                    <a:pt x="516498" y="111191"/>
                  </a:cubicBezTo>
                  <a:cubicBezTo>
                    <a:pt x="516498" y="108436"/>
                    <a:pt x="515341" y="105947"/>
                    <a:pt x="513561" y="103992"/>
                  </a:cubicBezTo>
                  <a:cubicBezTo>
                    <a:pt x="509644" y="100259"/>
                    <a:pt x="502880" y="100259"/>
                    <a:pt x="499142" y="103992"/>
                  </a:cubicBezTo>
                  <a:close/>
                  <a:moveTo>
                    <a:pt x="374712" y="101059"/>
                  </a:moveTo>
                  <a:cubicBezTo>
                    <a:pt x="369105" y="101059"/>
                    <a:pt x="364566" y="105592"/>
                    <a:pt x="364566" y="111191"/>
                  </a:cubicBezTo>
                  <a:cubicBezTo>
                    <a:pt x="364566" y="116791"/>
                    <a:pt x="369105" y="121324"/>
                    <a:pt x="374712" y="121324"/>
                  </a:cubicBezTo>
                  <a:lnTo>
                    <a:pt x="455707" y="121324"/>
                  </a:lnTo>
                  <a:cubicBezTo>
                    <a:pt x="461315" y="121324"/>
                    <a:pt x="465854" y="116791"/>
                    <a:pt x="465854" y="111191"/>
                  </a:cubicBezTo>
                  <a:cubicBezTo>
                    <a:pt x="465854" y="105592"/>
                    <a:pt x="461315" y="101059"/>
                    <a:pt x="455707" y="101059"/>
                  </a:cubicBezTo>
                  <a:close/>
                  <a:moveTo>
                    <a:pt x="162007" y="82209"/>
                  </a:moveTo>
                  <a:lnTo>
                    <a:pt x="162007" y="181568"/>
                  </a:lnTo>
                  <a:lnTo>
                    <a:pt x="162096" y="181657"/>
                  </a:lnTo>
                  <a:cubicBezTo>
                    <a:pt x="162007" y="184323"/>
                    <a:pt x="162986" y="187078"/>
                    <a:pt x="165033" y="189123"/>
                  </a:cubicBezTo>
                  <a:lnTo>
                    <a:pt x="231878" y="255866"/>
                  </a:lnTo>
                  <a:cubicBezTo>
                    <a:pt x="216391" y="266619"/>
                    <a:pt x="197521" y="273018"/>
                    <a:pt x="177227" y="273018"/>
                  </a:cubicBezTo>
                  <a:cubicBezTo>
                    <a:pt x="124178" y="273018"/>
                    <a:pt x="81009" y="229915"/>
                    <a:pt x="81009" y="176947"/>
                  </a:cubicBezTo>
                  <a:cubicBezTo>
                    <a:pt x="81009" y="129134"/>
                    <a:pt x="116257" y="89497"/>
                    <a:pt x="162007" y="82209"/>
                  </a:cubicBezTo>
                  <a:close/>
                  <a:moveTo>
                    <a:pt x="182271" y="81150"/>
                  </a:moveTo>
                  <a:cubicBezTo>
                    <a:pt x="183250" y="81150"/>
                    <a:pt x="184230" y="81150"/>
                    <a:pt x="185209" y="81239"/>
                  </a:cubicBezTo>
                  <a:cubicBezTo>
                    <a:pt x="186277" y="81328"/>
                    <a:pt x="187434" y="81417"/>
                    <a:pt x="188503" y="81594"/>
                  </a:cubicBezTo>
                  <a:cubicBezTo>
                    <a:pt x="190728" y="81861"/>
                    <a:pt x="193043" y="82217"/>
                    <a:pt x="195268" y="82661"/>
                  </a:cubicBezTo>
                  <a:cubicBezTo>
                    <a:pt x="195891" y="82750"/>
                    <a:pt x="196603" y="82839"/>
                    <a:pt x="197315" y="83017"/>
                  </a:cubicBezTo>
                  <a:cubicBezTo>
                    <a:pt x="200075" y="83550"/>
                    <a:pt x="202835" y="84261"/>
                    <a:pt x="205505" y="85150"/>
                  </a:cubicBezTo>
                  <a:cubicBezTo>
                    <a:pt x="205594" y="85150"/>
                    <a:pt x="205772" y="85150"/>
                    <a:pt x="205950" y="85239"/>
                  </a:cubicBezTo>
                  <a:cubicBezTo>
                    <a:pt x="235949" y="94571"/>
                    <a:pt x="259628" y="118302"/>
                    <a:pt x="269064" y="148255"/>
                  </a:cubicBezTo>
                  <a:cubicBezTo>
                    <a:pt x="269064" y="148433"/>
                    <a:pt x="269153" y="148610"/>
                    <a:pt x="269153" y="148788"/>
                  </a:cubicBezTo>
                  <a:cubicBezTo>
                    <a:pt x="270044" y="151455"/>
                    <a:pt x="270667" y="154121"/>
                    <a:pt x="271290" y="156876"/>
                  </a:cubicBezTo>
                  <a:cubicBezTo>
                    <a:pt x="271468" y="157587"/>
                    <a:pt x="271557" y="158209"/>
                    <a:pt x="271646" y="158921"/>
                  </a:cubicBezTo>
                  <a:cubicBezTo>
                    <a:pt x="272091" y="161143"/>
                    <a:pt x="272447" y="163453"/>
                    <a:pt x="272714" y="165764"/>
                  </a:cubicBezTo>
                  <a:cubicBezTo>
                    <a:pt x="272803" y="166742"/>
                    <a:pt x="272892" y="167809"/>
                    <a:pt x="272981" y="168875"/>
                  </a:cubicBezTo>
                  <a:cubicBezTo>
                    <a:pt x="273070" y="169853"/>
                    <a:pt x="273159" y="170831"/>
                    <a:pt x="273159" y="171897"/>
                  </a:cubicBezTo>
                  <a:lnTo>
                    <a:pt x="182271" y="171897"/>
                  </a:lnTo>
                  <a:close/>
                  <a:moveTo>
                    <a:pt x="177210" y="60617"/>
                  </a:moveTo>
                  <a:cubicBezTo>
                    <a:pt x="176320" y="60617"/>
                    <a:pt x="175430" y="60795"/>
                    <a:pt x="174451" y="60795"/>
                  </a:cubicBezTo>
                  <a:cubicBezTo>
                    <a:pt x="173561" y="60795"/>
                    <a:pt x="172759" y="60706"/>
                    <a:pt x="171869" y="60795"/>
                  </a:cubicBezTo>
                  <a:lnTo>
                    <a:pt x="167508" y="61062"/>
                  </a:lnTo>
                  <a:lnTo>
                    <a:pt x="167419" y="61151"/>
                  </a:lnTo>
                  <a:cubicBezTo>
                    <a:pt x="107786" y="66128"/>
                    <a:pt x="60791" y="116080"/>
                    <a:pt x="60791" y="176964"/>
                  </a:cubicBezTo>
                  <a:cubicBezTo>
                    <a:pt x="60791" y="241048"/>
                    <a:pt x="113037" y="293221"/>
                    <a:pt x="177210" y="293221"/>
                  </a:cubicBezTo>
                  <a:cubicBezTo>
                    <a:pt x="206403" y="293221"/>
                    <a:pt x="233016" y="282378"/>
                    <a:pt x="253487" y="264601"/>
                  </a:cubicBezTo>
                  <a:cubicBezTo>
                    <a:pt x="253754" y="264424"/>
                    <a:pt x="254110" y="264335"/>
                    <a:pt x="254377" y="264068"/>
                  </a:cubicBezTo>
                  <a:cubicBezTo>
                    <a:pt x="254466" y="263890"/>
                    <a:pt x="254555" y="263713"/>
                    <a:pt x="254733" y="263535"/>
                  </a:cubicBezTo>
                  <a:cubicBezTo>
                    <a:pt x="276273" y="244247"/>
                    <a:pt x="290602" y="217138"/>
                    <a:pt x="293184" y="186652"/>
                  </a:cubicBezTo>
                  <a:lnTo>
                    <a:pt x="293362" y="186474"/>
                  </a:lnTo>
                  <a:lnTo>
                    <a:pt x="293540" y="182297"/>
                  </a:lnTo>
                  <a:cubicBezTo>
                    <a:pt x="293629" y="181408"/>
                    <a:pt x="293540" y="180519"/>
                    <a:pt x="293540" y="179630"/>
                  </a:cubicBezTo>
                  <a:cubicBezTo>
                    <a:pt x="293540" y="178741"/>
                    <a:pt x="293718" y="177853"/>
                    <a:pt x="293718" y="176964"/>
                  </a:cubicBezTo>
                  <a:cubicBezTo>
                    <a:pt x="293718" y="175719"/>
                    <a:pt x="293540" y="174475"/>
                    <a:pt x="293540" y="173320"/>
                  </a:cubicBezTo>
                  <a:cubicBezTo>
                    <a:pt x="293451" y="171453"/>
                    <a:pt x="293362" y="169676"/>
                    <a:pt x="293184" y="167898"/>
                  </a:cubicBezTo>
                  <a:cubicBezTo>
                    <a:pt x="293006" y="165498"/>
                    <a:pt x="292739" y="163098"/>
                    <a:pt x="292383" y="160698"/>
                  </a:cubicBezTo>
                  <a:cubicBezTo>
                    <a:pt x="292205" y="159276"/>
                    <a:pt x="292027" y="157854"/>
                    <a:pt x="291760" y="156432"/>
                  </a:cubicBezTo>
                  <a:cubicBezTo>
                    <a:pt x="291314" y="153766"/>
                    <a:pt x="290691" y="151188"/>
                    <a:pt x="290068" y="148522"/>
                  </a:cubicBezTo>
                  <a:cubicBezTo>
                    <a:pt x="289712" y="147366"/>
                    <a:pt x="289445" y="146211"/>
                    <a:pt x="289178" y="145144"/>
                  </a:cubicBezTo>
                  <a:cubicBezTo>
                    <a:pt x="288377" y="142389"/>
                    <a:pt x="287487" y="139722"/>
                    <a:pt x="286508" y="137145"/>
                  </a:cubicBezTo>
                  <a:cubicBezTo>
                    <a:pt x="286152" y="136078"/>
                    <a:pt x="285707" y="134923"/>
                    <a:pt x="285351" y="133856"/>
                  </a:cubicBezTo>
                  <a:cubicBezTo>
                    <a:pt x="284283" y="131367"/>
                    <a:pt x="283215" y="129057"/>
                    <a:pt x="282058" y="126657"/>
                  </a:cubicBezTo>
                  <a:cubicBezTo>
                    <a:pt x="281435" y="125412"/>
                    <a:pt x="280901" y="124168"/>
                    <a:pt x="280278" y="122924"/>
                  </a:cubicBezTo>
                  <a:cubicBezTo>
                    <a:pt x="279210" y="120968"/>
                    <a:pt x="278053" y="119013"/>
                    <a:pt x="276896" y="117057"/>
                  </a:cubicBezTo>
                  <a:cubicBezTo>
                    <a:pt x="276006" y="115546"/>
                    <a:pt x="275116" y="114035"/>
                    <a:pt x="274136" y="112613"/>
                  </a:cubicBezTo>
                  <a:cubicBezTo>
                    <a:pt x="273246" y="111191"/>
                    <a:pt x="272178" y="109858"/>
                    <a:pt x="271199" y="108525"/>
                  </a:cubicBezTo>
                  <a:cubicBezTo>
                    <a:pt x="269864" y="106658"/>
                    <a:pt x="268529" y="104792"/>
                    <a:pt x="267105" y="103014"/>
                  </a:cubicBezTo>
                  <a:cubicBezTo>
                    <a:pt x="266927" y="102836"/>
                    <a:pt x="266749" y="102659"/>
                    <a:pt x="266571" y="102481"/>
                  </a:cubicBezTo>
                  <a:cubicBezTo>
                    <a:pt x="264346" y="99814"/>
                    <a:pt x="262032" y="97148"/>
                    <a:pt x="259540" y="94659"/>
                  </a:cubicBezTo>
                  <a:cubicBezTo>
                    <a:pt x="256958" y="92082"/>
                    <a:pt x="254199" y="89682"/>
                    <a:pt x="251351" y="87371"/>
                  </a:cubicBezTo>
                  <a:cubicBezTo>
                    <a:pt x="251351" y="87282"/>
                    <a:pt x="251262" y="87282"/>
                    <a:pt x="251262" y="87193"/>
                  </a:cubicBezTo>
                  <a:cubicBezTo>
                    <a:pt x="249393" y="85682"/>
                    <a:pt x="247346" y="84260"/>
                    <a:pt x="245388" y="82838"/>
                  </a:cubicBezTo>
                  <a:cubicBezTo>
                    <a:pt x="244142" y="81949"/>
                    <a:pt x="242985" y="81060"/>
                    <a:pt x="241739" y="80171"/>
                  </a:cubicBezTo>
                  <a:cubicBezTo>
                    <a:pt x="240136" y="79105"/>
                    <a:pt x="238445" y="78216"/>
                    <a:pt x="236843" y="77238"/>
                  </a:cubicBezTo>
                  <a:cubicBezTo>
                    <a:pt x="235063" y="76172"/>
                    <a:pt x="233283" y="75105"/>
                    <a:pt x="231414" y="74039"/>
                  </a:cubicBezTo>
                  <a:cubicBezTo>
                    <a:pt x="230079" y="73328"/>
                    <a:pt x="228655" y="72705"/>
                    <a:pt x="227231" y="72083"/>
                  </a:cubicBezTo>
                  <a:cubicBezTo>
                    <a:pt x="225006" y="71017"/>
                    <a:pt x="222780" y="69950"/>
                    <a:pt x="220466" y="69061"/>
                  </a:cubicBezTo>
                  <a:cubicBezTo>
                    <a:pt x="219309" y="68617"/>
                    <a:pt x="218063" y="68172"/>
                    <a:pt x="216817" y="67728"/>
                  </a:cubicBezTo>
                  <a:cubicBezTo>
                    <a:pt x="214325" y="66839"/>
                    <a:pt x="211833" y="65950"/>
                    <a:pt x="209252" y="65239"/>
                  </a:cubicBezTo>
                  <a:cubicBezTo>
                    <a:pt x="208006" y="64884"/>
                    <a:pt x="206759" y="64617"/>
                    <a:pt x="205513" y="64262"/>
                  </a:cubicBezTo>
                  <a:cubicBezTo>
                    <a:pt x="202932" y="63639"/>
                    <a:pt x="200440" y="63017"/>
                    <a:pt x="197770" y="62573"/>
                  </a:cubicBezTo>
                  <a:cubicBezTo>
                    <a:pt x="196346" y="62306"/>
                    <a:pt x="194922" y="62128"/>
                    <a:pt x="193498" y="61951"/>
                  </a:cubicBezTo>
                  <a:cubicBezTo>
                    <a:pt x="191095" y="61595"/>
                    <a:pt x="188691" y="61329"/>
                    <a:pt x="186199" y="61062"/>
                  </a:cubicBezTo>
                  <a:cubicBezTo>
                    <a:pt x="184508" y="60973"/>
                    <a:pt x="182728" y="60884"/>
                    <a:pt x="181037" y="60795"/>
                  </a:cubicBezTo>
                  <a:cubicBezTo>
                    <a:pt x="179702" y="60795"/>
                    <a:pt x="178456" y="60617"/>
                    <a:pt x="177210" y="60617"/>
                  </a:cubicBezTo>
                  <a:close/>
                  <a:moveTo>
                    <a:pt x="431587" y="51374"/>
                  </a:moveTo>
                  <a:cubicBezTo>
                    <a:pt x="430252" y="51818"/>
                    <a:pt x="429273" y="52529"/>
                    <a:pt x="428294" y="53418"/>
                  </a:cubicBezTo>
                  <a:cubicBezTo>
                    <a:pt x="426424" y="55373"/>
                    <a:pt x="425356" y="58040"/>
                    <a:pt x="425356" y="60617"/>
                  </a:cubicBezTo>
                  <a:cubicBezTo>
                    <a:pt x="425356" y="63284"/>
                    <a:pt x="426424" y="65862"/>
                    <a:pt x="428294" y="67817"/>
                  </a:cubicBezTo>
                  <a:cubicBezTo>
                    <a:pt x="430163" y="69683"/>
                    <a:pt x="432833" y="70750"/>
                    <a:pt x="435414" y="70750"/>
                  </a:cubicBezTo>
                  <a:cubicBezTo>
                    <a:pt x="438084" y="70750"/>
                    <a:pt x="440754" y="69683"/>
                    <a:pt x="442623" y="67817"/>
                  </a:cubicBezTo>
                  <a:cubicBezTo>
                    <a:pt x="444493" y="65862"/>
                    <a:pt x="445561" y="63284"/>
                    <a:pt x="445561" y="60617"/>
                  </a:cubicBezTo>
                  <a:cubicBezTo>
                    <a:pt x="445561" y="58040"/>
                    <a:pt x="444493" y="55373"/>
                    <a:pt x="442623" y="53418"/>
                  </a:cubicBezTo>
                  <a:cubicBezTo>
                    <a:pt x="439775" y="50663"/>
                    <a:pt x="435325" y="49685"/>
                    <a:pt x="431587" y="51374"/>
                  </a:cubicBezTo>
                  <a:close/>
                  <a:moveTo>
                    <a:pt x="476000" y="50485"/>
                  </a:moveTo>
                  <a:cubicBezTo>
                    <a:pt x="470393" y="50485"/>
                    <a:pt x="465854" y="55018"/>
                    <a:pt x="465854" y="60617"/>
                  </a:cubicBezTo>
                  <a:cubicBezTo>
                    <a:pt x="465854" y="66217"/>
                    <a:pt x="470393" y="70750"/>
                    <a:pt x="476000" y="70750"/>
                  </a:cubicBezTo>
                  <a:lnTo>
                    <a:pt x="506351" y="70750"/>
                  </a:lnTo>
                  <a:cubicBezTo>
                    <a:pt x="511959" y="70750"/>
                    <a:pt x="516498" y="66217"/>
                    <a:pt x="516498" y="60617"/>
                  </a:cubicBezTo>
                  <a:cubicBezTo>
                    <a:pt x="516498" y="55018"/>
                    <a:pt x="511959" y="50485"/>
                    <a:pt x="506351" y="50485"/>
                  </a:cubicBezTo>
                  <a:close/>
                  <a:moveTo>
                    <a:pt x="374712" y="50485"/>
                  </a:moveTo>
                  <a:cubicBezTo>
                    <a:pt x="369105" y="50485"/>
                    <a:pt x="364566" y="55018"/>
                    <a:pt x="364566" y="60617"/>
                  </a:cubicBezTo>
                  <a:cubicBezTo>
                    <a:pt x="364566" y="66217"/>
                    <a:pt x="369105" y="70750"/>
                    <a:pt x="374712" y="70750"/>
                  </a:cubicBezTo>
                  <a:lnTo>
                    <a:pt x="394917" y="70750"/>
                  </a:lnTo>
                  <a:cubicBezTo>
                    <a:pt x="400524" y="70750"/>
                    <a:pt x="405063" y="66217"/>
                    <a:pt x="405063" y="60617"/>
                  </a:cubicBezTo>
                  <a:cubicBezTo>
                    <a:pt x="405063" y="55018"/>
                    <a:pt x="400524" y="50485"/>
                    <a:pt x="394917" y="50485"/>
                  </a:cubicBezTo>
                  <a:close/>
                  <a:moveTo>
                    <a:pt x="45571" y="0"/>
                  </a:moveTo>
                  <a:lnTo>
                    <a:pt x="562069" y="0"/>
                  </a:lnTo>
                  <a:cubicBezTo>
                    <a:pt x="587168" y="0"/>
                    <a:pt x="607639" y="20354"/>
                    <a:pt x="607639" y="45508"/>
                  </a:cubicBezTo>
                  <a:lnTo>
                    <a:pt x="607639" y="343795"/>
                  </a:lnTo>
                  <a:lnTo>
                    <a:pt x="0" y="343795"/>
                  </a:lnTo>
                  <a:lnTo>
                    <a:pt x="0" y="45508"/>
                  </a:lnTo>
                  <a:cubicBezTo>
                    <a:pt x="0" y="20354"/>
                    <a:pt x="20471" y="0"/>
                    <a:pt x="45571" y="0"/>
                  </a:cubicBezTo>
                  <a:close/>
                </a:path>
              </a:pathLst>
            </a:custGeom>
            <a:solidFill>
              <a:srgbClr val="E2000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 21"/>
          <p:cNvSpPr/>
          <p:nvPr/>
        </p:nvSpPr>
        <p:spPr>
          <a:xfrm rot="16200000" flipV="1">
            <a:off x="590271" y="-437690"/>
            <a:ext cx="4225161" cy="7623024"/>
          </a:xfrm>
          <a:custGeom>
            <a:avLst/>
            <a:gdLst>
              <a:gd name="connsiteX0" fmla="*/ 0 w 4225161"/>
              <a:gd name="connsiteY0" fmla="*/ 1517258 h 5726753"/>
              <a:gd name="connsiteX1" fmla="*/ 0 w 4225161"/>
              <a:gd name="connsiteY1" fmla="*/ 5726753 h 5726753"/>
              <a:gd name="connsiteX2" fmla="*/ 4225161 w 4225161"/>
              <a:gd name="connsiteY2" fmla="*/ 5726752 h 5726753"/>
              <a:gd name="connsiteX3" fmla="*/ 4225161 w 4225161"/>
              <a:gd name="connsiteY3" fmla="*/ 0 h 572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5161" h="5726753">
                <a:moveTo>
                  <a:pt x="0" y="1517258"/>
                </a:moveTo>
                <a:lnTo>
                  <a:pt x="0" y="5726753"/>
                </a:lnTo>
                <a:lnTo>
                  <a:pt x="4225161" y="5726752"/>
                </a:lnTo>
                <a:lnTo>
                  <a:pt x="422516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任意多边形 3"/>
          <p:cNvSpPr/>
          <p:nvPr/>
        </p:nvSpPr>
        <p:spPr>
          <a:xfrm rot="16200000" flipH="1">
            <a:off x="6496509" y="-437690"/>
            <a:ext cx="4225161" cy="7623024"/>
          </a:xfrm>
          <a:custGeom>
            <a:avLst/>
            <a:gdLst>
              <a:gd name="connsiteX0" fmla="*/ 0 w 4225161"/>
              <a:gd name="connsiteY0" fmla="*/ 1517258 h 5726753"/>
              <a:gd name="connsiteX1" fmla="*/ 0 w 4225161"/>
              <a:gd name="connsiteY1" fmla="*/ 5726753 h 5726753"/>
              <a:gd name="connsiteX2" fmla="*/ 4225161 w 4225161"/>
              <a:gd name="connsiteY2" fmla="*/ 5726752 h 5726753"/>
              <a:gd name="connsiteX3" fmla="*/ 4225161 w 4225161"/>
              <a:gd name="connsiteY3" fmla="*/ 0 h 572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5161" h="5726753">
                <a:moveTo>
                  <a:pt x="0" y="1517258"/>
                </a:moveTo>
                <a:lnTo>
                  <a:pt x="0" y="5726753"/>
                </a:lnTo>
                <a:lnTo>
                  <a:pt x="4225161" y="5726752"/>
                </a:lnTo>
                <a:lnTo>
                  <a:pt x="4225161" y="0"/>
                </a:lnTo>
                <a:close/>
              </a:path>
            </a:pathLst>
          </a:cu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 4"/>
          <p:cNvSpPr/>
          <p:nvPr/>
        </p:nvSpPr>
        <p:spPr>
          <a:xfrm rot="16200000" flipH="1">
            <a:off x="5600701" y="38100"/>
            <a:ext cx="6858000" cy="6781801"/>
          </a:xfrm>
          <a:custGeom>
            <a:avLst/>
            <a:gdLst>
              <a:gd name="connsiteX0" fmla="*/ 0 w 6858000"/>
              <a:gd name="connsiteY0" fmla="*/ 2462712 h 5094789"/>
              <a:gd name="connsiteX1" fmla="*/ 0 w 6858000"/>
              <a:gd name="connsiteY1" fmla="*/ 5094789 h 5094789"/>
              <a:gd name="connsiteX2" fmla="*/ 6858000 w 6858000"/>
              <a:gd name="connsiteY2" fmla="*/ 5094788 h 5094789"/>
              <a:gd name="connsiteX3" fmla="*/ 6858000 w 6858000"/>
              <a:gd name="connsiteY3" fmla="*/ 0 h 509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5094789">
                <a:moveTo>
                  <a:pt x="0" y="2462712"/>
                </a:moveTo>
                <a:lnTo>
                  <a:pt x="0" y="5094789"/>
                </a:lnTo>
                <a:lnTo>
                  <a:pt x="6858000" y="5094788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19100" dist="63500" dir="10800000" sx="103000" sy="103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78106" y="1958876"/>
            <a:ext cx="5708393" cy="2238254"/>
            <a:chOff x="578106" y="1958876"/>
            <a:chExt cx="5708393" cy="2238254"/>
          </a:xfrm>
        </p:grpSpPr>
        <p:sp>
          <p:nvSpPr>
            <p:cNvPr id="7" name="文本框 6"/>
            <p:cNvSpPr txBox="1"/>
            <p:nvPr/>
          </p:nvSpPr>
          <p:spPr>
            <a:xfrm>
              <a:off x="578107" y="1958876"/>
              <a:ext cx="34105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</a:t>
              </a:r>
              <a:r>
                <a:rPr lang="en-US" altLang="zh-CN" sz="4800" i="1" dirty="0">
                  <a:solidFill>
                    <a:srgbClr val="E20000"/>
                  </a:solidFill>
                  <a:cs typeface="+mn-ea"/>
                  <a:sym typeface="+mn-lt"/>
                </a:rPr>
                <a:t>05</a:t>
              </a:r>
              <a:endParaRPr lang="zh-CN" altLang="en-US" sz="4800" i="1" dirty="0">
                <a:solidFill>
                  <a:srgbClr val="E20000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78106" y="2730388"/>
              <a:ext cx="57083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 i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汉真广标" pitchFamily="49" charset="-122"/>
                  <a:ea typeface="汉真广标" pitchFamily="49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93074" y="4146413"/>
              <a:ext cx="482138" cy="50717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35590" y="3661462"/>
              <a:ext cx="4026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400" i="1" spc="6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PLEASE ADD YOUR TITLE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Group 17"/>
          <p:cNvGrpSpPr/>
          <p:nvPr/>
        </p:nvGrpSpPr>
        <p:grpSpPr>
          <a:xfrm>
            <a:off x="8816112" y="2410716"/>
            <a:ext cx="2023338" cy="2030808"/>
            <a:chOff x="8816112" y="2411799"/>
            <a:chExt cx="2023338" cy="2030808"/>
          </a:xfrm>
        </p:grpSpPr>
        <p:sp>
          <p:nvSpPr>
            <p:cNvPr id="21" name="bitcoin-mobile-phone-secure-shield_37132"/>
            <p:cNvSpPr>
              <a:spLocks noChangeAspect="1"/>
            </p:cNvSpPr>
            <p:nvPr/>
          </p:nvSpPr>
          <p:spPr bwMode="auto">
            <a:xfrm>
              <a:off x="9036114" y="2411799"/>
              <a:ext cx="1583336" cy="1576285"/>
            </a:xfrm>
            <a:custGeom>
              <a:avLst/>
              <a:gdLst>
                <a:gd name="T0" fmla="*/ 2733 w 3733"/>
                <a:gd name="T1" fmla="*/ 1750 h 3722"/>
                <a:gd name="T2" fmla="*/ 3102 w 3733"/>
                <a:gd name="T3" fmla="*/ 1088 h 3722"/>
                <a:gd name="T4" fmla="*/ 3733 w 3733"/>
                <a:gd name="T5" fmla="*/ 1862 h 3722"/>
                <a:gd name="T6" fmla="*/ 2813 w 3733"/>
                <a:gd name="T7" fmla="*/ 253 h 3722"/>
                <a:gd name="T8" fmla="*/ 2505 w 3733"/>
                <a:gd name="T9" fmla="*/ 997 h 3722"/>
                <a:gd name="T10" fmla="*/ 1993 w 3733"/>
                <a:gd name="T11" fmla="*/ 937 h 3722"/>
                <a:gd name="T12" fmla="*/ 1711 w 3733"/>
                <a:gd name="T13" fmla="*/ 524 h 3722"/>
                <a:gd name="T14" fmla="*/ 2025 w 3733"/>
                <a:gd name="T15" fmla="*/ 2 h 3722"/>
                <a:gd name="T16" fmla="*/ 1529 w 3733"/>
                <a:gd name="T17" fmla="*/ 246 h 3722"/>
                <a:gd name="T18" fmla="*/ 1249 w 3733"/>
                <a:gd name="T19" fmla="*/ 265 h 3722"/>
                <a:gd name="T20" fmla="*/ 1741 w 3733"/>
                <a:gd name="T21" fmla="*/ 0 h 3722"/>
                <a:gd name="T22" fmla="*/ 1407 w 3733"/>
                <a:gd name="T23" fmla="*/ 827 h 3722"/>
                <a:gd name="T24" fmla="*/ 1932 w 3733"/>
                <a:gd name="T25" fmla="*/ 1157 h 3722"/>
                <a:gd name="T26" fmla="*/ 1389 w 3733"/>
                <a:gd name="T27" fmla="*/ 826 h 3722"/>
                <a:gd name="T28" fmla="*/ 730 w 3733"/>
                <a:gd name="T29" fmla="*/ 2053 h 3722"/>
                <a:gd name="T30" fmla="*/ 593 w 3733"/>
                <a:gd name="T31" fmla="*/ 1965 h 3722"/>
                <a:gd name="T32" fmla="*/ 730 w 3733"/>
                <a:gd name="T33" fmla="*/ 2053 h 3722"/>
                <a:gd name="T34" fmla="*/ 825 w 3733"/>
                <a:gd name="T35" fmla="*/ 2828 h 3722"/>
                <a:gd name="T36" fmla="*/ 749 w 3733"/>
                <a:gd name="T37" fmla="*/ 3356 h 3722"/>
                <a:gd name="T38" fmla="*/ 996 w 3733"/>
                <a:gd name="T39" fmla="*/ 2728 h 3722"/>
                <a:gd name="T40" fmla="*/ 889 w 3733"/>
                <a:gd name="T41" fmla="*/ 2253 h 3722"/>
                <a:gd name="T42" fmla="*/ 1018 w 3733"/>
                <a:gd name="T43" fmla="*/ 1741 h 3722"/>
                <a:gd name="T44" fmla="*/ 2086 w 3733"/>
                <a:gd name="T45" fmla="*/ 1315 h 3722"/>
                <a:gd name="T46" fmla="*/ 1833 w 3733"/>
                <a:gd name="T47" fmla="*/ 3671 h 3722"/>
                <a:gd name="T48" fmla="*/ 2301 w 3733"/>
                <a:gd name="T49" fmla="*/ 1253 h 3722"/>
                <a:gd name="T50" fmla="*/ 2643 w 3733"/>
                <a:gd name="T51" fmla="*/ 1274 h 3722"/>
                <a:gd name="T52" fmla="*/ 2301 w 3733"/>
                <a:gd name="T53" fmla="*/ 1253 h 3722"/>
                <a:gd name="T54" fmla="*/ 3082 w 3733"/>
                <a:gd name="T55" fmla="*/ 891 h 3722"/>
                <a:gd name="T56" fmla="*/ 2998 w 3733"/>
                <a:gd name="T57" fmla="*/ 378 h 3722"/>
                <a:gd name="T58" fmla="*/ 919 w 3733"/>
                <a:gd name="T59" fmla="*/ 254 h 3722"/>
                <a:gd name="T60" fmla="*/ 1104 w 3733"/>
                <a:gd name="T61" fmla="*/ 524 h 3722"/>
                <a:gd name="T62" fmla="*/ 853 w 3733"/>
                <a:gd name="T63" fmla="*/ 1601 h 3722"/>
                <a:gd name="T64" fmla="*/ 298 w 3733"/>
                <a:gd name="T65" fmla="*/ 851 h 3722"/>
                <a:gd name="T66" fmla="*/ 142 w 3733"/>
                <a:gd name="T67" fmla="*/ 1148 h 3722"/>
                <a:gd name="T68" fmla="*/ 14 w 3733"/>
                <a:gd name="T69" fmla="*/ 2089 h 3722"/>
                <a:gd name="T70" fmla="*/ 142 w 3733"/>
                <a:gd name="T71" fmla="*/ 1148 h 3722"/>
                <a:gd name="T72" fmla="*/ 420 w 3733"/>
                <a:gd name="T73" fmla="*/ 2065 h 3722"/>
                <a:gd name="T74" fmla="*/ 463 w 3733"/>
                <a:gd name="T75" fmla="*/ 2531 h 3722"/>
                <a:gd name="T76" fmla="*/ 559 w 3733"/>
                <a:gd name="T77" fmla="*/ 3193 h 3722"/>
                <a:gd name="T78" fmla="*/ 2028 w 3733"/>
                <a:gd name="T79" fmla="*/ 3722 h 3722"/>
                <a:gd name="T80" fmla="*/ 3321 w 3733"/>
                <a:gd name="T81" fmla="*/ 3031 h 3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33" h="3722">
                  <a:moveTo>
                    <a:pt x="3452" y="2846"/>
                  </a:moveTo>
                  <a:cubicBezTo>
                    <a:pt x="3259" y="2456"/>
                    <a:pt x="3002" y="2083"/>
                    <a:pt x="2733" y="1750"/>
                  </a:cubicBezTo>
                  <a:cubicBezTo>
                    <a:pt x="2772" y="1599"/>
                    <a:pt x="2806" y="1455"/>
                    <a:pt x="2835" y="1321"/>
                  </a:cubicBezTo>
                  <a:cubicBezTo>
                    <a:pt x="2966" y="1309"/>
                    <a:pt x="3073" y="1213"/>
                    <a:pt x="3102" y="1088"/>
                  </a:cubicBezTo>
                  <a:cubicBezTo>
                    <a:pt x="3248" y="1069"/>
                    <a:pt x="3396" y="1055"/>
                    <a:pt x="3546" y="1048"/>
                  </a:cubicBezTo>
                  <a:cubicBezTo>
                    <a:pt x="3666" y="1294"/>
                    <a:pt x="3733" y="1570"/>
                    <a:pt x="3733" y="1862"/>
                  </a:cubicBezTo>
                  <a:cubicBezTo>
                    <a:pt x="3733" y="2223"/>
                    <a:pt x="3630" y="2560"/>
                    <a:pt x="3452" y="2846"/>
                  </a:cubicBezTo>
                  <a:close/>
                  <a:moveTo>
                    <a:pt x="2813" y="253"/>
                  </a:moveTo>
                  <a:cubicBezTo>
                    <a:pt x="2804" y="335"/>
                    <a:pt x="2785" y="498"/>
                    <a:pt x="2749" y="721"/>
                  </a:cubicBezTo>
                  <a:cubicBezTo>
                    <a:pt x="2616" y="747"/>
                    <a:pt x="2515" y="860"/>
                    <a:pt x="2505" y="997"/>
                  </a:cubicBezTo>
                  <a:cubicBezTo>
                    <a:pt x="2382" y="1025"/>
                    <a:pt x="2262" y="1057"/>
                    <a:pt x="2146" y="1091"/>
                  </a:cubicBezTo>
                  <a:cubicBezTo>
                    <a:pt x="2094" y="1037"/>
                    <a:pt x="2042" y="985"/>
                    <a:pt x="1993" y="937"/>
                  </a:cubicBezTo>
                  <a:cubicBezTo>
                    <a:pt x="1886" y="832"/>
                    <a:pt x="1783" y="734"/>
                    <a:pt x="1685" y="645"/>
                  </a:cubicBezTo>
                  <a:cubicBezTo>
                    <a:pt x="1701" y="608"/>
                    <a:pt x="1711" y="567"/>
                    <a:pt x="1711" y="524"/>
                  </a:cubicBezTo>
                  <a:cubicBezTo>
                    <a:pt x="1711" y="472"/>
                    <a:pt x="1698" y="424"/>
                    <a:pt x="1675" y="381"/>
                  </a:cubicBezTo>
                  <a:cubicBezTo>
                    <a:pt x="1779" y="245"/>
                    <a:pt x="1895" y="117"/>
                    <a:pt x="2025" y="2"/>
                  </a:cubicBezTo>
                  <a:cubicBezTo>
                    <a:pt x="2310" y="26"/>
                    <a:pt x="2578" y="115"/>
                    <a:pt x="2813" y="253"/>
                  </a:cubicBezTo>
                  <a:close/>
                  <a:moveTo>
                    <a:pt x="1529" y="246"/>
                  </a:moveTo>
                  <a:cubicBezTo>
                    <a:pt x="1492" y="230"/>
                    <a:pt x="1451" y="220"/>
                    <a:pt x="1407" y="220"/>
                  </a:cubicBezTo>
                  <a:cubicBezTo>
                    <a:pt x="1349" y="220"/>
                    <a:pt x="1295" y="237"/>
                    <a:pt x="1249" y="265"/>
                  </a:cubicBezTo>
                  <a:cubicBezTo>
                    <a:pt x="1197" y="222"/>
                    <a:pt x="1151" y="185"/>
                    <a:pt x="1112" y="155"/>
                  </a:cubicBezTo>
                  <a:cubicBezTo>
                    <a:pt x="1307" y="68"/>
                    <a:pt x="1519" y="15"/>
                    <a:pt x="1741" y="0"/>
                  </a:cubicBezTo>
                  <a:cubicBezTo>
                    <a:pt x="1666" y="78"/>
                    <a:pt x="1595" y="161"/>
                    <a:pt x="1529" y="246"/>
                  </a:cubicBezTo>
                  <a:close/>
                  <a:moveTo>
                    <a:pt x="1407" y="827"/>
                  </a:moveTo>
                  <a:cubicBezTo>
                    <a:pt x="1459" y="827"/>
                    <a:pt x="1507" y="814"/>
                    <a:pt x="1550" y="791"/>
                  </a:cubicBezTo>
                  <a:cubicBezTo>
                    <a:pt x="1670" y="901"/>
                    <a:pt x="1799" y="1023"/>
                    <a:pt x="1932" y="1157"/>
                  </a:cubicBezTo>
                  <a:cubicBezTo>
                    <a:pt x="1620" y="1258"/>
                    <a:pt x="1340" y="1373"/>
                    <a:pt x="1102" y="1482"/>
                  </a:cubicBezTo>
                  <a:cubicBezTo>
                    <a:pt x="1178" y="1265"/>
                    <a:pt x="1273" y="1042"/>
                    <a:pt x="1389" y="826"/>
                  </a:cubicBezTo>
                  <a:cubicBezTo>
                    <a:pt x="1395" y="826"/>
                    <a:pt x="1401" y="827"/>
                    <a:pt x="1407" y="827"/>
                  </a:cubicBezTo>
                  <a:close/>
                  <a:moveTo>
                    <a:pt x="730" y="2053"/>
                  </a:moveTo>
                  <a:cubicBezTo>
                    <a:pt x="719" y="2103"/>
                    <a:pt x="708" y="2152"/>
                    <a:pt x="698" y="2200"/>
                  </a:cubicBezTo>
                  <a:cubicBezTo>
                    <a:pt x="659" y="2119"/>
                    <a:pt x="624" y="2040"/>
                    <a:pt x="593" y="1965"/>
                  </a:cubicBezTo>
                  <a:cubicBezTo>
                    <a:pt x="651" y="1932"/>
                    <a:pt x="712" y="1898"/>
                    <a:pt x="778" y="1863"/>
                  </a:cubicBezTo>
                  <a:cubicBezTo>
                    <a:pt x="760" y="1928"/>
                    <a:pt x="745" y="1992"/>
                    <a:pt x="730" y="2053"/>
                  </a:cubicBezTo>
                  <a:close/>
                  <a:moveTo>
                    <a:pt x="794" y="2833"/>
                  </a:moveTo>
                  <a:cubicBezTo>
                    <a:pt x="804" y="2832"/>
                    <a:pt x="815" y="2830"/>
                    <a:pt x="825" y="2828"/>
                  </a:cubicBezTo>
                  <a:cubicBezTo>
                    <a:pt x="1016" y="3120"/>
                    <a:pt x="1260" y="3421"/>
                    <a:pt x="1571" y="3705"/>
                  </a:cubicBezTo>
                  <a:cubicBezTo>
                    <a:pt x="1266" y="3656"/>
                    <a:pt x="986" y="3534"/>
                    <a:pt x="749" y="3356"/>
                  </a:cubicBezTo>
                  <a:cubicBezTo>
                    <a:pt x="752" y="3271"/>
                    <a:pt x="763" y="3083"/>
                    <a:pt x="794" y="2833"/>
                  </a:cubicBezTo>
                  <a:close/>
                  <a:moveTo>
                    <a:pt x="996" y="2728"/>
                  </a:moveTo>
                  <a:cubicBezTo>
                    <a:pt x="1042" y="2675"/>
                    <a:pt x="1069" y="2606"/>
                    <a:pt x="1069" y="2531"/>
                  </a:cubicBezTo>
                  <a:cubicBezTo>
                    <a:pt x="1069" y="2407"/>
                    <a:pt x="995" y="2301"/>
                    <a:pt x="889" y="2253"/>
                  </a:cubicBezTo>
                  <a:cubicBezTo>
                    <a:pt x="900" y="2201"/>
                    <a:pt x="912" y="2148"/>
                    <a:pt x="924" y="2093"/>
                  </a:cubicBezTo>
                  <a:cubicBezTo>
                    <a:pt x="950" y="1982"/>
                    <a:pt x="981" y="1864"/>
                    <a:pt x="1018" y="1741"/>
                  </a:cubicBezTo>
                  <a:cubicBezTo>
                    <a:pt x="1032" y="1734"/>
                    <a:pt x="1047" y="1727"/>
                    <a:pt x="1062" y="1719"/>
                  </a:cubicBezTo>
                  <a:cubicBezTo>
                    <a:pt x="1340" y="1586"/>
                    <a:pt x="1689" y="1438"/>
                    <a:pt x="2086" y="1315"/>
                  </a:cubicBezTo>
                  <a:cubicBezTo>
                    <a:pt x="2230" y="1466"/>
                    <a:pt x="2375" y="1627"/>
                    <a:pt x="2516" y="1798"/>
                  </a:cubicBezTo>
                  <a:cubicBezTo>
                    <a:pt x="2368" y="2355"/>
                    <a:pt x="2150" y="3007"/>
                    <a:pt x="1833" y="3671"/>
                  </a:cubicBezTo>
                  <a:cubicBezTo>
                    <a:pt x="1476" y="3371"/>
                    <a:pt x="1203" y="3043"/>
                    <a:pt x="996" y="2728"/>
                  </a:cubicBezTo>
                  <a:close/>
                  <a:moveTo>
                    <a:pt x="2301" y="1253"/>
                  </a:moveTo>
                  <a:cubicBezTo>
                    <a:pt x="2384" y="1230"/>
                    <a:pt x="2469" y="1208"/>
                    <a:pt x="2555" y="1188"/>
                  </a:cubicBezTo>
                  <a:cubicBezTo>
                    <a:pt x="2579" y="1222"/>
                    <a:pt x="2608" y="1251"/>
                    <a:pt x="2643" y="1274"/>
                  </a:cubicBezTo>
                  <a:cubicBezTo>
                    <a:pt x="2623" y="1365"/>
                    <a:pt x="2601" y="1462"/>
                    <a:pt x="2577" y="1562"/>
                  </a:cubicBezTo>
                  <a:cubicBezTo>
                    <a:pt x="2484" y="1453"/>
                    <a:pt x="2391" y="1350"/>
                    <a:pt x="2301" y="1253"/>
                  </a:cubicBezTo>
                  <a:close/>
                  <a:moveTo>
                    <a:pt x="3438" y="856"/>
                  </a:moveTo>
                  <a:cubicBezTo>
                    <a:pt x="3318" y="864"/>
                    <a:pt x="3199" y="876"/>
                    <a:pt x="3082" y="891"/>
                  </a:cubicBezTo>
                  <a:cubicBezTo>
                    <a:pt x="3053" y="830"/>
                    <a:pt x="3005" y="779"/>
                    <a:pt x="2944" y="749"/>
                  </a:cubicBezTo>
                  <a:cubicBezTo>
                    <a:pt x="2970" y="595"/>
                    <a:pt x="2987" y="469"/>
                    <a:pt x="2998" y="378"/>
                  </a:cubicBezTo>
                  <a:cubicBezTo>
                    <a:pt x="3171" y="510"/>
                    <a:pt x="3320" y="672"/>
                    <a:pt x="3438" y="856"/>
                  </a:cubicBezTo>
                  <a:close/>
                  <a:moveTo>
                    <a:pt x="919" y="254"/>
                  </a:moveTo>
                  <a:cubicBezTo>
                    <a:pt x="963" y="289"/>
                    <a:pt x="1033" y="344"/>
                    <a:pt x="1123" y="419"/>
                  </a:cubicBezTo>
                  <a:cubicBezTo>
                    <a:pt x="1111" y="451"/>
                    <a:pt x="1104" y="487"/>
                    <a:pt x="1104" y="524"/>
                  </a:cubicBezTo>
                  <a:cubicBezTo>
                    <a:pt x="1104" y="613"/>
                    <a:pt x="1143" y="694"/>
                    <a:pt x="1206" y="750"/>
                  </a:cubicBezTo>
                  <a:cubicBezTo>
                    <a:pt x="1055" y="1032"/>
                    <a:pt x="940" y="1325"/>
                    <a:pt x="853" y="1601"/>
                  </a:cubicBezTo>
                  <a:cubicBezTo>
                    <a:pt x="733" y="1662"/>
                    <a:pt x="621" y="1721"/>
                    <a:pt x="521" y="1778"/>
                  </a:cubicBezTo>
                  <a:cubicBezTo>
                    <a:pt x="355" y="1317"/>
                    <a:pt x="309" y="957"/>
                    <a:pt x="298" y="851"/>
                  </a:cubicBezTo>
                  <a:cubicBezTo>
                    <a:pt x="456" y="607"/>
                    <a:pt x="669" y="402"/>
                    <a:pt x="919" y="254"/>
                  </a:cubicBezTo>
                  <a:close/>
                  <a:moveTo>
                    <a:pt x="142" y="1148"/>
                  </a:moveTo>
                  <a:cubicBezTo>
                    <a:pt x="177" y="1332"/>
                    <a:pt x="239" y="1586"/>
                    <a:pt x="347" y="1878"/>
                  </a:cubicBezTo>
                  <a:cubicBezTo>
                    <a:pt x="205" y="1963"/>
                    <a:pt x="93" y="2036"/>
                    <a:pt x="14" y="2089"/>
                  </a:cubicBezTo>
                  <a:cubicBezTo>
                    <a:pt x="5" y="2015"/>
                    <a:pt x="0" y="1939"/>
                    <a:pt x="0" y="1862"/>
                  </a:cubicBezTo>
                  <a:cubicBezTo>
                    <a:pt x="0" y="1609"/>
                    <a:pt x="51" y="1368"/>
                    <a:pt x="142" y="1148"/>
                  </a:cubicBezTo>
                  <a:close/>
                  <a:moveTo>
                    <a:pt x="53" y="2303"/>
                  </a:moveTo>
                  <a:cubicBezTo>
                    <a:pt x="118" y="2257"/>
                    <a:pt x="244" y="2171"/>
                    <a:pt x="420" y="2065"/>
                  </a:cubicBezTo>
                  <a:cubicBezTo>
                    <a:pt x="455" y="2150"/>
                    <a:pt x="495" y="2238"/>
                    <a:pt x="540" y="2329"/>
                  </a:cubicBezTo>
                  <a:cubicBezTo>
                    <a:pt x="492" y="2382"/>
                    <a:pt x="463" y="2453"/>
                    <a:pt x="463" y="2531"/>
                  </a:cubicBezTo>
                  <a:cubicBezTo>
                    <a:pt x="463" y="2636"/>
                    <a:pt x="517" y="2730"/>
                    <a:pt x="600" y="2784"/>
                  </a:cubicBezTo>
                  <a:cubicBezTo>
                    <a:pt x="579" y="2949"/>
                    <a:pt x="567" y="3088"/>
                    <a:pt x="559" y="3193"/>
                  </a:cubicBezTo>
                  <a:cubicBezTo>
                    <a:pt x="315" y="2953"/>
                    <a:pt x="136" y="2646"/>
                    <a:pt x="53" y="2303"/>
                  </a:cubicBezTo>
                  <a:close/>
                  <a:moveTo>
                    <a:pt x="2028" y="3722"/>
                  </a:moveTo>
                  <a:cubicBezTo>
                    <a:pt x="2316" y="3112"/>
                    <a:pt x="2523" y="2514"/>
                    <a:pt x="2669" y="1988"/>
                  </a:cubicBezTo>
                  <a:cubicBezTo>
                    <a:pt x="2923" y="2314"/>
                    <a:pt x="3153" y="2667"/>
                    <a:pt x="3321" y="3031"/>
                  </a:cubicBezTo>
                  <a:cubicBezTo>
                    <a:pt x="3010" y="3417"/>
                    <a:pt x="2549" y="3677"/>
                    <a:pt x="2028" y="3722"/>
                  </a:cubicBezTo>
                  <a:close/>
                </a:path>
              </a:pathLst>
            </a:custGeom>
            <a:solidFill>
              <a:srgbClr val="E20000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文本框 13"/>
            <p:cNvSpPr txBox="1"/>
            <p:nvPr/>
          </p:nvSpPr>
          <p:spPr>
            <a:xfrm>
              <a:off x="8816112" y="4104053"/>
              <a:ext cx="20233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i="1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TITLE HERE</a:t>
              </a:r>
              <a:endParaRPr lang="zh-CN" altLang="en-US" sz="1600" i="1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0" y="629095"/>
            <a:ext cx="6027966" cy="1199707"/>
            <a:chOff x="0" y="629095"/>
            <a:chExt cx="6027966" cy="1199707"/>
          </a:xfrm>
        </p:grpSpPr>
        <p:grpSp>
          <p:nvGrpSpPr>
            <p:cNvPr id="20" name="组合 19"/>
            <p:cNvGrpSpPr/>
            <p:nvPr/>
          </p:nvGrpSpPr>
          <p:grpSpPr>
            <a:xfrm>
              <a:off x="0" y="629095"/>
              <a:ext cx="6027966" cy="1199707"/>
              <a:chOff x="762009" y="735381"/>
              <a:chExt cx="8286639" cy="1608877"/>
            </a:xfrm>
          </p:grpSpPr>
          <p:sp>
            <p:nvSpPr>
              <p:cNvPr id="16" name="流程图: 手动输入 15"/>
              <p:cNvSpPr/>
              <p:nvPr/>
            </p:nvSpPr>
            <p:spPr>
              <a:xfrm rot="16200000" flipH="1" flipV="1">
                <a:off x="4451065" y="-2253324"/>
                <a:ext cx="1608877" cy="7586288"/>
              </a:xfrm>
              <a:prstGeom prst="flowChartManualInput">
                <a:avLst/>
              </a:prstGeom>
              <a:solidFill>
                <a:srgbClr val="E2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流程图: 手动输入 16"/>
              <p:cNvSpPr/>
              <p:nvPr/>
            </p:nvSpPr>
            <p:spPr>
              <a:xfrm rot="16200000" flipH="1" flipV="1">
                <a:off x="3750715" y="-2253325"/>
                <a:ext cx="1608875" cy="7586288"/>
              </a:xfrm>
              <a:prstGeom prst="flowChartManualInpu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509457" y="766668"/>
              <a:ext cx="35899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CONTENTS</a:t>
              </a:r>
              <a:endParaRPr lang="zh-CN" altLang="en-US" sz="4400" b="1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93073" y="1503229"/>
              <a:ext cx="707101" cy="45719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346560" y="2485785"/>
            <a:ext cx="3941666" cy="830997"/>
            <a:chOff x="2315029" y="2564613"/>
            <a:chExt cx="3941666" cy="830997"/>
          </a:xfrm>
        </p:grpSpPr>
        <p:grpSp>
          <p:nvGrpSpPr>
            <p:cNvPr id="29" name="组合 28"/>
            <p:cNvGrpSpPr/>
            <p:nvPr/>
          </p:nvGrpSpPr>
          <p:grpSpPr>
            <a:xfrm>
              <a:off x="2315029" y="2564613"/>
              <a:ext cx="3205163" cy="830997"/>
              <a:chOff x="1676400" y="2738784"/>
              <a:chExt cx="3205163" cy="830997"/>
            </a:xfrm>
          </p:grpSpPr>
          <p:sp>
            <p:nvSpPr>
              <p:cNvPr id="25" name="流程图: 手动输入 24"/>
              <p:cNvSpPr/>
              <p:nvPr/>
            </p:nvSpPr>
            <p:spPr>
              <a:xfrm rot="5400000" flipV="1">
                <a:off x="3204596" y="1752033"/>
                <a:ext cx="148771" cy="3205163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-1" fmla="*/ 0 w 10190"/>
                  <a:gd name="connsiteY0-2" fmla="*/ 527 h 8527"/>
                  <a:gd name="connsiteX1-3" fmla="*/ 10190 w 10190"/>
                  <a:gd name="connsiteY1-4" fmla="*/ 0 h 8527"/>
                  <a:gd name="connsiteX2-5" fmla="*/ 10000 w 10190"/>
                  <a:gd name="connsiteY2-6" fmla="*/ 8527 h 8527"/>
                  <a:gd name="connsiteX3-7" fmla="*/ 0 w 10190"/>
                  <a:gd name="connsiteY3-8" fmla="*/ 8527 h 8527"/>
                  <a:gd name="connsiteX4-9" fmla="*/ 0 w 10190"/>
                  <a:gd name="connsiteY4-10" fmla="*/ 527 h 852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190" h="8527">
                    <a:moveTo>
                      <a:pt x="0" y="527"/>
                    </a:moveTo>
                    <a:lnTo>
                      <a:pt x="10190" y="0"/>
                    </a:lnTo>
                    <a:cubicBezTo>
                      <a:pt x="10127" y="2842"/>
                      <a:pt x="10063" y="5685"/>
                      <a:pt x="10000" y="8527"/>
                    </a:cubicBezTo>
                    <a:lnTo>
                      <a:pt x="0" y="8527"/>
                    </a:lnTo>
                    <a:lnTo>
                      <a:pt x="0" y="52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cs typeface="+mn-ea"/>
                  <a:sym typeface="+mn-lt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1676400" y="2738784"/>
                <a:ext cx="12699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800" b="1" i="1" dirty="0">
                    <a:solidFill>
                      <a:srgbClr val="E20000"/>
                    </a:solidFill>
                    <a:cs typeface="+mn-ea"/>
                    <a:sym typeface="+mn-lt"/>
                  </a:rPr>
                  <a:t>01. </a:t>
                </a:r>
                <a:endParaRPr lang="zh-CN" altLang="en-US" sz="40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3276392" y="2628522"/>
              <a:ext cx="298030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289910" y="2485785"/>
            <a:ext cx="3889774" cy="830997"/>
            <a:chOff x="2315029" y="2564613"/>
            <a:chExt cx="3889774" cy="830997"/>
          </a:xfrm>
        </p:grpSpPr>
        <p:grpSp>
          <p:nvGrpSpPr>
            <p:cNvPr id="33" name="组合 32"/>
            <p:cNvGrpSpPr/>
            <p:nvPr/>
          </p:nvGrpSpPr>
          <p:grpSpPr>
            <a:xfrm>
              <a:off x="2315029" y="2564613"/>
              <a:ext cx="3205163" cy="830997"/>
              <a:chOff x="1676400" y="2738784"/>
              <a:chExt cx="3205163" cy="830997"/>
            </a:xfrm>
          </p:grpSpPr>
          <p:sp>
            <p:nvSpPr>
              <p:cNvPr id="35" name="流程图: 手动输入 24"/>
              <p:cNvSpPr/>
              <p:nvPr/>
            </p:nvSpPr>
            <p:spPr>
              <a:xfrm rot="5400000" flipV="1">
                <a:off x="3204596" y="1752033"/>
                <a:ext cx="148771" cy="3205163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-1" fmla="*/ 0 w 10190"/>
                  <a:gd name="connsiteY0-2" fmla="*/ 527 h 8527"/>
                  <a:gd name="connsiteX1-3" fmla="*/ 10190 w 10190"/>
                  <a:gd name="connsiteY1-4" fmla="*/ 0 h 8527"/>
                  <a:gd name="connsiteX2-5" fmla="*/ 10000 w 10190"/>
                  <a:gd name="connsiteY2-6" fmla="*/ 8527 h 8527"/>
                  <a:gd name="connsiteX3-7" fmla="*/ 0 w 10190"/>
                  <a:gd name="connsiteY3-8" fmla="*/ 8527 h 8527"/>
                  <a:gd name="connsiteX4-9" fmla="*/ 0 w 10190"/>
                  <a:gd name="connsiteY4-10" fmla="*/ 527 h 852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190" h="8527">
                    <a:moveTo>
                      <a:pt x="0" y="527"/>
                    </a:moveTo>
                    <a:lnTo>
                      <a:pt x="10190" y="0"/>
                    </a:lnTo>
                    <a:cubicBezTo>
                      <a:pt x="10127" y="2842"/>
                      <a:pt x="10063" y="5685"/>
                      <a:pt x="10000" y="8527"/>
                    </a:cubicBezTo>
                    <a:lnTo>
                      <a:pt x="0" y="8527"/>
                    </a:lnTo>
                    <a:lnTo>
                      <a:pt x="0" y="52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cs typeface="+mn-ea"/>
                  <a:sym typeface="+mn-lt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1676400" y="2738784"/>
                <a:ext cx="12699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800" b="1" i="1" dirty="0">
                    <a:solidFill>
                      <a:srgbClr val="E20000"/>
                    </a:solidFill>
                    <a:cs typeface="+mn-ea"/>
                    <a:sym typeface="+mn-lt"/>
                  </a:rPr>
                  <a:t>02.</a:t>
                </a:r>
                <a:endParaRPr lang="zh-CN" altLang="en-US" sz="40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3224500" y="2596831"/>
              <a:ext cx="298030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344876" y="3658218"/>
            <a:ext cx="3904138" cy="830997"/>
            <a:chOff x="2315029" y="2564613"/>
            <a:chExt cx="3904138" cy="830997"/>
          </a:xfrm>
        </p:grpSpPr>
        <p:grpSp>
          <p:nvGrpSpPr>
            <p:cNvPr id="38" name="组合 37"/>
            <p:cNvGrpSpPr/>
            <p:nvPr/>
          </p:nvGrpSpPr>
          <p:grpSpPr>
            <a:xfrm>
              <a:off x="2315029" y="2564613"/>
              <a:ext cx="3205163" cy="830997"/>
              <a:chOff x="1676400" y="2738784"/>
              <a:chExt cx="3205163" cy="830997"/>
            </a:xfrm>
          </p:grpSpPr>
          <p:sp>
            <p:nvSpPr>
              <p:cNvPr id="40" name="流程图: 手动输入 24"/>
              <p:cNvSpPr/>
              <p:nvPr/>
            </p:nvSpPr>
            <p:spPr>
              <a:xfrm rot="5400000" flipV="1">
                <a:off x="3204596" y="1752033"/>
                <a:ext cx="148771" cy="3205163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-1" fmla="*/ 0 w 10190"/>
                  <a:gd name="connsiteY0-2" fmla="*/ 527 h 8527"/>
                  <a:gd name="connsiteX1-3" fmla="*/ 10190 w 10190"/>
                  <a:gd name="connsiteY1-4" fmla="*/ 0 h 8527"/>
                  <a:gd name="connsiteX2-5" fmla="*/ 10000 w 10190"/>
                  <a:gd name="connsiteY2-6" fmla="*/ 8527 h 8527"/>
                  <a:gd name="connsiteX3-7" fmla="*/ 0 w 10190"/>
                  <a:gd name="connsiteY3-8" fmla="*/ 8527 h 8527"/>
                  <a:gd name="connsiteX4-9" fmla="*/ 0 w 10190"/>
                  <a:gd name="connsiteY4-10" fmla="*/ 527 h 852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190" h="8527">
                    <a:moveTo>
                      <a:pt x="0" y="527"/>
                    </a:moveTo>
                    <a:lnTo>
                      <a:pt x="10190" y="0"/>
                    </a:lnTo>
                    <a:cubicBezTo>
                      <a:pt x="10127" y="2842"/>
                      <a:pt x="10063" y="5685"/>
                      <a:pt x="10000" y="8527"/>
                    </a:cubicBezTo>
                    <a:lnTo>
                      <a:pt x="0" y="8527"/>
                    </a:lnTo>
                    <a:lnTo>
                      <a:pt x="0" y="52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cs typeface="+mn-ea"/>
                  <a:sym typeface="+mn-lt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1676400" y="2738784"/>
                <a:ext cx="12699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800" b="1" i="1" dirty="0">
                    <a:solidFill>
                      <a:srgbClr val="E20000"/>
                    </a:solidFill>
                    <a:cs typeface="+mn-ea"/>
                    <a:sym typeface="+mn-lt"/>
                  </a:rPr>
                  <a:t>03.</a:t>
                </a:r>
                <a:endParaRPr lang="zh-CN" altLang="en-US" sz="40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9" name="矩形 38"/>
            <p:cNvSpPr/>
            <p:nvPr/>
          </p:nvSpPr>
          <p:spPr>
            <a:xfrm>
              <a:off x="3238864" y="2608498"/>
              <a:ext cx="298030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288226" y="3658218"/>
            <a:ext cx="3891458" cy="830997"/>
            <a:chOff x="2315029" y="2564613"/>
            <a:chExt cx="3891458" cy="830997"/>
          </a:xfrm>
        </p:grpSpPr>
        <p:grpSp>
          <p:nvGrpSpPr>
            <p:cNvPr id="43" name="组合 42"/>
            <p:cNvGrpSpPr/>
            <p:nvPr/>
          </p:nvGrpSpPr>
          <p:grpSpPr>
            <a:xfrm>
              <a:off x="2315029" y="2564613"/>
              <a:ext cx="3205163" cy="830997"/>
              <a:chOff x="1676400" y="2738784"/>
              <a:chExt cx="3205163" cy="830997"/>
            </a:xfrm>
          </p:grpSpPr>
          <p:sp>
            <p:nvSpPr>
              <p:cNvPr id="45" name="流程图: 手动输入 24"/>
              <p:cNvSpPr/>
              <p:nvPr/>
            </p:nvSpPr>
            <p:spPr>
              <a:xfrm rot="5400000" flipV="1">
                <a:off x="3204596" y="1752033"/>
                <a:ext cx="148771" cy="3205163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-1" fmla="*/ 0 w 10190"/>
                  <a:gd name="connsiteY0-2" fmla="*/ 527 h 8527"/>
                  <a:gd name="connsiteX1-3" fmla="*/ 10190 w 10190"/>
                  <a:gd name="connsiteY1-4" fmla="*/ 0 h 8527"/>
                  <a:gd name="connsiteX2-5" fmla="*/ 10000 w 10190"/>
                  <a:gd name="connsiteY2-6" fmla="*/ 8527 h 8527"/>
                  <a:gd name="connsiteX3-7" fmla="*/ 0 w 10190"/>
                  <a:gd name="connsiteY3-8" fmla="*/ 8527 h 8527"/>
                  <a:gd name="connsiteX4-9" fmla="*/ 0 w 10190"/>
                  <a:gd name="connsiteY4-10" fmla="*/ 527 h 852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190" h="8527">
                    <a:moveTo>
                      <a:pt x="0" y="527"/>
                    </a:moveTo>
                    <a:lnTo>
                      <a:pt x="10190" y="0"/>
                    </a:lnTo>
                    <a:cubicBezTo>
                      <a:pt x="10127" y="2842"/>
                      <a:pt x="10063" y="5685"/>
                      <a:pt x="10000" y="8527"/>
                    </a:cubicBezTo>
                    <a:lnTo>
                      <a:pt x="0" y="8527"/>
                    </a:lnTo>
                    <a:lnTo>
                      <a:pt x="0" y="52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cs typeface="+mn-ea"/>
                  <a:sym typeface="+mn-lt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1676400" y="2738784"/>
                <a:ext cx="12699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800" b="1" i="1" dirty="0">
                    <a:solidFill>
                      <a:srgbClr val="E20000"/>
                    </a:solidFill>
                    <a:cs typeface="+mn-ea"/>
                    <a:sym typeface="+mn-lt"/>
                  </a:rPr>
                  <a:t>04.</a:t>
                </a:r>
                <a:endParaRPr lang="zh-CN" altLang="en-US" sz="40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4" name="矩形 43"/>
            <p:cNvSpPr/>
            <p:nvPr/>
          </p:nvSpPr>
          <p:spPr>
            <a:xfrm>
              <a:off x="3226184" y="2621054"/>
              <a:ext cx="298030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344876" y="4830650"/>
            <a:ext cx="3940928" cy="830997"/>
            <a:chOff x="2315029" y="2564613"/>
            <a:chExt cx="3940928" cy="830997"/>
          </a:xfrm>
        </p:grpSpPr>
        <p:grpSp>
          <p:nvGrpSpPr>
            <p:cNvPr id="48" name="组合 47"/>
            <p:cNvGrpSpPr/>
            <p:nvPr/>
          </p:nvGrpSpPr>
          <p:grpSpPr>
            <a:xfrm>
              <a:off x="2315029" y="2564613"/>
              <a:ext cx="3205163" cy="830997"/>
              <a:chOff x="1676400" y="2738784"/>
              <a:chExt cx="3205163" cy="830997"/>
            </a:xfrm>
          </p:grpSpPr>
          <p:sp>
            <p:nvSpPr>
              <p:cNvPr id="50" name="流程图: 手动输入 24"/>
              <p:cNvSpPr/>
              <p:nvPr/>
            </p:nvSpPr>
            <p:spPr>
              <a:xfrm rot="5400000" flipV="1">
                <a:off x="3204596" y="1752033"/>
                <a:ext cx="148771" cy="3205163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-1" fmla="*/ 0 w 10190"/>
                  <a:gd name="connsiteY0-2" fmla="*/ 527 h 8527"/>
                  <a:gd name="connsiteX1-3" fmla="*/ 10190 w 10190"/>
                  <a:gd name="connsiteY1-4" fmla="*/ 0 h 8527"/>
                  <a:gd name="connsiteX2-5" fmla="*/ 10000 w 10190"/>
                  <a:gd name="connsiteY2-6" fmla="*/ 8527 h 8527"/>
                  <a:gd name="connsiteX3-7" fmla="*/ 0 w 10190"/>
                  <a:gd name="connsiteY3-8" fmla="*/ 8527 h 8527"/>
                  <a:gd name="connsiteX4-9" fmla="*/ 0 w 10190"/>
                  <a:gd name="connsiteY4-10" fmla="*/ 527 h 852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190" h="8527">
                    <a:moveTo>
                      <a:pt x="0" y="527"/>
                    </a:moveTo>
                    <a:lnTo>
                      <a:pt x="10190" y="0"/>
                    </a:lnTo>
                    <a:cubicBezTo>
                      <a:pt x="10127" y="2842"/>
                      <a:pt x="10063" y="5685"/>
                      <a:pt x="10000" y="8527"/>
                    </a:cubicBezTo>
                    <a:lnTo>
                      <a:pt x="0" y="8527"/>
                    </a:lnTo>
                    <a:lnTo>
                      <a:pt x="0" y="52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cs typeface="+mn-ea"/>
                  <a:sym typeface="+mn-lt"/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1676400" y="2738784"/>
                <a:ext cx="12699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800" b="1" i="1" dirty="0">
                    <a:solidFill>
                      <a:srgbClr val="E20000"/>
                    </a:solidFill>
                    <a:cs typeface="+mn-ea"/>
                    <a:sym typeface="+mn-lt"/>
                  </a:rPr>
                  <a:t>05.</a:t>
                </a:r>
                <a:endParaRPr lang="zh-CN" altLang="en-US" sz="40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9" name="矩形 48"/>
            <p:cNvSpPr/>
            <p:nvPr/>
          </p:nvSpPr>
          <p:spPr>
            <a:xfrm>
              <a:off x="3275654" y="2595212"/>
              <a:ext cx="298030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288226" y="4830650"/>
            <a:ext cx="3891458" cy="830997"/>
            <a:chOff x="2315029" y="2564613"/>
            <a:chExt cx="3891458" cy="830997"/>
          </a:xfrm>
        </p:grpSpPr>
        <p:grpSp>
          <p:nvGrpSpPr>
            <p:cNvPr id="53" name="组合 52"/>
            <p:cNvGrpSpPr/>
            <p:nvPr/>
          </p:nvGrpSpPr>
          <p:grpSpPr>
            <a:xfrm>
              <a:off x="2315029" y="2564613"/>
              <a:ext cx="3205163" cy="830997"/>
              <a:chOff x="1676400" y="2738784"/>
              <a:chExt cx="3205163" cy="830997"/>
            </a:xfrm>
          </p:grpSpPr>
          <p:sp>
            <p:nvSpPr>
              <p:cNvPr id="55" name="流程图: 手动输入 24"/>
              <p:cNvSpPr/>
              <p:nvPr/>
            </p:nvSpPr>
            <p:spPr>
              <a:xfrm rot="5400000" flipV="1">
                <a:off x="3204596" y="1752033"/>
                <a:ext cx="148771" cy="3205163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-1" fmla="*/ 0 w 10190"/>
                  <a:gd name="connsiteY0-2" fmla="*/ 527 h 8527"/>
                  <a:gd name="connsiteX1-3" fmla="*/ 10190 w 10190"/>
                  <a:gd name="connsiteY1-4" fmla="*/ 0 h 8527"/>
                  <a:gd name="connsiteX2-5" fmla="*/ 10000 w 10190"/>
                  <a:gd name="connsiteY2-6" fmla="*/ 8527 h 8527"/>
                  <a:gd name="connsiteX3-7" fmla="*/ 0 w 10190"/>
                  <a:gd name="connsiteY3-8" fmla="*/ 8527 h 8527"/>
                  <a:gd name="connsiteX4-9" fmla="*/ 0 w 10190"/>
                  <a:gd name="connsiteY4-10" fmla="*/ 527 h 852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190" h="8527">
                    <a:moveTo>
                      <a:pt x="0" y="527"/>
                    </a:moveTo>
                    <a:lnTo>
                      <a:pt x="10190" y="0"/>
                    </a:lnTo>
                    <a:cubicBezTo>
                      <a:pt x="10127" y="2842"/>
                      <a:pt x="10063" y="5685"/>
                      <a:pt x="10000" y="8527"/>
                    </a:cubicBezTo>
                    <a:lnTo>
                      <a:pt x="0" y="8527"/>
                    </a:lnTo>
                    <a:lnTo>
                      <a:pt x="0" y="52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cs typeface="+mn-ea"/>
                  <a:sym typeface="+mn-lt"/>
                </a:endParaRP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1676400" y="2738784"/>
                <a:ext cx="12699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800" b="1" i="1" dirty="0">
                    <a:solidFill>
                      <a:srgbClr val="E20000"/>
                    </a:solidFill>
                    <a:cs typeface="+mn-ea"/>
                    <a:sym typeface="+mn-lt"/>
                  </a:rPr>
                  <a:t>06.</a:t>
                </a:r>
                <a:endParaRPr lang="zh-CN" altLang="en-US" sz="40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4" name="矩形 53"/>
            <p:cNvSpPr/>
            <p:nvPr/>
          </p:nvSpPr>
          <p:spPr>
            <a:xfrm>
              <a:off x="3226184" y="2595212"/>
              <a:ext cx="298030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0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358D74D5-6386-B83F-5662-1E0BDE4EE6A3}"/>
              </a:ext>
            </a:extLst>
          </p:cNvPr>
          <p:cNvSpPr/>
          <p:nvPr/>
        </p:nvSpPr>
        <p:spPr>
          <a:xfrm>
            <a:off x="9609469" y="35310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43441" y="117158"/>
            <a:ext cx="2994607" cy="707886"/>
            <a:chOff x="2315029" y="2512357"/>
            <a:chExt cx="3765052" cy="890009"/>
          </a:xfrm>
        </p:grpSpPr>
        <p:grpSp>
          <p:nvGrpSpPr>
            <p:cNvPr id="7" name="组合 6"/>
            <p:cNvGrpSpPr/>
            <p:nvPr/>
          </p:nvGrpSpPr>
          <p:grpSpPr>
            <a:xfrm>
              <a:off x="2315029" y="2512357"/>
              <a:ext cx="3205163" cy="890009"/>
              <a:chOff x="1676400" y="2686528"/>
              <a:chExt cx="3205163" cy="890009"/>
            </a:xfrm>
          </p:grpSpPr>
          <p:sp>
            <p:nvSpPr>
              <p:cNvPr id="9" name="流程图: 手动输入 24"/>
              <p:cNvSpPr/>
              <p:nvPr/>
            </p:nvSpPr>
            <p:spPr>
              <a:xfrm rot="5400000" flipV="1">
                <a:off x="3204596" y="1752033"/>
                <a:ext cx="148771" cy="3205163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-1" fmla="*/ 0 w 10190"/>
                  <a:gd name="connsiteY0-2" fmla="*/ 527 h 8527"/>
                  <a:gd name="connsiteX1-3" fmla="*/ 10190 w 10190"/>
                  <a:gd name="connsiteY1-4" fmla="*/ 0 h 8527"/>
                  <a:gd name="connsiteX2-5" fmla="*/ 10000 w 10190"/>
                  <a:gd name="connsiteY2-6" fmla="*/ 8527 h 8527"/>
                  <a:gd name="connsiteX3-7" fmla="*/ 0 w 10190"/>
                  <a:gd name="connsiteY3-8" fmla="*/ 8527 h 8527"/>
                  <a:gd name="connsiteX4-9" fmla="*/ 0 w 10190"/>
                  <a:gd name="connsiteY4-10" fmla="*/ 527 h 852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190" h="8527">
                    <a:moveTo>
                      <a:pt x="0" y="527"/>
                    </a:moveTo>
                    <a:lnTo>
                      <a:pt x="10190" y="0"/>
                    </a:lnTo>
                    <a:cubicBezTo>
                      <a:pt x="10127" y="2842"/>
                      <a:pt x="10063" y="5685"/>
                      <a:pt x="10000" y="8527"/>
                    </a:cubicBezTo>
                    <a:lnTo>
                      <a:pt x="0" y="8527"/>
                    </a:lnTo>
                    <a:lnTo>
                      <a:pt x="0" y="52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743463" y="2686528"/>
                <a:ext cx="1269961" cy="890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i="1" dirty="0">
                    <a:solidFill>
                      <a:srgbClr val="E20000"/>
                    </a:solidFill>
                    <a:cs typeface="+mn-ea"/>
                    <a:sym typeface="+mn-lt"/>
                  </a:rPr>
                  <a:t>05.</a:t>
                </a:r>
                <a:endParaRPr lang="zh-CN" altLang="en-US" sz="32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3362892" y="2628445"/>
              <a:ext cx="2717189" cy="657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350474" y="1055368"/>
            <a:ext cx="9491050" cy="1269643"/>
            <a:chOff x="1350474" y="1055368"/>
            <a:chExt cx="9491050" cy="1269643"/>
          </a:xfrm>
        </p:grpSpPr>
        <p:sp>
          <p:nvSpPr>
            <p:cNvPr id="29" name="流程图: 手动输入 24"/>
            <p:cNvSpPr/>
            <p:nvPr/>
          </p:nvSpPr>
          <p:spPr>
            <a:xfrm rot="5400000" flipV="1">
              <a:off x="6018532" y="423905"/>
              <a:ext cx="102249" cy="223640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-1" fmla="*/ 0 w 10190"/>
                <a:gd name="connsiteY0-2" fmla="*/ 527 h 8527"/>
                <a:gd name="connsiteX1-3" fmla="*/ 10190 w 10190"/>
                <a:gd name="connsiteY1-4" fmla="*/ 0 h 8527"/>
                <a:gd name="connsiteX2-5" fmla="*/ 10000 w 10190"/>
                <a:gd name="connsiteY2-6" fmla="*/ 8527 h 8527"/>
                <a:gd name="connsiteX3-7" fmla="*/ 0 w 10190"/>
                <a:gd name="connsiteY3-8" fmla="*/ 8527 h 8527"/>
                <a:gd name="connsiteX4-9" fmla="*/ 0 w 10190"/>
                <a:gd name="connsiteY4-10" fmla="*/ 527 h 85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190" h="8527">
                  <a:moveTo>
                    <a:pt x="0" y="527"/>
                  </a:moveTo>
                  <a:lnTo>
                    <a:pt x="10190" y="0"/>
                  </a:lnTo>
                  <a:cubicBezTo>
                    <a:pt x="10127" y="2842"/>
                    <a:pt x="10063" y="5685"/>
                    <a:pt x="10000" y="8527"/>
                  </a:cubicBezTo>
                  <a:lnTo>
                    <a:pt x="0" y="8527"/>
                  </a:lnTo>
                  <a:lnTo>
                    <a:pt x="0" y="5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350474" y="1055368"/>
              <a:ext cx="9491050" cy="1269643"/>
              <a:chOff x="1314450" y="1362990"/>
              <a:chExt cx="9491050" cy="1269643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4698063" y="1362990"/>
                <a:ext cx="272382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ctr">
                  <a:defRPr sz="2800" i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defRPr>
                </a:lvl1pPr>
              </a:lstStyle>
              <a:p>
                <a:r>
                  <a:rPr lang="en-US" altLang="zh-CN" sz="3600" dirty="0"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36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" name="文本框 2"/>
              <p:cNvSpPr txBox="1"/>
              <p:nvPr/>
            </p:nvSpPr>
            <p:spPr>
              <a:xfrm>
                <a:off x="1314450" y="2009321"/>
                <a:ext cx="9491050" cy="623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</a:t>
                </a:r>
                <a:r>
                  <a:rPr lang="en-US" altLang="zh-CN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etc.Click</a:t>
                </a: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 here to add text content, such as keywords, some brief introductions, etc.</a:t>
                </a: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304800" y="2713532"/>
            <a:ext cx="11582400" cy="3706318"/>
            <a:chOff x="304800" y="2713532"/>
            <a:chExt cx="11582400" cy="3706318"/>
          </a:xfrm>
        </p:grpSpPr>
        <p:sp>
          <p:nvSpPr>
            <p:cNvPr id="15" name="矩形 14"/>
            <p:cNvSpPr/>
            <p:nvPr/>
          </p:nvSpPr>
          <p:spPr>
            <a:xfrm>
              <a:off x="304800" y="2971800"/>
              <a:ext cx="11582400" cy="34480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923864" y="2713532"/>
              <a:ext cx="348803" cy="527909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892402" y="3701919"/>
              <a:ext cx="2461494" cy="2182994"/>
              <a:chOff x="745366" y="3811323"/>
              <a:chExt cx="2461494" cy="2182994"/>
            </a:xfrm>
          </p:grpSpPr>
          <p:sp>
            <p:nvSpPr>
              <p:cNvPr id="27" name="文本框 1"/>
              <p:cNvSpPr txBox="1"/>
              <p:nvPr/>
            </p:nvSpPr>
            <p:spPr>
              <a:xfrm>
                <a:off x="929843" y="3811323"/>
                <a:ext cx="20925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400" i="1" dirty="0">
                    <a:solidFill>
                      <a:srgbClr val="E20000"/>
                    </a:solidFill>
                    <a:cs typeface="+mn-ea"/>
                    <a:sym typeface="+mn-lt"/>
                  </a:rPr>
                  <a:t>ONE</a:t>
                </a:r>
                <a:endParaRPr lang="zh-CN" altLang="en-US" sz="2400" i="1" dirty="0">
                  <a:solidFill>
                    <a:srgbClr val="E2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文本框 2"/>
              <p:cNvSpPr txBox="1"/>
              <p:nvPr/>
            </p:nvSpPr>
            <p:spPr>
              <a:xfrm>
                <a:off x="745366" y="4239991"/>
                <a:ext cx="246149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sz="1200"/>
                </a:lvl1pPr>
              </a:lstStyle>
              <a:p>
                <a:r>
                  <a:rPr lang="en-US" altLang="zh-CN" dirty="0">
                    <a:cs typeface="+mn-ea"/>
                    <a:sym typeface="+mn-lt"/>
                  </a:rPr>
                  <a:t>Click here to add text content, such as keywords, some brief introductions, </a:t>
                </a:r>
                <a:r>
                  <a:rPr lang="en-US" altLang="zh-CN" dirty="0" err="1">
                    <a:cs typeface="+mn-ea"/>
                    <a:sym typeface="+mn-lt"/>
                  </a:rPr>
                  <a:t>etc.Click</a:t>
                </a:r>
                <a:r>
                  <a:rPr lang="en-US" altLang="zh-CN" dirty="0">
                    <a:cs typeface="+mn-ea"/>
                    <a:sym typeface="+mn-lt"/>
                  </a:rPr>
                  <a:t> here to add text content, such as keywords, some brief introductions, etc.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3543097" y="3701919"/>
              <a:ext cx="2461494" cy="2182994"/>
              <a:chOff x="745366" y="3811323"/>
              <a:chExt cx="2461494" cy="2182994"/>
            </a:xfrm>
          </p:grpSpPr>
          <p:sp>
            <p:nvSpPr>
              <p:cNvPr id="25" name="文本框 1"/>
              <p:cNvSpPr txBox="1"/>
              <p:nvPr/>
            </p:nvSpPr>
            <p:spPr>
              <a:xfrm>
                <a:off x="929843" y="3811323"/>
                <a:ext cx="20925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400">
                    <a:solidFill>
                      <a:srgbClr val="E20000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defRPr>
                </a:lvl1pPr>
              </a:lstStyle>
              <a:p>
                <a:r>
                  <a:rPr lang="en-US" altLang="zh-CN" i="1" dirty="0">
                    <a:latin typeface="+mn-lt"/>
                    <a:ea typeface="+mn-ea"/>
                    <a:cs typeface="+mn-ea"/>
                    <a:sym typeface="+mn-lt"/>
                  </a:rPr>
                  <a:t>TWO</a:t>
                </a:r>
                <a:endParaRPr lang="zh-CN" altLang="en-US" i="1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文本框 2"/>
              <p:cNvSpPr txBox="1"/>
              <p:nvPr/>
            </p:nvSpPr>
            <p:spPr>
              <a:xfrm>
                <a:off x="745366" y="4239991"/>
                <a:ext cx="246149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200" dirty="0">
                    <a:cs typeface="+mn-ea"/>
                    <a:sym typeface="+mn-lt"/>
                  </a:rPr>
                  <a:t>Click here to add text content, such as keywords, some brief introductions, </a:t>
                </a:r>
                <a:r>
                  <a:rPr lang="en-US" altLang="zh-CN" sz="1200" dirty="0" err="1">
                    <a:cs typeface="+mn-ea"/>
                    <a:sym typeface="+mn-lt"/>
                  </a:rPr>
                  <a:t>etc.Click</a:t>
                </a:r>
                <a:r>
                  <a:rPr lang="en-US" altLang="zh-CN" sz="1200" dirty="0">
                    <a:cs typeface="+mn-ea"/>
                    <a:sym typeface="+mn-lt"/>
                  </a:rPr>
                  <a:t> here to add text content, such as keywords, some brief introductions, etc.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6193792" y="3700524"/>
              <a:ext cx="2461494" cy="2182994"/>
              <a:chOff x="745366" y="3811323"/>
              <a:chExt cx="2461494" cy="2182994"/>
            </a:xfrm>
          </p:grpSpPr>
          <p:sp>
            <p:nvSpPr>
              <p:cNvPr id="23" name="文本框 1"/>
              <p:cNvSpPr txBox="1"/>
              <p:nvPr/>
            </p:nvSpPr>
            <p:spPr>
              <a:xfrm>
                <a:off x="929843" y="3811323"/>
                <a:ext cx="20925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400">
                    <a:solidFill>
                      <a:srgbClr val="E20000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defRPr>
                </a:lvl1pPr>
              </a:lstStyle>
              <a:p>
                <a:r>
                  <a:rPr lang="en-US" altLang="zh-CN" i="1" dirty="0">
                    <a:latin typeface="+mn-lt"/>
                    <a:ea typeface="+mn-ea"/>
                    <a:cs typeface="+mn-ea"/>
                    <a:sym typeface="+mn-lt"/>
                  </a:rPr>
                  <a:t>THREE</a:t>
                </a:r>
                <a:endParaRPr lang="zh-CN" altLang="en-US" i="1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文本框 2"/>
              <p:cNvSpPr txBox="1"/>
              <p:nvPr/>
            </p:nvSpPr>
            <p:spPr>
              <a:xfrm>
                <a:off x="745366" y="4239991"/>
                <a:ext cx="246149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sz="1200"/>
                </a:lvl1pPr>
              </a:lstStyle>
              <a:p>
                <a:r>
                  <a:rPr lang="en-US" altLang="zh-CN" dirty="0">
                    <a:cs typeface="+mn-ea"/>
                    <a:sym typeface="+mn-lt"/>
                  </a:rPr>
                  <a:t>Click here to add text content, such as keywords, some brief introductions, </a:t>
                </a:r>
                <a:r>
                  <a:rPr lang="en-US" altLang="zh-CN" dirty="0" err="1">
                    <a:cs typeface="+mn-ea"/>
                    <a:sym typeface="+mn-lt"/>
                  </a:rPr>
                  <a:t>etc.Click</a:t>
                </a:r>
                <a:r>
                  <a:rPr lang="en-US" altLang="zh-CN" dirty="0">
                    <a:cs typeface="+mn-ea"/>
                    <a:sym typeface="+mn-lt"/>
                  </a:rPr>
                  <a:t> here to add text content, such as keywords, some brief introductions, etc.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8844487" y="3700524"/>
              <a:ext cx="2461494" cy="2182994"/>
              <a:chOff x="745366" y="3811323"/>
              <a:chExt cx="2461494" cy="2182994"/>
            </a:xfrm>
          </p:grpSpPr>
          <p:sp>
            <p:nvSpPr>
              <p:cNvPr id="21" name="文本框 1"/>
              <p:cNvSpPr txBox="1"/>
              <p:nvPr/>
            </p:nvSpPr>
            <p:spPr>
              <a:xfrm>
                <a:off x="929843" y="3811323"/>
                <a:ext cx="20925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400">
                    <a:solidFill>
                      <a:srgbClr val="E20000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defRPr>
                </a:lvl1pPr>
              </a:lstStyle>
              <a:p>
                <a:r>
                  <a:rPr lang="en-US" altLang="zh-CN" i="1" dirty="0">
                    <a:latin typeface="+mn-lt"/>
                    <a:ea typeface="+mn-ea"/>
                    <a:cs typeface="+mn-ea"/>
                    <a:sym typeface="+mn-lt"/>
                  </a:rPr>
                  <a:t>FOUR</a:t>
                </a:r>
                <a:endParaRPr lang="zh-CN" altLang="en-US" i="1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文本框 2"/>
              <p:cNvSpPr txBox="1"/>
              <p:nvPr/>
            </p:nvSpPr>
            <p:spPr>
              <a:xfrm>
                <a:off x="745366" y="4239991"/>
                <a:ext cx="246149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sz="1200"/>
                </a:lvl1pPr>
              </a:lstStyle>
              <a:p>
                <a:r>
                  <a:rPr lang="en-US" altLang="zh-CN" dirty="0">
                    <a:cs typeface="+mn-ea"/>
                    <a:sym typeface="+mn-lt"/>
                  </a:rPr>
                  <a:t>Click here to add text content, such as keywords, some brief introductions, </a:t>
                </a:r>
                <a:r>
                  <a:rPr lang="en-US" altLang="zh-CN" dirty="0" err="1">
                    <a:cs typeface="+mn-ea"/>
                    <a:sym typeface="+mn-lt"/>
                  </a:rPr>
                  <a:t>etc.Click</a:t>
                </a:r>
                <a:r>
                  <a:rPr lang="en-US" altLang="zh-CN" dirty="0">
                    <a:cs typeface="+mn-ea"/>
                    <a:sym typeface="+mn-lt"/>
                  </a:rPr>
                  <a:t> here to add text content, such as keywords, some brief introductions, etc.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43441" y="117158"/>
            <a:ext cx="2973612" cy="707886"/>
            <a:chOff x="2315029" y="2512357"/>
            <a:chExt cx="3738655" cy="890009"/>
          </a:xfrm>
        </p:grpSpPr>
        <p:grpSp>
          <p:nvGrpSpPr>
            <p:cNvPr id="7" name="组合 6"/>
            <p:cNvGrpSpPr/>
            <p:nvPr/>
          </p:nvGrpSpPr>
          <p:grpSpPr>
            <a:xfrm>
              <a:off x="2315029" y="2512357"/>
              <a:ext cx="3205163" cy="890009"/>
              <a:chOff x="1676400" y="2686528"/>
              <a:chExt cx="3205163" cy="890009"/>
            </a:xfrm>
          </p:grpSpPr>
          <p:sp>
            <p:nvSpPr>
              <p:cNvPr id="9" name="流程图: 手动输入 24"/>
              <p:cNvSpPr/>
              <p:nvPr/>
            </p:nvSpPr>
            <p:spPr>
              <a:xfrm rot="5400000" flipV="1">
                <a:off x="3204596" y="1752033"/>
                <a:ext cx="148771" cy="3205163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-1" fmla="*/ 0 w 10190"/>
                  <a:gd name="connsiteY0-2" fmla="*/ 527 h 8527"/>
                  <a:gd name="connsiteX1-3" fmla="*/ 10190 w 10190"/>
                  <a:gd name="connsiteY1-4" fmla="*/ 0 h 8527"/>
                  <a:gd name="connsiteX2-5" fmla="*/ 10000 w 10190"/>
                  <a:gd name="connsiteY2-6" fmla="*/ 8527 h 8527"/>
                  <a:gd name="connsiteX3-7" fmla="*/ 0 w 10190"/>
                  <a:gd name="connsiteY3-8" fmla="*/ 8527 h 8527"/>
                  <a:gd name="connsiteX4-9" fmla="*/ 0 w 10190"/>
                  <a:gd name="connsiteY4-10" fmla="*/ 527 h 852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190" h="8527">
                    <a:moveTo>
                      <a:pt x="0" y="527"/>
                    </a:moveTo>
                    <a:lnTo>
                      <a:pt x="10190" y="0"/>
                    </a:lnTo>
                    <a:cubicBezTo>
                      <a:pt x="10127" y="2842"/>
                      <a:pt x="10063" y="5685"/>
                      <a:pt x="10000" y="8527"/>
                    </a:cubicBezTo>
                    <a:lnTo>
                      <a:pt x="0" y="8527"/>
                    </a:lnTo>
                    <a:lnTo>
                      <a:pt x="0" y="52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743463" y="2686528"/>
                <a:ext cx="1269961" cy="890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i="1" dirty="0">
                    <a:solidFill>
                      <a:srgbClr val="E20000"/>
                    </a:solidFill>
                    <a:cs typeface="+mn-ea"/>
                    <a:sym typeface="+mn-lt"/>
                  </a:rPr>
                  <a:t>05.</a:t>
                </a:r>
                <a:endParaRPr lang="zh-CN" altLang="en-US" sz="32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3336495" y="2617929"/>
              <a:ext cx="2717189" cy="657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105374" y="1824808"/>
            <a:ext cx="3118658" cy="1351998"/>
            <a:chOff x="979797" y="1805758"/>
            <a:chExt cx="3118658" cy="1351998"/>
          </a:xfrm>
        </p:grpSpPr>
        <p:sp>
          <p:nvSpPr>
            <p:cNvPr id="12" name="文本框 1"/>
            <p:cNvSpPr txBox="1"/>
            <p:nvPr/>
          </p:nvSpPr>
          <p:spPr>
            <a:xfrm>
              <a:off x="1636960" y="1805758"/>
              <a:ext cx="20925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2"/>
            <p:cNvSpPr txBox="1"/>
            <p:nvPr/>
          </p:nvSpPr>
          <p:spPr>
            <a:xfrm>
              <a:off x="1636961" y="2234426"/>
              <a:ext cx="24614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79797" y="1805758"/>
              <a:ext cx="576415" cy="57641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rgbClr val="E20000"/>
                  </a:solidFill>
                  <a:cs typeface="+mn-ea"/>
                  <a:sym typeface="+mn-lt"/>
                </a:rPr>
                <a:t>1</a:t>
              </a:r>
              <a:endParaRPr lang="zh-CN" altLang="en-US" sz="2400" dirty="0">
                <a:solidFill>
                  <a:srgbClr val="E2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473373" y="1560982"/>
            <a:ext cx="3245254" cy="1680481"/>
            <a:chOff x="4473373" y="1560982"/>
            <a:chExt cx="3245254" cy="1680481"/>
          </a:xfrm>
        </p:grpSpPr>
        <p:sp>
          <p:nvSpPr>
            <p:cNvPr id="16" name="矩形: 圆角 2"/>
            <p:cNvSpPr/>
            <p:nvPr/>
          </p:nvSpPr>
          <p:spPr>
            <a:xfrm>
              <a:off x="4473373" y="1560982"/>
              <a:ext cx="3245254" cy="168048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596478" y="1824808"/>
              <a:ext cx="2999044" cy="1351998"/>
              <a:chOff x="979797" y="1805758"/>
              <a:chExt cx="2999044" cy="1351998"/>
            </a:xfrm>
          </p:grpSpPr>
          <p:sp>
            <p:nvSpPr>
              <p:cNvPr id="18" name="文本框 1"/>
              <p:cNvSpPr txBox="1"/>
              <p:nvPr/>
            </p:nvSpPr>
            <p:spPr>
              <a:xfrm>
                <a:off x="1636960" y="1805758"/>
                <a:ext cx="20925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文本框 2"/>
              <p:cNvSpPr txBox="1"/>
              <p:nvPr/>
            </p:nvSpPr>
            <p:spPr>
              <a:xfrm>
                <a:off x="1636961" y="2234426"/>
                <a:ext cx="23418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50000"/>
                  </a:lnSpc>
                  <a:defRPr sz="1200"/>
                </a:lvl1pPr>
              </a:lstStyle>
              <a:p>
                <a:r>
                  <a:rPr lang="en-US" altLang="zh-CN" dirty="0"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979797" y="1805758"/>
                <a:ext cx="576415" cy="576415"/>
              </a:xfrm>
              <a:prstGeom prst="ellipse">
                <a:avLst/>
              </a:prstGeom>
              <a:solidFill>
                <a:srgbClr val="E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2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8336923" y="1824808"/>
            <a:ext cx="3118658" cy="1351998"/>
            <a:chOff x="979797" y="1805758"/>
            <a:chExt cx="3118658" cy="1351998"/>
          </a:xfrm>
        </p:grpSpPr>
        <p:sp>
          <p:nvSpPr>
            <p:cNvPr id="22" name="文本框 1"/>
            <p:cNvSpPr txBox="1"/>
            <p:nvPr/>
          </p:nvSpPr>
          <p:spPr>
            <a:xfrm>
              <a:off x="1636960" y="1805758"/>
              <a:ext cx="20925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"/>
            <p:cNvSpPr txBox="1"/>
            <p:nvPr/>
          </p:nvSpPr>
          <p:spPr>
            <a:xfrm>
              <a:off x="1636961" y="2234426"/>
              <a:ext cx="24614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/>
              </a:lvl1pPr>
            </a:lstStyle>
            <a:p>
              <a:r>
                <a:rPr lang="en-US" altLang="zh-CN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979797" y="1805758"/>
              <a:ext cx="576415" cy="57641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rgbClr val="E20000"/>
                  </a:solidFill>
                  <a:cs typeface="+mn-ea"/>
                  <a:sym typeface="+mn-lt"/>
                </a:rPr>
                <a:t>3</a:t>
              </a:r>
              <a:endParaRPr lang="zh-CN" altLang="en-US" sz="2400" dirty="0">
                <a:solidFill>
                  <a:srgbClr val="E2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105374" y="3950929"/>
            <a:ext cx="3118658" cy="1351998"/>
            <a:chOff x="979797" y="1805758"/>
            <a:chExt cx="3118658" cy="1351998"/>
          </a:xfrm>
        </p:grpSpPr>
        <p:sp>
          <p:nvSpPr>
            <p:cNvPr id="26" name="文本框 1"/>
            <p:cNvSpPr txBox="1"/>
            <p:nvPr/>
          </p:nvSpPr>
          <p:spPr>
            <a:xfrm>
              <a:off x="1636960" y="1805758"/>
              <a:ext cx="20925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"/>
            <p:cNvSpPr txBox="1"/>
            <p:nvPr/>
          </p:nvSpPr>
          <p:spPr>
            <a:xfrm>
              <a:off x="1636961" y="2234426"/>
              <a:ext cx="24614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/>
              </a:lvl1pPr>
            </a:lstStyle>
            <a:p>
              <a:r>
                <a:rPr lang="en-US" altLang="zh-CN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979797" y="1805758"/>
              <a:ext cx="576415" cy="57641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rgbClr val="E20000"/>
                  </a:solidFill>
                  <a:cs typeface="+mn-ea"/>
                  <a:sym typeface="+mn-lt"/>
                </a:rPr>
                <a:t>4</a:t>
              </a:r>
              <a:endParaRPr lang="zh-CN" altLang="en-US" sz="2400" dirty="0">
                <a:solidFill>
                  <a:srgbClr val="E2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611480" y="3950929"/>
            <a:ext cx="3118658" cy="1351998"/>
            <a:chOff x="979797" y="1805758"/>
            <a:chExt cx="3118658" cy="1351998"/>
          </a:xfrm>
        </p:grpSpPr>
        <p:sp>
          <p:nvSpPr>
            <p:cNvPr id="30" name="文本框 1"/>
            <p:cNvSpPr txBox="1"/>
            <p:nvPr/>
          </p:nvSpPr>
          <p:spPr>
            <a:xfrm>
              <a:off x="1636960" y="1805758"/>
              <a:ext cx="20925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2"/>
            <p:cNvSpPr txBox="1"/>
            <p:nvPr/>
          </p:nvSpPr>
          <p:spPr>
            <a:xfrm>
              <a:off x="1636961" y="2234426"/>
              <a:ext cx="24614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/>
              </a:lvl1pPr>
            </a:lstStyle>
            <a:p>
              <a:r>
                <a:rPr lang="en-US" altLang="zh-CN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979797" y="1805758"/>
              <a:ext cx="576415" cy="57641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rgbClr val="E20000"/>
                  </a:solidFill>
                  <a:cs typeface="+mn-ea"/>
                  <a:sym typeface="+mn-lt"/>
                </a:rPr>
                <a:t>5</a:t>
              </a:r>
              <a:endParaRPr lang="zh-CN" altLang="en-US" sz="2400" dirty="0">
                <a:solidFill>
                  <a:srgbClr val="E2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336923" y="3950929"/>
            <a:ext cx="3118658" cy="1351998"/>
            <a:chOff x="979797" y="1805758"/>
            <a:chExt cx="3118658" cy="1351998"/>
          </a:xfrm>
        </p:grpSpPr>
        <p:sp>
          <p:nvSpPr>
            <p:cNvPr id="34" name="文本框 1"/>
            <p:cNvSpPr txBox="1"/>
            <p:nvPr/>
          </p:nvSpPr>
          <p:spPr>
            <a:xfrm>
              <a:off x="1636960" y="1805758"/>
              <a:ext cx="20925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2"/>
            <p:cNvSpPr txBox="1"/>
            <p:nvPr/>
          </p:nvSpPr>
          <p:spPr>
            <a:xfrm>
              <a:off x="1636961" y="2234426"/>
              <a:ext cx="24614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/>
              </a:lvl1pPr>
            </a:lstStyle>
            <a:p>
              <a:r>
                <a:rPr lang="en-US" altLang="zh-CN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979797" y="1805758"/>
              <a:ext cx="576415" cy="57641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rgbClr val="E20000"/>
                  </a:solidFill>
                  <a:cs typeface="+mn-ea"/>
                  <a:sym typeface="+mn-lt"/>
                </a:rPr>
                <a:t>6</a:t>
              </a:r>
              <a:endParaRPr lang="zh-CN" altLang="en-US" sz="2400" dirty="0">
                <a:solidFill>
                  <a:srgbClr val="E2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 21"/>
          <p:cNvSpPr/>
          <p:nvPr/>
        </p:nvSpPr>
        <p:spPr>
          <a:xfrm rot="16200000" flipV="1">
            <a:off x="590271" y="-437690"/>
            <a:ext cx="4225161" cy="7623024"/>
          </a:xfrm>
          <a:custGeom>
            <a:avLst/>
            <a:gdLst>
              <a:gd name="connsiteX0" fmla="*/ 0 w 4225161"/>
              <a:gd name="connsiteY0" fmla="*/ 1517258 h 5726753"/>
              <a:gd name="connsiteX1" fmla="*/ 0 w 4225161"/>
              <a:gd name="connsiteY1" fmla="*/ 5726753 h 5726753"/>
              <a:gd name="connsiteX2" fmla="*/ 4225161 w 4225161"/>
              <a:gd name="connsiteY2" fmla="*/ 5726752 h 5726753"/>
              <a:gd name="connsiteX3" fmla="*/ 4225161 w 4225161"/>
              <a:gd name="connsiteY3" fmla="*/ 0 h 572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5161" h="5726753">
                <a:moveTo>
                  <a:pt x="0" y="1517258"/>
                </a:moveTo>
                <a:lnTo>
                  <a:pt x="0" y="5726753"/>
                </a:lnTo>
                <a:lnTo>
                  <a:pt x="4225161" y="5726752"/>
                </a:lnTo>
                <a:lnTo>
                  <a:pt x="422516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任意多边形 3"/>
          <p:cNvSpPr/>
          <p:nvPr/>
        </p:nvSpPr>
        <p:spPr>
          <a:xfrm rot="16200000" flipH="1">
            <a:off x="6496509" y="-437690"/>
            <a:ext cx="4225161" cy="7623024"/>
          </a:xfrm>
          <a:custGeom>
            <a:avLst/>
            <a:gdLst>
              <a:gd name="connsiteX0" fmla="*/ 0 w 4225161"/>
              <a:gd name="connsiteY0" fmla="*/ 1517258 h 5726753"/>
              <a:gd name="connsiteX1" fmla="*/ 0 w 4225161"/>
              <a:gd name="connsiteY1" fmla="*/ 5726753 h 5726753"/>
              <a:gd name="connsiteX2" fmla="*/ 4225161 w 4225161"/>
              <a:gd name="connsiteY2" fmla="*/ 5726752 h 5726753"/>
              <a:gd name="connsiteX3" fmla="*/ 4225161 w 4225161"/>
              <a:gd name="connsiteY3" fmla="*/ 0 h 572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5161" h="5726753">
                <a:moveTo>
                  <a:pt x="0" y="1517258"/>
                </a:moveTo>
                <a:lnTo>
                  <a:pt x="0" y="5726753"/>
                </a:lnTo>
                <a:lnTo>
                  <a:pt x="4225161" y="5726752"/>
                </a:lnTo>
                <a:lnTo>
                  <a:pt x="4225161" y="0"/>
                </a:lnTo>
                <a:close/>
              </a:path>
            </a:pathLst>
          </a:cu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 4"/>
          <p:cNvSpPr/>
          <p:nvPr/>
        </p:nvSpPr>
        <p:spPr>
          <a:xfrm rot="16200000" flipH="1">
            <a:off x="5600701" y="38100"/>
            <a:ext cx="6858000" cy="6781801"/>
          </a:xfrm>
          <a:custGeom>
            <a:avLst/>
            <a:gdLst>
              <a:gd name="connsiteX0" fmla="*/ 0 w 6858000"/>
              <a:gd name="connsiteY0" fmla="*/ 2462712 h 5094789"/>
              <a:gd name="connsiteX1" fmla="*/ 0 w 6858000"/>
              <a:gd name="connsiteY1" fmla="*/ 5094789 h 5094789"/>
              <a:gd name="connsiteX2" fmla="*/ 6858000 w 6858000"/>
              <a:gd name="connsiteY2" fmla="*/ 5094788 h 5094789"/>
              <a:gd name="connsiteX3" fmla="*/ 6858000 w 6858000"/>
              <a:gd name="connsiteY3" fmla="*/ 0 h 509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5094789">
                <a:moveTo>
                  <a:pt x="0" y="2462712"/>
                </a:moveTo>
                <a:lnTo>
                  <a:pt x="0" y="5094789"/>
                </a:lnTo>
                <a:lnTo>
                  <a:pt x="6858000" y="5094788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19100" dist="63500" dir="10800000" sx="103000" sy="103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78106" y="1958876"/>
            <a:ext cx="5708393" cy="2238254"/>
            <a:chOff x="578106" y="1958876"/>
            <a:chExt cx="5708393" cy="2238254"/>
          </a:xfrm>
        </p:grpSpPr>
        <p:sp>
          <p:nvSpPr>
            <p:cNvPr id="7" name="文本框 6"/>
            <p:cNvSpPr txBox="1"/>
            <p:nvPr/>
          </p:nvSpPr>
          <p:spPr>
            <a:xfrm>
              <a:off x="578107" y="1958876"/>
              <a:ext cx="34105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</a:t>
              </a:r>
              <a:r>
                <a:rPr lang="en-US" altLang="zh-CN" sz="4800" i="1" dirty="0">
                  <a:solidFill>
                    <a:srgbClr val="E20000"/>
                  </a:solidFill>
                  <a:cs typeface="+mn-ea"/>
                  <a:sym typeface="+mn-lt"/>
                </a:rPr>
                <a:t>06</a:t>
              </a:r>
              <a:endParaRPr lang="zh-CN" altLang="en-US" sz="4800" i="1" dirty="0">
                <a:solidFill>
                  <a:srgbClr val="E20000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78106" y="2730388"/>
              <a:ext cx="57083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 i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汉真广标" pitchFamily="49" charset="-122"/>
                  <a:ea typeface="汉真广标" pitchFamily="49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93074" y="4146413"/>
              <a:ext cx="482138" cy="50717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35590" y="3661462"/>
              <a:ext cx="4026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400" i="1" spc="6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PLEASE ADD YOUR TITLE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Group 17"/>
          <p:cNvGrpSpPr/>
          <p:nvPr/>
        </p:nvGrpSpPr>
        <p:grpSpPr>
          <a:xfrm>
            <a:off x="8816112" y="2426423"/>
            <a:ext cx="2023338" cy="1999394"/>
            <a:chOff x="8816112" y="2443213"/>
            <a:chExt cx="2023338" cy="1999394"/>
          </a:xfrm>
        </p:grpSpPr>
        <p:sp>
          <p:nvSpPr>
            <p:cNvPr id="21" name="bitcoin-mobile-phone-secure-shield_37132"/>
            <p:cNvSpPr>
              <a:spLocks noChangeAspect="1"/>
            </p:cNvSpPr>
            <p:nvPr/>
          </p:nvSpPr>
          <p:spPr bwMode="auto">
            <a:xfrm>
              <a:off x="9036114" y="2443213"/>
              <a:ext cx="1583336" cy="1513457"/>
            </a:xfrm>
            <a:custGeom>
              <a:avLst/>
              <a:gdLst>
                <a:gd name="connsiteX0" fmla="*/ 0 w 604393"/>
                <a:gd name="connsiteY0" fmla="*/ 491982 h 577719"/>
                <a:gd name="connsiteX1" fmla="*/ 107471 w 604393"/>
                <a:gd name="connsiteY1" fmla="*/ 534851 h 577719"/>
                <a:gd name="connsiteX2" fmla="*/ 214942 w 604393"/>
                <a:gd name="connsiteY2" fmla="*/ 491982 h 577719"/>
                <a:gd name="connsiteX3" fmla="*/ 214942 w 604393"/>
                <a:gd name="connsiteY3" fmla="*/ 534851 h 577719"/>
                <a:gd name="connsiteX4" fmla="*/ 107471 w 604393"/>
                <a:gd name="connsiteY4" fmla="*/ 577719 h 577719"/>
                <a:gd name="connsiteX5" fmla="*/ 0 w 604393"/>
                <a:gd name="connsiteY5" fmla="*/ 534851 h 577719"/>
                <a:gd name="connsiteX6" fmla="*/ 0 w 604393"/>
                <a:gd name="connsiteY6" fmla="*/ 427556 h 577719"/>
                <a:gd name="connsiteX7" fmla="*/ 107471 w 604393"/>
                <a:gd name="connsiteY7" fmla="*/ 470425 h 577719"/>
                <a:gd name="connsiteX8" fmla="*/ 214942 w 604393"/>
                <a:gd name="connsiteY8" fmla="*/ 427556 h 577719"/>
                <a:gd name="connsiteX9" fmla="*/ 214942 w 604393"/>
                <a:gd name="connsiteY9" fmla="*/ 470425 h 577719"/>
                <a:gd name="connsiteX10" fmla="*/ 107471 w 604393"/>
                <a:gd name="connsiteY10" fmla="*/ 513293 h 577719"/>
                <a:gd name="connsiteX11" fmla="*/ 0 w 604393"/>
                <a:gd name="connsiteY11" fmla="*/ 470425 h 577719"/>
                <a:gd name="connsiteX12" fmla="*/ 107471 w 604393"/>
                <a:gd name="connsiteY12" fmla="*/ 331151 h 577719"/>
                <a:gd name="connsiteX13" fmla="*/ 10663 w 604393"/>
                <a:gd name="connsiteY13" fmla="*/ 363083 h 577719"/>
                <a:gd name="connsiteX14" fmla="*/ 107471 w 604393"/>
                <a:gd name="connsiteY14" fmla="*/ 395296 h 577719"/>
                <a:gd name="connsiteX15" fmla="*/ 203999 w 604393"/>
                <a:gd name="connsiteY15" fmla="*/ 363083 h 577719"/>
                <a:gd name="connsiteX16" fmla="*/ 107471 w 604393"/>
                <a:gd name="connsiteY16" fmla="*/ 331151 h 577719"/>
                <a:gd name="connsiteX17" fmla="*/ 558372 w 604393"/>
                <a:gd name="connsiteY17" fmla="*/ 325019 h 577719"/>
                <a:gd name="connsiteX18" fmla="*/ 540974 w 604393"/>
                <a:gd name="connsiteY18" fmla="*/ 342390 h 577719"/>
                <a:gd name="connsiteX19" fmla="*/ 558372 w 604393"/>
                <a:gd name="connsiteY19" fmla="*/ 359482 h 577719"/>
                <a:gd name="connsiteX20" fmla="*/ 575770 w 604393"/>
                <a:gd name="connsiteY20" fmla="*/ 342390 h 577719"/>
                <a:gd name="connsiteX21" fmla="*/ 558372 w 604393"/>
                <a:gd name="connsiteY21" fmla="*/ 325019 h 577719"/>
                <a:gd name="connsiteX22" fmla="*/ 107471 w 604393"/>
                <a:gd name="connsiteY22" fmla="*/ 320226 h 577719"/>
                <a:gd name="connsiteX23" fmla="*/ 214942 w 604393"/>
                <a:gd name="connsiteY23" fmla="*/ 363083 h 577719"/>
                <a:gd name="connsiteX24" fmla="*/ 214942 w 604393"/>
                <a:gd name="connsiteY24" fmla="*/ 405941 h 577719"/>
                <a:gd name="connsiteX25" fmla="*/ 107471 w 604393"/>
                <a:gd name="connsiteY25" fmla="*/ 449078 h 577719"/>
                <a:gd name="connsiteX26" fmla="*/ 0 w 604393"/>
                <a:gd name="connsiteY26" fmla="*/ 405941 h 577719"/>
                <a:gd name="connsiteX27" fmla="*/ 0 w 604393"/>
                <a:gd name="connsiteY27" fmla="*/ 363083 h 577719"/>
                <a:gd name="connsiteX28" fmla="*/ 107471 w 604393"/>
                <a:gd name="connsiteY28" fmla="*/ 320226 h 577719"/>
                <a:gd name="connsiteX29" fmla="*/ 327706 w 604393"/>
                <a:gd name="connsiteY29" fmla="*/ 0 h 577719"/>
                <a:gd name="connsiteX30" fmla="*/ 604393 w 604393"/>
                <a:gd name="connsiteY30" fmla="*/ 55477 h 577719"/>
                <a:gd name="connsiteX31" fmla="*/ 604393 w 604393"/>
                <a:gd name="connsiteY31" fmla="*/ 553092 h 577719"/>
                <a:gd name="connsiteX32" fmla="*/ 327706 w 604393"/>
                <a:gd name="connsiteY32" fmla="*/ 553092 h 577719"/>
                <a:gd name="connsiteX33" fmla="*/ 327706 w 604393"/>
                <a:gd name="connsiteY33" fmla="*/ 265619 h 577719"/>
                <a:gd name="connsiteX34" fmla="*/ 572684 w 604393"/>
                <a:gd name="connsiteY34" fmla="*/ 294198 h 577719"/>
                <a:gd name="connsiteX35" fmla="*/ 575209 w 604393"/>
                <a:gd name="connsiteY35" fmla="*/ 294478 h 577719"/>
                <a:gd name="connsiteX36" fmla="*/ 595694 w 604393"/>
                <a:gd name="connsiteY36" fmla="*/ 275985 h 577719"/>
                <a:gd name="connsiteX37" fmla="*/ 577454 w 604393"/>
                <a:gd name="connsiteY37" fmla="*/ 253010 h 577719"/>
                <a:gd name="connsiteX38" fmla="*/ 329951 w 604393"/>
                <a:gd name="connsiteY38" fmla="*/ 224151 h 577719"/>
                <a:gd name="connsiteX39" fmla="*/ 327706 w 604393"/>
                <a:gd name="connsiteY39" fmla="*/ 224151 h 577719"/>
                <a:gd name="connsiteX40" fmla="*/ 327706 w 604393"/>
                <a:gd name="connsiteY40" fmla="*/ 203417 h 577719"/>
                <a:gd name="connsiteX41" fmla="*/ 572122 w 604393"/>
                <a:gd name="connsiteY41" fmla="*/ 239001 h 577719"/>
                <a:gd name="connsiteX42" fmla="*/ 575209 w 604393"/>
                <a:gd name="connsiteY42" fmla="*/ 239001 h 577719"/>
                <a:gd name="connsiteX43" fmla="*/ 595694 w 604393"/>
                <a:gd name="connsiteY43" fmla="*/ 221349 h 577719"/>
                <a:gd name="connsiteX44" fmla="*/ 578015 w 604393"/>
                <a:gd name="connsiteY44" fmla="*/ 197813 h 577719"/>
                <a:gd name="connsiteX45" fmla="*/ 330512 w 604393"/>
                <a:gd name="connsiteY45" fmla="*/ 161949 h 577719"/>
                <a:gd name="connsiteX46" fmla="*/ 327706 w 604393"/>
                <a:gd name="connsiteY46" fmla="*/ 162229 h 577719"/>
                <a:gd name="connsiteX47" fmla="*/ 327706 w 604393"/>
                <a:gd name="connsiteY47" fmla="*/ 143737 h 577719"/>
                <a:gd name="connsiteX48" fmla="*/ 571842 w 604393"/>
                <a:gd name="connsiteY48" fmla="*/ 183523 h 577719"/>
                <a:gd name="connsiteX49" fmla="*/ 575209 w 604393"/>
                <a:gd name="connsiteY49" fmla="*/ 183803 h 577719"/>
                <a:gd name="connsiteX50" fmla="*/ 595694 w 604393"/>
                <a:gd name="connsiteY50" fmla="*/ 166432 h 577719"/>
                <a:gd name="connsiteX51" fmla="*/ 578577 w 604393"/>
                <a:gd name="connsiteY51" fmla="*/ 142616 h 577719"/>
                <a:gd name="connsiteX52" fmla="*/ 331074 w 604393"/>
                <a:gd name="connsiteY52" fmla="*/ 102269 h 577719"/>
                <a:gd name="connsiteX53" fmla="*/ 327706 w 604393"/>
                <a:gd name="connsiteY53" fmla="*/ 102549 h 577719"/>
                <a:gd name="connsiteX54" fmla="*/ 327706 w 604393"/>
                <a:gd name="connsiteY54" fmla="*/ 79573 h 577719"/>
                <a:gd name="connsiteX55" fmla="*/ 571000 w 604393"/>
                <a:gd name="connsiteY55" fmla="*/ 128046 h 577719"/>
                <a:gd name="connsiteX56" fmla="*/ 575209 w 604393"/>
                <a:gd name="connsiteY56" fmla="*/ 128606 h 577719"/>
                <a:gd name="connsiteX57" fmla="*/ 595414 w 604393"/>
                <a:gd name="connsiteY57" fmla="*/ 111795 h 577719"/>
                <a:gd name="connsiteX58" fmla="*/ 579138 w 604393"/>
                <a:gd name="connsiteY58" fmla="*/ 87419 h 577719"/>
                <a:gd name="connsiteX59" fmla="*/ 331635 w 604393"/>
                <a:gd name="connsiteY59" fmla="*/ 38106 h 577719"/>
                <a:gd name="connsiteX60" fmla="*/ 327706 w 604393"/>
                <a:gd name="connsiteY60" fmla="*/ 38106 h 577719"/>
                <a:gd name="connsiteX61" fmla="*/ 313734 w 604393"/>
                <a:gd name="connsiteY61" fmla="*/ 0 h 577719"/>
                <a:gd name="connsiteX62" fmla="*/ 313734 w 604393"/>
                <a:gd name="connsiteY62" fmla="*/ 553092 h 577719"/>
                <a:gd name="connsiteX63" fmla="*/ 239362 w 604393"/>
                <a:gd name="connsiteY63" fmla="*/ 553092 h 577719"/>
                <a:gd name="connsiteX64" fmla="*/ 243010 w 604393"/>
                <a:gd name="connsiteY64" fmla="*/ 534880 h 577719"/>
                <a:gd name="connsiteX65" fmla="*/ 243010 w 604393"/>
                <a:gd name="connsiteY65" fmla="*/ 363124 h 577719"/>
                <a:gd name="connsiteX66" fmla="*/ 107455 w 604393"/>
                <a:gd name="connsiteY66" fmla="*/ 292236 h 577719"/>
                <a:gd name="connsiteX67" fmla="*/ 92300 w 604393"/>
                <a:gd name="connsiteY67" fmla="*/ 292797 h 577719"/>
                <a:gd name="connsiteX68" fmla="*/ 92300 w 604393"/>
                <a:gd name="connsiteY68" fmla="*/ 110674 h 577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4393" h="577719">
                  <a:moveTo>
                    <a:pt x="0" y="491982"/>
                  </a:moveTo>
                  <a:cubicBezTo>
                    <a:pt x="0" y="515518"/>
                    <a:pt x="47983" y="534851"/>
                    <a:pt x="107471" y="534851"/>
                  </a:cubicBezTo>
                  <a:cubicBezTo>
                    <a:pt x="166679" y="534851"/>
                    <a:pt x="214942" y="515518"/>
                    <a:pt x="214942" y="491982"/>
                  </a:cubicBezTo>
                  <a:lnTo>
                    <a:pt x="214942" y="534851"/>
                  </a:lnTo>
                  <a:cubicBezTo>
                    <a:pt x="214942" y="558666"/>
                    <a:pt x="166679" y="577719"/>
                    <a:pt x="107471" y="577719"/>
                  </a:cubicBezTo>
                  <a:cubicBezTo>
                    <a:pt x="47983" y="577719"/>
                    <a:pt x="0" y="558666"/>
                    <a:pt x="0" y="534851"/>
                  </a:cubicBezTo>
                  <a:close/>
                  <a:moveTo>
                    <a:pt x="0" y="427556"/>
                  </a:moveTo>
                  <a:cubicBezTo>
                    <a:pt x="0" y="451372"/>
                    <a:pt x="47983" y="470425"/>
                    <a:pt x="107471" y="470425"/>
                  </a:cubicBezTo>
                  <a:cubicBezTo>
                    <a:pt x="166679" y="470425"/>
                    <a:pt x="214942" y="451372"/>
                    <a:pt x="214942" y="427556"/>
                  </a:cubicBezTo>
                  <a:lnTo>
                    <a:pt x="214942" y="470425"/>
                  </a:lnTo>
                  <a:cubicBezTo>
                    <a:pt x="214942" y="494240"/>
                    <a:pt x="166679" y="513293"/>
                    <a:pt x="107471" y="513293"/>
                  </a:cubicBezTo>
                  <a:cubicBezTo>
                    <a:pt x="47983" y="513293"/>
                    <a:pt x="0" y="494240"/>
                    <a:pt x="0" y="470425"/>
                  </a:cubicBezTo>
                  <a:close/>
                  <a:moveTo>
                    <a:pt x="107471" y="331151"/>
                  </a:moveTo>
                  <a:cubicBezTo>
                    <a:pt x="48264" y="331151"/>
                    <a:pt x="10663" y="350198"/>
                    <a:pt x="10663" y="363083"/>
                  </a:cubicBezTo>
                  <a:cubicBezTo>
                    <a:pt x="10663" y="376249"/>
                    <a:pt x="48264" y="395296"/>
                    <a:pt x="107471" y="395296"/>
                  </a:cubicBezTo>
                  <a:cubicBezTo>
                    <a:pt x="166398" y="395296"/>
                    <a:pt x="203999" y="376249"/>
                    <a:pt x="203999" y="363083"/>
                  </a:cubicBezTo>
                  <a:cubicBezTo>
                    <a:pt x="203999" y="350198"/>
                    <a:pt x="166398" y="331151"/>
                    <a:pt x="107471" y="331151"/>
                  </a:cubicBezTo>
                  <a:close/>
                  <a:moveTo>
                    <a:pt x="558372" y="325019"/>
                  </a:moveTo>
                  <a:cubicBezTo>
                    <a:pt x="548831" y="325019"/>
                    <a:pt x="540974" y="332584"/>
                    <a:pt x="540974" y="342390"/>
                  </a:cubicBezTo>
                  <a:cubicBezTo>
                    <a:pt x="540974" y="351917"/>
                    <a:pt x="548831" y="359482"/>
                    <a:pt x="558372" y="359482"/>
                  </a:cubicBezTo>
                  <a:cubicBezTo>
                    <a:pt x="567913" y="359482"/>
                    <a:pt x="575770" y="351917"/>
                    <a:pt x="575770" y="342390"/>
                  </a:cubicBezTo>
                  <a:cubicBezTo>
                    <a:pt x="575770" y="332584"/>
                    <a:pt x="567913" y="325019"/>
                    <a:pt x="558372" y="325019"/>
                  </a:cubicBezTo>
                  <a:close/>
                  <a:moveTo>
                    <a:pt x="107471" y="320226"/>
                  </a:moveTo>
                  <a:cubicBezTo>
                    <a:pt x="166679" y="320226"/>
                    <a:pt x="214942" y="339554"/>
                    <a:pt x="214942" y="363083"/>
                  </a:cubicBezTo>
                  <a:lnTo>
                    <a:pt x="214942" y="405941"/>
                  </a:lnTo>
                  <a:cubicBezTo>
                    <a:pt x="214942" y="429750"/>
                    <a:pt x="166679" y="449078"/>
                    <a:pt x="107471" y="449078"/>
                  </a:cubicBezTo>
                  <a:cubicBezTo>
                    <a:pt x="47983" y="449078"/>
                    <a:pt x="0" y="429750"/>
                    <a:pt x="0" y="405941"/>
                  </a:cubicBezTo>
                  <a:lnTo>
                    <a:pt x="0" y="363083"/>
                  </a:lnTo>
                  <a:cubicBezTo>
                    <a:pt x="0" y="339554"/>
                    <a:pt x="47983" y="320226"/>
                    <a:pt x="107471" y="320226"/>
                  </a:cubicBezTo>
                  <a:close/>
                  <a:moveTo>
                    <a:pt x="327706" y="0"/>
                  </a:moveTo>
                  <a:lnTo>
                    <a:pt x="604393" y="55477"/>
                  </a:lnTo>
                  <a:lnTo>
                    <a:pt x="604393" y="553092"/>
                  </a:lnTo>
                  <a:lnTo>
                    <a:pt x="327706" y="553092"/>
                  </a:lnTo>
                  <a:lnTo>
                    <a:pt x="327706" y="265619"/>
                  </a:lnTo>
                  <a:lnTo>
                    <a:pt x="572684" y="294198"/>
                  </a:lnTo>
                  <a:cubicBezTo>
                    <a:pt x="573526" y="294478"/>
                    <a:pt x="574367" y="294478"/>
                    <a:pt x="575209" y="294478"/>
                  </a:cubicBezTo>
                  <a:cubicBezTo>
                    <a:pt x="585592" y="294478"/>
                    <a:pt x="594572" y="286633"/>
                    <a:pt x="595694" y="275985"/>
                  </a:cubicBezTo>
                  <a:cubicBezTo>
                    <a:pt x="597097" y="264778"/>
                    <a:pt x="588959" y="254411"/>
                    <a:pt x="577454" y="253010"/>
                  </a:cubicBezTo>
                  <a:lnTo>
                    <a:pt x="329951" y="224151"/>
                  </a:lnTo>
                  <a:cubicBezTo>
                    <a:pt x="329109" y="223870"/>
                    <a:pt x="328548" y="224151"/>
                    <a:pt x="327706" y="224151"/>
                  </a:cubicBezTo>
                  <a:lnTo>
                    <a:pt x="327706" y="203417"/>
                  </a:lnTo>
                  <a:lnTo>
                    <a:pt x="572122" y="239001"/>
                  </a:lnTo>
                  <a:cubicBezTo>
                    <a:pt x="573245" y="239001"/>
                    <a:pt x="574087" y="239001"/>
                    <a:pt x="575209" y="239001"/>
                  </a:cubicBezTo>
                  <a:cubicBezTo>
                    <a:pt x="585311" y="239001"/>
                    <a:pt x="594010" y="231716"/>
                    <a:pt x="595694" y="221349"/>
                  </a:cubicBezTo>
                  <a:cubicBezTo>
                    <a:pt x="597378" y="210141"/>
                    <a:pt x="589521" y="199494"/>
                    <a:pt x="578015" y="197813"/>
                  </a:cubicBezTo>
                  <a:lnTo>
                    <a:pt x="330512" y="161949"/>
                  </a:lnTo>
                  <a:cubicBezTo>
                    <a:pt x="329671" y="161669"/>
                    <a:pt x="328548" y="161949"/>
                    <a:pt x="327706" y="162229"/>
                  </a:cubicBezTo>
                  <a:lnTo>
                    <a:pt x="327706" y="143737"/>
                  </a:lnTo>
                  <a:lnTo>
                    <a:pt x="571842" y="183523"/>
                  </a:lnTo>
                  <a:cubicBezTo>
                    <a:pt x="572964" y="183803"/>
                    <a:pt x="574087" y="183803"/>
                    <a:pt x="575209" y="183803"/>
                  </a:cubicBezTo>
                  <a:cubicBezTo>
                    <a:pt x="585031" y="183803"/>
                    <a:pt x="594010" y="176519"/>
                    <a:pt x="595694" y="166432"/>
                  </a:cubicBezTo>
                  <a:cubicBezTo>
                    <a:pt x="597378" y="154944"/>
                    <a:pt x="589801" y="144297"/>
                    <a:pt x="578577" y="142616"/>
                  </a:cubicBezTo>
                  <a:lnTo>
                    <a:pt x="331074" y="102269"/>
                  </a:lnTo>
                  <a:cubicBezTo>
                    <a:pt x="329951" y="102269"/>
                    <a:pt x="328829" y="102549"/>
                    <a:pt x="327706" y="102549"/>
                  </a:cubicBezTo>
                  <a:lnTo>
                    <a:pt x="327706" y="79573"/>
                  </a:lnTo>
                  <a:lnTo>
                    <a:pt x="571000" y="128046"/>
                  </a:lnTo>
                  <a:cubicBezTo>
                    <a:pt x="572403" y="128326"/>
                    <a:pt x="573806" y="128606"/>
                    <a:pt x="575209" y="128606"/>
                  </a:cubicBezTo>
                  <a:cubicBezTo>
                    <a:pt x="584750" y="128606"/>
                    <a:pt x="593449" y="121602"/>
                    <a:pt x="595414" y="111795"/>
                  </a:cubicBezTo>
                  <a:cubicBezTo>
                    <a:pt x="597658" y="100588"/>
                    <a:pt x="590362" y="89660"/>
                    <a:pt x="579138" y="87419"/>
                  </a:cubicBezTo>
                  <a:lnTo>
                    <a:pt x="331635" y="38106"/>
                  </a:lnTo>
                  <a:cubicBezTo>
                    <a:pt x="330232" y="37825"/>
                    <a:pt x="329109" y="38106"/>
                    <a:pt x="327706" y="38106"/>
                  </a:cubicBezTo>
                  <a:close/>
                  <a:moveTo>
                    <a:pt x="313734" y="0"/>
                  </a:moveTo>
                  <a:lnTo>
                    <a:pt x="313734" y="553092"/>
                  </a:lnTo>
                  <a:lnTo>
                    <a:pt x="239362" y="553092"/>
                  </a:lnTo>
                  <a:cubicBezTo>
                    <a:pt x="241607" y="547488"/>
                    <a:pt x="243010" y="541324"/>
                    <a:pt x="243010" y="534880"/>
                  </a:cubicBezTo>
                  <a:lnTo>
                    <a:pt x="243010" y="363124"/>
                  </a:lnTo>
                  <a:cubicBezTo>
                    <a:pt x="243010" y="314371"/>
                    <a:pt x="172847" y="292236"/>
                    <a:pt x="107455" y="292236"/>
                  </a:cubicBezTo>
                  <a:cubicBezTo>
                    <a:pt x="102404" y="292236"/>
                    <a:pt x="97352" y="292517"/>
                    <a:pt x="92300" y="292797"/>
                  </a:cubicBezTo>
                  <a:lnTo>
                    <a:pt x="92300" y="110674"/>
                  </a:lnTo>
                  <a:close/>
                </a:path>
              </a:pathLst>
            </a:custGeom>
            <a:solidFill>
              <a:srgbClr val="E20000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文本框 13"/>
            <p:cNvSpPr txBox="1"/>
            <p:nvPr/>
          </p:nvSpPr>
          <p:spPr>
            <a:xfrm>
              <a:off x="8816112" y="4104053"/>
              <a:ext cx="20233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i="1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TITLE HERE</a:t>
              </a:r>
              <a:endParaRPr lang="zh-CN" altLang="en-US" sz="1600" i="1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43441" y="117158"/>
            <a:ext cx="2980889" cy="707886"/>
            <a:chOff x="2315029" y="2512357"/>
            <a:chExt cx="3747804" cy="890009"/>
          </a:xfrm>
        </p:grpSpPr>
        <p:grpSp>
          <p:nvGrpSpPr>
            <p:cNvPr id="7" name="组合 6"/>
            <p:cNvGrpSpPr/>
            <p:nvPr/>
          </p:nvGrpSpPr>
          <p:grpSpPr>
            <a:xfrm>
              <a:off x="2315029" y="2512357"/>
              <a:ext cx="3205163" cy="890009"/>
              <a:chOff x="1676400" y="2686528"/>
              <a:chExt cx="3205163" cy="890009"/>
            </a:xfrm>
          </p:grpSpPr>
          <p:sp>
            <p:nvSpPr>
              <p:cNvPr id="9" name="流程图: 手动输入 24"/>
              <p:cNvSpPr/>
              <p:nvPr/>
            </p:nvSpPr>
            <p:spPr>
              <a:xfrm rot="5400000" flipV="1">
                <a:off x="3204596" y="1752033"/>
                <a:ext cx="148771" cy="3205163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-1" fmla="*/ 0 w 10190"/>
                  <a:gd name="connsiteY0-2" fmla="*/ 527 h 8527"/>
                  <a:gd name="connsiteX1-3" fmla="*/ 10190 w 10190"/>
                  <a:gd name="connsiteY1-4" fmla="*/ 0 h 8527"/>
                  <a:gd name="connsiteX2-5" fmla="*/ 10000 w 10190"/>
                  <a:gd name="connsiteY2-6" fmla="*/ 8527 h 8527"/>
                  <a:gd name="connsiteX3-7" fmla="*/ 0 w 10190"/>
                  <a:gd name="connsiteY3-8" fmla="*/ 8527 h 8527"/>
                  <a:gd name="connsiteX4-9" fmla="*/ 0 w 10190"/>
                  <a:gd name="connsiteY4-10" fmla="*/ 527 h 852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190" h="8527">
                    <a:moveTo>
                      <a:pt x="0" y="527"/>
                    </a:moveTo>
                    <a:lnTo>
                      <a:pt x="10190" y="0"/>
                    </a:lnTo>
                    <a:cubicBezTo>
                      <a:pt x="10127" y="2842"/>
                      <a:pt x="10063" y="5685"/>
                      <a:pt x="10000" y="8527"/>
                    </a:cubicBezTo>
                    <a:lnTo>
                      <a:pt x="0" y="8527"/>
                    </a:lnTo>
                    <a:lnTo>
                      <a:pt x="0" y="52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743463" y="2686528"/>
                <a:ext cx="1269961" cy="890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i="1" dirty="0">
                    <a:solidFill>
                      <a:srgbClr val="E20000"/>
                    </a:solidFill>
                    <a:cs typeface="+mn-ea"/>
                    <a:sym typeface="+mn-lt"/>
                  </a:rPr>
                  <a:t>06.</a:t>
                </a:r>
                <a:endParaRPr lang="zh-CN" altLang="en-US" sz="32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3345644" y="2632853"/>
              <a:ext cx="2717189" cy="657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0" y="1287955"/>
            <a:ext cx="12192000" cy="2598246"/>
          </a:xfrm>
          <a:prstGeom prst="rect">
            <a:avLst/>
          </a:prstGeom>
          <a:blipFill>
            <a:blip r:embed="rId2"/>
            <a:stretch>
              <a:fillRect t="-82374" b="-815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10755" y="3478037"/>
            <a:ext cx="2933700" cy="2144546"/>
            <a:chOff x="810755" y="3478037"/>
            <a:chExt cx="2933700" cy="2144546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874713" y="4341830"/>
              <a:ext cx="72259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810755" y="4549921"/>
              <a:ext cx="2933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10755" y="5010428"/>
              <a:ext cx="2933700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: 圆角 35"/>
            <p:cNvSpPr/>
            <p:nvPr/>
          </p:nvSpPr>
          <p:spPr>
            <a:xfrm>
              <a:off x="874713" y="3478037"/>
              <a:ext cx="722593" cy="722593"/>
            </a:xfrm>
            <a:prstGeom prst="roundRect">
              <a:avLst>
                <a:gd name="adj" fmla="val 0"/>
              </a:avLst>
            </a:prstGeom>
            <a:solidFill>
              <a:srgbClr val="E2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161" y="3670943"/>
              <a:ext cx="345695" cy="345695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4719354" y="3478037"/>
            <a:ext cx="2934221" cy="2149423"/>
            <a:chOff x="4719354" y="3478037"/>
            <a:chExt cx="2934221" cy="2149423"/>
          </a:xfrm>
        </p:grpSpPr>
        <p:sp>
          <p:nvSpPr>
            <p:cNvPr id="19" name="文本框 18"/>
            <p:cNvSpPr txBox="1"/>
            <p:nvPr/>
          </p:nvSpPr>
          <p:spPr>
            <a:xfrm>
              <a:off x="4719354" y="4549921"/>
              <a:ext cx="2933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 i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4800379" y="4341830"/>
              <a:ext cx="72259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: 圆角 36"/>
            <p:cNvSpPr/>
            <p:nvPr/>
          </p:nvSpPr>
          <p:spPr>
            <a:xfrm>
              <a:off x="4800378" y="3478037"/>
              <a:ext cx="722593" cy="722593"/>
            </a:xfrm>
            <a:prstGeom prst="roundRect">
              <a:avLst>
                <a:gd name="adj" fmla="val 0"/>
              </a:avLst>
            </a:prstGeom>
            <a:solidFill>
              <a:srgbClr val="E2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8826" y="3675654"/>
              <a:ext cx="345695" cy="345695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4719875" y="5015305"/>
              <a:ext cx="2933700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altLang="zh-CN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627432" y="3478037"/>
            <a:ext cx="2934221" cy="2139669"/>
            <a:chOff x="8627432" y="3478037"/>
            <a:chExt cx="2934221" cy="2139669"/>
          </a:xfrm>
        </p:grpSpPr>
        <p:sp>
          <p:nvSpPr>
            <p:cNvPr id="25" name="文本框 24"/>
            <p:cNvSpPr txBox="1"/>
            <p:nvPr/>
          </p:nvSpPr>
          <p:spPr>
            <a:xfrm>
              <a:off x="8627953" y="4549921"/>
              <a:ext cx="2933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 i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8706645" y="4341830"/>
              <a:ext cx="72259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: 圆角 37"/>
            <p:cNvSpPr/>
            <p:nvPr/>
          </p:nvSpPr>
          <p:spPr>
            <a:xfrm>
              <a:off x="8706644" y="3478037"/>
              <a:ext cx="722593" cy="722593"/>
            </a:xfrm>
            <a:prstGeom prst="roundRect">
              <a:avLst>
                <a:gd name="adj" fmla="val 0"/>
              </a:avLst>
            </a:prstGeom>
            <a:solidFill>
              <a:srgbClr val="E2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3601" y="3696709"/>
              <a:ext cx="380474" cy="325192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8627432" y="5005551"/>
              <a:ext cx="2933700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altLang="zh-CN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43441" y="117158"/>
            <a:ext cx="2978929" cy="707886"/>
            <a:chOff x="2315029" y="2512357"/>
            <a:chExt cx="3745340" cy="890009"/>
          </a:xfrm>
        </p:grpSpPr>
        <p:grpSp>
          <p:nvGrpSpPr>
            <p:cNvPr id="7" name="组合 6"/>
            <p:cNvGrpSpPr/>
            <p:nvPr/>
          </p:nvGrpSpPr>
          <p:grpSpPr>
            <a:xfrm>
              <a:off x="2315029" y="2512357"/>
              <a:ext cx="3205163" cy="890009"/>
              <a:chOff x="1676400" y="2686528"/>
              <a:chExt cx="3205163" cy="890009"/>
            </a:xfrm>
          </p:grpSpPr>
          <p:sp>
            <p:nvSpPr>
              <p:cNvPr id="9" name="流程图: 手动输入 24"/>
              <p:cNvSpPr/>
              <p:nvPr/>
            </p:nvSpPr>
            <p:spPr>
              <a:xfrm rot="5400000" flipV="1">
                <a:off x="3204596" y="1752033"/>
                <a:ext cx="148771" cy="3205163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-1" fmla="*/ 0 w 10190"/>
                  <a:gd name="connsiteY0-2" fmla="*/ 527 h 8527"/>
                  <a:gd name="connsiteX1-3" fmla="*/ 10190 w 10190"/>
                  <a:gd name="connsiteY1-4" fmla="*/ 0 h 8527"/>
                  <a:gd name="connsiteX2-5" fmla="*/ 10000 w 10190"/>
                  <a:gd name="connsiteY2-6" fmla="*/ 8527 h 8527"/>
                  <a:gd name="connsiteX3-7" fmla="*/ 0 w 10190"/>
                  <a:gd name="connsiteY3-8" fmla="*/ 8527 h 8527"/>
                  <a:gd name="connsiteX4-9" fmla="*/ 0 w 10190"/>
                  <a:gd name="connsiteY4-10" fmla="*/ 527 h 852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190" h="8527">
                    <a:moveTo>
                      <a:pt x="0" y="527"/>
                    </a:moveTo>
                    <a:lnTo>
                      <a:pt x="10190" y="0"/>
                    </a:lnTo>
                    <a:cubicBezTo>
                      <a:pt x="10127" y="2842"/>
                      <a:pt x="10063" y="5685"/>
                      <a:pt x="10000" y="8527"/>
                    </a:cubicBezTo>
                    <a:lnTo>
                      <a:pt x="0" y="8527"/>
                    </a:lnTo>
                    <a:lnTo>
                      <a:pt x="0" y="52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743463" y="2686528"/>
                <a:ext cx="1269961" cy="890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i="1" dirty="0">
                    <a:solidFill>
                      <a:srgbClr val="E20000"/>
                    </a:solidFill>
                    <a:cs typeface="+mn-ea"/>
                    <a:sym typeface="+mn-lt"/>
                  </a:rPr>
                  <a:t>06.</a:t>
                </a:r>
                <a:endParaRPr lang="zh-CN" altLang="en-US" sz="32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3343180" y="2628445"/>
              <a:ext cx="2717189" cy="657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aphicFrame>
        <p:nvGraphicFramePr>
          <p:cNvPr id="11" name="图表 10"/>
          <p:cNvGraphicFramePr/>
          <p:nvPr/>
        </p:nvGraphicFramePr>
        <p:xfrm>
          <a:off x="464151" y="1958200"/>
          <a:ext cx="5037357" cy="3984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5742579" y="1751175"/>
            <a:ext cx="2461495" cy="3972888"/>
            <a:chOff x="5291856" y="1751175"/>
            <a:chExt cx="2461495" cy="3972888"/>
          </a:xfrm>
        </p:grpSpPr>
        <p:sp>
          <p:nvSpPr>
            <p:cNvPr id="15" name="矩形 14"/>
            <p:cNvSpPr/>
            <p:nvPr/>
          </p:nvSpPr>
          <p:spPr>
            <a:xfrm>
              <a:off x="5291856" y="1751175"/>
              <a:ext cx="2461494" cy="2171700"/>
            </a:xfrm>
            <a:prstGeom prst="rect">
              <a:avLst/>
            </a:prstGeom>
            <a:blipFill>
              <a:blip r:embed="rId3"/>
              <a:srcRect/>
              <a:stretch>
                <a:fillRect l="-28571" r="-2827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文本框 1"/>
            <p:cNvSpPr txBox="1"/>
            <p:nvPr/>
          </p:nvSpPr>
          <p:spPr>
            <a:xfrm>
              <a:off x="5291856" y="4391115"/>
              <a:ext cx="20925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2"/>
            <p:cNvSpPr txBox="1"/>
            <p:nvPr/>
          </p:nvSpPr>
          <p:spPr>
            <a:xfrm>
              <a:off x="5291857" y="4800733"/>
              <a:ext cx="24614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752479" y="1751175"/>
            <a:ext cx="2461495" cy="3972888"/>
            <a:chOff x="8301756" y="1751175"/>
            <a:chExt cx="2461495" cy="3972888"/>
          </a:xfrm>
        </p:grpSpPr>
        <p:sp>
          <p:nvSpPr>
            <p:cNvPr id="19" name="矩形 18"/>
            <p:cNvSpPr/>
            <p:nvPr/>
          </p:nvSpPr>
          <p:spPr>
            <a:xfrm>
              <a:off x="8301756" y="1751175"/>
              <a:ext cx="2461494" cy="2171700"/>
            </a:xfrm>
            <a:prstGeom prst="rect">
              <a:avLst/>
            </a:prstGeom>
            <a:blipFill>
              <a:blip r:embed="rId4"/>
              <a:srcRect/>
              <a:stretch>
                <a:fillRect l="-19126" r="-1893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文本框 1"/>
            <p:cNvSpPr txBox="1"/>
            <p:nvPr/>
          </p:nvSpPr>
          <p:spPr>
            <a:xfrm>
              <a:off x="8301756" y="4391115"/>
              <a:ext cx="20925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"/>
            <p:cNvSpPr txBox="1"/>
            <p:nvPr/>
          </p:nvSpPr>
          <p:spPr>
            <a:xfrm>
              <a:off x="8301757" y="4800733"/>
              <a:ext cx="24614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/>
              </a:lvl1pPr>
            </a:lstStyle>
            <a:p>
              <a:r>
                <a:rPr lang="en-US" altLang="zh-CN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58463" y="1724505"/>
            <a:ext cx="3190938" cy="584775"/>
            <a:chOff x="758463" y="1724505"/>
            <a:chExt cx="3190938" cy="584775"/>
          </a:xfrm>
        </p:grpSpPr>
        <p:sp>
          <p:nvSpPr>
            <p:cNvPr id="23" name="流程图: 手动输入 24"/>
            <p:cNvSpPr/>
            <p:nvPr/>
          </p:nvSpPr>
          <p:spPr>
            <a:xfrm rot="5400000" flipV="1">
              <a:off x="1973944" y="890185"/>
              <a:ext cx="118328" cy="254928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-1" fmla="*/ 0 w 10190"/>
                <a:gd name="connsiteY0-2" fmla="*/ 527 h 8527"/>
                <a:gd name="connsiteX1-3" fmla="*/ 10190 w 10190"/>
                <a:gd name="connsiteY1-4" fmla="*/ 0 h 8527"/>
                <a:gd name="connsiteX2-5" fmla="*/ 10000 w 10190"/>
                <a:gd name="connsiteY2-6" fmla="*/ 8527 h 8527"/>
                <a:gd name="connsiteX3-7" fmla="*/ 0 w 10190"/>
                <a:gd name="connsiteY3-8" fmla="*/ 8527 h 8527"/>
                <a:gd name="connsiteX4-9" fmla="*/ 0 w 10190"/>
                <a:gd name="connsiteY4-10" fmla="*/ 527 h 85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190" h="8527">
                  <a:moveTo>
                    <a:pt x="0" y="527"/>
                  </a:moveTo>
                  <a:lnTo>
                    <a:pt x="10190" y="0"/>
                  </a:lnTo>
                  <a:cubicBezTo>
                    <a:pt x="10127" y="2842"/>
                    <a:pt x="10063" y="5685"/>
                    <a:pt x="10000" y="8527"/>
                  </a:cubicBezTo>
                  <a:lnTo>
                    <a:pt x="0" y="8527"/>
                  </a:lnTo>
                  <a:lnTo>
                    <a:pt x="0" y="5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105800" y="1801989"/>
              <a:ext cx="161068" cy="156210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306868" y="1724505"/>
              <a:ext cx="26425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手动输入 3"/>
          <p:cNvSpPr/>
          <p:nvPr/>
        </p:nvSpPr>
        <p:spPr>
          <a:xfrm rot="5400000" flipH="1">
            <a:off x="1673469" y="-470039"/>
            <a:ext cx="4225161" cy="7586288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任意多边形 26"/>
          <p:cNvSpPr/>
          <p:nvPr/>
        </p:nvSpPr>
        <p:spPr>
          <a:xfrm rot="16200000" flipH="1">
            <a:off x="7216044" y="510445"/>
            <a:ext cx="4225161" cy="5726753"/>
          </a:xfrm>
          <a:custGeom>
            <a:avLst/>
            <a:gdLst>
              <a:gd name="connsiteX0" fmla="*/ 0 w 4225161"/>
              <a:gd name="connsiteY0" fmla="*/ 1517258 h 5726753"/>
              <a:gd name="connsiteX1" fmla="*/ 0 w 4225161"/>
              <a:gd name="connsiteY1" fmla="*/ 5726753 h 5726753"/>
              <a:gd name="connsiteX2" fmla="*/ 4225161 w 4225161"/>
              <a:gd name="connsiteY2" fmla="*/ 5726752 h 5726753"/>
              <a:gd name="connsiteX3" fmla="*/ 4225161 w 4225161"/>
              <a:gd name="connsiteY3" fmla="*/ 0 h 572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5161" h="5726753">
                <a:moveTo>
                  <a:pt x="0" y="1517258"/>
                </a:moveTo>
                <a:lnTo>
                  <a:pt x="0" y="5726753"/>
                </a:lnTo>
                <a:lnTo>
                  <a:pt x="4225161" y="5726752"/>
                </a:lnTo>
                <a:lnTo>
                  <a:pt x="4225161" y="0"/>
                </a:lnTo>
                <a:close/>
              </a:path>
            </a:pathLst>
          </a:cu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任意多边形 23"/>
          <p:cNvSpPr/>
          <p:nvPr/>
        </p:nvSpPr>
        <p:spPr>
          <a:xfrm rot="16200000" flipH="1">
            <a:off x="6215606" y="881606"/>
            <a:ext cx="6858000" cy="5094789"/>
          </a:xfrm>
          <a:custGeom>
            <a:avLst/>
            <a:gdLst>
              <a:gd name="connsiteX0" fmla="*/ 0 w 6858000"/>
              <a:gd name="connsiteY0" fmla="*/ 2462712 h 5094789"/>
              <a:gd name="connsiteX1" fmla="*/ 0 w 6858000"/>
              <a:gd name="connsiteY1" fmla="*/ 5094789 h 5094789"/>
              <a:gd name="connsiteX2" fmla="*/ 6858000 w 6858000"/>
              <a:gd name="connsiteY2" fmla="*/ 5094788 h 5094789"/>
              <a:gd name="connsiteX3" fmla="*/ 6858000 w 6858000"/>
              <a:gd name="connsiteY3" fmla="*/ 0 h 509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5094789">
                <a:moveTo>
                  <a:pt x="0" y="2462712"/>
                </a:moveTo>
                <a:lnTo>
                  <a:pt x="0" y="5094789"/>
                </a:lnTo>
                <a:lnTo>
                  <a:pt x="6858000" y="5094788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19100" dist="63500" dir="10800000" sx="103000" sy="103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任意多边形 25"/>
          <p:cNvSpPr/>
          <p:nvPr/>
        </p:nvSpPr>
        <p:spPr>
          <a:xfrm rot="16200000" flipH="1">
            <a:off x="8045310" y="1339711"/>
            <a:ext cx="4225161" cy="4068221"/>
          </a:xfrm>
          <a:custGeom>
            <a:avLst/>
            <a:gdLst>
              <a:gd name="connsiteX0" fmla="*/ 0 w 4225161"/>
              <a:gd name="connsiteY0" fmla="*/ 1517258 h 4068221"/>
              <a:gd name="connsiteX1" fmla="*/ 0 w 4225161"/>
              <a:gd name="connsiteY1" fmla="*/ 4068221 h 4068221"/>
              <a:gd name="connsiteX2" fmla="*/ 4225161 w 4225161"/>
              <a:gd name="connsiteY2" fmla="*/ 4068220 h 4068221"/>
              <a:gd name="connsiteX3" fmla="*/ 4225161 w 4225161"/>
              <a:gd name="connsiteY3" fmla="*/ 0 h 406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5161" h="4068221">
                <a:moveTo>
                  <a:pt x="0" y="1517258"/>
                </a:moveTo>
                <a:lnTo>
                  <a:pt x="0" y="4068221"/>
                </a:lnTo>
                <a:lnTo>
                  <a:pt x="4225161" y="4068220"/>
                </a:lnTo>
                <a:lnTo>
                  <a:pt x="4225161" y="0"/>
                </a:lnTo>
                <a:close/>
              </a:path>
            </a:pathLst>
          </a:cu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任意多边形 17"/>
          <p:cNvSpPr/>
          <p:nvPr/>
        </p:nvSpPr>
        <p:spPr>
          <a:xfrm rot="16200000" flipH="1">
            <a:off x="7044872" y="1710871"/>
            <a:ext cx="6858000" cy="3436258"/>
          </a:xfrm>
          <a:custGeom>
            <a:avLst/>
            <a:gdLst>
              <a:gd name="connsiteX0" fmla="*/ 0 w 6858000"/>
              <a:gd name="connsiteY0" fmla="*/ 2462712 h 3436258"/>
              <a:gd name="connsiteX1" fmla="*/ 0 w 6858000"/>
              <a:gd name="connsiteY1" fmla="*/ 3436258 h 3436258"/>
              <a:gd name="connsiteX2" fmla="*/ 6858000 w 6858000"/>
              <a:gd name="connsiteY2" fmla="*/ 3436257 h 3436258"/>
              <a:gd name="connsiteX3" fmla="*/ 6858000 w 6858000"/>
              <a:gd name="connsiteY3" fmla="*/ 0 h 343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3436258">
                <a:moveTo>
                  <a:pt x="0" y="2462712"/>
                </a:moveTo>
                <a:lnTo>
                  <a:pt x="0" y="3436258"/>
                </a:lnTo>
                <a:lnTo>
                  <a:pt x="6858000" y="3436257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19100" dist="63500" dir="10800000" sx="103000" sy="103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59552" y="1422314"/>
            <a:ext cx="5708393" cy="2774816"/>
            <a:chOff x="559552" y="1422314"/>
            <a:chExt cx="5708393" cy="2774816"/>
          </a:xfrm>
        </p:grpSpPr>
        <p:sp>
          <p:nvSpPr>
            <p:cNvPr id="29" name="文本框 28"/>
            <p:cNvSpPr txBox="1"/>
            <p:nvPr/>
          </p:nvSpPr>
          <p:spPr>
            <a:xfrm>
              <a:off x="634578" y="1422314"/>
              <a:ext cx="21237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i="1" dirty="0">
                  <a:solidFill>
                    <a:srgbClr val="E20000"/>
                  </a:solidFill>
                  <a:cs typeface="+mn-ea"/>
                  <a:sym typeface="+mn-lt"/>
                </a:rPr>
                <a:t>2</a:t>
              </a:r>
              <a:r>
                <a:rPr lang="en-US" altLang="zh-CN" sz="54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</a:t>
              </a:r>
              <a:r>
                <a:rPr lang="en-US" altLang="zh-CN" sz="5400" i="1" dirty="0">
                  <a:solidFill>
                    <a:srgbClr val="E20000"/>
                  </a:solidFill>
                  <a:cs typeface="+mn-ea"/>
                  <a:sym typeface="+mn-lt"/>
                </a:rPr>
                <a:t>2</a:t>
              </a:r>
              <a:r>
                <a:rPr lang="en-US" altLang="zh-CN" sz="54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X</a:t>
              </a:r>
              <a:endParaRPr lang="zh-CN" altLang="en-US" sz="54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59552" y="2340822"/>
              <a:ext cx="57083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 b="1" i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</a:defRPr>
              </a:lvl1pPr>
            </a:lstStyle>
            <a:p>
              <a:r>
                <a:rPr lang="en-US" altLang="zh-CN" sz="7200" dirty="0">
                  <a:sym typeface="+mn-lt"/>
                </a:rPr>
                <a:t>Thank you</a:t>
              </a:r>
              <a:endParaRPr lang="zh-CN" altLang="en-US" sz="7200" dirty="0"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93074" y="4146413"/>
              <a:ext cx="482138" cy="50717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35589" y="3661462"/>
              <a:ext cx="55934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THANKS FOR YOUR WATCHING</a:t>
              </a:r>
              <a:endParaRPr lang="zh-CN" altLang="en-US" sz="1400" i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2D6195E6-5DF9-3356-75EB-7FD4A87E08D3}"/>
              </a:ext>
            </a:extLst>
          </p:cNvPr>
          <p:cNvGrpSpPr/>
          <p:nvPr/>
        </p:nvGrpSpPr>
        <p:grpSpPr>
          <a:xfrm>
            <a:off x="690862" y="4662390"/>
            <a:ext cx="3734477" cy="314481"/>
            <a:chOff x="4414802" y="4745227"/>
            <a:chExt cx="3734477" cy="31448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022A67C-321A-8049-B75D-1363E57A2866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2" name="Oval 15">
                <a:extLst>
                  <a:ext uri="{FF2B5EF4-FFF2-40B4-BE49-F238E27FC236}">
                    <a16:creationId xmlns:a16="http://schemas.microsoft.com/office/drawing/2014/main" id="{DB4198D0-0553-2B13-0AA9-9D10735FD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3" name="Group 16">
                <a:extLst>
                  <a:ext uri="{FF2B5EF4-FFF2-40B4-BE49-F238E27FC236}">
                    <a16:creationId xmlns:a16="http://schemas.microsoft.com/office/drawing/2014/main" id="{1FF66126-6251-7211-6101-584C237E1A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588961"/>
                <a:ext cx="104062" cy="180353"/>
                <a:chOff x="4441" y="3117"/>
                <a:chExt cx="215" cy="372"/>
              </a:xfrm>
              <a:grpFill/>
            </p:grpSpPr>
            <p:sp>
              <p:nvSpPr>
                <p:cNvPr id="14" name="Freeform 17">
                  <a:extLst>
                    <a:ext uri="{FF2B5EF4-FFF2-40B4-BE49-F238E27FC236}">
                      <a16:creationId xmlns:a16="http://schemas.microsoft.com/office/drawing/2014/main" id="{A24D4FC4-D30B-4A40-F1E9-D4AF97AC4C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17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18">
                  <a:extLst>
                    <a:ext uri="{FF2B5EF4-FFF2-40B4-BE49-F238E27FC236}">
                      <a16:creationId xmlns:a16="http://schemas.microsoft.com/office/drawing/2014/main" id="{C3FDE1C8-B122-2FB2-2140-D61D0B5D7C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87679380-0282-3CB2-C087-FA2DD913D08A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8" name="Oval 10">
                <a:extLst>
                  <a:ext uri="{FF2B5EF4-FFF2-40B4-BE49-F238E27FC236}">
                    <a16:creationId xmlns:a16="http://schemas.microsoft.com/office/drawing/2014/main" id="{64D4772D-5AC8-AF4F-0337-30D890F2E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2D815117-24F8-131C-41C5-BE926BD7F9DB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0" name="Freeform 12">
                  <a:extLst>
                    <a:ext uri="{FF2B5EF4-FFF2-40B4-BE49-F238E27FC236}">
                      <a16:creationId xmlns:a16="http://schemas.microsoft.com/office/drawing/2014/main" id="{C8C0F57E-C70A-9C17-AE33-C98B7669B4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Freeform 13">
                  <a:extLst>
                    <a:ext uri="{FF2B5EF4-FFF2-40B4-BE49-F238E27FC236}">
                      <a16:creationId xmlns:a16="http://schemas.microsoft.com/office/drawing/2014/main" id="{D5963802-2EF1-0E99-47D0-DC88F8270E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" name="Text Box 20">
              <a:extLst>
                <a:ext uri="{FF2B5EF4-FFF2-40B4-BE49-F238E27FC236}">
                  <a16:creationId xmlns:a16="http://schemas.microsoft.com/office/drawing/2014/main" id="{7DC189C9-F117-94DB-DDBF-E1FBD4BF173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2844BBB-875D-02ED-40FA-A3FFD33D42B3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36396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9E63B2B1-7D72-6993-1A73-A71A46B470E9}"/>
              </a:ext>
            </a:extLst>
          </p:cNvPr>
          <p:cNvSpPr/>
          <p:nvPr/>
        </p:nvSpPr>
        <p:spPr>
          <a:xfrm>
            <a:off x="497742" y="30494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24" grpId="0" animBg="1"/>
      <p:bldP spid="26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 21"/>
          <p:cNvSpPr/>
          <p:nvPr/>
        </p:nvSpPr>
        <p:spPr>
          <a:xfrm rot="16200000" flipV="1">
            <a:off x="590271" y="-437690"/>
            <a:ext cx="4225161" cy="7623024"/>
          </a:xfrm>
          <a:custGeom>
            <a:avLst/>
            <a:gdLst>
              <a:gd name="connsiteX0" fmla="*/ 0 w 4225161"/>
              <a:gd name="connsiteY0" fmla="*/ 1517258 h 5726753"/>
              <a:gd name="connsiteX1" fmla="*/ 0 w 4225161"/>
              <a:gd name="connsiteY1" fmla="*/ 5726753 h 5726753"/>
              <a:gd name="connsiteX2" fmla="*/ 4225161 w 4225161"/>
              <a:gd name="connsiteY2" fmla="*/ 5726752 h 5726753"/>
              <a:gd name="connsiteX3" fmla="*/ 4225161 w 4225161"/>
              <a:gd name="connsiteY3" fmla="*/ 0 h 572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5161" h="5726753">
                <a:moveTo>
                  <a:pt x="0" y="1517258"/>
                </a:moveTo>
                <a:lnTo>
                  <a:pt x="0" y="5726753"/>
                </a:lnTo>
                <a:lnTo>
                  <a:pt x="4225161" y="5726752"/>
                </a:lnTo>
                <a:lnTo>
                  <a:pt x="422516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任意多边形 3"/>
          <p:cNvSpPr/>
          <p:nvPr/>
        </p:nvSpPr>
        <p:spPr>
          <a:xfrm rot="16200000" flipH="1">
            <a:off x="6496509" y="-437690"/>
            <a:ext cx="4225161" cy="7623024"/>
          </a:xfrm>
          <a:custGeom>
            <a:avLst/>
            <a:gdLst>
              <a:gd name="connsiteX0" fmla="*/ 0 w 4225161"/>
              <a:gd name="connsiteY0" fmla="*/ 1517258 h 5726753"/>
              <a:gd name="connsiteX1" fmla="*/ 0 w 4225161"/>
              <a:gd name="connsiteY1" fmla="*/ 5726753 h 5726753"/>
              <a:gd name="connsiteX2" fmla="*/ 4225161 w 4225161"/>
              <a:gd name="connsiteY2" fmla="*/ 5726752 h 5726753"/>
              <a:gd name="connsiteX3" fmla="*/ 4225161 w 4225161"/>
              <a:gd name="connsiteY3" fmla="*/ 0 h 572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5161" h="5726753">
                <a:moveTo>
                  <a:pt x="0" y="1517258"/>
                </a:moveTo>
                <a:lnTo>
                  <a:pt x="0" y="5726753"/>
                </a:lnTo>
                <a:lnTo>
                  <a:pt x="4225161" y="5726752"/>
                </a:lnTo>
                <a:lnTo>
                  <a:pt x="4225161" y="0"/>
                </a:lnTo>
                <a:close/>
              </a:path>
            </a:pathLst>
          </a:cu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 4"/>
          <p:cNvSpPr/>
          <p:nvPr/>
        </p:nvSpPr>
        <p:spPr>
          <a:xfrm rot="16200000" flipH="1">
            <a:off x="5600701" y="38100"/>
            <a:ext cx="6858000" cy="6781801"/>
          </a:xfrm>
          <a:custGeom>
            <a:avLst/>
            <a:gdLst>
              <a:gd name="connsiteX0" fmla="*/ 0 w 6858000"/>
              <a:gd name="connsiteY0" fmla="*/ 2462712 h 5094789"/>
              <a:gd name="connsiteX1" fmla="*/ 0 w 6858000"/>
              <a:gd name="connsiteY1" fmla="*/ 5094789 h 5094789"/>
              <a:gd name="connsiteX2" fmla="*/ 6858000 w 6858000"/>
              <a:gd name="connsiteY2" fmla="*/ 5094788 h 5094789"/>
              <a:gd name="connsiteX3" fmla="*/ 6858000 w 6858000"/>
              <a:gd name="connsiteY3" fmla="*/ 0 h 509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5094789">
                <a:moveTo>
                  <a:pt x="0" y="2462712"/>
                </a:moveTo>
                <a:lnTo>
                  <a:pt x="0" y="5094789"/>
                </a:lnTo>
                <a:lnTo>
                  <a:pt x="6858000" y="5094788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19100" dist="63500" dir="10800000" sx="103000" sy="103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78106" y="1958876"/>
            <a:ext cx="5708393" cy="2238254"/>
            <a:chOff x="578106" y="1958876"/>
            <a:chExt cx="5708393" cy="2238254"/>
          </a:xfrm>
        </p:grpSpPr>
        <p:sp>
          <p:nvSpPr>
            <p:cNvPr id="7" name="文本框 6"/>
            <p:cNvSpPr txBox="1"/>
            <p:nvPr/>
          </p:nvSpPr>
          <p:spPr>
            <a:xfrm>
              <a:off x="578107" y="1958876"/>
              <a:ext cx="34105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</a:t>
              </a:r>
              <a:r>
                <a:rPr lang="en-US" altLang="zh-CN" sz="4800" i="1" dirty="0">
                  <a:solidFill>
                    <a:srgbClr val="E20000"/>
                  </a:solidFill>
                  <a:cs typeface="+mn-ea"/>
                  <a:sym typeface="+mn-lt"/>
                </a:rPr>
                <a:t>01</a:t>
              </a:r>
              <a:endParaRPr lang="zh-CN" altLang="en-US" sz="4800" i="1" dirty="0">
                <a:solidFill>
                  <a:srgbClr val="E20000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78106" y="2730388"/>
              <a:ext cx="57083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5400" b="1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93074" y="4146413"/>
              <a:ext cx="482138" cy="50717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35590" y="3661462"/>
              <a:ext cx="4026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i="1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PLEASE ADD YOUR TITLE</a:t>
              </a:r>
              <a:endParaRPr lang="zh-CN" altLang="en-US" sz="1400" i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816112" y="2409633"/>
            <a:ext cx="2023338" cy="2032974"/>
            <a:chOff x="8816112" y="2409633"/>
            <a:chExt cx="2023338" cy="2032974"/>
          </a:xfrm>
        </p:grpSpPr>
        <p:sp>
          <p:nvSpPr>
            <p:cNvPr id="17" name="bitcoin-mobile-phone-secure-shield_37132"/>
            <p:cNvSpPr>
              <a:spLocks noChangeAspect="1"/>
            </p:cNvSpPr>
            <p:nvPr/>
          </p:nvSpPr>
          <p:spPr bwMode="auto">
            <a:xfrm>
              <a:off x="9036114" y="2409633"/>
              <a:ext cx="1583336" cy="1580618"/>
            </a:xfrm>
            <a:custGeom>
              <a:avLst/>
              <a:gdLst>
                <a:gd name="connsiteX0" fmla="*/ 253085 w 597890"/>
                <a:gd name="connsiteY0" fmla="*/ 182165 h 596865"/>
                <a:gd name="connsiteX1" fmla="*/ 264324 w 597890"/>
                <a:gd name="connsiteY1" fmla="*/ 186315 h 596865"/>
                <a:gd name="connsiteX2" fmla="*/ 396856 w 597890"/>
                <a:gd name="connsiteY2" fmla="*/ 280928 h 596865"/>
                <a:gd name="connsiteX3" fmla="*/ 396856 w 597890"/>
                <a:gd name="connsiteY3" fmla="*/ 315818 h 596865"/>
                <a:gd name="connsiteX4" fmla="*/ 264324 w 597890"/>
                <a:gd name="connsiteY4" fmla="*/ 410746 h 596865"/>
                <a:gd name="connsiteX5" fmla="*/ 230640 w 597890"/>
                <a:gd name="connsiteY5" fmla="*/ 393458 h 596865"/>
                <a:gd name="connsiteX6" fmla="*/ 230640 w 597890"/>
                <a:gd name="connsiteY6" fmla="*/ 203603 h 596865"/>
                <a:gd name="connsiteX7" fmla="*/ 253085 w 597890"/>
                <a:gd name="connsiteY7" fmla="*/ 182165 h 596865"/>
                <a:gd name="connsiteX8" fmla="*/ 298964 w 597890"/>
                <a:gd name="connsiteY8" fmla="*/ 62732 h 596865"/>
                <a:gd name="connsiteX9" fmla="*/ 129267 w 597890"/>
                <a:gd name="connsiteY9" fmla="*/ 134411 h 596865"/>
                <a:gd name="connsiteX10" fmla="*/ 62837 w 597890"/>
                <a:gd name="connsiteY10" fmla="*/ 306063 h 596865"/>
                <a:gd name="connsiteX11" fmla="*/ 291093 w 597890"/>
                <a:gd name="connsiteY11" fmla="*/ 533989 h 596865"/>
                <a:gd name="connsiteX12" fmla="*/ 298964 w 597890"/>
                <a:gd name="connsiteY12" fmla="*/ 533989 h 596865"/>
                <a:gd name="connsiteX13" fmla="*/ 468346 w 597890"/>
                <a:gd name="connsiteY13" fmla="*/ 462310 h 596865"/>
                <a:gd name="connsiteX14" fmla="*/ 534776 w 597890"/>
                <a:gd name="connsiteY14" fmla="*/ 290658 h 596865"/>
                <a:gd name="connsiteX15" fmla="*/ 306520 w 597890"/>
                <a:gd name="connsiteY15" fmla="*/ 62732 h 596865"/>
                <a:gd name="connsiteX16" fmla="*/ 298964 w 597890"/>
                <a:gd name="connsiteY16" fmla="*/ 62732 h 596865"/>
                <a:gd name="connsiteX17" fmla="*/ 308724 w 597890"/>
                <a:gd name="connsiteY17" fmla="*/ 170 h 596865"/>
                <a:gd name="connsiteX18" fmla="*/ 597744 w 597890"/>
                <a:gd name="connsiteY18" fmla="*/ 288772 h 596865"/>
                <a:gd name="connsiteX19" fmla="*/ 513682 w 597890"/>
                <a:gd name="connsiteY19" fmla="*/ 506009 h 596865"/>
                <a:gd name="connsiteX20" fmla="*/ 298964 w 597890"/>
                <a:gd name="connsiteY20" fmla="*/ 596865 h 596865"/>
                <a:gd name="connsiteX21" fmla="*/ 289204 w 597890"/>
                <a:gd name="connsiteY21" fmla="*/ 596865 h 596865"/>
                <a:gd name="connsiteX22" fmla="*/ 184 w 597890"/>
                <a:gd name="connsiteY22" fmla="*/ 308264 h 596865"/>
                <a:gd name="connsiteX23" fmla="*/ 83931 w 597890"/>
                <a:gd name="connsiteY23" fmla="*/ 90712 h 596865"/>
                <a:gd name="connsiteX24" fmla="*/ 308724 w 597890"/>
                <a:gd name="connsiteY24" fmla="*/ 170 h 596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7890" h="596865">
                  <a:moveTo>
                    <a:pt x="253085" y="182165"/>
                  </a:moveTo>
                  <a:cubicBezTo>
                    <a:pt x="256907" y="182406"/>
                    <a:pt x="260783" y="183722"/>
                    <a:pt x="264324" y="186315"/>
                  </a:cubicBezTo>
                  <a:lnTo>
                    <a:pt x="396856" y="280928"/>
                  </a:lnTo>
                  <a:cubicBezTo>
                    <a:pt x="408818" y="289729"/>
                    <a:pt x="408818" y="307332"/>
                    <a:pt x="396856" y="315818"/>
                  </a:cubicBezTo>
                  <a:lnTo>
                    <a:pt x="264324" y="410746"/>
                  </a:lnTo>
                  <a:cubicBezTo>
                    <a:pt x="250158" y="420804"/>
                    <a:pt x="230640" y="410746"/>
                    <a:pt x="230640" y="393458"/>
                  </a:cubicBezTo>
                  <a:lnTo>
                    <a:pt x="230640" y="203603"/>
                  </a:lnTo>
                  <a:cubicBezTo>
                    <a:pt x="230640" y="190401"/>
                    <a:pt x="241619" y="181443"/>
                    <a:pt x="253085" y="182165"/>
                  </a:cubicBezTo>
                  <a:close/>
                  <a:moveTo>
                    <a:pt x="298964" y="62732"/>
                  </a:moveTo>
                  <a:cubicBezTo>
                    <a:pt x="234423" y="62732"/>
                    <a:pt x="174289" y="88197"/>
                    <a:pt x="129267" y="134411"/>
                  </a:cubicBezTo>
                  <a:cubicBezTo>
                    <a:pt x="84560" y="180625"/>
                    <a:pt x="60948" y="241615"/>
                    <a:pt x="62837" y="306063"/>
                  </a:cubicBezTo>
                  <a:cubicBezTo>
                    <a:pt x="66930" y="429929"/>
                    <a:pt x="167047" y="529902"/>
                    <a:pt x="291093" y="533989"/>
                  </a:cubicBezTo>
                  <a:cubicBezTo>
                    <a:pt x="293612" y="533989"/>
                    <a:pt x="296131" y="533989"/>
                    <a:pt x="298964" y="533989"/>
                  </a:cubicBezTo>
                  <a:cubicBezTo>
                    <a:pt x="363191" y="533989"/>
                    <a:pt x="423639" y="508524"/>
                    <a:pt x="468346" y="462310"/>
                  </a:cubicBezTo>
                  <a:cubicBezTo>
                    <a:pt x="513367" y="416096"/>
                    <a:pt x="536665" y="355106"/>
                    <a:pt x="534776" y="290658"/>
                  </a:cubicBezTo>
                  <a:cubicBezTo>
                    <a:pt x="530683" y="166792"/>
                    <a:pt x="430566" y="66819"/>
                    <a:pt x="306520" y="62732"/>
                  </a:cubicBezTo>
                  <a:cubicBezTo>
                    <a:pt x="304002" y="62732"/>
                    <a:pt x="301483" y="62732"/>
                    <a:pt x="298964" y="62732"/>
                  </a:cubicBezTo>
                  <a:close/>
                  <a:moveTo>
                    <a:pt x="308724" y="170"/>
                  </a:moveTo>
                  <a:cubicBezTo>
                    <a:pt x="465827" y="4886"/>
                    <a:pt x="592706" y="131896"/>
                    <a:pt x="597744" y="288772"/>
                  </a:cubicBezTo>
                  <a:cubicBezTo>
                    <a:pt x="600262" y="370197"/>
                    <a:pt x="570353" y="447534"/>
                    <a:pt x="513682" y="506009"/>
                  </a:cubicBezTo>
                  <a:cubicBezTo>
                    <a:pt x="456697" y="564798"/>
                    <a:pt x="380507" y="596865"/>
                    <a:pt x="298964" y="596865"/>
                  </a:cubicBezTo>
                  <a:cubicBezTo>
                    <a:pt x="295501" y="596865"/>
                    <a:pt x="292353" y="596865"/>
                    <a:pt x="289204" y="596865"/>
                  </a:cubicBezTo>
                  <a:cubicBezTo>
                    <a:pt x="132101" y="591835"/>
                    <a:pt x="4907" y="465140"/>
                    <a:pt x="184" y="308264"/>
                  </a:cubicBezTo>
                  <a:cubicBezTo>
                    <a:pt x="-2649" y="226525"/>
                    <a:pt x="27260" y="149187"/>
                    <a:pt x="83931" y="90712"/>
                  </a:cubicBezTo>
                  <a:cubicBezTo>
                    <a:pt x="143120" y="29722"/>
                    <a:pt x="223088" y="-2659"/>
                    <a:pt x="308724" y="170"/>
                  </a:cubicBezTo>
                  <a:close/>
                </a:path>
              </a:pathLst>
            </a:custGeom>
            <a:solidFill>
              <a:srgbClr val="E20000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816112" y="4104053"/>
              <a:ext cx="20233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i="1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TITLE HERE</a:t>
              </a:r>
              <a:endParaRPr lang="zh-CN" altLang="en-US" sz="1600" i="1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43441" y="117158"/>
            <a:ext cx="3000194" cy="707886"/>
            <a:chOff x="2315029" y="2512357"/>
            <a:chExt cx="3772076" cy="890009"/>
          </a:xfrm>
        </p:grpSpPr>
        <p:grpSp>
          <p:nvGrpSpPr>
            <p:cNvPr id="7" name="组合 6"/>
            <p:cNvGrpSpPr/>
            <p:nvPr/>
          </p:nvGrpSpPr>
          <p:grpSpPr>
            <a:xfrm>
              <a:off x="2315029" y="2512357"/>
              <a:ext cx="3205163" cy="890009"/>
              <a:chOff x="1676400" y="2686528"/>
              <a:chExt cx="3205163" cy="890009"/>
            </a:xfrm>
          </p:grpSpPr>
          <p:sp>
            <p:nvSpPr>
              <p:cNvPr id="9" name="流程图: 手动输入 24"/>
              <p:cNvSpPr/>
              <p:nvPr/>
            </p:nvSpPr>
            <p:spPr>
              <a:xfrm rot="5400000" flipV="1">
                <a:off x="3204596" y="1752033"/>
                <a:ext cx="148771" cy="3205163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-1" fmla="*/ 0 w 10190"/>
                  <a:gd name="connsiteY0-2" fmla="*/ 527 h 8527"/>
                  <a:gd name="connsiteX1-3" fmla="*/ 10190 w 10190"/>
                  <a:gd name="connsiteY1-4" fmla="*/ 0 h 8527"/>
                  <a:gd name="connsiteX2-5" fmla="*/ 10000 w 10190"/>
                  <a:gd name="connsiteY2-6" fmla="*/ 8527 h 8527"/>
                  <a:gd name="connsiteX3-7" fmla="*/ 0 w 10190"/>
                  <a:gd name="connsiteY3-8" fmla="*/ 8527 h 8527"/>
                  <a:gd name="connsiteX4-9" fmla="*/ 0 w 10190"/>
                  <a:gd name="connsiteY4-10" fmla="*/ 527 h 852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190" h="8527">
                    <a:moveTo>
                      <a:pt x="0" y="527"/>
                    </a:moveTo>
                    <a:lnTo>
                      <a:pt x="10190" y="0"/>
                    </a:lnTo>
                    <a:cubicBezTo>
                      <a:pt x="10127" y="2842"/>
                      <a:pt x="10063" y="5685"/>
                      <a:pt x="10000" y="8527"/>
                    </a:cubicBezTo>
                    <a:lnTo>
                      <a:pt x="0" y="8527"/>
                    </a:lnTo>
                    <a:lnTo>
                      <a:pt x="0" y="52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743463" y="2686528"/>
                <a:ext cx="1269961" cy="890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i="1" dirty="0">
                    <a:solidFill>
                      <a:srgbClr val="E20000"/>
                    </a:solidFill>
                    <a:cs typeface="+mn-ea"/>
                    <a:sym typeface="+mn-lt"/>
                  </a:rPr>
                  <a:t>01. </a:t>
                </a:r>
                <a:endParaRPr lang="zh-CN" altLang="en-US" sz="32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3369916" y="2628445"/>
              <a:ext cx="2717189" cy="657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流程图: 手动输入 10"/>
          <p:cNvSpPr/>
          <p:nvPr/>
        </p:nvSpPr>
        <p:spPr>
          <a:xfrm rot="10800000" flipH="1" flipV="1">
            <a:off x="0" y="3026978"/>
            <a:ext cx="12192000" cy="383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3 w 10000"/>
              <a:gd name="connsiteY0-2" fmla="*/ 712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3 w 10000"/>
              <a:gd name="connsiteY4-10" fmla="*/ 7121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13" y="7121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4" y="9040"/>
                  <a:pt x="9" y="8081"/>
                  <a:pt x="13" y="71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23672" y="2239824"/>
            <a:ext cx="2419655" cy="3904940"/>
            <a:chOff x="971938" y="2044931"/>
            <a:chExt cx="2419655" cy="3904940"/>
          </a:xfrm>
        </p:grpSpPr>
        <p:sp>
          <p:nvSpPr>
            <p:cNvPr id="12" name="矩形 11"/>
            <p:cNvSpPr/>
            <p:nvPr/>
          </p:nvSpPr>
          <p:spPr>
            <a:xfrm>
              <a:off x="971938" y="2044931"/>
              <a:ext cx="2419655" cy="39049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L 形 1"/>
            <p:cNvSpPr/>
            <p:nvPr/>
          </p:nvSpPr>
          <p:spPr>
            <a:xfrm rot="5400000">
              <a:off x="1040557" y="2107273"/>
              <a:ext cx="108000" cy="108000"/>
            </a:xfrm>
            <a:prstGeom prst="corner">
              <a:avLst>
                <a:gd name="adj1" fmla="val 19158"/>
                <a:gd name="adj2" fmla="val 20904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L 形 12"/>
            <p:cNvSpPr/>
            <p:nvPr/>
          </p:nvSpPr>
          <p:spPr>
            <a:xfrm rot="10800000">
              <a:off x="3205991" y="2107273"/>
              <a:ext cx="108000" cy="108000"/>
            </a:xfrm>
            <a:prstGeom prst="corner">
              <a:avLst>
                <a:gd name="adj1" fmla="val 19158"/>
                <a:gd name="adj2" fmla="val 20904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 rot="10800000">
              <a:off x="1045048" y="5761245"/>
              <a:ext cx="2273434" cy="108000"/>
              <a:chOff x="1192957" y="2259673"/>
              <a:chExt cx="2273434" cy="108000"/>
            </a:xfrm>
          </p:grpSpPr>
          <p:sp>
            <p:nvSpPr>
              <p:cNvPr id="14" name="L 形 13"/>
              <p:cNvSpPr/>
              <p:nvPr/>
            </p:nvSpPr>
            <p:spPr>
              <a:xfrm rot="5400000">
                <a:off x="1192957" y="2259673"/>
                <a:ext cx="108000" cy="108000"/>
              </a:xfrm>
              <a:prstGeom prst="corner">
                <a:avLst>
                  <a:gd name="adj1" fmla="val 19158"/>
                  <a:gd name="adj2" fmla="val 20904"/>
                </a:avLst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L 形 14"/>
              <p:cNvSpPr/>
              <p:nvPr/>
            </p:nvSpPr>
            <p:spPr>
              <a:xfrm rot="10800000">
                <a:off x="3358391" y="2259673"/>
                <a:ext cx="108000" cy="108000"/>
              </a:xfrm>
              <a:prstGeom prst="corner">
                <a:avLst>
                  <a:gd name="adj1" fmla="val 19158"/>
                  <a:gd name="adj2" fmla="val 20904"/>
                </a:avLst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6" name="椭圆 15"/>
            <p:cNvSpPr/>
            <p:nvPr/>
          </p:nvSpPr>
          <p:spPr>
            <a:xfrm>
              <a:off x="1579422" y="2643415"/>
              <a:ext cx="1204685" cy="1204685"/>
            </a:xfrm>
            <a:prstGeom prst="ellipse">
              <a:avLst/>
            </a:prstGeom>
            <a:blipFill>
              <a:blip r:embed="rId2"/>
              <a:srcRect/>
              <a:stretch>
                <a:fillRect l="-25264" r="-2473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22"/>
            <p:cNvSpPr txBox="1"/>
            <p:nvPr/>
          </p:nvSpPr>
          <p:spPr>
            <a:xfrm>
              <a:off x="1276917" y="4059639"/>
              <a:ext cx="1809694" cy="889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034810" y="5353051"/>
              <a:ext cx="293908" cy="36000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441849" y="1835800"/>
            <a:ext cx="2419655" cy="3904940"/>
            <a:chOff x="971938" y="2044931"/>
            <a:chExt cx="2419655" cy="3904940"/>
          </a:xfrm>
        </p:grpSpPr>
        <p:sp>
          <p:nvSpPr>
            <p:cNvPr id="21" name="矩形 20"/>
            <p:cNvSpPr/>
            <p:nvPr/>
          </p:nvSpPr>
          <p:spPr>
            <a:xfrm>
              <a:off x="971938" y="2044931"/>
              <a:ext cx="2419655" cy="39049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L 形 21"/>
            <p:cNvSpPr/>
            <p:nvPr/>
          </p:nvSpPr>
          <p:spPr>
            <a:xfrm rot="5400000">
              <a:off x="1040557" y="2107273"/>
              <a:ext cx="108000" cy="108000"/>
            </a:xfrm>
            <a:prstGeom prst="corner">
              <a:avLst>
                <a:gd name="adj1" fmla="val 19158"/>
                <a:gd name="adj2" fmla="val 20904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L 形 22"/>
            <p:cNvSpPr/>
            <p:nvPr/>
          </p:nvSpPr>
          <p:spPr>
            <a:xfrm rot="10800000">
              <a:off x="3205991" y="2107273"/>
              <a:ext cx="108000" cy="108000"/>
            </a:xfrm>
            <a:prstGeom prst="corner">
              <a:avLst>
                <a:gd name="adj1" fmla="val 19158"/>
                <a:gd name="adj2" fmla="val 20904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 rot="10800000">
              <a:off x="1045048" y="5761245"/>
              <a:ext cx="2273434" cy="108000"/>
              <a:chOff x="1192957" y="2259673"/>
              <a:chExt cx="2273434" cy="108000"/>
            </a:xfrm>
          </p:grpSpPr>
          <p:sp>
            <p:nvSpPr>
              <p:cNvPr id="28" name="L 形 27"/>
              <p:cNvSpPr/>
              <p:nvPr/>
            </p:nvSpPr>
            <p:spPr>
              <a:xfrm rot="5400000">
                <a:off x="1192957" y="2259673"/>
                <a:ext cx="108000" cy="108000"/>
              </a:xfrm>
              <a:prstGeom prst="corner">
                <a:avLst>
                  <a:gd name="adj1" fmla="val 19158"/>
                  <a:gd name="adj2" fmla="val 20904"/>
                </a:avLst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L 形 28"/>
              <p:cNvSpPr/>
              <p:nvPr/>
            </p:nvSpPr>
            <p:spPr>
              <a:xfrm rot="10800000">
                <a:off x="3358391" y="2259673"/>
                <a:ext cx="108000" cy="108000"/>
              </a:xfrm>
              <a:prstGeom prst="corner">
                <a:avLst>
                  <a:gd name="adj1" fmla="val 19158"/>
                  <a:gd name="adj2" fmla="val 20904"/>
                </a:avLst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5" name="椭圆 24"/>
            <p:cNvSpPr/>
            <p:nvPr/>
          </p:nvSpPr>
          <p:spPr>
            <a:xfrm>
              <a:off x="1579422" y="2643415"/>
              <a:ext cx="1204685" cy="1204685"/>
            </a:xfrm>
            <a:prstGeom prst="ellipse">
              <a:avLst/>
            </a:prstGeom>
            <a:blipFill>
              <a:blip r:embed="rId3"/>
              <a:srcRect/>
              <a:stretch>
                <a:fillRect l="-25264" r="-2473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文本框 22"/>
            <p:cNvSpPr txBox="1"/>
            <p:nvPr/>
          </p:nvSpPr>
          <p:spPr>
            <a:xfrm>
              <a:off x="1276917" y="4059639"/>
              <a:ext cx="1809694" cy="889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034810" y="5353051"/>
              <a:ext cx="293908" cy="36000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360026" y="1431777"/>
            <a:ext cx="2419655" cy="3904940"/>
            <a:chOff x="971938" y="2044931"/>
            <a:chExt cx="2419655" cy="3904940"/>
          </a:xfrm>
        </p:grpSpPr>
        <p:sp>
          <p:nvSpPr>
            <p:cNvPr id="31" name="矩形 30"/>
            <p:cNvSpPr/>
            <p:nvPr/>
          </p:nvSpPr>
          <p:spPr>
            <a:xfrm>
              <a:off x="971938" y="2044931"/>
              <a:ext cx="2419655" cy="39049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L 形 31"/>
            <p:cNvSpPr/>
            <p:nvPr/>
          </p:nvSpPr>
          <p:spPr>
            <a:xfrm rot="5400000">
              <a:off x="1040557" y="2107273"/>
              <a:ext cx="108000" cy="108000"/>
            </a:xfrm>
            <a:prstGeom prst="corner">
              <a:avLst>
                <a:gd name="adj1" fmla="val 19158"/>
                <a:gd name="adj2" fmla="val 20904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L 形 32"/>
            <p:cNvSpPr/>
            <p:nvPr/>
          </p:nvSpPr>
          <p:spPr>
            <a:xfrm rot="10800000">
              <a:off x="3205991" y="2107273"/>
              <a:ext cx="108000" cy="108000"/>
            </a:xfrm>
            <a:prstGeom prst="corner">
              <a:avLst>
                <a:gd name="adj1" fmla="val 19158"/>
                <a:gd name="adj2" fmla="val 20904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 rot="10800000">
              <a:off x="1045048" y="5761245"/>
              <a:ext cx="2273434" cy="108000"/>
              <a:chOff x="1192957" y="2259673"/>
              <a:chExt cx="2273434" cy="108000"/>
            </a:xfrm>
          </p:grpSpPr>
          <p:sp>
            <p:nvSpPr>
              <p:cNvPr id="38" name="L 形 37"/>
              <p:cNvSpPr/>
              <p:nvPr/>
            </p:nvSpPr>
            <p:spPr>
              <a:xfrm rot="5400000">
                <a:off x="1192957" y="2259673"/>
                <a:ext cx="108000" cy="108000"/>
              </a:xfrm>
              <a:prstGeom prst="corner">
                <a:avLst>
                  <a:gd name="adj1" fmla="val 19158"/>
                  <a:gd name="adj2" fmla="val 20904"/>
                </a:avLst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L 形 38"/>
              <p:cNvSpPr/>
              <p:nvPr/>
            </p:nvSpPr>
            <p:spPr>
              <a:xfrm rot="10800000">
                <a:off x="3358391" y="2259673"/>
                <a:ext cx="108000" cy="108000"/>
              </a:xfrm>
              <a:prstGeom prst="corner">
                <a:avLst>
                  <a:gd name="adj1" fmla="val 19158"/>
                  <a:gd name="adj2" fmla="val 20904"/>
                </a:avLst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5" name="椭圆 34"/>
            <p:cNvSpPr/>
            <p:nvPr/>
          </p:nvSpPr>
          <p:spPr>
            <a:xfrm>
              <a:off x="1579422" y="2643415"/>
              <a:ext cx="1204685" cy="1204685"/>
            </a:xfrm>
            <a:prstGeom prst="ellipse">
              <a:avLst/>
            </a:prstGeom>
            <a:blipFill>
              <a:blip r:embed="rId4"/>
              <a:srcRect/>
              <a:stretch>
                <a:fillRect l="-16841" r="-1649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文本框 22"/>
            <p:cNvSpPr txBox="1"/>
            <p:nvPr/>
          </p:nvSpPr>
          <p:spPr>
            <a:xfrm>
              <a:off x="1276917" y="4059639"/>
              <a:ext cx="1809694" cy="889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2034810" y="5353051"/>
              <a:ext cx="293908" cy="36000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278203" y="1027754"/>
            <a:ext cx="2419655" cy="3904940"/>
            <a:chOff x="971938" y="2044931"/>
            <a:chExt cx="2419655" cy="3904940"/>
          </a:xfrm>
        </p:grpSpPr>
        <p:sp>
          <p:nvSpPr>
            <p:cNvPr id="41" name="矩形 40"/>
            <p:cNvSpPr/>
            <p:nvPr/>
          </p:nvSpPr>
          <p:spPr>
            <a:xfrm>
              <a:off x="971938" y="2044931"/>
              <a:ext cx="2419655" cy="3904940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L 形 41"/>
            <p:cNvSpPr/>
            <p:nvPr/>
          </p:nvSpPr>
          <p:spPr>
            <a:xfrm rot="5400000">
              <a:off x="1040557" y="2107273"/>
              <a:ext cx="108000" cy="108000"/>
            </a:xfrm>
            <a:prstGeom prst="corner">
              <a:avLst>
                <a:gd name="adj1" fmla="val 19158"/>
                <a:gd name="adj2" fmla="val 2090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L 形 42"/>
            <p:cNvSpPr/>
            <p:nvPr/>
          </p:nvSpPr>
          <p:spPr>
            <a:xfrm rot="10800000">
              <a:off x="3205991" y="2107273"/>
              <a:ext cx="108000" cy="108000"/>
            </a:xfrm>
            <a:prstGeom prst="corner">
              <a:avLst>
                <a:gd name="adj1" fmla="val 19158"/>
                <a:gd name="adj2" fmla="val 2090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 rot="10800000">
              <a:off x="1045048" y="5761245"/>
              <a:ext cx="2273434" cy="108000"/>
              <a:chOff x="1192957" y="2259673"/>
              <a:chExt cx="2273434" cy="108000"/>
            </a:xfrm>
          </p:grpSpPr>
          <p:sp>
            <p:nvSpPr>
              <p:cNvPr id="48" name="L 形 47"/>
              <p:cNvSpPr/>
              <p:nvPr/>
            </p:nvSpPr>
            <p:spPr>
              <a:xfrm rot="5400000">
                <a:off x="1192957" y="2259673"/>
                <a:ext cx="108000" cy="108000"/>
              </a:xfrm>
              <a:prstGeom prst="corner">
                <a:avLst>
                  <a:gd name="adj1" fmla="val 19158"/>
                  <a:gd name="adj2" fmla="val 2090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L 形 48"/>
              <p:cNvSpPr/>
              <p:nvPr/>
            </p:nvSpPr>
            <p:spPr>
              <a:xfrm rot="10800000">
                <a:off x="3358391" y="2259673"/>
                <a:ext cx="108000" cy="108000"/>
              </a:xfrm>
              <a:prstGeom prst="corner">
                <a:avLst>
                  <a:gd name="adj1" fmla="val 19158"/>
                  <a:gd name="adj2" fmla="val 2090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5" name="椭圆 44"/>
            <p:cNvSpPr/>
            <p:nvPr/>
          </p:nvSpPr>
          <p:spPr>
            <a:xfrm>
              <a:off x="1579422" y="2643415"/>
              <a:ext cx="1204685" cy="1204685"/>
            </a:xfrm>
            <a:prstGeom prst="ellipse">
              <a:avLst/>
            </a:prstGeom>
            <a:blipFill>
              <a:blip r:embed="rId5"/>
              <a:srcRect/>
              <a:stretch>
                <a:fillRect l="-16871" r="-1652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文本框 22"/>
            <p:cNvSpPr txBox="1"/>
            <p:nvPr/>
          </p:nvSpPr>
          <p:spPr>
            <a:xfrm>
              <a:off x="1276917" y="4059639"/>
              <a:ext cx="1809694" cy="889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2034810" y="5353051"/>
              <a:ext cx="293908" cy="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43441" y="117158"/>
            <a:ext cx="2968296" cy="707886"/>
            <a:chOff x="2315029" y="2512357"/>
            <a:chExt cx="3731972" cy="890009"/>
          </a:xfrm>
        </p:grpSpPr>
        <p:grpSp>
          <p:nvGrpSpPr>
            <p:cNvPr id="7" name="组合 6"/>
            <p:cNvGrpSpPr/>
            <p:nvPr/>
          </p:nvGrpSpPr>
          <p:grpSpPr>
            <a:xfrm>
              <a:off x="2315029" y="2512357"/>
              <a:ext cx="3205163" cy="890009"/>
              <a:chOff x="1676400" y="2686528"/>
              <a:chExt cx="3205163" cy="890009"/>
            </a:xfrm>
          </p:grpSpPr>
          <p:sp>
            <p:nvSpPr>
              <p:cNvPr id="9" name="流程图: 手动输入 24"/>
              <p:cNvSpPr/>
              <p:nvPr/>
            </p:nvSpPr>
            <p:spPr>
              <a:xfrm rot="5400000" flipV="1">
                <a:off x="3204596" y="1752033"/>
                <a:ext cx="148771" cy="3205163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-1" fmla="*/ 0 w 10190"/>
                  <a:gd name="connsiteY0-2" fmla="*/ 527 h 8527"/>
                  <a:gd name="connsiteX1-3" fmla="*/ 10190 w 10190"/>
                  <a:gd name="connsiteY1-4" fmla="*/ 0 h 8527"/>
                  <a:gd name="connsiteX2-5" fmla="*/ 10000 w 10190"/>
                  <a:gd name="connsiteY2-6" fmla="*/ 8527 h 8527"/>
                  <a:gd name="connsiteX3-7" fmla="*/ 0 w 10190"/>
                  <a:gd name="connsiteY3-8" fmla="*/ 8527 h 8527"/>
                  <a:gd name="connsiteX4-9" fmla="*/ 0 w 10190"/>
                  <a:gd name="connsiteY4-10" fmla="*/ 527 h 852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190" h="8527">
                    <a:moveTo>
                      <a:pt x="0" y="527"/>
                    </a:moveTo>
                    <a:lnTo>
                      <a:pt x="10190" y="0"/>
                    </a:lnTo>
                    <a:cubicBezTo>
                      <a:pt x="10127" y="2842"/>
                      <a:pt x="10063" y="5685"/>
                      <a:pt x="10000" y="8527"/>
                    </a:cubicBezTo>
                    <a:lnTo>
                      <a:pt x="0" y="8527"/>
                    </a:lnTo>
                    <a:lnTo>
                      <a:pt x="0" y="52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743463" y="2686528"/>
                <a:ext cx="1269961" cy="890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i="1" dirty="0">
                    <a:solidFill>
                      <a:srgbClr val="E20000"/>
                    </a:solidFill>
                    <a:cs typeface="+mn-ea"/>
                    <a:sym typeface="+mn-lt"/>
                  </a:rPr>
                  <a:t>01. </a:t>
                </a:r>
                <a:endParaRPr lang="zh-CN" altLang="en-US" sz="32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3329812" y="2628445"/>
              <a:ext cx="2717189" cy="657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2591150784"/>
              </p:ext>
            </p:extLst>
          </p:nvPr>
        </p:nvGraphicFramePr>
        <p:xfrm>
          <a:off x="677026" y="1217463"/>
          <a:ext cx="5491018" cy="491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组合 11"/>
          <p:cNvGrpSpPr/>
          <p:nvPr/>
        </p:nvGrpSpPr>
        <p:grpSpPr>
          <a:xfrm>
            <a:off x="3270135" y="2292581"/>
            <a:ext cx="1016461" cy="524510"/>
            <a:chOff x="3422535" y="2044931"/>
            <a:chExt cx="1016461" cy="524510"/>
          </a:xfrm>
        </p:grpSpPr>
        <p:sp>
          <p:nvSpPr>
            <p:cNvPr id="2" name="矩形 1"/>
            <p:cNvSpPr/>
            <p:nvPr/>
          </p:nvSpPr>
          <p:spPr>
            <a:xfrm>
              <a:off x="3422535" y="2044931"/>
              <a:ext cx="1016461" cy="365760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BEST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10800000">
              <a:off x="3838690" y="2410691"/>
              <a:ext cx="184150" cy="158750"/>
            </a:xfrm>
            <a:prstGeom prst="triangle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879702" y="1371444"/>
            <a:ext cx="3959748" cy="5481305"/>
            <a:chOff x="6879702" y="1371444"/>
            <a:chExt cx="3959748" cy="5481305"/>
          </a:xfrm>
        </p:grpSpPr>
        <p:sp>
          <p:nvSpPr>
            <p:cNvPr id="14" name="矩形 13"/>
            <p:cNvSpPr/>
            <p:nvPr/>
          </p:nvSpPr>
          <p:spPr>
            <a:xfrm>
              <a:off x="7094357" y="1371444"/>
              <a:ext cx="3745093" cy="5481305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879702" y="1550116"/>
              <a:ext cx="3775869" cy="53026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296034" y="2109700"/>
              <a:ext cx="1964924" cy="455700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i="1" dirty="0"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cs typeface="+mn-ea"/>
                <a:sym typeface="+mn-lt"/>
              </a:endParaRPr>
            </a:p>
          </p:txBody>
        </p:sp>
        <p:sp>
          <p:nvSpPr>
            <p:cNvPr id="16" name="文本框 22"/>
            <p:cNvSpPr txBox="1"/>
            <p:nvPr/>
          </p:nvSpPr>
          <p:spPr>
            <a:xfrm>
              <a:off x="7296034" y="2817092"/>
              <a:ext cx="2698866" cy="889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Click here to add content, content to match the title. 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296034" y="4385957"/>
              <a:ext cx="2698866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296034" y="5547511"/>
              <a:ext cx="1492366" cy="18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43441" y="117158"/>
            <a:ext cx="2975803" cy="707886"/>
            <a:chOff x="2315029" y="2512357"/>
            <a:chExt cx="3741410" cy="890009"/>
          </a:xfrm>
        </p:grpSpPr>
        <p:grpSp>
          <p:nvGrpSpPr>
            <p:cNvPr id="7" name="组合 6"/>
            <p:cNvGrpSpPr/>
            <p:nvPr/>
          </p:nvGrpSpPr>
          <p:grpSpPr>
            <a:xfrm>
              <a:off x="2315029" y="2512357"/>
              <a:ext cx="3205163" cy="890009"/>
              <a:chOff x="1676400" y="2686528"/>
              <a:chExt cx="3205163" cy="890009"/>
            </a:xfrm>
          </p:grpSpPr>
          <p:sp>
            <p:nvSpPr>
              <p:cNvPr id="9" name="流程图: 手动输入 24"/>
              <p:cNvSpPr/>
              <p:nvPr/>
            </p:nvSpPr>
            <p:spPr>
              <a:xfrm rot="5400000" flipV="1">
                <a:off x="3204596" y="1752033"/>
                <a:ext cx="148771" cy="3205163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-1" fmla="*/ 0 w 10190"/>
                  <a:gd name="connsiteY0-2" fmla="*/ 527 h 8527"/>
                  <a:gd name="connsiteX1-3" fmla="*/ 10190 w 10190"/>
                  <a:gd name="connsiteY1-4" fmla="*/ 0 h 8527"/>
                  <a:gd name="connsiteX2-5" fmla="*/ 10000 w 10190"/>
                  <a:gd name="connsiteY2-6" fmla="*/ 8527 h 8527"/>
                  <a:gd name="connsiteX3-7" fmla="*/ 0 w 10190"/>
                  <a:gd name="connsiteY3-8" fmla="*/ 8527 h 8527"/>
                  <a:gd name="connsiteX4-9" fmla="*/ 0 w 10190"/>
                  <a:gd name="connsiteY4-10" fmla="*/ 527 h 852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190" h="8527">
                    <a:moveTo>
                      <a:pt x="0" y="527"/>
                    </a:moveTo>
                    <a:lnTo>
                      <a:pt x="10190" y="0"/>
                    </a:lnTo>
                    <a:cubicBezTo>
                      <a:pt x="10127" y="2842"/>
                      <a:pt x="10063" y="5685"/>
                      <a:pt x="10000" y="8527"/>
                    </a:cubicBezTo>
                    <a:lnTo>
                      <a:pt x="0" y="8527"/>
                    </a:lnTo>
                    <a:lnTo>
                      <a:pt x="0" y="52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743463" y="2686528"/>
                <a:ext cx="1269961" cy="890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i="1" dirty="0">
                    <a:solidFill>
                      <a:srgbClr val="E20000"/>
                    </a:solidFill>
                    <a:cs typeface="+mn-ea"/>
                    <a:sym typeface="+mn-lt"/>
                  </a:rPr>
                  <a:t>01. </a:t>
                </a:r>
                <a:endParaRPr lang="zh-CN" altLang="en-US" sz="32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3339250" y="2635779"/>
              <a:ext cx="2717189" cy="657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01825" y="1568450"/>
            <a:ext cx="2699650" cy="4194628"/>
            <a:chOff x="892066" y="1758950"/>
            <a:chExt cx="2699650" cy="4194628"/>
          </a:xfrm>
        </p:grpSpPr>
        <p:sp>
          <p:nvSpPr>
            <p:cNvPr id="2" name="折角形 1"/>
            <p:cNvSpPr/>
            <p:nvPr/>
          </p:nvSpPr>
          <p:spPr>
            <a:xfrm>
              <a:off x="892066" y="1758950"/>
              <a:ext cx="2699650" cy="4194628"/>
            </a:xfrm>
            <a:prstGeom prst="foldedCorner">
              <a:avLst/>
            </a:prstGeom>
            <a:solidFill>
              <a:srgbClr val="E20000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文本框 22"/>
            <p:cNvSpPr txBox="1"/>
            <p:nvPr/>
          </p:nvSpPr>
          <p:spPr>
            <a:xfrm>
              <a:off x="1148316" y="3234566"/>
              <a:ext cx="2187150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98857" y="4396616"/>
              <a:ext cx="19123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i="1" dirty="0">
                  <a:solidFill>
                    <a:schemeClr val="bg1"/>
                  </a:solidFill>
                  <a:cs typeface="+mn-ea"/>
                  <a:sym typeface="+mn-lt"/>
                </a:rPr>
                <a:t>63.6%</a:t>
              </a:r>
              <a:endParaRPr lang="zh-CN" altLang="en-US" sz="2400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204693" y="5331610"/>
              <a:ext cx="376457" cy="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aromatherapy_88502"/>
            <p:cNvSpPr>
              <a:spLocks noChangeAspect="1"/>
            </p:cNvSpPr>
            <p:nvPr/>
          </p:nvSpPr>
          <p:spPr bwMode="auto">
            <a:xfrm>
              <a:off x="2359652" y="2057502"/>
              <a:ext cx="811458" cy="714638"/>
            </a:xfrm>
            <a:custGeom>
              <a:avLst/>
              <a:gdLst>
                <a:gd name="connsiteX0" fmla="*/ 466364 w 608485"/>
                <a:gd name="connsiteY0" fmla="*/ 228291 h 535884"/>
                <a:gd name="connsiteX1" fmla="*/ 478570 w 608485"/>
                <a:gd name="connsiteY1" fmla="*/ 238310 h 535884"/>
                <a:gd name="connsiteX2" fmla="*/ 470029 w 608485"/>
                <a:gd name="connsiteY2" fmla="*/ 266163 h 535884"/>
                <a:gd name="connsiteX3" fmla="*/ 155538 w 608485"/>
                <a:gd name="connsiteY3" fmla="*/ 432903 h 535884"/>
                <a:gd name="connsiteX4" fmla="*/ 556955 w 608485"/>
                <a:gd name="connsiteY4" fmla="*/ 432903 h 535884"/>
                <a:gd name="connsiteX5" fmla="*/ 608485 w 608485"/>
                <a:gd name="connsiteY5" fmla="*/ 484346 h 535884"/>
                <a:gd name="connsiteX6" fmla="*/ 556955 w 608485"/>
                <a:gd name="connsiteY6" fmla="*/ 535884 h 535884"/>
                <a:gd name="connsiteX7" fmla="*/ 51530 w 608485"/>
                <a:gd name="connsiteY7" fmla="*/ 535884 h 535884"/>
                <a:gd name="connsiteX8" fmla="*/ 0 w 608485"/>
                <a:gd name="connsiteY8" fmla="*/ 484346 h 535884"/>
                <a:gd name="connsiteX9" fmla="*/ 51530 w 608485"/>
                <a:gd name="connsiteY9" fmla="*/ 432903 h 535884"/>
                <a:gd name="connsiteX10" fmla="*/ 67567 w 608485"/>
                <a:gd name="connsiteY10" fmla="*/ 432903 h 535884"/>
                <a:gd name="connsiteX11" fmla="*/ 450670 w 608485"/>
                <a:gd name="connsiteY11" fmla="*/ 229783 h 535884"/>
                <a:gd name="connsiteX12" fmla="*/ 466364 w 608485"/>
                <a:gd name="connsiteY12" fmla="*/ 228291 h 535884"/>
                <a:gd name="connsiteX13" fmla="*/ 520603 w 608485"/>
                <a:gd name="connsiteY13" fmla="*/ 29187 h 535884"/>
                <a:gd name="connsiteX14" fmla="*/ 555138 w 608485"/>
                <a:gd name="connsiteY14" fmla="*/ 74950 h 535884"/>
                <a:gd name="connsiteX15" fmla="*/ 522880 w 608485"/>
                <a:gd name="connsiteY15" fmla="*/ 156623 h 535884"/>
                <a:gd name="connsiteX16" fmla="*/ 535309 w 608485"/>
                <a:gd name="connsiteY16" fmla="*/ 202102 h 535884"/>
                <a:gd name="connsiteX17" fmla="*/ 529901 w 608485"/>
                <a:gd name="connsiteY17" fmla="*/ 208166 h 535884"/>
                <a:gd name="connsiteX18" fmla="*/ 495651 w 608485"/>
                <a:gd name="connsiteY18" fmla="*/ 156623 h 535884"/>
                <a:gd name="connsiteX19" fmla="*/ 525537 w 608485"/>
                <a:gd name="connsiteY19" fmla="*/ 74950 h 535884"/>
                <a:gd name="connsiteX20" fmla="*/ 515290 w 608485"/>
                <a:gd name="connsiteY20" fmla="*/ 35156 h 535884"/>
                <a:gd name="connsiteX21" fmla="*/ 520603 w 608485"/>
                <a:gd name="connsiteY21" fmla="*/ 29187 h 535884"/>
                <a:gd name="connsiteX22" fmla="*/ 370752 w 608485"/>
                <a:gd name="connsiteY22" fmla="*/ 29187 h 535884"/>
                <a:gd name="connsiteX23" fmla="*/ 405327 w 608485"/>
                <a:gd name="connsiteY23" fmla="*/ 74950 h 535884"/>
                <a:gd name="connsiteX24" fmla="*/ 373031 w 608485"/>
                <a:gd name="connsiteY24" fmla="*/ 156623 h 535884"/>
                <a:gd name="connsiteX25" fmla="*/ 385475 w 608485"/>
                <a:gd name="connsiteY25" fmla="*/ 202102 h 535884"/>
                <a:gd name="connsiteX26" fmla="*/ 380060 w 608485"/>
                <a:gd name="connsiteY26" fmla="*/ 208166 h 535884"/>
                <a:gd name="connsiteX27" fmla="*/ 345770 w 608485"/>
                <a:gd name="connsiteY27" fmla="*/ 156623 h 535884"/>
                <a:gd name="connsiteX28" fmla="*/ 375691 w 608485"/>
                <a:gd name="connsiteY28" fmla="*/ 74950 h 535884"/>
                <a:gd name="connsiteX29" fmla="*/ 365432 w 608485"/>
                <a:gd name="connsiteY29" fmla="*/ 35156 h 535884"/>
                <a:gd name="connsiteX30" fmla="*/ 370752 w 608485"/>
                <a:gd name="connsiteY30" fmla="*/ 29187 h 535884"/>
                <a:gd name="connsiteX31" fmla="*/ 448076 w 608485"/>
                <a:gd name="connsiteY31" fmla="*/ 326 h 535884"/>
                <a:gd name="connsiteX32" fmla="*/ 482596 w 608485"/>
                <a:gd name="connsiteY32" fmla="*/ 46101 h 535884"/>
                <a:gd name="connsiteX33" fmla="*/ 450352 w 608485"/>
                <a:gd name="connsiteY33" fmla="*/ 127794 h 535884"/>
                <a:gd name="connsiteX34" fmla="*/ 462680 w 608485"/>
                <a:gd name="connsiteY34" fmla="*/ 173285 h 535884"/>
                <a:gd name="connsiteX35" fmla="*/ 457275 w 608485"/>
                <a:gd name="connsiteY35" fmla="*/ 179350 h 535884"/>
                <a:gd name="connsiteX36" fmla="*/ 423039 w 608485"/>
                <a:gd name="connsiteY36" fmla="*/ 127794 h 535884"/>
                <a:gd name="connsiteX37" fmla="*/ 452912 w 608485"/>
                <a:gd name="connsiteY37" fmla="*/ 46101 h 535884"/>
                <a:gd name="connsiteX38" fmla="*/ 442765 w 608485"/>
                <a:gd name="connsiteY38" fmla="*/ 6297 h 535884"/>
                <a:gd name="connsiteX39" fmla="*/ 448076 w 608485"/>
                <a:gd name="connsiteY39" fmla="*/ 326 h 53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8485" h="535884">
                  <a:moveTo>
                    <a:pt x="466364" y="228291"/>
                  </a:moveTo>
                  <a:cubicBezTo>
                    <a:pt x="471405" y="229831"/>
                    <a:pt x="475865" y="233289"/>
                    <a:pt x="478570" y="238310"/>
                  </a:cubicBezTo>
                  <a:cubicBezTo>
                    <a:pt x="483884" y="248352"/>
                    <a:pt x="480088" y="260763"/>
                    <a:pt x="470029" y="266163"/>
                  </a:cubicBezTo>
                  <a:lnTo>
                    <a:pt x="155538" y="432903"/>
                  </a:lnTo>
                  <a:lnTo>
                    <a:pt x="556955" y="432903"/>
                  </a:lnTo>
                  <a:cubicBezTo>
                    <a:pt x="585425" y="432903"/>
                    <a:pt x="608485" y="455925"/>
                    <a:pt x="608485" y="484346"/>
                  </a:cubicBezTo>
                  <a:cubicBezTo>
                    <a:pt x="608485" y="512863"/>
                    <a:pt x="585425" y="535884"/>
                    <a:pt x="556955" y="535884"/>
                  </a:cubicBezTo>
                  <a:lnTo>
                    <a:pt x="51530" y="535884"/>
                  </a:lnTo>
                  <a:cubicBezTo>
                    <a:pt x="23060" y="535884"/>
                    <a:pt x="0" y="512863"/>
                    <a:pt x="0" y="484346"/>
                  </a:cubicBezTo>
                  <a:cubicBezTo>
                    <a:pt x="0" y="455925"/>
                    <a:pt x="23060" y="432903"/>
                    <a:pt x="51530" y="432903"/>
                  </a:cubicBezTo>
                  <a:lnTo>
                    <a:pt x="67567" y="432903"/>
                  </a:lnTo>
                  <a:lnTo>
                    <a:pt x="450670" y="229783"/>
                  </a:lnTo>
                  <a:cubicBezTo>
                    <a:pt x="455700" y="227131"/>
                    <a:pt x="461322" y="226752"/>
                    <a:pt x="466364" y="228291"/>
                  </a:cubicBezTo>
                  <a:close/>
                  <a:moveTo>
                    <a:pt x="520603" y="29187"/>
                  </a:moveTo>
                  <a:cubicBezTo>
                    <a:pt x="534550" y="34872"/>
                    <a:pt x="555138" y="47852"/>
                    <a:pt x="555138" y="74950"/>
                  </a:cubicBezTo>
                  <a:cubicBezTo>
                    <a:pt x="555138" y="115692"/>
                    <a:pt x="522880" y="128104"/>
                    <a:pt x="522880" y="156623"/>
                  </a:cubicBezTo>
                  <a:cubicBezTo>
                    <a:pt x="522880" y="177183"/>
                    <a:pt x="529616" y="192722"/>
                    <a:pt x="535309" y="202102"/>
                  </a:cubicBezTo>
                  <a:cubicBezTo>
                    <a:pt x="537491" y="205702"/>
                    <a:pt x="533696" y="209871"/>
                    <a:pt x="529901" y="208166"/>
                  </a:cubicBezTo>
                  <a:cubicBezTo>
                    <a:pt x="515860" y="201628"/>
                    <a:pt x="495651" y="186942"/>
                    <a:pt x="495651" y="156623"/>
                  </a:cubicBezTo>
                  <a:cubicBezTo>
                    <a:pt x="495651" y="111144"/>
                    <a:pt x="525537" y="106880"/>
                    <a:pt x="525537" y="74950"/>
                  </a:cubicBezTo>
                  <a:cubicBezTo>
                    <a:pt x="525537" y="56948"/>
                    <a:pt x="520129" y="43494"/>
                    <a:pt x="515290" y="35156"/>
                  </a:cubicBezTo>
                  <a:cubicBezTo>
                    <a:pt x="513298" y="31650"/>
                    <a:pt x="516903" y="27671"/>
                    <a:pt x="520603" y="29187"/>
                  </a:cubicBezTo>
                  <a:close/>
                  <a:moveTo>
                    <a:pt x="370752" y="29187"/>
                  </a:moveTo>
                  <a:cubicBezTo>
                    <a:pt x="384715" y="34872"/>
                    <a:pt x="405327" y="47852"/>
                    <a:pt x="405327" y="74950"/>
                  </a:cubicBezTo>
                  <a:cubicBezTo>
                    <a:pt x="405327" y="115692"/>
                    <a:pt x="373031" y="128104"/>
                    <a:pt x="373031" y="156623"/>
                  </a:cubicBezTo>
                  <a:cubicBezTo>
                    <a:pt x="373031" y="177183"/>
                    <a:pt x="379775" y="192722"/>
                    <a:pt x="385475" y="202102"/>
                  </a:cubicBezTo>
                  <a:cubicBezTo>
                    <a:pt x="387659" y="205702"/>
                    <a:pt x="383860" y="209871"/>
                    <a:pt x="380060" y="208166"/>
                  </a:cubicBezTo>
                  <a:cubicBezTo>
                    <a:pt x="366002" y="201628"/>
                    <a:pt x="345770" y="186942"/>
                    <a:pt x="345770" y="156623"/>
                  </a:cubicBezTo>
                  <a:cubicBezTo>
                    <a:pt x="345770" y="111144"/>
                    <a:pt x="375691" y="106880"/>
                    <a:pt x="375691" y="74950"/>
                  </a:cubicBezTo>
                  <a:cubicBezTo>
                    <a:pt x="375691" y="56948"/>
                    <a:pt x="370277" y="43494"/>
                    <a:pt x="365432" y="35156"/>
                  </a:cubicBezTo>
                  <a:cubicBezTo>
                    <a:pt x="363438" y="31650"/>
                    <a:pt x="367047" y="27671"/>
                    <a:pt x="370752" y="29187"/>
                  </a:cubicBezTo>
                  <a:close/>
                  <a:moveTo>
                    <a:pt x="448076" y="326"/>
                  </a:moveTo>
                  <a:cubicBezTo>
                    <a:pt x="461922" y="6013"/>
                    <a:pt x="482596" y="19091"/>
                    <a:pt x="482596" y="46101"/>
                  </a:cubicBezTo>
                  <a:cubicBezTo>
                    <a:pt x="482596" y="86853"/>
                    <a:pt x="450352" y="99363"/>
                    <a:pt x="450352" y="127794"/>
                  </a:cubicBezTo>
                  <a:cubicBezTo>
                    <a:pt x="450352" y="148360"/>
                    <a:pt x="456990" y="163903"/>
                    <a:pt x="462680" y="173285"/>
                  </a:cubicBezTo>
                  <a:cubicBezTo>
                    <a:pt x="464862" y="176886"/>
                    <a:pt x="461068" y="181151"/>
                    <a:pt x="457275" y="179350"/>
                  </a:cubicBezTo>
                  <a:cubicBezTo>
                    <a:pt x="443239" y="172811"/>
                    <a:pt x="423039" y="158121"/>
                    <a:pt x="423039" y="127794"/>
                  </a:cubicBezTo>
                  <a:cubicBezTo>
                    <a:pt x="423039" y="82304"/>
                    <a:pt x="452912" y="78039"/>
                    <a:pt x="452912" y="46101"/>
                  </a:cubicBezTo>
                  <a:cubicBezTo>
                    <a:pt x="452912" y="28094"/>
                    <a:pt x="447507" y="14637"/>
                    <a:pt x="442765" y="6297"/>
                  </a:cubicBezTo>
                  <a:cubicBezTo>
                    <a:pt x="440773" y="2885"/>
                    <a:pt x="444282" y="-1190"/>
                    <a:pt x="448076" y="326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204693" y="2534181"/>
              <a:ext cx="1458627" cy="3868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i="1" dirty="0">
                  <a:solidFill>
                    <a:srgbClr val="E20000"/>
                  </a:solidFill>
                  <a:cs typeface="+mn-ea"/>
                  <a:sym typeface="+mn-lt"/>
                </a:rPr>
                <a:t>Add title text</a:t>
              </a:r>
              <a:endParaRPr lang="zh-CN" altLang="en-US" i="1" dirty="0">
                <a:solidFill>
                  <a:srgbClr val="E2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926025" y="1568450"/>
            <a:ext cx="2699650" cy="4194628"/>
            <a:chOff x="4016266" y="1758950"/>
            <a:chExt cx="2699650" cy="4194628"/>
          </a:xfrm>
        </p:grpSpPr>
        <p:sp>
          <p:nvSpPr>
            <p:cNvPr id="11" name="折角形 10"/>
            <p:cNvSpPr/>
            <p:nvPr/>
          </p:nvSpPr>
          <p:spPr>
            <a:xfrm>
              <a:off x="4016266" y="1758950"/>
              <a:ext cx="2699650" cy="4194628"/>
            </a:xfrm>
            <a:prstGeom prst="foldedCorner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文本框 22"/>
            <p:cNvSpPr txBox="1"/>
            <p:nvPr/>
          </p:nvSpPr>
          <p:spPr>
            <a:xfrm>
              <a:off x="4248868" y="3234566"/>
              <a:ext cx="2187150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199409" y="4396616"/>
              <a:ext cx="19123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i="1" dirty="0">
                  <a:solidFill>
                    <a:srgbClr val="E20000"/>
                  </a:solidFill>
                  <a:cs typeface="+mn-ea"/>
                  <a:sym typeface="+mn-lt"/>
                </a:rPr>
                <a:t>86.1</a:t>
              </a:r>
              <a:endParaRPr lang="zh-CN" altLang="en-US" sz="2400" i="1" dirty="0">
                <a:solidFill>
                  <a:srgbClr val="E2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305245" y="5331610"/>
              <a:ext cx="376457" cy="36000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big-goblet_83653"/>
            <p:cNvSpPr>
              <a:spLocks noChangeAspect="1"/>
            </p:cNvSpPr>
            <p:nvPr/>
          </p:nvSpPr>
          <p:spPr bwMode="auto">
            <a:xfrm>
              <a:off x="5366091" y="2316776"/>
              <a:ext cx="811458" cy="532287"/>
            </a:xfrm>
            <a:custGeom>
              <a:avLst/>
              <a:gdLst>
                <a:gd name="connsiteX0" fmla="*/ 433202 w 608768"/>
                <a:gd name="connsiteY0" fmla="*/ 317216 h 399330"/>
                <a:gd name="connsiteX1" fmla="*/ 408298 w 608768"/>
                <a:gd name="connsiteY1" fmla="*/ 342202 h 399330"/>
                <a:gd name="connsiteX2" fmla="*/ 433202 w 608768"/>
                <a:gd name="connsiteY2" fmla="*/ 367057 h 399330"/>
                <a:gd name="connsiteX3" fmla="*/ 458235 w 608768"/>
                <a:gd name="connsiteY3" fmla="*/ 342202 h 399330"/>
                <a:gd name="connsiteX4" fmla="*/ 433202 w 608768"/>
                <a:gd name="connsiteY4" fmla="*/ 317216 h 399330"/>
                <a:gd name="connsiteX5" fmla="*/ 130758 w 608768"/>
                <a:gd name="connsiteY5" fmla="*/ 317216 h 399330"/>
                <a:gd name="connsiteX6" fmla="*/ 105854 w 608768"/>
                <a:gd name="connsiteY6" fmla="*/ 342202 h 399330"/>
                <a:gd name="connsiteX7" fmla="*/ 130758 w 608768"/>
                <a:gd name="connsiteY7" fmla="*/ 367057 h 399330"/>
                <a:gd name="connsiteX8" fmla="*/ 155791 w 608768"/>
                <a:gd name="connsiteY8" fmla="*/ 342202 h 399330"/>
                <a:gd name="connsiteX9" fmla="*/ 130758 w 608768"/>
                <a:gd name="connsiteY9" fmla="*/ 317216 h 399330"/>
                <a:gd name="connsiteX10" fmla="*/ 433202 w 608768"/>
                <a:gd name="connsiteY10" fmla="*/ 284943 h 399330"/>
                <a:gd name="connsiteX11" fmla="*/ 490571 w 608768"/>
                <a:gd name="connsiteY11" fmla="*/ 342202 h 399330"/>
                <a:gd name="connsiteX12" fmla="*/ 433202 w 608768"/>
                <a:gd name="connsiteY12" fmla="*/ 399330 h 399330"/>
                <a:gd name="connsiteX13" fmla="*/ 375832 w 608768"/>
                <a:gd name="connsiteY13" fmla="*/ 342202 h 399330"/>
                <a:gd name="connsiteX14" fmla="*/ 433202 w 608768"/>
                <a:gd name="connsiteY14" fmla="*/ 284943 h 399330"/>
                <a:gd name="connsiteX15" fmla="*/ 130758 w 608768"/>
                <a:gd name="connsiteY15" fmla="*/ 284943 h 399330"/>
                <a:gd name="connsiteX16" fmla="*/ 188127 w 608768"/>
                <a:gd name="connsiteY16" fmla="*/ 342202 h 399330"/>
                <a:gd name="connsiteX17" fmla="*/ 130758 w 608768"/>
                <a:gd name="connsiteY17" fmla="*/ 399330 h 399330"/>
                <a:gd name="connsiteX18" fmla="*/ 73388 w 608768"/>
                <a:gd name="connsiteY18" fmla="*/ 342202 h 399330"/>
                <a:gd name="connsiteX19" fmla="*/ 130758 w 608768"/>
                <a:gd name="connsiteY19" fmla="*/ 284943 h 399330"/>
                <a:gd name="connsiteX20" fmla="*/ 386118 w 608768"/>
                <a:gd name="connsiteY20" fmla="*/ 107377 h 399330"/>
                <a:gd name="connsiteX21" fmla="*/ 386118 w 608768"/>
                <a:gd name="connsiteY21" fmla="*/ 191456 h 399330"/>
                <a:gd name="connsiteX22" fmla="*/ 490404 w 608768"/>
                <a:gd name="connsiteY22" fmla="*/ 191456 h 399330"/>
                <a:gd name="connsiteX23" fmla="*/ 484407 w 608768"/>
                <a:gd name="connsiteY23" fmla="*/ 182866 h 399330"/>
                <a:gd name="connsiteX24" fmla="*/ 459770 w 608768"/>
                <a:gd name="connsiteY24" fmla="*/ 133147 h 399330"/>
                <a:gd name="connsiteX25" fmla="*/ 417404 w 608768"/>
                <a:gd name="connsiteY25" fmla="*/ 107377 h 399330"/>
                <a:gd name="connsiteX26" fmla="*/ 178068 w 608768"/>
                <a:gd name="connsiteY26" fmla="*/ 67680 h 399330"/>
                <a:gd name="connsiteX27" fmla="*/ 160991 w 608768"/>
                <a:gd name="connsiteY27" fmla="*/ 84730 h 399330"/>
                <a:gd name="connsiteX28" fmla="*/ 160991 w 608768"/>
                <a:gd name="connsiteY28" fmla="*/ 120132 h 399330"/>
                <a:gd name="connsiteX29" fmla="*/ 125534 w 608768"/>
                <a:gd name="connsiteY29" fmla="*/ 120132 h 399330"/>
                <a:gd name="connsiteX30" fmla="*/ 108327 w 608768"/>
                <a:gd name="connsiteY30" fmla="*/ 137182 h 399330"/>
                <a:gd name="connsiteX31" fmla="*/ 108327 w 608768"/>
                <a:gd name="connsiteY31" fmla="*/ 167118 h 399330"/>
                <a:gd name="connsiteX32" fmla="*/ 125534 w 608768"/>
                <a:gd name="connsiteY32" fmla="*/ 184168 h 399330"/>
                <a:gd name="connsiteX33" fmla="*/ 160991 w 608768"/>
                <a:gd name="connsiteY33" fmla="*/ 184168 h 399330"/>
                <a:gd name="connsiteX34" fmla="*/ 160991 w 608768"/>
                <a:gd name="connsiteY34" fmla="*/ 219570 h 399330"/>
                <a:gd name="connsiteX35" fmla="*/ 178068 w 608768"/>
                <a:gd name="connsiteY35" fmla="*/ 236750 h 399330"/>
                <a:gd name="connsiteX36" fmla="*/ 208050 w 608768"/>
                <a:gd name="connsiteY36" fmla="*/ 236750 h 399330"/>
                <a:gd name="connsiteX37" fmla="*/ 225127 w 608768"/>
                <a:gd name="connsiteY37" fmla="*/ 219570 h 399330"/>
                <a:gd name="connsiteX38" fmla="*/ 225127 w 608768"/>
                <a:gd name="connsiteY38" fmla="*/ 184168 h 399330"/>
                <a:gd name="connsiteX39" fmla="*/ 260584 w 608768"/>
                <a:gd name="connsiteY39" fmla="*/ 184168 h 399330"/>
                <a:gd name="connsiteX40" fmla="*/ 277791 w 608768"/>
                <a:gd name="connsiteY40" fmla="*/ 167118 h 399330"/>
                <a:gd name="connsiteX41" fmla="*/ 277791 w 608768"/>
                <a:gd name="connsiteY41" fmla="*/ 137182 h 399330"/>
                <a:gd name="connsiteX42" fmla="*/ 260584 w 608768"/>
                <a:gd name="connsiteY42" fmla="*/ 120132 h 399330"/>
                <a:gd name="connsiteX43" fmla="*/ 225127 w 608768"/>
                <a:gd name="connsiteY43" fmla="*/ 120132 h 399330"/>
                <a:gd name="connsiteX44" fmla="*/ 225127 w 608768"/>
                <a:gd name="connsiteY44" fmla="*/ 84730 h 399330"/>
                <a:gd name="connsiteX45" fmla="*/ 208050 w 608768"/>
                <a:gd name="connsiteY45" fmla="*/ 67680 h 399330"/>
                <a:gd name="connsiteX46" fmla="*/ 33111 w 608768"/>
                <a:gd name="connsiteY46" fmla="*/ 0 h 399330"/>
                <a:gd name="connsiteX47" fmla="*/ 353138 w 608768"/>
                <a:gd name="connsiteY47" fmla="*/ 0 h 399330"/>
                <a:gd name="connsiteX48" fmla="*/ 386118 w 608768"/>
                <a:gd name="connsiteY48" fmla="*/ 32929 h 399330"/>
                <a:gd name="connsiteX49" fmla="*/ 386118 w 608768"/>
                <a:gd name="connsiteY49" fmla="*/ 84730 h 399330"/>
                <a:gd name="connsiteX50" fmla="*/ 429005 w 608768"/>
                <a:gd name="connsiteY50" fmla="*/ 84730 h 399330"/>
                <a:gd name="connsiteX51" fmla="*/ 476716 w 608768"/>
                <a:gd name="connsiteY51" fmla="*/ 113754 h 399330"/>
                <a:gd name="connsiteX52" fmla="*/ 504222 w 608768"/>
                <a:gd name="connsiteY52" fmla="*/ 169460 h 399330"/>
                <a:gd name="connsiteX53" fmla="*/ 545545 w 608768"/>
                <a:gd name="connsiteY53" fmla="*/ 194320 h 399330"/>
                <a:gd name="connsiteX54" fmla="*/ 608768 w 608768"/>
                <a:gd name="connsiteY54" fmla="*/ 251067 h 399330"/>
                <a:gd name="connsiteX55" fmla="*/ 608768 w 608768"/>
                <a:gd name="connsiteY55" fmla="*/ 313021 h 399330"/>
                <a:gd name="connsiteX56" fmla="*/ 576048 w 608768"/>
                <a:gd name="connsiteY56" fmla="*/ 345559 h 399330"/>
                <a:gd name="connsiteX57" fmla="*/ 507872 w 608768"/>
                <a:gd name="connsiteY57" fmla="*/ 345559 h 399330"/>
                <a:gd name="connsiteX58" fmla="*/ 508002 w 608768"/>
                <a:gd name="connsiteY58" fmla="*/ 342175 h 399330"/>
                <a:gd name="connsiteX59" fmla="*/ 433177 w 608768"/>
                <a:gd name="connsiteY59" fmla="*/ 267466 h 399330"/>
                <a:gd name="connsiteX60" fmla="*/ 358482 w 608768"/>
                <a:gd name="connsiteY60" fmla="*/ 342175 h 399330"/>
                <a:gd name="connsiteX61" fmla="*/ 358613 w 608768"/>
                <a:gd name="connsiteY61" fmla="*/ 345039 h 399330"/>
                <a:gd name="connsiteX62" fmla="*/ 353138 w 608768"/>
                <a:gd name="connsiteY62" fmla="*/ 345559 h 399330"/>
                <a:gd name="connsiteX63" fmla="*/ 205443 w 608768"/>
                <a:gd name="connsiteY63" fmla="*/ 345559 h 399330"/>
                <a:gd name="connsiteX64" fmla="*/ 205573 w 608768"/>
                <a:gd name="connsiteY64" fmla="*/ 342175 h 399330"/>
                <a:gd name="connsiteX65" fmla="*/ 130748 w 608768"/>
                <a:gd name="connsiteY65" fmla="*/ 267466 h 399330"/>
                <a:gd name="connsiteX66" fmla="*/ 56054 w 608768"/>
                <a:gd name="connsiteY66" fmla="*/ 342175 h 399330"/>
                <a:gd name="connsiteX67" fmla="*/ 56184 w 608768"/>
                <a:gd name="connsiteY67" fmla="*/ 345559 h 399330"/>
                <a:gd name="connsiteX68" fmla="*/ 33111 w 608768"/>
                <a:gd name="connsiteY68" fmla="*/ 345559 h 399330"/>
                <a:gd name="connsiteX69" fmla="*/ 0 w 608768"/>
                <a:gd name="connsiteY69" fmla="*/ 312630 h 399330"/>
                <a:gd name="connsiteX70" fmla="*/ 0 w 608768"/>
                <a:gd name="connsiteY70" fmla="*/ 32929 h 399330"/>
                <a:gd name="connsiteX71" fmla="*/ 33111 w 608768"/>
                <a:gd name="connsiteY71" fmla="*/ 0 h 399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08768" h="399330">
                  <a:moveTo>
                    <a:pt x="433202" y="317216"/>
                  </a:moveTo>
                  <a:cubicBezTo>
                    <a:pt x="419511" y="317216"/>
                    <a:pt x="408298" y="328408"/>
                    <a:pt x="408298" y="342202"/>
                  </a:cubicBezTo>
                  <a:cubicBezTo>
                    <a:pt x="408298" y="355866"/>
                    <a:pt x="419511" y="367057"/>
                    <a:pt x="433202" y="367057"/>
                  </a:cubicBezTo>
                  <a:cubicBezTo>
                    <a:pt x="447022" y="367057"/>
                    <a:pt x="458235" y="355866"/>
                    <a:pt x="458235" y="342202"/>
                  </a:cubicBezTo>
                  <a:cubicBezTo>
                    <a:pt x="458235" y="328408"/>
                    <a:pt x="447022" y="317216"/>
                    <a:pt x="433202" y="317216"/>
                  </a:cubicBezTo>
                  <a:close/>
                  <a:moveTo>
                    <a:pt x="130758" y="317216"/>
                  </a:moveTo>
                  <a:cubicBezTo>
                    <a:pt x="117067" y="317216"/>
                    <a:pt x="105854" y="328408"/>
                    <a:pt x="105854" y="342202"/>
                  </a:cubicBezTo>
                  <a:cubicBezTo>
                    <a:pt x="105854" y="355866"/>
                    <a:pt x="117067" y="367057"/>
                    <a:pt x="130758" y="367057"/>
                  </a:cubicBezTo>
                  <a:cubicBezTo>
                    <a:pt x="144578" y="367057"/>
                    <a:pt x="155791" y="355866"/>
                    <a:pt x="155791" y="342202"/>
                  </a:cubicBezTo>
                  <a:cubicBezTo>
                    <a:pt x="155791" y="328408"/>
                    <a:pt x="144578" y="317216"/>
                    <a:pt x="130758" y="317216"/>
                  </a:cubicBezTo>
                  <a:close/>
                  <a:moveTo>
                    <a:pt x="433202" y="284943"/>
                  </a:moveTo>
                  <a:cubicBezTo>
                    <a:pt x="464885" y="284943"/>
                    <a:pt x="490571" y="310449"/>
                    <a:pt x="490571" y="342202"/>
                  </a:cubicBezTo>
                  <a:cubicBezTo>
                    <a:pt x="490571" y="373824"/>
                    <a:pt x="464885" y="399330"/>
                    <a:pt x="433202" y="399330"/>
                  </a:cubicBezTo>
                  <a:cubicBezTo>
                    <a:pt x="401518" y="399330"/>
                    <a:pt x="375832" y="373824"/>
                    <a:pt x="375832" y="342202"/>
                  </a:cubicBezTo>
                  <a:cubicBezTo>
                    <a:pt x="375832" y="310449"/>
                    <a:pt x="401518" y="284943"/>
                    <a:pt x="433202" y="284943"/>
                  </a:cubicBezTo>
                  <a:close/>
                  <a:moveTo>
                    <a:pt x="130758" y="284943"/>
                  </a:moveTo>
                  <a:cubicBezTo>
                    <a:pt x="162441" y="284943"/>
                    <a:pt x="188127" y="310449"/>
                    <a:pt x="188127" y="342202"/>
                  </a:cubicBezTo>
                  <a:cubicBezTo>
                    <a:pt x="188127" y="373824"/>
                    <a:pt x="162441" y="399330"/>
                    <a:pt x="130758" y="399330"/>
                  </a:cubicBezTo>
                  <a:cubicBezTo>
                    <a:pt x="99074" y="399330"/>
                    <a:pt x="73388" y="373824"/>
                    <a:pt x="73388" y="342202"/>
                  </a:cubicBezTo>
                  <a:cubicBezTo>
                    <a:pt x="73388" y="310449"/>
                    <a:pt x="99074" y="284943"/>
                    <a:pt x="130758" y="284943"/>
                  </a:cubicBezTo>
                  <a:close/>
                  <a:moveTo>
                    <a:pt x="386118" y="107377"/>
                  </a:moveTo>
                  <a:lnTo>
                    <a:pt x="386118" y="191456"/>
                  </a:lnTo>
                  <a:lnTo>
                    <a:pt x="490404" y="191456"/>
                  </a:lnTo>
                  <a:cubicBezTo>
                    <a:pt x="488188" y="189114"/>
                    <a:pt x="486102" y="186250"/>
                    <a:pt x="484407" y="182866"/>
                  </a:cubicBezTo>
                  <a:lnTo>
                    <a:pt x="459770" y="133147"/>
                  </a:lnTo>
                  <a:cubicBezTo>
                    <a:pt x="452470" y="118961"/>
                    <a:pt x="433307" y="107377"/>
                    <a:pt x="417404" y="107377"/>
                  </a:cubicBezTo>
                  <a:close/>
                  <a:moveTo>
                    <a:pt x="178068" y="67680"/>
                  </a:moveTo>
                  <a:cubicBezTo>
                    <a:pt x="168682" y="67680"/>
                    <a:pt x="160991" y="75359"/>
                    <a:pt x="160991" y="84730"/>
                  </a:cubicBezTo>
                  <a:lnTo>
                    <a:pt x="160991" y="120132"/>
                  </a:lnTo>
                  <a:lnTo>
                    <a:pt x="125534" y="120132"/>
                  </a:lnTo>
                  <a:cubicBezTo>
                    <a:pt x="116148" y="120132"/>
                    <a:pt x="108327" y="127811"/>
                    <a:pt x="108327" y="137182"/>
                  </a:cubicBezTo>
                  <a:lnTo>
                    <a:pt x="108327" y="167118"/>
                  </a:lnTo>
                  <a:cubicBezTo>
                    <a:pt x="108327" y="176489"/>
                    <a:pt x="116148" y="184168"/>
                    <a:pt x="125534" y="184168"/>
                  </a:cubicBezTo>
                  <a:lnTo>
                    <a:pt x="160991" y="184168"/>
                  </a:lnTo>
                  <a:lnTo>
                    <a:pt x="160991" y="219570"/>
                  </a:lnTo>
                  <a:cubicBezTo>
                    <a:pt x="160991" y="229071"/>
                    <a:pt x="168682" y="236750"/>
                    <a:pt x="178068" y="236750"/>
                  </a:cubicBezTo>
                  <a:lnTo>
                    <a:pt x="208050" y="236750"/>
                  </a:lnTo>
                  <a:cubicBezTo>
                    <a:pt x="217436" y="236750"/>
                    <a:pt x="225127" y="229071"/>
                    <a:pt x="225127" y="219570"/>
                  </a:cubicBezTo>
                  <a:lnTo>
                    <a:pt x="225127" y="184168"/>
                  </a:lnTo>
                  <a:lnTo>
                    <a:pt x="260584" y="184168"/>
                  </a:lnTo>
                  <a:cubicBezTo>
                    <a:pt x="270100" y="184168"/>
                    <a:pt x="277791" y="176489"/>
                    <a:pt x="277791" y="167118"/>
                  </a:cubicBezTo>
                  <a:lnTo>
                    <a:pt x="277791" y="137182"/>
                  </a:lnTo>
                  <a:cubicBezTo>
                    <a:pt x="277791" y="127811"/>
                    <a:pt x="270100" y="120132"/>
                    <a:pt x="260584" y="120132"/>
                  </a:cubicBezTo>
                  <a:lnTo>
                    <a:pt x="225127" y="120132"/>
                  </a:lnTo>
                  <a:lnTo>
                    <a:pt x="225127" y="84730"/>
                  </a:lnTo>
                  <a:cubicBezTo>
                    <a:pt x="225127" y="75359"/>
                    <a:pt x="217436" y="67680"/>
                    <a:pt x="208050" y="67680"/>
                  </a:cubicBezTo>
                  <a:close/>
                  <a:moveTo>
                    <a:pt x="33111" y="0"/>
                  </a:moveTo>
                  <a:lnTo>
                    <a:pt x="353138" y="0"/>
                  </a:lnTo>
                  <a:cubicBezTo>
                    <a:pt x="371257" y="0"/>
                    <a:pt x="386118" y="14837"/>
                    <a:pt x="386118" y="32929"/>
                  </a:cubicBezTo>
                  <a:lnTo>
                    <a:pt x="386118" y="84730"/>
                  </a:lnTo>
                  <a:lnTo>
                    <a:pt x="429005" y="84730"/>
                  </a:lnTo>
                  <a:cubicBezTo>
                    <a:pt x="446995" y="84730"/>
                    <a:pt x="468373" y="97745"/>
                    <a:pt x="476716" y="113754"/>
                  </a:cubicBezTo>
                  <a:lnTo>
                    <a:pt x="504222" y="169460"/>
                  </a:lnTo>
                  <a:cubicBezTo>
                    <a:pt x="512564" y="185469"/>
                    <a:pt x="524557" y="188853"/>
                    <a:pt x="545545" y="194320"/>
                  </a:cubicBezTo>
                  <a:cubicBezTo>
                    <a:pt x="563013" y="198875"/>
                    <a:pt x="608768" y="198875"/>
                    <a:pt x="608768" y="251067"/>
                  </a:cubicBezTo>
                  <a:lnTo>
                    <a:pt x="608768" y="313021"/>
                  </a:lnTo>
                  <a:cubicBezTo>
                    <a:pt x="608768" y="330852"/>
                    <a:pt x="594038" y="345559"/>
                    <a:pt x="576048" y="345559"/>
                  </a:cubicBezTo>
                  <a:lnTo>
                    <a:pt x="507872" y="345559"/>
                  </a:lnTo>
                  <a:cubicBezTo>
                    <a:pt x="507872" y="344388"/>
                    <a:pt x="508002" y="343216"/>
                    <a:pt x="508002" y="342175"/>
                  </a:cubicBezTo>
                  <a:cubicBezTo>
                    <a:pt x="508002" y="300916"/>
                    <a:pt x="474370" y="267466"/>
                    <a:pt x="433177" y="267466"/>
                  </a:cubicBezTo>
                  <a:cubicBezTo>
                    <a:pt x="391984" y="267466"/>
                    <a:pt x="358482" y="300916"/>
                    <a:pt x="358482" y="342175"/>
                  </a:cubicBezTo>
                  <a:cubicBezTo>
                    <a:pt x="358482" y="343086"/>
                    <a:pt x="358482" y="344128"/>
                    <a:pt x="358613" y="345039"/>
                  </a:cubicBezTo>
                  <a:cubicBezTo>
                    <a:pt x="356788" y="345429"/>
                    <a:pt x="354963" y="345559"/>
                    <a:pt x="353138" y="345559"/>
                  </a:cubicBezTo>
                  <a:lnTo>
                    <a:pt x="205443" y="345559"/>
                  </a:lnTo>
                  <a:cubicBezTo>
                    <a:pt x="205443" y="344388"/>
                    <a:pt x="205573" y="343216"/>
                    <a:pt x="205573" y="342175"/>
                  </a:cubicBezTo>
                  <a:cubicBezTo>
                    <a:pt x="205573" y="300916"/>
                    <a:pt x="171941" y="267466"/>
                    <a:pt x="130748" y="267466"/>
                  </a:cubicBezTo>
                  <a:cubicBezTo>
                    <a:pt x="89555" y="267466"/>
                    <a:pt x="56054" y="300916"/>
                    <a:pt x="56054" y="342175"/>
                  </a:cubicBezTo>
                  <a:cubicBezTo>
                    <a:pt x="56054" y="343216"/>
                    <a:pt x="56054" y="344388"/>
                    <a:pt x="56184" y="345559"/>
                  </a:cubicBezTo>
                  <a:lnTo>
                    <a:pt x="33111" y="345559"/>
                  </a:lnTo>
                  <a:cubicBezTo>
                    <a:pt x="14861" y="345559"/>
                    <a:pt x="0" y="330722"/>
                    <a:pt x="0" y="312630"/>
                  </a:cubicBezTo>
                  <a:lnTo>
                    <a:pt x="0" y="32929"/>
                  </a:lnTo>
                  <a:cubicBezTo>
                    <a:pt x="0" y="14837"/>
                    <a:pt x="14861" y="0"/>
                    <a:pt x="33111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305245" y="2534181"/>
              <a:ext cx="1489363" cy="386819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i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140466" y="2849063"/>
            <a:ext cx="4124221" cy="1712815"/>
            <a:chOff x="7371851" y="4021013"/>
            <a:chExt cx="4124221" cy="1712815"/>
          </a:xfrm>
        </p:grpSpPr>
        <p:sp>
          <p:nvSpPr>
            <p:cNvPr id="25" name="文本框 22"/>
            <p:cNvSpPr txBox="1"/>
            <p:nvPr/>
          </p:nvSpPr>
          <p:spPr>
            <a:xfrm>
              <a:off x="7737468" y="4396616"/>
              <a:ext cx="3392987" cy="89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Click here to add content, content to match the title. 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blocks-with-angled-cuts_1423"/>
            <p:cNvSpPr>
              <a:spLocks noChangeAspect="1"/>
            </p:cNvSpPr>
            <p:nvPr/>
          </p:nvSpPr>
          <p:spPr bwMode="auto">
            <a:xfrm>
              <a:off x="7371851" y="4021013"/>
              <a:ext cx="365617" cy="273766"/>
            </a:xfrm>
            <a:custGeom>
              <a:avLst/>
              <a:gdLst>
                <a:gd name="connsiteX0" fmla="*/ 551492 w 551492"/>
                <a:gd name="connsiteY0" fmla="*/ 0 h 412946"/>
                <a:gd name="connsiteX1" fmla="*/ 551492 w 551492"/>
                <a:gd name="connsiteY1" fmla="*/ 412946 h 412946"/>
                <a:gd name="connsiteX2" fmla="*/ 344812 w 551492"/>
                <a:gd name="connsiteY2" fmla="*/ 412946 h 412946"/>
                <a:gd name="connsiteX3" fmla="*/ 344812 w 551492"/>
                <a:gd name="connsiteY3" fmla="*/ 206473 h 412946"/>
                <a:gd name="connsiteX4" fmla="*/ 206680 w 551492"/>
                <a:gd name="connsiteY4" fmla="*/ 0 h 412946"/>
                <a:gd name="connsiteX5" fmla="*/ 206680 w 551492"/>
                <a:gd name="connsiteY5" fmla="*/ 412946 h 412946"/>
                <a:gd name="connsiteX6" fmla="*/ 0 w 551492"/>
                <a:gd name="connsiteY6" fmla="*/ 412946 h 412946"/>
                <a:gd name="connsiteX7" fmla="*/ 0 w 551492"/>
                <a:gd name="connsiteY7" fmla="*/ 206473 h 4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1492" h="412946">
                  <a:moveTo>
                    <a:pt x="551492" y="0"/>
                  </a:moveTo>
                  <a:lnTo>
                    <a:pt x="551492" y="412946"/>
                  </a:lnTo>
                  <a:lnTo>
                    <a:pt x="344812" y="412946"/>
                  </a:lnTo>
                  <a:lnTo>
                    <a:pt x="344812" y="206473"/>
                  </a:lnTo>
                  <a:close/>
                  <a:moveTo>
                    <a:pt x="206680" y="0"/>
                  </a:moveTo>
                  <a:lnTo>
                    <a:pt x="206680" y="412946"/>
                  </a:lnTo>
                  <a:lnTo>
                    <a:pt x="0" y="412946"/>
                  </a:lnTo>
                  <a:lnTo>
                    <a:pt x="0" y="206473"/>
                  </a:lnTo>
                  <a:close/>
                </a:path>
              </a:pathLst>
            </a:custGeom>
            <a:solidFill>
              <a:srgbClr val="E2000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blocks-with-angled-cuts_1423"/>
            <p:cNvSpPr>
              <a:spLocks noChangeAspect="1"/>
            </p:cNvSpPr>
            <p:nvPr/>
          </p:nvSpPr>
          <p:spPr bwMode="auto">
            <a:xfrm rot="10800000">
              <a:off x="11130455" y="5460062"/>
              <a:ext cx="365617" cy="273766"/>
            </a:xfrm>
            <a:custGeom>
              <a:avLst/>
              <a:gdLst>
                <a:gd name="connsiteX0" fmla="*/ 551492 w 551492"/>
                <a:gd name="connsiteY0" fmla="*/ 0 h 412946"/>
                <a:gd name="connsiteX1" fmla="*/ 551492 w 551492"/>
                <a:gd name="connsiteY1" fmla="*/ 412946 h 412946"/>
                <a:gd name="connsiteX2" fmla="*/ 344812 w 551492"/>
                <a:gd name="connsiteY2" fmla="*/ 412946 h 412946"/>
                <a:gd name="connsiteX3" fmla="*/ 344812 w 551492"/>
                <a:gd name="connsiteY3" fmla="*/ 206473 h 412946"/>
                <a:gd name="connsiteX4" fmla="*/ 206680 w 551492"/>
                <a:gd name="connsiteY4" fmla="*/ 0 h 412946"/>
                <a:gd name="connsiteX5" fmla="*/ 206680 w 551492"/>
                <a:gd name="connsiteY5" fmla="*/ 412946 h 412946"/>
                <a:gd name="connsiteX6" fmla="*/ 0 w 551492"/>
                <a:gd name="connsiteY6" fmla="*/ 412946 h 412946"/>
                <a:gd name="connsiteX7" fmla="*/ 0 w 551492"/>
                <a:gd name="connsiteY7" fmla="*/ 206473 h 4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1492" h="412946">
                  <a:moveTo>
                    <a:pt x="551492" y="0"/>
                  </a:moveTo>
                  <a:lnTo>
                    <a:pt x="551492" y="412946"/>
                  </a:lnTo>
                  <a:lnTo>
                    <a:pt x="344812" y="412946"/>
                  </a:lnTo>
                  <a:lnTo>
                    <a:pt x="344812" y="206473"/>
                  </a:lnTo>
                  <a:close/>
                  <a:moveTo>
                    <a:pt x="206680" y="0"/>
                  </a:moveTo>
                  <a:lnTo>
                    <a:pt x="206680" y="412946"/>
                  </a:lnTo>
                  <a:lnTo>
                    <a:pt x="0" y="412946"/>
                  </a:lnTo>
                  <a:lnTo>
                    <a:pt x="0" y="206473"/>
                  </a:lnTo>
                  <a:close/>
                </a:path>
              </a:pathLst>
            </a:custGeom>
            <a:solidFill>
              <a:srgbClr val="E2000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 21"/>
          <p:cNvSpPr/>
          <p:nvPr/>
        </p:nvSpPr>
        <p:spPr>
          <a:xfrm rot="16200000" flipV="1">
            <a:off x="590271" y="-437690"/>
            <a:ext cx="4225161" cy="7623024"/>
          </a:xfrm>
          <a:custGeom>
            <a:avLst/>
            <a:gdLst>
              <a:gd name="connsiteX0" fmla="*/ 0 w 4225161"/>
              <a:gd name="connsiteY0" fmla="*/ 1517258 h 5726753"/>
              <a:gd name="connsiteX1" fmla="*/ 0 w 4225161"/>
              <a:gd name="connsiteY1" fmla="*/ 5726753 h 5726753"/>
              <a:gd name="connsiteX2" fmla="*/ 4225161 w 4225161"/>
              <a:gd name="connsiteY2" fmla="*/ 5726752 h 5726753"/>
              <a:gd name="connsiteX3" fmla="*/ 4225161 w 4225161"/>
              <a:gd name="connsiteY3" fmla="*/ 0 h 572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5161" h="5726753">
                <a:moveTo>
                  <a:pt x="0" y="1517258"/>
                </a:moveTo>
                <a:lnTo>
                  <a:pt x="0" y="5726753"/>
                </a:lnTo>
                <a:lnTo>
                  <a:pt x="4225161" y="5726752"/>
                </a:lnTo>
                <a:lnTo>
                  <a:pt x="422516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任意多边形 3"/>
          <p:cNvSpPr/>
          <p:nvPr/>
        </p:nvSpPr>
        <p:spPr>
          <a:xfrm rot="16200000" flipH="1">
            <a:off x="6496509" y="-437690"/>
            <a:ext cx="4225161" cy="7623024"/>
          </a:xfrm>
          <a:custGeom>
            <a:avLst/>
            <a:gdLst>
              <a:gd name="connsiteX0" fmla="*/ 0 w 4225161"/>
              <a:gd name="connsiteY0" fmla="*/ 1517258 h 5726753"/>
              <a:gd name="connsiteX1" fmla="*/ 0 w 4225161"/>
              <a:gd name="connsiteY1" fmla="*/ 5726753 h 5726753"/>
              <a:gd name="connsiteX2" fmla="*/ 4225161 w 4225161"/>
              <a:gd name="connsiteY2" fmla="*/ 5726752 h 5726753"/>
              <a:gd name="connsiteX3" fmla="*/ 4225161 w 4225161"/>
              <a:gd name="connsiteY3" fmla="*/ 0 h 572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5161" h="5726753">
                <a:moveTo>
                  <a:pt x="0" y="1517258"/>
                </a:moveTo>
                <a:lnTo>
                  <a:pt x="0" y="5726753"/>
                </a:lnTo>
                <a:lnTo>
                  <a:pt x="4225161" y="5726752"/>
                </a:lnTo>
                <a:lnTo>
                  <a:pt x="4225161" y="0"/>
                </a:lnTo>
                <a:close/>
              </a:path>
            </a:pathLst>
          </a:cu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 4"/>
          <p:cNvSpPr/>
          <p:nvPr/>
        </p:nvSpPr>
        <p:spPr>
          <a:xfrm rot="16200000" flipH="1">
            <a:off x="5600701" y="38100"/>
            <a:ext cx="6858000" cy="6781801"/>
          </a:xfrm>
          <a:custGeom>
            <a:avLst/>
            <a:gdLst>
              <a:gd name="connsiteX0" fmla="*/ 0 w 6858000"/>
              <a:gd name="connsiteY0" fmla="*/ 2462712 h 5094789"/>
              <a:gd name="connsiteX1" fmla="*/ 0 w 6858000"/>
              <a:gd name="connsiteY1" fmla="*/ 5094789 h 5094789"/>
              <a:gd name="connsiteX2" fmla="*/ 6858000 w 6858000"/>
              <a:gd name="connsiteY2" fmla="*/ 5094788 h 5094789"/>
              <a:gd name="connsiteX3" fmla="*/ 6858000 w 6858000"/>
              <a:gd name="connsiteY3" fmla="*/ 0 h 509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5094789">
                <a:moveTo>
                  <a:pt x="0" y="2462712"/>
                </a:moveTo>
                <a:lnTo>
                  <a:pt x="0" y="5094789"/>
                </a:lnTo>
                <a:lnTo>
                  <a:pt x="6858000" y="5094788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19100" dist="63500" dir="10800000" sx="103000" sy="103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78106" y="1958876"/>
            <a:ext cx="5708393" cy="2238254"/>
            <a:chOff x="578106" y="1958876"/>
            <a:chExt cx="5708393" cy="2238254"/>
          </a:xfrm>
        </p:grpSpPr>
        <p:sp>
          <p:nvSpPr>
            <p:cNvPr id="7" name="文本框 6"/>
            <p:cNvSpPr txBox="1"/>
            <p:nvPr/>
          </p:nvSpPr>
          <p:spPr>
            <a:xfrm>
              <a:off x="578107" y="1958876"/>
              <a:ext cx="34105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</a:t>
              </a:r>
              <a:r>
                <a:rPr lang="en-US" altLang="zh-CN" sz="4800" i="1" dirty="0">
                  <a:solidFill>
                    <a:srgbClr val="E20000"/>
                  </a:solidFill>
                  <a:cs typeface="+mn-ea"/>
                  <a:sym typeface="+mn-lt"/>
                </a:rPr>
                <a:t>02</a:t>
              </a:r>
              <a:endParaRPr lang="zh-CN" altLang="en-US" sz="4800" i="1" dirty="0">
                <a:solidFill>
                  <a:srgbClr val="E20000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78106" y="2730388"/>
              <a:ext cx="57083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 b="1" i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Add title text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93074" y="4146413"/>
              <a:ext cx="482138" cy="50717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35590" y="3661462"/>
              <a:ext cx="4026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400" i="1" spc="6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PLEASE ADD YOUR TITLE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Group 17"/>
          <p:cNvGrpSpPr/>
          <p:nvPr/>
        </p:nvGrpSpPr>
        <p:grpSpPr>
          <a:xfrm>
            <a:off x="8816112" y="2408953"/>
            <a:ext cx="2023338" cy="2034333"/>
            <a:chOff x="8816112" y="2408274"/>
            <a:chExt cx="2023338" cy="2034333"/>
          </a:xfrm>
        </p:grpSpPr>
        <p:sp>
          <p:nvSpPr>
            <p:cNvPr id="21" name="bitcoin-mobile-phone-secure-shield_37132"/>
            <p:cNvSpPr>
              <a:spLocks noChangeAspect="1"/>
            </p:cNvSpPr>
            <p:nvPr/>
          </p:nvSpPr>
          <p:spPr bwMode="auto">
            <a:xfrm>
              <a:off x="9125325" y="2408274"/>
              <a:ext cx="1404913" cy="1583336"/>
            </a:xfrm>
            <a:custGeom>
              <a:avLst/>
              <a:gdLst>
                <a:gd name="connsiteX0" fmla="*/ 341771 w 538414"/>
                <a:gd name="connsiteY0" fmla="*/ 44738 h 606792"/>
                <a:gd name="connsiteX1" fmla="*/ 538414 w 538414"/>
                <a:gd name="connsiteY1" fmla="*/ 303537 h 606792"/>
                <a:gd name="connsiteX2" fmla="*/ 307453 w 538414"/>
                <a:gd name="connsiteY2" fmla="*/ 569462 h 606792"/>
                <a:gd name="connsiteX3" fmla="*/ 346782 w 538414"/>
                <a:gd name="connsiteY3" fmla="*/ 492292 h 606792"/>
                <a:gd name="connsiteX4" fmla="*/ 473575 w 538414"/>
                <a:gd name="connsiteY4" fmla="*/ 303537 h 606792"/>
                <a:gd name="connsiteX5" fmla="*/ 334330 w 538414"/>
                <a:gd name="connsiteY5" fmla="*/ 110082 h 606792"/>
                <a:gd name="connsiteX6" fmla="*/ 231243 w 538414"/>
                <a:gd name="connsiteY6" fmla="*/ 37470 h 606792"/>
                <a:gd name="connsiteX7" fmla="*/ 192829 w 538414"/>
                <a:gd name="connsiteY7" fmla="*/ 114184 h 606792"/>
                <a:gd name="connsiteX8" fmla="*/ 64833 w 538414"/>
                <a:gd name="connsiteY8" fmla="*/ 303542 h 606792"/>
                <a:gd name="connsiteX9" fmla="*/ 204065 w 538414"/>
                <a:gd name="connsiteY9" fmla="*/ 496842 h 606792"/>
                <a:gd name="connsiteX10" fmla="*/ 196625 w 538414"/>
                <a:gd name="connsiteY10" fmla="*/ 562336 h 606792"/>
                <a:gd name="connsiteX11" fmla="*/ 0 w 538414"/>
                <a:gd name="connsiteY11" fmla="*/ 303542 h 606792"/>
                <a:gd name="connsiteX12" fmla="*/ 231243 w 538414"/>
                <a:gd name="connsiteY12" fmla="*/ 37470 h 606792"/>
                <a:gd name="connsiteX13" fmla="*/ 296052 w 538414"/>
                <a:gd name="connsiteY13" fmla="*/ 0 h 606792"/>
                <a:gd name="connsiteX14" fmla="*/ 300607 w 538414"/>
                <a:gd name="connsiteY14" fmla="*/ 607 h 606792"/>
                <a:gd name="connsiteX15" fmla="*/ 312147 w 538414"/>
                <a:gd name="connsiteY15" fmla="*/ 18801 h 606792"/>
                <a:gd name="connsiteX16" fmla="*/ 285727 w 538414"/>
                <a:gd name="connsiteY16" fmla="*/ 248964 h 606792"/>
                <a:gd name="connsiteX17" fmla="*/ 408715 w 538414"/>
                <a:gd name="connsiteY17" fmla="*/ 248964 h 606792"/>
                <a:gd name="connsiteX18" fmla="*/ 422532 w 538414"/>
                <a:gd name="connsiteY18" fmla="*/ 255635 h 606792"/>
                <a:gd name="connsiteX19" fmla="*/ 423292 w 538414"/>
                <a:gd name="connsiteY19" fmla="*/ 270949 h 606792"/>
                <a:gd name="connsiteX20" fmla="*/ 256726 w 538414"/>
                <a:gd name="connsiteY20" fmla="*/ 597998 h 606792"/>
                <a:gd name="connsiteX21" fmla="*/ 242302 w 538414"/>
                <a:gd name="connsiteY21" fmla="*/ 606792 h 606792"/>
                <a:gd name="connsiteX22" fmla="*/ 237595 w 538414"/>
                <a:gd name="connsiteY22" fmla="*/ 606186 h 606792"/>
                <a:gd name="connsiteX23" fmla="*/ 226207 w 538414"/>
                <a:gd name="connsiteY23" fmla="*/ 589659 h 606792"/>
                <a:gd name="connsiteX24" fmla="*/ 251108 w 538414"/>
                <a:gd name="connsiteY24" fmla="*/ 368139 h 606792"/>
                <a:gd name="connsiteX25" fmla="*/ 129487 w 538414"/>
                <a:gd name="connsiteY25" fmla="*/ 368139 h 606792"/>
                <a:gd name="connsiteX26" fmla="*/ 115821 w 538414"/>
                <a:gd name="connsiteY26" fmla="*/ 359496 h 606792"/>
                <a:gd name="connsiteX27" fmla="*/ 115062 w 538414"/>
                <a:gd name="connsiteY27" fmla="*/ 343121 h 606792"/>
                <a:gd name="connsiteX28" fmla="*/ 281628 w 538414"/>
                <a:gd name="connsiteY28" fmla="*/ 8946 h 606792"/>
                <a:gd name="connsiteX29" fmla="*/ 296052 w 538414"/>
                <a:gd name="connsiteY29" fmla="*/ 0 h 606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38414" h="606792">
                  <a:moveTo>
                    <a:pt x="341771" y="44738"/>
                  </a:moveTo>
                  <a:cubicBezTo>
                    <a:pt x="455049" y="76425"/>
                    <a:pt x="538414" y="180430"/>
                    <a:pt x="538414" y="303537"/>
                  </a:cubicBezTo>
                  <a:cubicBezTo>
                    <a:pt x="538414" y="438774"/>
                    <a:pt x="437739" y="550966"/>
                    <a:pt x="307453" y="569462"/>
                  </a:cubicBezTo>
                  <a:lnTo>
                    <a:pt x="346782" y="492292"/>
                  </a:lnTo>
                  <a:cubicBezTo>
                    <a:pt x="421035" y="461667"/>
                    <a:pt x="473575" y="388591"/>
                    <a:pt x="473575" y="303537"/>
                  </a:cubicBezTo>
                  <a:cubicBezTo>
                    <a:pt x="473575" y="213632"/>
                    <a:pt x="415113" y="137221"/>
                    <a:pt x="334330" y="110082"/>
                  </a:cubicBezTo>
                  <a:close/>
                  <a:moveTo>
                    <a:pt x="231243" y="37470"/>
                  </a:moveTo>
                  <a:lnTo>
                    <a:pt x="192829" y="114184"/>
                  </a:lnTo>
                  <a:cubicBezTo>
                    <a:pt x="117975" y="144505"/>
                    <a:pt x="64833" y="217883"/>
                    <a:pt x="64833" y="303542"/>
                  </a:cubicBezTo>
                  <a:cubicBezTo>
                    <a:pt x="64833" y="393294"/>
                    <a:pt x="123137" y="469704"/>
                    <a:pt x="204065" y="496842"/>
                  </a:cubicBezTo>
                  <a:lnTo>
                    <a:pt x="196625" y="562336"/>
                  </a:lnTo>
                  <a:cubicBezTo>
                    <a:pt x="83357" y="530650"/>
                    <a:pt x="0" y="426647"/>
                    <a:pt x="0" y="303542"/>
                  </a:cubicBezTo>
                  <a:cubicBezTo>
                    <a:pt x="0" y="168156"/>
                    <a:pt x="100666" y="55966"/>
                    <a:pt x="231243" y="37470"/>
                  </a:cubicBezTo>
                  <a:close/>
                  <a:moveTo>
                    <a:pt x="296052" y="0"/>
                  </a:moveTo>
                  <a:cubicBezTo>
                    <a:pt x="297570" y="0"/>
                    <a:pt x="299089" y="152"/>
                    <a:pt x="300607" y="607"/>
                  </a:cubicBezTo>
                  <a:cubicBezTo>
                    <a:pt x="308199" y="2881"/>
                    <a:pt x="313058" y="11069"/>
                    <a:pt x="312147" y="18801"/>
                  </a:cubicBezTo>
                  <a:lnTo>
                    <a:pt x="285727" y="248964"/>
                  </a:lnTo>
                  <a:lnTo>
                    <a:pt x="408715" y="248964"/>
                  </a:lnTo>
                  <a:cubicBezTo>
                    <a:pt x="414485" y="248964"/>
                    <a:pt x="419647" y="250783"/>
                    <a:pt x="422532" y="255635"/>
                  </a:cubicBezTo>
                  <a:cubicBezTo>
                    <a:pt x="425569" y="260487"/>
                    <a:pt x="425721" y="265946"/>
                    <a:pt x="423292" y="270949"/>
                  </a:cubicBezTo>
                  <a:lnTo>
                    <a:pt x="256726" y="597998"/>
                  </a:lnTo>
                  <a:cubicBezTo>
                    <a:pt x="253841" y="603457"/>
                    <a:pt x="248223" y="606792"/>
                    <a:pt x="242302" y="606792"/>
                  </a:cubicBezTo>
                  <a:cubicBezTo>
                    <a:pt x="240632" y="606792"/>
                    <a:pt x="239113" y="606641"/>
                    <a:pt x="237595" y="606186"/>
                  </a:cubicBezTo>
                  <a:cubicBezTo>
                    <a:pt x="230155" y="603911"/>
                    <a:pt x="225296" y="597392"/>
                    <a:pt x="226207" y="589659"/>
                  </a:cubicBezTo>
                  <a:lnTo>
                    <a:pt x="251108" y="368139"/>
                  </a:lnTo>
                  <a:lnTo>
                    <a:pt x="129487" y="368139"/>
                  </a:lnTo>
                  <a:cubicBezTo>
                    <a:pt x="123869" y="368139"/>
                    <a:pt x="118706" y="364348"/>
                    <a:pt x="115821" y="359496"/>
                  </a:cubicBezTo>
                  <a:cubicBezTo>
                    <a:pt x="112785" y="354796"/>
                    <a:pt x="112481" y="348125"/>
                    <a:pt x="115062" y="343121"/>
                  </a:cubicBezTo>
                  <a:lnTo>
                    <a:pt x="281628" y="8946"/>
                  </a:lnTo>
                  <a:cubicBezTo>
                    <a:pt x="284361" y="3336"/>
                    <a:pt x="289979" y="0"/>
                    <a:pt x="296052" y="0"/>
                  </a:cubicBezTo>
                  <a:close/>
                </a:path>
              </a:pathLst>
            </a:custGeom>
            <a:solidFill>
              <a:srgbClr val="E20000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文本框 13"/>
            <p:cNvSpPr txBox="1"/>
            <p:nvPr/>
          </p:nvSpPr>
          <p:spPr>
            <a:xfrm>
              <a:off x="8816112" y="4104053"/>
              <a:ext cx="20233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i="1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TITLE HERE</a:t>
              </a:r>
              <a:endParaRPr lang="zh-CN" altLang="en-US" sz="1600" i="1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43441" y="117158"/>
            <a:ext cx="3017787" cy="707886"/>
            <a:chOff x="2315029" y="2512357"/>
            <a:chExt cx="3794195" cy="890009"/>
          </a:xfrm>
        </p:grpSpPr>
        <p:grpSp>
          <p:nvGrpSpPr>
            <p:cNvPr id="7" name="组合 6"/>
            <p:cNvGrpSpPr/>
            <p:nvPr/>
          </p:nvGrpSpPr>
          <p:grpSpPr>
            <a:xfrm>
              <a:off x="2315029" y="2512357"/>
              <a:ext cx="3205163" cy="890009"/>
              <a:chOff x="1676400" y="2686528"/>
              <a:chExt cx="3205163" cy="890009"/>
            </a:xfrm>
          </p:grpSpPr>
          <p:sp>
            <p:nvSpPr>
              <p:cNvPr id="9" name="流程图: 手动输入 24"/>
              <p:cNvSpPr/>
              <p:nvPr/>
            </p:nvSpPr>
            <p:spPr>
              <a:xfrm rot="5400000" flipV="1">
                <a:off x="3204596" y="1752033"/>
                <a:ext cx="148771" cy="3205163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-1" fmla="*/ 0 w 10190"/>
                  <a:gd name="connsiteY0-2" fmla="*/ 527 h 8527"/>
                  <a:gd name="connsiteX1-3" fmla="*/ 10190 w 10190"/>
                  <a:gd name="connsiteY1-4" fmla="*/ 0 h 8527"/>
                  <a:gd name="connsiteX2-5" fmla="*/ 10000 w 10190"/>
                  <a:gd name="connsiteY2-6" fmla="*/ 8527 h 8527"/>
                  <a:gd name="connsiteX3-7" fmla="*/ 0 w 10190"/>
                  <a:gd name="connsiteY3-8" fmla="*/ 8527 h 8527"/>
                  <a:gd name="connsiteX4-9" fmla="*/ 0 w 10190"/>
                  <a:gd name="connsiteY4-10" fmla="*/ 527 h 852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190" h="8527">
                    <a:moveTo>
                      <a:pt x="0" y="527"/>
                    </a:moveTo>
                    <a:lnTo>
                      <a:pt x="10190" y="0"/>
                    </a:lnTo>
                    <a:cubicBezTo>
                      <a:pt x="10127" y="2842"/>
                      <a:pt x="10063" y="5685"/>
                      <a:pt x="10000" y="8527"/>
                    </a:cubicBezTo>
                    <a:lnTo>
                      <a:pt x="0" y="8527"/>
                    </a:lnTo>
                    <a:lnTo>
                      <a:pt x="0" y="52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743463" y="2686528"/>
                <a:ext cx="1269961" cy="890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i="1" dirty="0">
                    <a:solidFill>
                      <a:srgbClr val="E20000"/>
                    </a:solidFill>
                    <a:cs typeface="+mn-ea"/>
                    <a:sym typeface="+mn-lt"/>
                  </a:rPr>
                  <a:t>02.</a:t>
                </a:r>
                <a:endParaRPr lang="zh-CN" altLang="en-US" sz="32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3392035" y="2617929"/>
              <a:ext cx="2717189" cy="657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306869" y="1634258"/>
            <a:ext cx="2098132" cy="3518870"/>
            <a:chOff x="1047038" y="1876753"/>
            <a:chExt cx="2098132" cy="3518870"/>
          </a:xfrm>
        </p:grpSpPr>
        <p:sp>
          <p:nvSpPr>
            <p:cNvPr id="2" name="矩形 1"/>
            <p:cNvSpPr/>
            <p:nvPr/>
          </p:nvSpPr>
          <p:spPr>
            <a:xfrm>
              <a:off x="1076339" y="1876753"/>
              <a:ext cx="2068831" cy="3429000"/>
            </a:xfrm>
            <a:prstGeom prst="rect">
              <a:avLst/>
            </a:prstGeom>
            <a:noFill/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494208" y="2160855"/>
              <a:ext cx="1204685" cy="1204685"/>
            </a:xfrm>
            <a:prstGeom prst="ellipse">
              <a:avLst/>
            </a:prstGeom>
            <a:blipFill>
              <a:blip r:embed="rId2"/>
              <a:srcRect/>
              <a:stretch>
                <a:fillRect l="-25264" r="-2473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22"/>
            <p:cNvSpPr txBox="1"/>
            <p:nvPr/>
          </p:nvSpPr>
          <p:spPr>
            <a:xfrm>
              <a:off x="1191703" y="4021231"/>
              <a:ext cx="18096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49596" y="3976504"/>
              <a:ext cx="293908" cy="36000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文本框 19"/>
            <p:cNvSpPr txBox="1"/>
            <p:nvPr/>
          </p:nvSpPr>
          <p:spPr>
            <a:xfrm>
              <a:off x="1252101" y="3588890"/>
              <a:ext cx="1749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47038" y="4995513"/>
              <a:ext cx="550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01.</a:t>
              </a:r>
              <a:endParaRPr lang="zh-CN" altLang="en-US" sz="16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0626" y="5195568"/>
              <a:ext cx="463227" cy="99222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731891" y="1634258"/>
            <a:ext cx="2098132" cy="3518870"/>
            <a:chOff x="3462293" y="1876753"/>
            <a:chExt cx="2098132" cy="3518870"/>
          </a:xfrm>
        </p:grpSpPr>
        <p:sp>
          <p:nvSpPr>
            <p:cNvPr id="18" name="矩形 17"/>
            <p:cNvSpPr/>
            <p:nvPr/>
          </p:nvSpPr>
          <p:spPr>
            <a:xfrm>
              <a:off x="3491594" y="1876753"/>
              <a:ext cx="2068831" cy="3429000"/>
            </a:xfrm>
            <a:prstGeom prst="rect">
              <a:avLst/>
            </a:prstGeom>
            <a:noFill/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09463" y="2160855"/>
              <a:ext cx="1204685" cy="1204685"/>
            </a:xfrm>
            <a:prstGeom prst="ellipse">
              <a:avLst/>
            </a:prstGeom>
            <a:blipFill>
              <a:blip r:embed="rId3"/>
              <a:srcRect/>
              <a:stretch>
                <a:fillRect l="-16841" r="-1649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文本框 22"/>
            <p:cNvSpPr txBox="1"/>
            <p:nvPr/>
          </p:nvSpPr>
          <p:spPr>
            <a:xfrm>
              <a:off x="3606958" y="4021231"/>
              <a:ext cx="18096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364851" y="3976504"/>
              <a:ext cx="293908" cy="36000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文本框 19"/>
            <p:cNvSpPr txBox="1"/>
            <p:nvPr/>
          </p:nvSpPr>
          <p:spPr>
            <a:xfrm>
              <a:off x="3693771" y="3588890"/>
              <a:ext cx="1646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462293" y="4995513"/>
              <a:ext cx="550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16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505881" y="5195568"/>
              <a:ext cx="463227" cy="99222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156913" y="1634258"/>
            <a:ext cx="2098132" cy="3518870"/>
            <a:chOff x="5906849" y="1876753"/>
            <a:chExt cx="2098132" cy="3518870"/>
          </a:xfrm>
        </p:grpSpPr>
        <p:sp>
          <p:nvSpPr>
            <p:cNvPr id="26" name="矩形 25"/>
            <p:cNvSpPr/>
            <p:nvPr/>
          </p:nvSpPr>
          <p:spPr>
            <a:xfrm>
              <a:off x="5936150" y="1876753"/>
              <a:ext cx="2068831" cy="3429000"/>
            </a:xfrm>
            <a:prstGeom prst="rect">
              <a:avLst/>
            </a:prstGeom>
            <a:noFill/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6354019" y="2160855"/>
              <a:ext cx="1204685" cy="1204685"/>
            </a:xfrm>
            <a:prstGeom prst="ellipse">
              <a:avLst/>
            </a:prstGeom>
            <a:blipFill>
              <a:blip r:embed="rId4"/>
              <a:srcRect/>
              <a:stretch>
                <a:fillRect l="-16841" r="-1649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文本框 22"/>
            <p:cNvSpPr txBox="1"/>
            <p:nvPr/>
          </p:nvSpPr>
          <p:spPr>
            <a:xfrm>
              <a:off x="6051514" y="4021231"/>
              <a:ext cx="18096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809407" y="3976504"/>
              <a:ext cx="293908" cy="36000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文本框 19"/>
            <p:cNvSpPr txBox="1"/>
            <p:nvPr/>
          </p:nvSpPr>
          <p:spPr>
            <a:xfrm>
              <a:off x="6138327" y="3588890"/>
              <a:ext cx="16368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906849" y="4995513"/>
              <a:ext cx="550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16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950437" y="5195568"/>
              <a:ext cx="463227" cy="99222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581935" y="1634258"/>
            <a:ext cx="2098132" cy="3518870"/>
            <a:chOff x="8322104" y="1876753"/>
            <a:chExt cx="2098132" cy="3518870"/>
          </a:xfrm>
        </p:grpSpPr>
        <p:sp>
          <p:nvSpPr>
            <p:cNvPr id="34" name="矩形 33"/>
            <p:cNvSpPr/>
            <p:nvPr/>
          </p:nvSpPr>
          <p:spPr>
            <a:xfrm>
              <a:off x="8351405" y="1876753"/>
              <a:ext cx="2068831" cy="3429000"/>
            </a:xfrm>
            <a:prstGeom prst="rect">
              <a:avLst/>
            </a:prstGeom>
            <a:noFill/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8769274" y="2160855"/>
              <a:ext cx="1204685" cy="1204685"/>
            </a:xfrm>
            <a:prstGeom prst="ellipse">
              <a:avLst/>
            </a:prstGeom>
            <a:blipFill>
              <a:blip r:embed="rId5"/>
              <a:srcRect/>
              <a:stretch>
                <a:fillRect l="-16807" r="-1645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文本框 22"/>
            <p:cNvSpPr txBox="1"/>
            <p:nvPr/>
          </p:nvSpPr>
          <p:spPr>
            <a:xfrm>
              <a:off x="8466769" y="4021231"/>
              <a:ext cx="18096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9224662" y="3976504"/>
              <a:ext cx="293908" cy="36000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文本框 19"/>
            <p:cNvSpPr txBox="1"/>
            <p:nvPr/>
          </p:nvSpPr>
          <p:spPr>
            <a:xfrm>
              <a:off x="8466769" y="3588890"/>
              <a:ext cx="1848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322104" y="4995513"/>
              <a:ext cx="550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sz="16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365692" y="5195568"/>
              <a:ext cx="463227" cy="99222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5" name="椭圆 44"/>
          <p:cNvSpPr/>
          <p:nvPr/>
        </p:nvSpPr>
        <p:spPr>
          <a:xfrm>
            <a:off x="-1403423" y="5792033"/>
            <a:ext cx="14909874" cy="26324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43441" y="117158"/>
            <a:ext cx="3010826" cy="707886"/>
            <a:chOff x="2315029" y="2512357"/>
            <a:chExt cx="3785444" cy="890009"/>
          </a:xfrm>
        </p:grpSpPr>
        <p:grpSp>
          <p:nvGrpSpPr>
            <p:cNvPr id="7" name="组合 6"/>
            <p:cNvGrpSpPr/>
            <p:nvPr/>
          </p:nvGrpSpPr>
          <p:grpSpPr>
            <a:xfrm>
              <a:off x="2315029" y="2512357"/>
              <a:ext cx="3205163" cy="890009"/>
              <a:chOff x="1676400" y="2686528"/>
              <a:chExt cx="3205163" cy="890009"/>
            </a:xfrm>
          </p:grpSpPr>
          <p:sp>
            <p:nvSpPr>
              <p:cNvPr id="9" name="流程图: 手动输入 24"/>
              <p:cNvSpPr/>
              <p:nvPr/>
            </p:nvSpPr>
            <p:spPr>
              <a:xfrm rot="5400000" flipV="1">
                <a:off x="3204596" y="1752033"/>
                <a:ext cx="148771" cy="3205163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-1" fmla="*/ 0 w 10190"/>
                  <a:gd name="connsiteY0-2" fmla="*/ 527 h 8527"/>
                  <a:gd name="connsiteX1-3" fmla="*/ 10190 w 10190"/>
                  <a:gd name="connsiteY1-4" fmla="*/ 0 h 8527"/>
                  <a:gd name="connsiteX2-5" fmla="*/ 10000 w 10190"/>
                  <a:gd name="connsiteY2-6" fmla="*/ 8527 h 8527"/>
                  <a:gd name="connsiteX3-7" fmla="*/ 0 w 10190"/>
                  <a:gd name="connsiteY3-8" fmla="*/ 8527 h 8527"/>
                  <a:gd name="connsiteX4-9" fmla="*/ 0 w 10190"/>
                  <a:gd name="connsiteY4-10" fmla="*/ 527 h 852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190" h="8527">
                    <a:moveTo>
                      <a:pt x="0" y="527"/>
                    </a:moveTo>
                    <a:lnTo>
                      <a:pt x="10190" y="0"/>
                    </a:lnTo>
                    <a:cubicBezTo>
                      <a:pt x="10127" y="2842"/>
                      <a:pt x="10063" y="5685"/>
                      <a:pt x="10000" y="8527"/>
                    </a:cubicBezTo>
                    <a:lnTo>
                      <a:pt x="0" y="8527"/>
                    </a:lnTo>
                    <a:lnTo>
                      <a:pt x="0" y="52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743463" y="2686528"/>
                <a:ext cx="1269961" cy="890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i="1" dirty="0">
                    <a:solidFill>
                      <a:srgbClr val="E20000"/>
                    </a:solidFill>
                    <a:cs typeface="+mn-ea"/>
                    <a:sym typeface="+mn-lt"/>
                  </a:rPr>
                  <a:t>02.</a:t>
                </a:r>
                <a:endParaRPr lang="zh-CN" altLang="en-US" sz="32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3383284" y="2596997"/>
              <a:ext cx="2717189" cy="657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495425" y="1442858"/>
            <a:ext cx="9201150" cy="4161235"/>
            <a:chOff x="1514475" y="1104900"/>
            <a:chExt cx="9201150" cy="4161235"/>
          </a:xfrm>
        </p:grpSpPr>
        <p:sp>
          <p:nvSpPr>
            <p:cNvPr id="12" name="矩形 11"/>
            <p:cNvSpPr/>
            <p:nvPr/>
          </p:nvSpPr>
          <p:spPr>
            <a:xfrm>
              <a:off x="1514475" y="1104900"/>
              <a:ext cx="9201150" cy="342900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514475" y="1447800"/>
              <a:ext cx="9201150" cy="38183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438400" y="2609075"/>
            <a:ext cx="2171700" cy="2171700"/>
            <a:chOff x="2438400" y="2423517"/>
            <a:chExt cx="2171700" cy="2171700"/>
          </a:xfrm>
        </p:grpSpPr>
        <p:sp>
          <p:nvSpPr>
            <p:cNvPr id="15" name="椭圆 14"/>
            <p:cNvSpPr/>
            <p:nvPr/>
          </p:nvSpPr>
          <p:spPr>
            <a:xfrm>
              <a:off x="2438400" y="2423517"/>
              <a:ext cx="2171700" cy="21717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2635703" y="2620821"/>
              <a:ext cx="1777093" cy="1777093"/>
            </a:xfrm>
            <a:prstGeom prst="ellipse">
              <a:avLst/>
            </a:prstGeom>
            <a:blipFill dpi="0" rotWithShape="0">
              <a:blip r:embed="rId2"/>
              <a:srcRect/>
              <a:stretch>
                <a:fillRect l="-39167" r="-3861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328203" y="2690929"/>
            <a:ext cx="4447069" cy="1696816"/>
            <a:chOff x="1370004" y="1550657"/>
            <a:chExt cx="4447069" cy="1696816"/>
          </a:xfrm>
        </p:grpSpPr>
        <p:sp>
          <p:nvSpPr>
            <p:cNvPr id="18" name="文本框 17"/>
            <p:cNvSpPr txBox="1"/>
            <p:nvPr/>
          </p:nvSpPr>
          <p:spPr>
            <a:xfrm>
              <a:off x="1370004" y="1550657"/>
              <a:ext cx="34596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4000" i="1" dirty="0">
                <a:solidFill>
                  <a:srgbClr val="E200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370005" y="2635318"/>
              <a:ext cx="4447068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480606" y="2424071"/>
              <a:ext cx="1607818" cy="45719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pmxedq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pmxedq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1294</Words>
  <Application>Microsoft Office PowerPoint</Application>
  <PresentationFormat>宽屏</PresentationFormat>
  <Paragraphs>206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微软雅黑</vt:lpstr>
      <vt:lpstr>Arial</vt:lpstr>
      <vt:lpstr>Calibri</vt:lpstr>
      <vt:lpstr>MS Reference Sans Serif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</dc:title>
  <cp:lastModifiedBy>kaiweiliu9209@outlook.com</cp:lastModifiedBy>
  <cp:revision>38</cp:revision>
  <dcterms:created xsi:type="dcterms:W3CDTF">2019-11-26T05:55:00Z</dcterms:created>
  <dcterms:modified xsi:type="dcterms:W3CDTF">2024-09-27T13:50:44Z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29A9FFEE5C9A4C4E9748B486361B73CE_12</vt:lpwstr>
  </property>
  <property fmtid="{D5CDD505-2E9C-101B-9397-08002B2CF9AE}" pid="3" name="KSOProductBuildVer">
    <vt:lpwstr>2052-12.1.0.15120</vt:lpwstr>
  </property>
</Properties>
</file>