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notesMasterIdLst>
    <p:notesMasterId r:id="rId30"/>
  </p:notesMasterIdLst>
  <p:handoutMasterIdLst>
    <p:handoutMasterId r:id="rId31"/>
  </p:handoutMasterIdLst>
  <p:sldIdLst>
    <p:sldId id="275" r:id="rId3"/>
    <p:sldId id="257" r:id="rId4"/>
    <p:sldId id="258" r:id="rId5"/>
    <p:sldId id="261" r:id="rId6"/>
    <p:sldId id="290" r:id="rId7"/>
    <p:sldId id="307" r:id="rId8"/>
    <p:sldId id="291" r:id="rId9"/>
    <p:sldId id="260" r:id="rId10"/>
    <p:sldId id="298" r:id="rId11"/>
    <p:sldId id="264" r:id="rId12"/>
    <p:sldId id="292" r:id="rId13"/>
    <p:sldId id="306" r:id="rId14"/>
    <p:sldId id="263" r:id="rId15"/>
    <p:sldId id="293" r:id="rId16"/>
    <p:sldId id="299" r:id="rId17"/>
    <p:sldId id="295" r:id="rId18"/>
    <p:sldId id="297" r:id="rId19"/>
    <p:sldId id="294" r:id="rId20"/>
    <p:sldId id="267" r:id="rId21"/>
    <p:sldId id="300" r:id="rId22"/>
    <p:sldId id="269" r:id="rId23"/>
    <p:sldId id="266" r:id="rId24"/>
    <p:sldId id="305" r:id="rId25"/>
    <p:sldId id="296" r:id="rId26"/>
    <p:sldId id="270" r:id="rId27"/>
    <p:sldId id="303" r:id="rId28"/>
    <p:sldId id="32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'be'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A9E"/>
    <a:srgbClr val="71BBA2"/>
    <a:srgbClr val="9FA6AD"/>
    <a:srgbClr val="7F8892"/>
    <a:srgbClr val="E1E7ED"/>
    <a:srgbClr val="7FA193"/>
    <a:srgbClr val="8DC9B5"/>
    <a:srgbClr val="FCCC87"/>
    <a:srgbClr val="A6D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2" autoAdjust="0"/>
    <p:restoredTop sz="92731" autoAdjust="0"/>
  </p:normalViewPr>
  <p:slideViewPr>
    <p:cSldViewPr snapToGrid="0">
      <p:cViewPr varScale="1">
        <p:scale>
          <a:sx n="89" d="100"/>
          <a:sy n="89" d="100"/>
        </p:scale>
        <p:origin x="1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86146095717898E-3"/>
          <c:y val="5.9844404548174699E-3"/>
          <c:w val="0.95716854988100997"/>
          <c:h val="0.846976905726615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9FA6A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FA6AD"/>
              </a:solidFill>
              <a:ln w="9525">
                <a:solidFill>
                  <a:srgbClr val="9FA6AD"/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3F6-4DA9-B20C-664915401E0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83F6-4DA9-B20C-664915401E0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83F6-4DA9-B20C-664915401E0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83F6-4DA9-B20C-664915401E0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4-83F6-4DA9-B20C-664915401E0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83F6-4DA9-B20C-664915401E0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6-83F6-4DA9-B20C-664915401E0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7-83F6-4DA9-B20C-664915401E0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8-83F6-4DA9-B20C-664915401E0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83F6-4DA9-B20C-664915401E0F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2.6</c:v>
                </c:pt>
                <c:pt idx="4">
                  <c:v>4.2</c:v>
                </c:pt>
                <c:pt idx="5">
                  <c:v>1.5</c:v>
                </c:pt>
                <c:pt idx="6">
                  <c:v>2</c:v>
                </c:pt>
                <c:pt idx="7">
                  <c:v>4</c:v>
                </c:pt>
                <c:pt idx="8">
                  <c:v>1.2</c:v>
                </c:pt>
                <c:pt idx="9">
                  <c:v>4</c:v>
                </c:pt>
                <c:pt idx="10">
                  <c:v>2.2999999999999998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3F6-4DA9-B20C-664915401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8CAA9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CAA9E"/>
              </a:solidFill>
              <a:ln w="9525">
                <a:solidFill>
                  <a:srgbClr val="9FA6AD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3F6-4DA9-B20C-664915401E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7</c:v>
                </c:pt>
                <c:pt idx="9">
                  <c:v>4</c:v>
                </c:pt>
                <c:pt idx="10">
                  <c:v>6</c:v>
                </c:pt>
                <c:pt idx="1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3F6-4DA9-B20C-664915401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65632"/>
        <c:axId val="44567552"/>
      </c:lineChart>
      <c:catAx>
        <c:axId val="4456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567552"/>
        <c:crosses val="autoZero"/>
        <c:auto val="1"/>
        <c:lblAlgn val="ctr"/>
        <c:lblOffset val="100"/>
        <c:noMultiLvlLbl val="0"/>
      </c:catAx>
      <c:valAx>
        <c:axId val="445675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56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87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1119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2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8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63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9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2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8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8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9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5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9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0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5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1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4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2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6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8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9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9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8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3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4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8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7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115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3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89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36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9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6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1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59号-古刻宋" panose="00000500000000000000" charset="-122"/>
                <a:ea typeface="字魂159号-古刻宋" panose="000005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59号-古刻宋" panose="00000500000000000000" charset="-122"/>
                <a:ea typeface="字魂159号-古刻宋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59号-古刻宋" panose="00000500000000000000" charset="-122"/>
                <a:ea typeface="字魂159号-古刻宋" panose="000005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654" r:id="rId48"/>
    <p:sldLayoutId id="2147483655" r:id="rId49"/>
    <p:sldLayoutId id="2147483656" r:id="rId50"/>
    <p:sldLayoutId id="2147483657" r:id="rId51"/>
    <p:sldLayoutId id="2147483658" r:id="rId52"/>
    <p:sldLayoutId id="2147483659" r:id="rId53"/>
    <p:sldLayoutId id="2147483706" r:id="rId5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59号-古刻宋" panose="00000500000000000000" charset="-122"/>
          <a:ea typeface="字魂159号-古刻宋" panose="00000500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59号-古刻宋" panose="00000500000000000000" charset="-122"/>
          <a:ea typeface="字魂159号-古刻宋" panose="0000050000000000000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59号-古刻宋" panose="00000500000000000000" charset="-122"/>
          <a:ea typeface="字魂159号-古刻宋" panose="000005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59号-古刻宋" panose="00000500000000000000" charset="-122"/>
          <a:ea typeface="字魂159号-古刻宋" panose="000005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59号-古刻宋" panose="00000500000000000000" charset="-122"/>
          <a:ea typeface="字魂159号-古刻宋" panose="000005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59号-古刻宋" panose="00000500000000000000" charset="-122"/>
          <a:ea typeface="字魂159号-古刻宋" panose="000005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65" y="3644900"/>
            <a:ext cx="6906895" cy="3213100"/>
          </a:xfrm>
          <a:prstGeom prst="rect">
            <a:avLst/>
          </a:prstGeom>
        </p:spPr>
      </p:pic>
      <p:pic>
        <p:nvPicPr>
          <p:cNvPr id="3" name="图片 2" descr="37"/>
          <p:cNvPicPr>
            <a:picLocks noChangeAspect="1"/>
          </p:cNvPicPr>
          <p:nvPr/>
        </p:nvPicPr>
        <p:blipFill>
          <a:blip r:embed="rId3"/>
          <a:srcRect l="67668"/>
          <a:stretch>
            <a:fillRect/>
          </a:stretch>
        </p:blipFill>
        <p:spPr>
          <a:xfrm rot="21180000" flipH="1">
            <a:off x="8721090" y="4902200"/>
            <a:ext cx="3545840" cy="23914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945" y="0"/>
            <a:ext cx="7298055" cy="26504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-24000"/>
          </a:blip>
          <a:srcRect l="50398" t="17591" r="16577" b="45514"/>
          <a:stretch>
            <a:fillRect/>
          </a:stretch>
        </p:blipFill>
        <p:spPr>
          <a:xfrm>
            <a:off x="7005320" y="-22225"/>
            <a:ext cx="5273040" cy="3908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020" y="5655945"/>
            <a:ext cx="3395980" cy="1202055"/>
          </a:xfrm>
          <a:prstGeom prst="rect">
            <a:avLst/>
          </a:prstGeom>
        </p:spPr>
      </p:pic>
      <p:pic>
        <p:nvPicPr>
          <p:cNvPr id="6" name="图片 5" descr="43"/>
          <p:cNvPicPr>
            <a:picLocks noChangeAspect="1"/>
          </p:cNvPicPr>
          <p:nvPr/>
        </p:nvPicPr>
        <p:blipFill>
          <a:blip r:embed="rId7"/>
          <a:srcRect r="40053"/>
          <a:stretch>
            <a:fillRect/>
          </a:stretch>
        </p:blipFill>
        <p:spPr>
          <a:xfrm>
            <a:off x="-12700" y="5154295"/>
            <a:ext cx="4552315" cy="1703705"/>
          </a:xfrm>
          <a:prstGeom prst="rect">
            <a:avLst/>
          </a:prstGeom>
        </p:spPr>
      </p:pic>
      <p:pic>
        <p:nvPicPr>
          <p:cNvPr id="7" name="图片 6" descr="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684270" cy="2220595"/>
          </a:xfrm>
          <a:prstGeom prst="rect">
            <a:avLst/>
          </a:prstGeom>
        </p:spPr>
      </p:pic>
      <p:pic>
        <p:nvPicPr>
          <p:cNvPr id="9" name="图片 8" descr="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980000">
            <a:off x="9061450" y="1672590"/>
            <a:ext cx="457200" cy="483870"/>
          </a:xfrm>
          <a:prstGeom prst="rect">
            <a:avLst/>
          </a:prstGeom>
        </p:spPr>
      </p:pic>
      <p:pic>
        <p:nvPicPr>
          <p:cNvPr id="12" name="图片 11" descr="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540000">
            <a:off x="863600" y="3152775"/>
            <a:ext cx="1628140" cy="17214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18000"/>
          </a:blip>
          <a:srcRect l="50398" t="17591" r="16577" b="45514"/>
          <a:stretch>
            <a:fillRect/>
          </a:stretch>
        </p:blipFill>
        <p:spPr>
          <a:xfrm rot="1500000" flipH="1">
            <a:off x="446405" y="5645150"/>
            <a:ext cx="3607435" cy="2265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: 圆角 9"/>
          <p:cNvSpPr/>
          <p:nvPr/>
        </p:nvSpPr>
        <p:spPr>
          <a:xfrm>
            <a:off x="4625788" y="4518025"/>
            <a:ext cx="2433940" cy="400110"/>
          </a:xfrm>
          <a:prstGeom prst="roundRect">
            <a:avLst>
              <a:gd name="adj" fmla="val 50000"/>
            </a:avLst>
          </a:prstGeom>
          <a:solidFill>
            <a:srgbClr val="E1E7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solidFill>
                  <a:srgbClr val="7F8892"/>
                </a:solidFill>
                <a:cs typeface="+mn-ea"/>
                <a:sym typeface="+mn-lt"/>
              </a:rPr>
              <a:t>Report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8892"/>
                </a:solidFill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F8892"/>
                </a:solidFill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7F8892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50633" y="1559179"/>
            <a:ext cx="6899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dirty="0">
                <a:solidFill>
                  <a:srgbClr val="7FA19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Free </a:t>
            </a:r>
          </a:p>
          <a:p>
            <a:r>
              <a:rPr lang="en-US" altLang="zh-CN" sz="6600" dirty="0">
                <a:solidFill>
                  <a:srgbClr val="7FA19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PPT Templates</a:t>
            </a:r>
            <a:endParaRPr lang="zh-CN" altLang="en-US" sz="6600" dirty="0">
              <a:solidFill>
                <a:srgbClr val="7FA193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47934" y="3690459"/>
            <a:ext cx="5480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17" name="图片 16" descr="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8485" y="5154295"/>
            <a:ext cx="565785" cy="565785"/>
          </a:xfrm>
          <a:prstGeom prst="rect">
            <a:avLst/>
          </a:prstGeom>
        </p:spPr>
      </p:pic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54FC9F64-DA81-7B63-55C2-5421EA120F0B}"/>
              </a:ext>
            </a:extLst>
          </p:cNvPr>
          <p:cNvSpPr/>
          <p:nvPr/>
        </p:nvSpPr>
        <p:spPr>
          <a:xfrm>
            <a:off x="744064" y="48657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4"/>
                </a:solidFill>
              </a:rPr>
              <a:t>LOGO</a:t>
            </a:r>
            <a:endParaRPr lang="ko-KR" altLang="en-US" sz="27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1463040" y="1628775"/>
            <a:ext cx="4482205" cy="3944182"/>
            <a:chOff x="1745" y="1910"/>
            <a:chExt cx="7931" cy="6979"/>
          </a:xfrm>
        </p:grpSpPr>
        <p:sp>
          <p:nvSpPr>
            <p:cNvPr id="5" name="Shape 1054"/>
            <p:cNvSpPr/>
            <p:nvPr/>
          </p:nvSpPr>
          <p:spPr>
            <a:xfrm>
              <a:off x="4518" y="5279"/>
              <a:ext cx="2388" cy="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1" y="2882"/>
                  </a:moveTo>
                  <a:cubicBezTo>
                    <a:pt x="6724" y="-961"/>
                    <a:pt x="12954" y="-961"/>
                    <a:pt x="16797" y="2882"/>
                  </a:cubicBez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lose/>
                </a:path>
              </a:pathLst>
            </a:custGeom>
            <a:solidFill>
              <a:srgbClr val="8CAA9E"/>
            </a:solidFill>
            <a:ln w="12700" cap="flat">
              <a:noFill/>
              <a:miter lim="400000"/>
            </a:ln>
            <a:effectLst/>
          </p:spPr>
          <p:txBody>
            <a:bodyPr wrap="square" lIns="23085" tIns="23085" rIns="23085" bIns="23085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1940">
                <a:cs typeface="+mn-ea"/>
                <a:sym typeface="+mn-lt"/>
              </a:endParaRPr>
            </a:p>
          </p:txBody>
        </p:sp>
        <p:sp>
          <p:nvSpPr>
            <p:cNvPr id="6" name="Shape 1057"/>
            <p:cNvSpPr/>
            <p:nvPr/>
          </p:nvSpPr>
          <p:spPr>
            <a:xfrm>
              <a:off x="3667" y="1910"/>
              <a:ext cx="4086" cy="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98" y="21591"/>
                  </a:moveTo>
                  <a:lnTo>
                    <a:pt x="21600" y="19242"/>
                  </a:lnTo>
                  <a:lnTo>
                    <a:pt x="12881" y="1722"/>
                  </a:lnTo>
                  <a:cubicBezTo>
                    <a:pt x="12310" y="574"/>
                    <a:pt x="11557" y="0"/>
                    <a:pt x="10804" y="0"/>
                  </a:cubicBezTo>
                  <a:cubicBezTo>
                    <a:pt x="10050" y="0"/>
                    <a:pt x="9297" y="574"/>
                    <a:pt x="8726" y="1722"/>
                  </a:cubicBezTo>
                  <a:lnTo>
                    <a:pt x="0" y="19256"/>
                  </a:lnTo>
                  <a:lnTo>
                    <a:pt x="3503" y="21600"/>
                  </a:lnTo>
                  <a:cubicBezTo>
                    <a:pt x="5163" y="19021"/>
                    <a:pt x="7815" y="17351"/>
                    <a:pt x="10804" y="17351"/>
                  </a:cubicBezTo>
                  <a:cubicBezTo>
                    <a:pt x="13788" y="17351"/>
                    <a:pt x="16437" y="19017"/>
                    <a:pt x="18098" y="21591"/>
                  </a:cubicBezTo>
                  <a:close/>
                </a:path>
              </a:pathLst>
            </a:custGeom>
            <a:solidFill>
              <a:srgbClr val="8CAA9E"/>
            </a:solidFill>
            <a:ln w="12700" cap="flat">
              <a:noFill/>
              <a:miter lim="400000"/>
            </a:ln>
            <a:effectLst/>
          </p:spPr>
          <p:txBody>
            <a:bodyPr wrap="square" lIns="23085" tIns="23085" rIns="23085" bIns="23085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1940">
                <a:cs typeface="+mn-ea"/>
                <a:sym typeface="+mn-lt"/>
              </a:endParaRPr>
            </a:p>
          </p:txBody>
        </p:sp>
        <p:sp>
          <p:nvSpPr>
            <p:cNvPr id="7" name="Shape 1060"/>
            <p:cNvSpPr/>
            <p:nvPr/>
          </p:nvSpPr>
          <p:spPr>
            <a:xfrm>
              <a:off x="5910" y="5381"/>
              <a:ext cx="3767" cy="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extrusionOk="0">
                  <a:moveTo>
                    <a:pt x="20927" y="17411"/>
                  </a:moveTo>
                  <a:lnTo>
                    <a:pt x="11625" y="0"/>
                  </a:lnTo>
                  <a:lnTo>
                    <a:pt x="7861" y="2351"/>
                  </a:lnTo>
                  <a:cubicBezTo>
                    <a:pt x="8391" y="3654"/>
                    <a:pt x="8685" y="5094"/>
                    <a:pt x="8685" y="6609"/>
                  </a:cubicBezTo>
                  <a:cubicBezTo>
                    <a:pt x="8685" y="8527"/>
                    <a:pt x="8213" y="10327"/>
                    <a:pt x="7388" y="11879"/>
                  </a:cubicBezTo>
                  <a:cubicBezTo>
                    <a:pt x="5873" y="14732"/>
                    <a:pt x="3165" y="16750"/>
                    <a:pt x="0" y="17141"/>
                  </a:cubicBezTo>
                  <a:lnTo>
                    <a:pt x="2" y="21600"/>
                  </a:lnTo>
                  <a:lnTo>
                    <a:pt x="18688" y="21600"/>
                  </a:lnTo>
                  <a:cubicBezTo>
                    <a:pt x="19869" y="21600"/>
                    <a:pt x="20714" y="21165"/>
                    <a:pt x="21139" y="20459"/>
                  </a:cubicBezTo>
                  <a:cubicBezTo>
                    <a:pt x="21600" y="19694"/>
                    <a:pt x="21566" y="18609"/>
                    <a:pt x="20927" y="17411"/>
                  </a:cubicBezTo>
                  <a:close/>
                </a:path>
              </a:pathLst>
            </a:custGeom>
            <a:solidFill>
              <a:srgbClr val="9FA6AD"/>
            </a:solidFill>
            <a:ln w="12700" cap="flat">
              <a:noFill/>
              <a:miter lim="400000"/>
            </a:ln>
            <a:effectLst/>
          </p:spPr>
          <p:txBody>
            <a:bodyPr wrap="square" lIns="23085" tIns="23085" rIns="23085" bIns="23085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1940">
                <a:cs typeface="+mn-ea"/>
                <a:sym typeface="+mn-lt"/>
              </a:endParaRPr>
            </a:p>
          </p:txBody>
        </p:sp>
        <p:sp>
          <p:nvSpPr>
            <p:cNvPr id="8" name="Shape 1063"/>
            <p:cNvSpPr/>
            <p:nvPr/>
          </p:nvSpPr>
          <p:spPr>
            <a:xfrm>
              <a:off x="1745" y="5381"/>
              <a:ext cx="3769" cy="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extrusionOk="0">
                  <a:moveTo>
                    <a:pt x="14054" y="11873"/>
                  </a:moveTo>
                  <a:cubicBezTo>
                    <a:pt x="13230" y="10320"/>
                    <a:pt x="12758" y="8519"/>
                    <a:pt x="12758" y="6599"/>
                  </a:cubicBezTo>
                  <a:cubicBezTo>
                    <a:pt x="12758" y="5087"/>
                    <a:pt x="13051" y="3651"/>
                    <a:pt x="13577" y="2349"/>
                  </a:cubicBezTo>
                  <a:lnTo>
                    <a:pt x="9812" y="0"/>
                  </a:lnTo>
                  <a:lnTo>
                    <a:pt x="524" y="17408"/>
                  </a:lnTo>
                  <a:cubicBezTo>
                    <a:pt x="-116" y="18607"/>
                    <a:pt x="-149" y="19693"/>
                    <a:pt x="312" y="20459"/>
                  </a:cubicBezTo>
                  <a:cubicBezTo>
                    <a:pt x="737" y="21165"/>
                    <a:pt x="1581" y="21600"/>
                    <a:pt x="2761" y="21600"/>
                  </a:cubicBezTo>
                  <a:lnTo>
                    <a:pt x="21451" y="21600"/>
                  </a:lnTo>
                  <a:lnTo>
                    <a:pt x="21449" y="17139"/>
                  </a:lnTo>
                  <a:cubicBezTo>
                    <a:pt x="18281" y="16752"/>
                    <a:pt x="15571" y="14730"/>
                    <a:pt x="14054" y="11873"/>
                  </a:cubicBezTo>
                  <a:close/>
                </a:path>
              </a:pathLst>
            </a:custGeom>
            <a:solidFill>
              <a:srgbClr val="8CAA9E"/>
            </a:solidFill>
            <a:ln w="12700" cap="flat">
              <a:noFill/>
              <a:miter lim="400000"/>
            </a:ln>
            <a:effectLst/>
          </p:spPr>
          <p:txBody>
            <a:bodyPr wrap="square" lIns="23085" tIns="23085" rIns="23085" bIns="23085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1940">
                <a:cs typeface="+mn-ea"/>
                <a:sym typeface="+mn-lt"/>
              </a:endParaRPr>
            </a:p>
          </p:txBody>
        </p:sp>
        <p:pic>
          <p:nvPicPr>
            <p:cNvPr id="9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5" y="3143"/>
              <a:ext cx="710" cy="902"/>
            </a:xfrm>
            <a:prstGeom prst="rect">
              <a:avLst/>
            </a:prstGeom>
          </p:spPr>
        </p:pic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9" y="7279"/>
              <a:ext cx="776" cy="776"/>
            </a:xfrm>
            <a:prstGeom prst="rect">
              <a:avLst/>
            </a:prstGeom>
          </p:spPr>
        </p:pic>
        <p:pic>
          <p:nvPicPr>
            <p:cNvPr id="11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8" y="7601"/>
              <a:ext cx="1017" cy="45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7" y="6120"/>
              <a:ext cx="929" cy="706"/>
            </a:xfrm>
            <a:prstGeom prst="rect">
              <a:avLst/>
            </a:prstGeom>
          </p:spPr>
        </p:pic>
      </p:grpSp>
      <p:sp>
        <p:nvSpPr>
          <p:cNvPr id="15" name="Rounded Rectangle 18"/>
          <p:cNvSpPr/>
          <p:nvPr/>
        </p:nvSpPr>
        <p:spPr>
          <a:xfrm>
            <a:off x="7193751" y="4570418"/>
            <a:ext cx="3822859" cy="70514"/>
          </a:xfrm>
          <a:prstGeom prst="roundRect">
            <a:avLst/>
          </a:prstGeom>
          <a:solidFill>
            <a:srgbClr val="8C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ounded Rectangle 19"/>
          <p:cNvSpPr/>
          <p:nvPr/>
        </p:nvSpPr>
        <p:spPr>
          <a:xfrm>
            <a:off x="7193751" y="4570418"/>
            <a:ext cx="3379629" cy="70514"/>
          </a:xfrm>
          <a:prstGeom prst="roundRect">
            <a:avLst/>
          </a:prstGeom>
          <a:solidFill>
            <a:srgbClr val="9F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10323781" y="4593650"/>
            <a:ext cx="737702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92</a:t>
            </a:r>
            <a:r>
              <a:rPr lang="en-US" sz="327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9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133421" y="4336567"/>
            <a:ext cx="934871" cy="260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9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Chart Name</a:t>
            </a:r>
          </a:p>
        </p:txBody>
      </p:sp>
      <p:sp>
        <p:nvSpPr>
          <p:cNvPr id="19" name="Rounded Rectangle 22"/>
          <p:cNvSpPr/>
          <p:nvPr/>
        </p:nvSpPr>
        <p:spPr>
          <a:xfrm>
            <a:off x="7191586" y="5302791"/>
            <a:ext cx="3822859" cy="70514"/>
          </a:xfrm>
          <a:prstGeom prst="roundRect">
            <a:avLst/>
          </a:prstGeom>
          <a:solidFill>
            <a:srgbClr val="9F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ounded Rectangle 23"/>
          <p:cNvSpPr/>
          <p:nvPr/>
        </p:nvSpPr>
        <p:spPr>
          <a:xfrm>
            <a:off x="7191586" y="5302791"/>
            <a:ext cx="1329690" cy="70514"/>
          </a:xfrm>
          <a:prstGeom prst="roundRect">
            <a:avLst/>
          </a:prstGeom>
          <a:solidFill>
            <a:srgbClr val="8C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8252826" y="5335465"/>
            <a:ext cx="760144" cy="595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45</a:t>
            </a:r>
            <a:r>
              <a:rPr lang="en-US" sz="327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9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7133796" y="5074654"/>
            <a:ext cx="934871" cy="260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9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Chart Name</a:t>
            </a:r>
          </a:p>
        </p:txBody>
      </p:sp>
      <p:sp>
        <p:nvSpPr>
          <p:cNvPr id="23" name="Rounded Rectangle 26"/>
          <p:cNvSpPr/>
          <p:nvPr/>
        </p:nvSpPr>
        <p:spPr>
          <a:xfrm>
            <a:off x="7193751" y="3824400"/>
            <a:ext cx="3822859" cy="70514"/>
          </a:xfrm>
          <a:prstGeom prst="roundRect">
            <a:avLst/>
          </a:prstGeom>
          <a:solidFill>
            <a:srgbClr val="9F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ounded Rectangle 27"/>
          <p:cNvSpPr/>
          <p:nvPr/>
        </p:nvSpPr>
        <p:spPr>
          <a:xfrm>
            <a:off x="7193751" y="3824400"/>
            <a:ext cx="2603976" cy="70514"/>
          </a:xfrm>
          <a:prstGeom prst="roundRect">
            <a:avLst/>
          </a:prstGeom>
          <a:solidFill>
            <a:srgbClr val="8C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9608575" y="3847632"/>
            <a:ext cx="737702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75</a:t>
            </a:r>
            <a:r>
              <a:rPr lang="en-US" sz="327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9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7133421" y="3590548"/>
            <a:ext cx="934871" cy="260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9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Chart Name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221128" y="1864199"/>
            <a:ext cx="1829850" cy="40500"/>
            <a:chOff x="5840628" y="2330182"/>
            <a:chExt cx="1829850" cy="40500"/>
          </a:xfrm>
        </p:grpSpPr>
        <p:sp>
          <p:nvSpPr>
            <p:cNvPr id="28" name="矩形 27"/>
            <p:cNvSpPr/>
            <p:nvPr/>
          </p:nvSpPr>
          <p:spPr>
            <a:xfrm>
              <a:off x="5840628" y="2330182"/>
              <a:ext cx="599800" cy="40500"/>
            </a:xfrm>
            <a:prstGeom prst="rect">
              <a:avLst/>
            </a:prstGeom>
            <a:solidFill>
              <a:srgbClr val="8C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55478" y="2330182"/>
              <a:ext cx="1215000" cy="40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103231" y="2090486"/>
            <a:ext cx="3911214" cy="8903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131256" y="1347418"/>
            <a:ext cx="2241974" cy="429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8CAA9E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8CAA9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 descr="冰激凌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05" y="4338955"/>
            <a:ext cx="1905000" cy="19050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258570" y="1738065"/>
            <a:ext cx="10020935" cy="3743895"/>
            <a:chOff x="1982" y="2737"/>
            <a:chExt cx="15781" cy="5896"/>
          </a:xfrm>
        </p:grpSpPr>
        <p:sp>
          <p:nvSpPr>
            <p:cNvPr id="6" name="任意多边形 2"/>
            <p:cNvSpPr>
              <a:spLocks noChangeArrowheads="1"/>
            </p:cNvSpPr>
            <p:nvPr/>
          </p:nvSpPr>
          <p:spPr bwMode="auto">
            <a:xfrm>
              <a:off x="7615" y="6495"/>
              <a:ext cx="3458" cy="720"/>
            </a:xfrm>
            <a:custGeom>
              <a:avLst/>
              <a:gdLst>
                <a:gd name="T0" fmla="*/ 0 w 2525613"/>
                <a:gd name="T1" fmla="*/ 0 h 665487"/>
                <a:gd name="T2" fmla="*/ 2525613 w 2525613"/>
                <a:gd name="T3" fmla="*/ 0 h 665487"/>
                <a:gd name="T4" fmla="*/ 2525613 w 2525613"/>
                <a:gd name="T5" fmla="*/ 665487 h 665487"/>
                <a:gd name="T6" fmla="*/ 0 w 2525613"/>
                <a:gd name="T7" fmla="*/ 665487 h 665487"/>
                <a:gd name="T8" fmla="*/ 0 w 2525613"/>
                <a:gd name="T9" fmla="*/ 0 h 665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5613"/>
                <a:gd name="T16" fmla="*/ 0 h 665487"/>
                <a:gd name="T17" fmla="*/ 2525613 w 2525613"/>
                <a:gd name="T18" fmla="*/ 665487 h 665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5613" h="665487">
                  <a:moveTo>
                    <a:pt x="0" y="0"/>
                  </a:moveTo>
                  <a:lnTo>
                    <a:pt x="2525613" y="0"/>
                  </a:lnTo>
                  <a:lnTo>
                    <a:pt x="2525613" y="665487"/>
                  </a:lnTo>
                  <a:lnTo>
                    <a:pt x="0" y="665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6AD"/>
            </a:solidFill>
            <a:ln>
              <a:noFill/>
            </a:ln>
            <a:effectLst>
              <a:glow rad="25400">
                <a:schemeClr val="bg1">
                  <a:lumMod val="50000"/>
                  <a:alpha val="20000"/>
                </a:schemeClr>
              </a:glow>
              <a:outerShdw blurRad="127000" dist="1143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your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3"/>
            <p:cNvSpPr>
              <a:spLocks noChangeArrowheads="1"/>
            </p:cNvSpPr>
            <p:nvPr/>
          </p:nvSpPr>
          <p:spPr bwMode="auto">
            <a:xfrm>
              <a:off x="12681" y="6495"/>
              <a:ext cx="3513" cy="720"/>
            </a:xfrm>
            <a:custGeom>
              <a:avLst/>
              <a:gdLst>
                <a:gd name="T0" fmla="*/ 0 w 2525613"/>
                <a:gd name="T1" fmla="*/ 0 h 665487"/>
                <a:gd name="T2" fmla="*/ 2525613 w 2525613"/>
                <a:gd name="T3" fmla="*/ 0 h 665487"/>
                <a:gd name="T4" fmla="*/ 2525613 w 2525613"/>
                <a:gd name="T5" fmla="*/ 665487 h 665487"/>
                <a:gd name="T6" fmla="*/ 0 w 2525613"/>
                <a:gd name="T7" fmla="*/ 665487 h 665487"/>
                <a:gd name="T8" fmla="*/ 0 w 2525613"/>
                <a:gd name="T9" fmla="*/ 0 h 665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5613"/>
                <a:gd name="T16" fmla="*/ 0 h 665487"/>
                <a:gd name="T17" fmla="*/ 2525613 w 2525613"/>
                <a:gd name="T18" fmla="*/ 665487 h 665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5613" h="665487">
                  <a:moveTo>
                    <a:pt x="0" y="0"/>
                  </a:moveTo>
                  <a:lnTo>
                    <a:pt x="2525613" y="0"/>
                  </a:lnTo>
                  <a:lnTo>
                    <a:pt x="2525613" y="665487"/>
                  </a:lnTo>
                  <a:lnTo>
                    <a:pt x="0" y="665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A9E"/>
            </a:solidFill>
            <a:ln>
              <a:noFill/>
            </a:ln>
            <a:effectLst>
              <a:glow rad="25400">
                <a:schemeClr val="bg1">
                  <a:lumMod val="50000"/>
                  <a:alpha val="20000"/>
                </a:schemeClr>
              </a:glow>
              <a:outerShdw blurRad="127000" dist="1143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your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>
              <a:spLocks noChangeArrowheads="1"/>
            </p:cNvSpPr>
            <p:nvPr/>
          </p:nvSpPr>
          <p:spPr bwMode="auto">
            <a:xfrm>
              <a:off x="7488" y="3445"/>
              <a:ext cx="2400" cy="2400"/>
            </a:xfrm>
            <a:custGeom>
              <a:avLst/>
              <a:gdLst>
                <a:gd name="T0" fmla="*/ 0 w 1524065"/>
                <a:gd name="T1" fmla="*/ 762033 h 1524065"/>
                <a:gd name="T2" fmla="*/ 762033 w 1524065"/>
                <a:gd name="T3" fmla="*/ 0 h 1524065"/>
                <a:gd name="T4" fmla="*/ 1524066 w 1524065"/>
                <a:gd name="T5" fmla="*/ 762033 h 1524065"/>
                <a:gd name="T6" fmla="*/ 762033 w 1524065"/>
                <a:gd name="T7" fmla="*/ 1524066 h 1524065"/>
                <a:gd name="T8" fmla="*/ 0 w 1524065"/>
                <a:gd name="T9" fmla="*/ 762033 h 15240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4065"/>
                <a:gd name="T16" fmla="*/ 0 h 1524065"/>
                <a:gd name="T17" fmla="*/ 1524065 w 1524065"/>
                <a:gd name="T18" fmla="*/ 1524065 h 15240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65" h="1524065">
                  <a:moveTo>
                    <a:pt x="0" y="762033"/>
                  </a:moveTo>
                  <a:cubicBezTo>
                    <a:pt x="0" y="341174"/>
                    <a:pt x="341174" y="0"/>
                    <a:pt x="762033" y="0"/>
                  </a:cubicBezTo>
                  <a:cubicBezTo>
                    <a:pt x="1182892" y="0"/>
                    <a:pt x="1524066" y="341174"/>
                    <a:pt x="1524066" y="762033"/>
                  </a:cubicBezTo>
                  <a:cubicBezTo>
                    <a:pt x="1524066" y="1182892"/>
                    <a:pt x="1182892" y="1524066"/>
                    <a:pt x="762033" y="1524066"/>
                  </a:cubicBezTo>
                  <a:cubicBezTo>
                    <a:pt x="341174" y="1524066"/>
                    <a:pt x="0" y="1182892"/>
                    <a:pt x="0" y="762033"/>
                  </a:cubicBezTo>
                  <a:close/>
                </a:path>
              </a:pathLst>
            </a:custGeom>
            <a:solidFill>
              <a:srgbClr val="9FA6AD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212820" tIns="179720" rIns="432505" bIns="17972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5"/>
            <p:cNvSpPr>
              <a:spLocks noChangeArrowheads="1"/>
            </p:cNvSpPr>
            <p:nvPr/>
          </p:nvSpPr>
          <p:spPr bwMode="auto">
            <a:xfrm>
              <a:off x="9218" y="3445"/>
              <a:ext cx="2400" cy="2400"/>
            </a:xfrm>
            <a:custGeom>
              <a:avLst/>
              <a:gdLst>
                <a:gd name="T0" fmla="*/ 0 w 1524065"/>
                <a:gd name="T1" fmla="*/ 762033 h 1524065"/>
                <a:gd name="T2" fmla="*/ 762033 w 1524065"/>
                <a:gd name="T3" fmla="*/ 0 h 1524065"/>
                <a:gd name="T4" fmla="*/ 1524066 w 1524065"/>
                <a:gd name="T5" fmla="*/ 762033 h 1524065"/>
                <a:gd name="T6" fmla="*/ 762033 w 1524065"/>
                <a:gd name="T7" fmla="*/ 1524066 h 1524065"/>
                <a:gd name="T8" fmla="*/ 0 w 1524065"/>
                <a:gd name="T9" fmla="*/ 762033 h 15240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4065"/>
                <a:gd name="T16" fmla="*/ 0 h 1524065"/>
                <a:gd name="T17" fmla="*/ 1524065 w 1524065"/>
                <a:gd name="T18" fmla="*/ 1524065 h 15240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65" h="1524065">
                  <a:moveTo>
                    <a:pt x="0" y="762033"/>
                  </a:moveTo>
                  <a:cubicBezTo>
                    <a:pt x="0" y="341174"/>
                    <a:pt x="341174" y="0"/>
                    <a:pt x="762033" y="0"/>
                  </a:cubicBezTo>
                  <a:cubicBezTo>
                    <a:pt x="1182892" y="0"/>
                    <a:pt x="1524066" y="341174"/>
                    <a:pt x="1524066" y="762033"/>
                  </a:cubicBezTo>
                  <a:cubicBezTo>
                    <a:pt x="1524066" y="1182892"/>
                    <a:pt x="1182892" y="1524066"/>
                    <a:pt x="762033" y="1524066"/>
                  </a:cubicBezTo>
                  <a:cubicBezTo>
                    <a:pt x="341174" y="1524066"/>
                    <a:pt x="0" y="1182892"/>
                    <a:pt x="0" y="762033"/>
                  </a:cubicBezTo>
                  <a:close/>
                </a:path>
              </a:pathLst>
            </a:custGeom>
            <a:solidFill>
              <a:srgbClr val="9FA6AD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432505" tIns="179720" rIns="212820" bIns="179720" anchor="ctr"/>
            <a:lstStyle/>
            <a:p>
              <a:pPr algn="l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l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9" name="任意多边形 6"/>
            <p:cNvSpPr>
              <a:spLocks noChangeArrowheads="1"/>
            </p:cNvSpPr>
            <p:nvPr/>
          </p:nvSpPr>
          <p:spPr bwMode="auto">
            <a:xfrm>
              <a:off x="3115" y="2737"/>
              <a:ext cx="1660" cy="1660"/>
            </a:xfrm>
            <a:custGeom>
              <a:avLst/>
              <a:gdLst>
                <a:gd name="T0" fmla="*/ 0 w 1053990"/>
                <a:gd name="T1" fmla="*/ 527008 h 1054015"/>
                <a:gd name="T2" fmla="*/ 526995 w 1053990"/>
                <a:gd name="T3" fmla="*/ 0 h 1054015"/>
                <a:gd name="T4" fmla="*/ 1053990 w 1053990"/>
                <a:gd name="T5" fmla="*/ 527008 h 1054015"/>
                <a:gd name="T6" fmla="*/ 526995 w 1053990"/>
                <a:gd name="T7" fmla="*/ 1054016 h 1054015"/>
                <a:gd name="T8" fmla="*/ 0 w 1053990"/>
                <a:gd name="T9" fmla="*/ 527008 h 1054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3990"/>
                <a:gd name="T16" fmla="*/ 0 h 1054015"/>
                <a:gd name="T17" fmla="*/ 1053990 w 1053990"/>
                <a:gd name="T18" fmla="*/ 1054015 h 1054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3990" h="1054015">
                  <a:moveTo>
                    <a:pt x="0" y="527008"/>
                  </a:moveTo>
                  <a:cubicBezTo>
                    <a:pt x="0" y="235950"/>
                    <a:pt x="235944" y="0"/>
                    <a:pt x="526995" y="0"/>
                  </a:cubicBezTo>
                  <a:cubicBezTo>
                    <a:pt x="818046" y="0"/>
                    <a:pt x="1053990" y="235950"/>
                    <a:pt x="1053990" y="527008"/>
                  </a:cubicBezTo>
                  <a:cubicBezTo>
                    <a:pt x="1053990" y="818066"/>
                    <a:pt x="818046" y="1054016"/>
                    <a:pt x="526995" y="1054016"/>
                  </a:cubicBezTo>
                  <a:cubicBezTo>
                    <a:pt x="235944" y="1054016"/>
                    <a:pt x="0" y="818066"/>
                    <a:pt x="0" y="527008"/>
                  </a:cubicBezTo>
                  <a:close/>
                </a:path>
              </a:pathLst>
            </a:cu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230553" tIns="230557" rIns="230553" bIns="230557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/>
          </p:nvSpPr>
          <p:spPr bwMode="auto">
            <a:xfrm>
              <a:off x="2505" y="4125"/>
              <a:ext cx="815" cy="815"/>
            </a:xfrm>
            <a:prstGeom prst="ellipse">
              <a:avLst/>
            </a:prstGeom>
            <a:solidFill>
              <a:srgbClr val="8CAA9E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8"/>
            <p:cNvSpPr>
              <a:spLocks noChangeArrowheads="1"/>
            </p:cNvSpPr>
            <p:nvPr/>
          </p:nvSpPr>
          <p:spPr bwMode="auto">
            <a:xfrm>
              <a:off x="4913" y="3065"/>
              <a:ext cx="472" cy="475"/>
            </a:xfrm>
            <a:prstGeom prst="ellipse">
              <a:avLst/>
            </a:prstGeom>
            <a:solidFill>
              <a:srgbClr val="8CAA9E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9"/>
            <p:cNvSpPr>
              <a:spLocks noChangeArrowheads="1"/>
            </p:cNvSpPr>
            <p:nvPr/>
          </p:nvSpPr>
          <p:spPr bwMode="auto">
            <a:xfrm>
              <a:off x="4735" y="3730"/>
              <a:ext cx="1660" cy="1660"/>
            </a:xfrm>
            <a:custGeom>
              <a:avLst/>
              <a:gdLst>
                <a:gd name="T0" fmla="*/ 0 w 1053990"/>
                <a:gd name="T1" fmla="*/ 527008 h 1054015"/>
                <a:gd name="T2" fmla="*/ 526995 w 1053990"/>
                <a:gd name="T3" fmla="*/ 0 h 1054015"/>
                <a:gd name="T4" fmla="*/ 1053990 w 1053990"/>
                <a:gd name="T5" fmla="*/ 527008 h 1054015"/>
                <a:gd name="T6" fmla="*/ 526995 w 1053990"/>
                <a:gd name="T7" fmla="*/ 1054016 h 1054015"/>
                <a:gd name="T8" fmla="*/ 0 w 1053990"/>
                <a:gd name="T9" fmla="*/ 527008 h 1054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3990"/>
                <a:gd name="T16" fmla="*/ 0 h 1054015"/>
                <a:gd name="T17" fmla="*/ 1053990 w 1053990"/>
                <a:gd name="T18" fmla="*/ 1054015 h 1054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3990" h="1054015">
                  <a:moveTo>
                    <a:pt x="0" y="527008"/>
                  </a:moveTo>
                  <a:cubicBezTo>
                    <a:pt x="0" y="235950"/>
                    <a:pt x="235944" y="0"/>
                    <a:pt x="526995" y="0"/>
                  </a:cubicBezTo>
                  <a:cubicBezTo>
                    <a:pt x="818046" y="0"/>
                    <a:pt x="1053990" y="235950"/>
                    <a:pt x="1053990" y="527008"/>
                  </a:cubicBezTo>
                  <a:cubicBezTo>
                    <a:pt x="1053990" y="818066"/>
                    <a:pt x="818046" y="1054016"/>
                    <a:pt x="526995" y="1054016"/>
                  </a:cubicBezTo>
                  <a:cubicBezTo>
                    <a:pt x="235944" y="1054016"/>
                    <a:pt x="0" y="818066"/>
                    <a:pt x="0" y="527008"/>
                  </a:cubicBezTo>
                  <a:close/>
                </a:path>
              </a:pathLst>
            </a:cu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230553" tIns="230557" rIns="230553" bIns="230557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10"/>
            <p:cNvSpPr>
              <a:spLocks noChangeArrowheads="1"/>
            </p:cNvSpPr>
            <p:nvPr/>
          </p:nvSpPr>
          <p:spPr bwMode="auto">
            <a:xfrm>
              <a:off x="4910" y="5490"/>
              <a:ext cx="473" cy="475"/>
            </a:xfrm>
            <a:prstGeom prst="ellipse">
              <a:avLst/>
            </a:prstGeom>
            <a:solidFill>
              <a:srgbClr val="8CAA9E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11"/>
            <p:cNvSpPr>
              <a:spLocks noChangeArrowheads="1"/>
            </p:cNvSpPr>
            <p:nvPr/>
          </p:nvSpPr>
          <p:spPr bwMode="auto">
            <a:xfrm>
              <a:off x="3145" y="4677"/>
              <a:ext cx="1660" cy="1660"/>
            </a:xfrm>
            <a:custGeom>
              <a:avLst/>
              <a:gdLst>
                <a:gd name="T0" fmla="*/ 0 w 1053990"/>
                <a:gd name="T1" fmla="*/ 527008 h 1054015"/>
                <a:gd name="T2" fmla="*/ 526995 w 1053990"/>
                <a:gd name="T3" fmla="*/ 0 h 1054015"/>
                <a:gd name="T4" fmla="*/ 1053990 w 1053990"/>
                <a:gd name="T5" fmla="*/ 527008 h 1054015"/>
                <a:gd name="T6" fmla="*/ 526995 w 1053990"/>
                <a:gd name="T7" fmla="*/ 1054016 h 1054015"/>
                <a:gd name="T8" fmla="*/ 0 w 1053990"/>
                <a:gd name="T9" fmla="*/ 527008 h 1054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3990"/>
                <a:gd name="T16" fmla="*/ 0 h 1054015"/>
                <a:gd name="T17" fmla="*/ 1053990 w 1053990"/>
                <a:gd name="T18" fmla="*/ 1054015 h 1054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3990" h="1054015">
                  <a:moveTo>
                    <a:pt x="0" y="527008"/>
                  </a:moveTo>
                  <a:cubicBezTo>
                    <a:pt x="0" y="235950"/>
                    <a:pt x="235944" y="0"/>
                    <a:pt x="526995" y="0"/>
                  </a:cubicBezTo>
                  <a:cubicBezTo>
                    <a:pt x="818046" y="0"/>
                    <a:pt x="1053990" y="235950"/>
                    <a:pt x="1053990" y="527008"/>
                  </a:cubicBezTo>
                  <a:cubicBezTo>
                    <a:pt x="1053990" y="818066"/>
                    <a:pt x="818046" y="1054016"/>
                    <a:pt x="526995" y="1054016"/>
                  </a:cubicBezTo>
                  <a:cubicBezTo>
                    <a:pt x="235944" y="1054016"/>
                    <a:pt x="0" y="818066"/>
                    <a:pt x="0" y="527008"/>
                  </a:cubicBezTo>
                  <a:close/>
                </a:path>
              </a:pathLst>
            </a:cu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230553" tIns="230557" rIns="230553" bIns="230557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任意多边形 12"/>
            <p:cNvSpPr>
              <a:spLocks noChangeArrowheads="1"/>
            </p:cNvSpPr>
            <p:nvPr/>
          </p:nvSpPr>
          <p:spPr bwMode="auto">
            <a:xfrm>
              <a:off x="12908" y="3025"/>
              <a:ext cx="3060" cy="3060"/>
            </a:xfrm>
            <a:custGeom>
              <a:avLst/>
              <a:gdLst>
                <a:gd name="T0" fmla="*/ 0 w 1942779"/>
                <a:gd name="T1" fmla="*/ 971214 h 1942428"/>
                <a:gd name="T2" fmla="*/ 971390 w 1942779"/>
                <a:gd name="T3" fmla="*/ 0 h 1942428"/>
                <a:gd name="T4" fmla="*/ 1942780 w 1942779"/>
                <a:gd name="T5" fmla="*/ 971214 h 1942428"/>
                <a:gd name="T6" fmla="*/ 971390 w 1942779"/>
                <a:gd name="T7" fmla="*/ 1942428 h 1942428"/>
                <a:gd name="T8" fmla="*/ 0 w 1942779"/>
                <a:gd name="T9" fmla="*/ 971214 h 1942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779"/>
                <a:gd name="T16" fmla="*/ 0 h 1942428"/>
                <a:gd name="T17" fmla="*/ 1942779 w 1942779"/>
                <a:gd name="T18" fmla="*/ 1942428 h 1942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779" h="1942428">
                  <a:moveTo>
                    <a:pt x="0" y="971214"/>
                  </a:moveTo>
                  <a:cubicBezTo>
                    <a:pt x="0" y="434827"/>
                    <a:pt x="434906" y="0"/>
                    <a:pt x="971390" y="0"/>
                  </a:cubicBezTo>
                  <a:cubicBezTo>
                    <a:pt x="1507874" y="0"/>
                    <a:pt x="1942780" y="434827"/>
                    <a:pt x="1942780" y="971214"/>
                  </a:cubicBezTo>
                  <a:cubicBezTo>
                    <a:pt x="1942780" y="1507601"/>
                    <a:pt x="1507874" y="1942428"/>
                    <a:pt x="971390" y="1942428"/>
                  </a:cubicBezTo>
                  <a:cubicBezTo>
                    <a:pt x="434906" y="1942428"/>
                    <a:pt x="0" y="1507601"/>
                    <a:pt x="0" y="971214"/>
                  </a:cubicBezTo>
                  <a:close/>
                </a:path>
              </a:pathLst>
            </a:cu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398813" tIns="398762" rIns="398813" bIns="398762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13"/>
            <p:cNvSpPr>
              <a:spLocks noChangeArrowheads="1"/>
            </p:cNvSpPr>
            <p:nvPr/>
          </p:nvSpPr>
          <p:spPr bwMode="auto">
            <a:xfrm>
              <a:off x="2590" y="6495"/>
              <a:ext cx="3380" cy="720"/>
            </a:xfrm>
            <a:custGeom>
              <a:avLst/>
              <a:gdLst>
                <a:gd name="T0" fmla="*/ 0 w 2525613"/>
                <a:gd name="T1" fmla="*/ 0 h 665487"/>
                <a:gd name="T2" fmla="*/ 2525613 w 2525613"/>
                <a:gd name="T3" fmla="*/ 0 h 665487"/>
                <a:gd name="T4" fmla="*/ 2525613 w 2525613"/>
                <a:gd name="T5" fmla="*/ 665487 h 665487"/>
                <a:gd name="T6" fmla="*/ 0 w 2525613"/>
                <a:gd name="T7" fmla="*/ 665487 h 665487"/>
                <a:gd name="T8" fmla="*/ 0 w 2525613"/>
                <a:gd name="T9" fmla="*/ 0 h 665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5613"/>
                <a:gd name="T16" fmla="*/ 0 h 665487"/>
                <a:gd name="T17" fmla="*/ 2525613 w 2525613"/>
                <a:gd name="T18" fmla="*/ 665487 h 665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5613" h="665487">
                  <a:moveTo>
                    <a:pt x="0" y="0"/>
                  </a:moveTo>
                  <a:lnTo>
                    <a:pt x="2525613" y="0"/>
                  </a:lnTo>
                  <a:lnTo>
                    <a:pt x="2525613" y="665487"/>
                  </a:lnTo>
                  <a:lnTo>
                    <a:pt x="0" y="665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A9E"/>
            </a:solidFill>
            <a:ln>
              <a:noFill/>
            </a:ln>
            <a:effectLst>
              <a:glow rad="25400">
                <a:schemeClr val="bg1">
                  <a:lumMod val="50000"/>
                  <a:alpha val="20000"/>
                </a:schemeClr>
              </a:glow>
              <a:outerShdw blurRad="127000" dist="1143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your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燕尾形 14"/>
            <p:cNvSpPr>
              <a:spLocks noChangeArrowheads="1"/>
            </p:cNvSpPr>
            <p:nvPr/>
          </p:nvSpPr>
          <p:spPr bwMode="auto">
            <a:xfrm>
              <a:off x="6505" y="4260"/>
              <a:ext cx="765" cy="763"/>
            </a:xfrm>
            <a:prstGeom prst="chevron">
              <a:avLst>
                <a:gd name="adj" fmla="val 50164"/>
              </a:avLst>
            </a:prstGeom>
            <a:solidFill>
              <a:schemeClr val="bg1">
                <a:lumMod val="95000"/>
              </a:schemeClr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燕尾形 15"/>
            <p:cNvSpPr>
              <a:spLocks noChangeArrowheads="1"/>
            </p:cNvSpPr>
            <p:nvPr/>
          </p:nvSpPr>
          <p:spPr bwMode="auto">
            <a:xfrm>
              <a:off x="11880" y="4260"/>
              <a:ext cx="765" cy="763"/>
            </a:xfrm>
            <a:prstGeom prst="chevron">
              <a:avLst>
                <a:gd name="adj" fmla="val 50164"/>
              </a:avLst>
            </a:prstGeom>
            <a:solidFill>
              <a:schemeClr val="bg1">
                <a:lumMod val="95000"/>
              </a:schemeClr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982" y="8092"/>
              <a:ext cx="15781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3F4F6A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37" name="文本框 36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37" name="文本框 36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E4ECA9A8-3AB0-C85A-0BE6-BD70B49E2B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92" y="1800281"/>
            <a:ext cx="10287000" cy="2492829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284304CF-8988-45C2-4CAC-BFC127E37B09}"/>
              </a:ext>
            </a:extLst>
          </p:cNvPr>
          <p:cNvSpPr txBox="1"/>
          <p:nvPr/>
        </p:nvSpPr>
        <p:spPr>
          <a:xfrm>
            <a:off x="1752045" y="4710221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1A4F9F"/>
                </a:solidFill>
                <a:latin typeface="+mj-ea"/>
                <a:ea typeface="+mj-ea"/>
              </a:defRPr>
            </a:lvl1pPr>
          </a:lstStyle>
          <a:p>
            <a:pPr defTabSz="967618"/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rPr>
              <a:t>Add title text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"/>
              <a:ea typeface="思源黑体" panose="020B0500000000000000" pitchFamily="34" charset="-122"/>
              <a:cs typeface="+mn-ea"/>
              <a:sym typeface="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C6BBA1B-E2B9-B49D-D8C6-56AAE7851410}"/>
              </a:ext>
            </a:extLst>
          </p:cNvPr>
          <p:cNvSpPr txBox="1"/>
          <p:nvPr/>
        </p:nvSpPr>
        <p:spPr>
          <a:xfrm>
            <a:off x="1151424" y="5200747"/>
            <a:ext cx="257153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200"/>
              </a:spcBef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  <a:lvl2pPr marL="0" lvl="1">
              <a:lnSpc>
                <a:spcPct val="130000"/>
              </a:lnSpc>
              <a:defRPr sz="1600">
                <a:solidFill>
                  <a:schemeClr val="tx2"/>
                </a:solidFill>
              </a:defRPr>
            </a:lvl2pPr>
          </a:lstStyle>
          <a:p>
            <a:pPr defTabSz="967618">
              <a:lnSpc>
                <a:spcPct val="100000"/>
              </a:lnSpc>
            </a:pPr>
            <a:r>
              <a:rPr lang="en-US" altLang="zh-CN" sz="1200" dirty="0">
                <a:latin typeface=""/>
                <a:ea typeface="思源黑体" panose="020B0500000000000000" pitchFamily="34" charset="-122"/>
                <a:sym typeface=""/>
              </a:rPr>
              <a:t>Click here to add content, content to match the title. </a:t>
            </a:r>
            <a:endParaRPr lang="zh-CN" altLang="en-US" sz="1200" dirty="0"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4662CF-4874-F395-A854-3F3693CEA4EF}"/>
              </a:ext>
            </a:extLst>
          </p:cNvPr>
          <p:cNvSpPr txBox="1"/>
          <p:nvPr/>
        </p:nvSpPr>
        <p:spPr>
          <a:xfrm>
            <a:off x="5377949" y="4691801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1A4F9F"/>
                </a:solidFill>
                <a:latin typeface="+mj-ea"/>
                <a:ea typeface="+mj-ea"/>
              </a:defRPr>
            </a:lvl1pPr>
          </a:lstStyle>
          <a:p>
            <a:pPr defTabSz="967618"/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rPr>
              <a:t>Add title text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"/>
              <a:ea typeface="思源黑体" panose="020B0500000000000000" pitchFamily="34" charset="-122"/>
              <a:cs typeface="+mn-ea"/>
              <a:sym typeface="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A62DF85-9423-2690-C69B-E5BF28AA336A}"/>
              </a:ext>
            </a:extLst>
          </p:cNvPr>
          <p:cNvSpPr txBox="1"/>
          <p:nvPr/>
        </p:nvSpPr>
        <p:spPr>
          <a:xfrm>
            <a:off x="4873969" y="5200747"/>
            <a:ext cx="257153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200"/>
              </a:spcBef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  <a:lvl2pPr marL="0" lvl="1">
              <a:lnSpc>
                <a:spcPct val="130000"/>
              </a:lnSpc>
              <a:defRPr sz="1600">
                <a:solidFill>
                  <a:schemeClr val="tx2"/>
                </a:solidFill>
              </a:defRPr>
            </a:lvl2pPr>
          </a:lstStyle>
          <a:p>
            <a:pPr defTabSz="967618">
              <a:lnSpc>
                <a:spcPct val="100000"/>
              </a:lnSpc>
            </a:pPr>
            <a:r>
              <a:rPr lang="en-US" altLang="zh-CN" sz="1200" dirty="0">
                <a:latin typeface=""/>
                <a:ea typeface="思源黑体" panose="020B0500000000000000" pitchFamily="34" charset="-122"/>
                <a:sym typeface=""/>
              </a:rPr>
              <a:t>Click here to add content, content to match the title. </a:t>
            </a:r>
            <a:endParaRPr lang="zh-CN" altLang="en-US" sz="1200" dirty="0"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E00DC94-61E5-6FEA-12F7-EEEB7657BDA3}"/>
              </a:ext>
            </a:extLst>
          </p:cNvPr>
          <p:cNvSpPr txBox="1"/>
          <p:nvPr/>
        </p:nvSpPr>
        <p:spPr>
          <a:xfrm>
            <a:off x="9157677" y="4641754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1A4F9F"/>
                </a:solidFill>
                <a:latin typeface="+mj-ea"/>
                <a:ea typeface="+mj-ea"/>
              </a:defRPr>
            </a:lvl1pPr>
          </a:lstStyle>
          <a:p>
            <a:pPr defTabSz="967618"/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rPr>
              <a:t>Add title text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"/>
              <a:ea typeface="思源黑体" panose="020B0500000000000000" pitchFamily="34" charset="-122"/>
              <a:cs typeface="+mn-ea"/>
              <a:sym typeface="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FCCCD86-1371-CCC9-D16C-D63992A59550}"/>
              </a:ext>
            </a:extLst>
          </p:cNvPr>
          <p:cNvSpPr txBox="1"/>
          <p:nvPr/>
        </p:nvSpPr>
        <p:spPr>
          <a:xfrm>
            <a:off x="8567709" y="5200747"/>
            <a:ext cx="257153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200"/>
              </a:spcBef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  <a:lvl2pPr marL="0" lvl="1">
              <a:lnSpc>
                <a:spcPct val="130000"/>
              </a:lnSpc>
              <a:defRPr sz="1600">
                <a:solidFill>
                  <a:schemeClr val="tx2"/>
                </a:solidFill>
              </a:defRPr>
            </a:lvl2pPr>
          </a:lstStyle>
          <a:p>
            <a:pPr defTabSz="967618">
              <a:lnSpc>
                <a:spcPct val="100000"/>
              </a:lnSpc>
            </a:pPr>
            <a:r>
              <a:rPr lang="en-US" altLang="zh-CN" sz="1200" dirty="0">
                <a:latin typeface=""/>
                <a:ea typeface="思源黑体" panose="020B0500000000000000" pitchFamily="34" charset="-122"/>
                <a:sym typeface=""/>
              </a:rPr>
              <a:t>Click here to add content, content to match the title. </a:t>
            </a:r>
            <a:endParaRPr lang="zh-CN" altLang="en-US" sz="1200" dirty="0"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9414594-3B9B-4F28-4E5B-4F2176915E4C}"/>
              </a:ext>
            </a:extLst>
          </p:cNvPr>
          <p:cNvGrpSpPr/>
          <p:nvPr/>
        </p:nvGrpSpPr>
        <p:grpSpPr>
          <a:xfrm>
            <a:off x="9453144" y="3709146"/>
            <a:ext cx="903747" cy="903747"/>
            <a:chOff x="9356618" y="3248024"/>
            <a:chExt cx="903747" cy="903747"/>
          </a:xfrm>
        </p:grpSpPr>
        <p:sp>
          <p:nvSpPr>
            <p:cNvPr id="55" name="1">
              <a:extLst>
                <a:ext uri="{FF2B5EF4-FFF2-40B4-BE49-F238E27FC236}">
                  <a16:creationId xmlns:a16="http://schemas.microsoft.com/office/drawing/2014/main" id="{59F6EA23-7FA3-2910-0194-BE0382ADCC00}"/>
                </a:ext>
              </a:extLst>
            </p:cNvPr>
            <p:cNvSpPr/>
            <p:nvPr/>
          </p:nvSpPr>
          <p:spPr>
            <a:xfrm>
              <a:off x="9356618" y="3248024"/>
              <a:ext cx="903747" cy="903747"/>
            </a:xfrm>
            <a:prstGeom prst="ellipse">
              <a:avLst/>
            </a:pr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398813" tIns="398762" rIns="398813" bIns="398762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"/>
              </a:endParaRPr>
            </a:p>
          </p:txBody>
        </p:sp>
        <p:grpSp>
          <p:nvGrpSpPr>
            <p:cNvPr id="56" name="Group 32">
              <a:extLst>
                <a:ext uri="{FF2B5EF4-FFF2-40B4-BE49-F238E27FC236}">
                  <a16:creationId xmlns:a16="http://schemas.microsoft.com/office/drawing/2014/main" id="{E3C0A53D-DB86-F29C-D14D-FE4CA8449721}"/>
                </a:ext>
              </a:extLst>
            </p:cNvPr>
            <p:cNvGrpSpPr/>
            <p:nvPr/>
          </p:nvGrpSpPr>
          <p:grpSpPr>
            <a:xfrm>
              <a:off x="9622675" y="3507718"/>
              <a:ext cx="371632" cy="384359"/>
              <a:chOff x="7824891" y="1617037"/>
              <a:chExt cx="463550" cy="479425"/>
            </a:xfrm>
            <a:noFill/>
          </p:grpSpPr>
          <p:sp>
            <p:nvSpPr>
              <p:cNvPr id="57" name="Rectangle 51">
                <a:extLst>
                  <a:ext uri="{FF2B5EF4-FFF2-40B4-BE49-F238E27FC236}">
                    <a16:creationId xmlns:a16="http://schemas.microsoft.com/office/drawing/2014/main" id="{5D8D2614-5B8D-2302-8854-185667DA1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8428" y="1617037"/>
                <a:ext cx="100013" cy="479425"/>
              </a:xfrm>
              <a:prstGeom prst="rect">
                <a:avLst/>
              </a:pr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  <p:sp>
            <p:nvSpPr>
              <p:cNvPr id="58" name="Rectangle 52">
                <a:extLst>
                  <a:ext uri="{FF2B5EF4-FFF2-40B4-BE49-F238E27FC236}">
                    <a16:creationId xmlns:a16="http://schemas.microsoft.com/office/drawing/2014/main" id="{2BFD86AF-D205-3946-898B-B5C1975A6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7453" y="1864687"/>
                <a:ext cx="98425" cy="231775"/>
              </a:xfrm>
              <a:prstGeom prst="rect">
                <a:avLst/>
              </a:pr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  <p:sp>
            <p:nvSpPr>
              <p:cNvPr id="59" name="Rectangle 53">
                <a:extLst>
                  <a:ext uri="{FF2B5EF4-FFF2-40B4-BE49-F238E27FC236}">
                    <a16:creationId xmlns:a16="http://schemas.microsoft.com/office/drawing/2014/main" id="{3EC22CE7-E74F-3DA3-3C44-AF1BD2424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4891" y="1782137"/>
                <a:ext cx="100013" cy="314325"/>
              </a:xfrm>
              <a:prstGeom prst="rect">
                <a:avLst/>
              </a:pr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F04CFA9-FE2F-671D-AA74-567595A9531D}"/>
              </a:ext>
            </a:extLst>
          </p:cNvPr>
          <p:cNvGrpSpPr/>
          <p:nvPr/>
        </p:nvGrpSpPr>
        <p:grpSpPr>
          <a:xfrm>
            <a:off x="2036859" y="3709146"/>
            <a:ext cx="903747" cy="903747"/>
            <a:chOff x="1940333" y="3248024"/>
            <a:chExt cx="903747" cy="903747"/>
          </a:xfrm>
        </p:grpSpPr>
        <p:sp>
          <p:nvSpPr>
            <p:cNvPr id="61" name="1">
              <a:extLst>
                <a:ext uri="{FF2B5EF4-FFF2-40B4-BE49-F238E27FC236}">
                  <a16:creationId xmlns:a16="http://schemas.microsoft.com/office/drawing/2014/main" id="{BB9831C9-FC21-96C5-EDAD-D88E0E4A443B}"/>
                </a:ext>
              </a:extLst>
            </p:cNvPr>
            <p:cNvSpPr/>
            <p:nvPr/>
          </p:nvSpPr>
          <p:spPr>
            <a:xfrm>
              <a:off x="1940333" y="3248024"/>
              <a:ext cx="903747" cy="903747"/>
            </a:xfrm>
            <a:prstGeom prst="ellipse">
              <a:avLst/>
            </a:pr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398813" tIns="398762" rIns="398813" bIns="398762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"/>
              </a:endParaRPr>
            </a:p>
          </p:txBody>
        </p:sp>
        <p:grpSp>
          <p:nvGrpSpPr>
            <p:cNvPr id="62" name="Group 27">
              <a:extLst>
                <a:ext uri="{FF2B5EF4-FFF2-40B4-BE49-F238E27FC236}">
                  <a16:creationId xmlns:a16="http://schemas.microsoft.com/office/drawing/2014/main" id="{9BD3DBC7-D4C6-A61A-BD89-B092AE13FFE6}"/>
                </a:ext>
              </a:extLst>
            </p:cNvPr>
            <p:cNvGrpSpPr/>
            <p:nvPr/>
          </p:nvGrpSpPr>
          <p:grpSpPr>
            <a:xfrm>
              <a:off x="2200027" y="3507718"/>
              <a:ext cx="384359" cy="384359"/>
              <a:chOff x="6907316" y="1617037"/>
              <a:chExt cx="479425" cy="479425"/>
            </a:xfrm>
            <a:noFill/>
          </p:grpSpPr>
          <p:sp>
            <p:nvSpPr>
              <p:cNvPr id="63" name="Freeform 54">
                <a:extLst>
                  <a:ext uri="{FF2B5EF4-FFF2-40B4-BE49-F238E27FC236}">
                    <a16:creationId xmlns:a16="http://schemas.microsoft.com/office/drawing/2014/main" id="{4C48929C-A98E-ACBC-50AA-6BF0A75D7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316" y="1617037"/>
                <a:ext cx="198438" cy="198438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0 h 96"/>
                  <a:gd name="T4" fmla="*/ 96 w 96"/>
                  <a:gd name="T5" fmla="*/ 0 h 96"/>
                  <a:gd name="T6" fmla="*/ 96 w 96"/>
                  <a:gd name="T7" fmla="*/ 96 h 96"/>
                  <a:gd name="T8" fmla="*/ 0 w 9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cubicBezTo>
                      <a:pt x="0" y="43"/>
                      <a:pt x="43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0" y="96"/>
                      <a:pt x="0" y="96"/>
                      <a:pt x="0" y="96"/>
                    </a:cubicBezTo>
                    <a:close/>
                  </a:path>
                </a:pathLst>
              </a:cu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  <p:sp>
            <p:nvSpPr>
              <p:cNvPr id="65" name="Freeform 55">
                <a:extLst>
                  <a:ext uri="{FF2B5EF4-FFF2-40B4-BE49-F238E27FC236}">
                    <a16:creationId xmlns:a16="http://schemas.microsoft.com/office/drawing/2014/main" id="{C52A52AC-D934-F5BB-281D-E45F3B1AB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191" y="1632912"/>
                <a:ext cx="463550" cy="463550"/>
              </a:xfrm>
              <a:custGeom>
                <a:avLst/>
                <a:gdLst>
                  <a:gd name="T0" fmla="*/ 0 w 224"/>
                  <a:gd name="T1" fmla="*/ 112 h 224"/>
                  <a:gd name="T2" fmla="*/ 112 w 224"/>
                  <a:gd name="T3" fmla="*/ 224 h 224"/>
                  <a:gd name="T4" fmla="*/ 224 w 224"/>
                  <a:gd name="T5" fmla="*/ 112 h 224"/>
                  <a:gd name="T6" fmla="*/ 112 w 224"/>
                  <a:gd name="T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224">
                    <a:moveTo>
                      <a:pt x="0" y="112"/>
                    </a:moveTo>
                    <a:cubicBezTo>
                      <a:pt x="0" y="174"/>
                      <a:pt x="50" y="224"/>
                      <a:pt x="112" y="224"/>
                    </a:cubicBezTo>
                    <a:cubicBezTo>
                      <a:pt x="174" y="224"/>
                      <a:pt x="224" y="174"/>
                      <a:pt x="224" y="112"/>
                    </a:cubicBezTo>
                    <a:cubicBezTo>
                      <a:pt x="224" y="50"/>
                      <a:pt x="174" y="0"/>
                      <a:pt x="112" y="0"/>
                    </a:cubicBezTo>
                  </a:path>
                </a:pathLst>
              </a:cu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8ACECAE5-FE10-57D5-6E08-A680D8EA6D6E}"/>
              </a:ext>
            </a:extLst>
          </p:cNvPr>
          <p:cNvGrpSpPr/>
          <p:nvPr/>
        </p:nvGrpSpPr>
        <p:grpSpPr>
          <a:xfrm>
            <a:off x="5759404" y="3709146"/>
            <a:ext cx="903747" cy="903747"/>
            <a:chOff x="5662878" y="3248024"/>
            <a:chExt cx="903747" cy="903747"/>
          </a:xfrm>
        </p:grpSpPr>
        <p:sp>
          <p:nvSpPr>
            <p:cNvPr id="67" name="1">
              <a:extLst>
                <a:ext uri="{FF2B5EF4-FFF2-40B4-BE49-F238E27FC236}">
                  <a16:creationId xmlns:a16="http://schemas.microsoft.com/office/drawing/2014/main" id="{ADD8CDC4-C0DC-06A4-9DBD-9292C83A3DCF}"/>
                </a:ext>
              </a:extLst>
            </p:cNvPr>
            <p:cNvSpPr/>
            <p:nvPr/>
          </p:nvSpPr>
          <p:spPr>
            <a:xfrm>
              <a:off x="5662878" y="3248024"/>
              <a:ext cx="903747" cy="903747"/>
            </a:xfrm>
            <a:prstGeom prst="ellipse">
              <a:avLst/>
            </a:pr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398813" tIns="398762" rIns="398813" bIns="398762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D3F03449-549A-B4D2-641A-ACC17D19D117}"/>
                </a:ext>
              </a:extLst>
            </p:cNvPr>
            <p:cNvGrpSpPr/>
            <p:nvPr/>
          </p:nvGrpSpPr>
          <p:grpSpPr>
            <a:xfrm>
              <a:off x="5922572" y="3528081"/>
              <a:ext cx="384359" cy="343632"/>
              <a:chOff x="5381657" y="4923745"/>
              <a:chExt cx="458170" cy="409622"/>
            </a:xfrm>
          </p:grpSpPr>
          <p:sp>
            <p:nvSpPr>
              <p:cNvPr id="69" name="Freeform 78">
                <a:extLst>
                  <a:ext uri="{FF2B5EF4-FFF2-40B4-BE49-F238E27FC236}">
                    <a16:creationId xmlns:a16="http://schemas.microsoft.com/office/drawing/2014/main" id="{6578F428-8734-03E5-63A4-DD4D6A17E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57" y="4923745"/>
                <a:ext cx="458170" cy="315561"/>
              </a:xfrm>
              <a:custGeom>
                <a:avLst/>
                <a:gdLst>
                  <a:gd name="T0" fmla="*/ 48 w 232"/>
                  <a:gd name="T1" fmla="*/ 160 h 160"/>
                  <a:gd name="T2" fmla="*/ 8 w 232"/>
                  <a:gd name="T3" fmla="*/ 160 h 160"/>
                  <a:gd name="T4" fmla="*/ 0 w 232"/>
                  <a:gd name="T5" fmla="*/ 152 h 160"/>
                  <a:gd name="T6" fmla="*/ 0 w 232"/>
                  <a:gd name="T7" fmla="*/ 8 h 160"/>
                  <a:gd name="T8" fmla="*/ 8 w 232"/>
                  <a:gd name="T9" fmla="*/ 0 h 160"/>
                  <a:gd name="T10" fmla="*/ 224 w 232"/>
                  <a:gd name="T11" fmla="*/ 0 h 160"/>
                  <a:gd name="T12" fmla="*/ 232 w 232"/>
                  <a:gd name="T13" fmla="*/ 8 h 160"/>
                  <a:gd name="T14" fmla="*/ 232 w 232"/>
                  <a:gd name="T15" fmla="*/ 152 h 160"/>
                  <a:gd name="T16" fmla="*/ 224 w 232"/>
                  <a:gd name="T17" fmla="*/ 160 h 160"/>
                  <a:gd name="T18" fmla="*/ 88 w 232"/>
                  <a:gd name="T1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160">
                    <a:moveTo>
                      <a:pt x="48" y="160"/>
                    </a:moveTo>
                    <a:cubicBezTo>
                      <a:pt x="8" y="160"/>
                      <a:pt x="8" y="160"/>
                      <a:pt x="8" y="160"/>
                    </a:cubicBezTo>
                    <a:cubicBezTo>
                      <a:pt x="4" y="160"/>
                      <a:pt x="0" y="156"/>
                      <a:pt x="0" y="15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8" y="0"/>
                      <a:pt x="232" y="4"/>
                      <a:pt x="232" y="8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56"/>
                      <a:pt x="228" y="160"/>
                      <a:pt x="224" y="160"/>
                    </a:cubicBezTo>
                    <a:cubicBezTo>
                      <a:pt x="88" y="160"/>
                      <a:pt x="88" y="160"/>
                      <a:pt x="88" y="160"/>
                    </a:cubicBezTo>
                  </a:path>
                </a:pathLst>
              </a:cu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  <p:sp>
            <p:nvSpPr>
              <p:cNvPr id="70" name="Line 79">
                <a:extLst>
                  <a:ext uri="{FF2B5EF4-FFF2-40B4-BE49-F238E27FC236}">
                    <a16:creationId xmlns:a16="http://schemas.microsoft.com/office/drawing/2014/main" id="{C8D2E740-C818-AE96-787B-E0697F029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8133" y="5017806"/>
                <a:ext cx="285218" cy="0"/>
              </a:xfrm>
              <a:prstGeom prst="line">
                <a:avLst/>
              </a:pr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  <p:sp>
            <p:nvSpPr>
              <p:cNvPr id="71" name="Line 80">
                <a:extLst>
                  <a:ext uri="{FF2B5EF4-FFF2-40B4-BE49-F238E27FC236}">
                    <a16:creationId xmlns:a16="http://schemas.microsoft.com/office/drawing/2014/main" id="{C05E37F0-7D39-A8C1-A627-1860FAE79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8133" y="5081525"/>
                <a:ext cx="285218" cy="0"/>
              </a:xfrm>
              <a:prstGeom prst="line">
                <a:avLst/>
              </a:pr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  <p:sp>
            <p:nvSpPr>
              <p:cNvPr id="72" name="Line 81">
                <a:extLst>
                  <a:ext uri="{FF2B5EF4-FFF2-40B4-BE49-F238E27FC236}">
                    <a16:creationId xmlns:a16="http://schemas.microsoft.com/office/drawing/2014/main" id="{2FAEAF05-CA98-FD84-AF54-8E173C957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8133" y="5143728"/>
                <a:ext cx="189640" cy="0"/>
              </a:xfrm>
              <a:prstGeom prst="line">
                <a:avLst/>
              </a:pr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  <p:sp>
            <p:nvSpPr>
              <p:cNvPr id="73" name="Freeform 82">
                <a:extLst>
                  <a:ext uri="{FF2B5EF4-FFF2-40B4-BE49-F238E27FC236}">
                    <a16:creationId xmlns:a16="http://schemas.microsoft.com/office/drawing/2014/main" id="{19AFF5FB-1E9C-0667-7400-A3BED203B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236" y="5239306"/>
                <a:ext cx="78890" cy="94061"/>
              </a:xfrm>
              <a:custGeom>
                <a:avLst/>
                <a:gdLst>
                  <a:gd name="T0" fmla="*/ 52 w 52"/>
                  <a:gd name="T1" fmla="*/ 0 h 62"/>
                  <a:gd name="T2" fmla="*/ 0 w 52"/>
                  <a:gd name="T3" fmla="*/ 62 h 62"/>
                  <a:gd name="T4" fmla="*/ 0 w 52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62">
                    <a:moveTo>
                      <a:pt x="52" y="0"/>
                    </a:moveTo>
                    <a:lnTo>
                      <a:pt x="0" y="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AA9E"/>
              </a:solidFill>
              <a:ln w="12700" cap="flat" cmpd="sng">
                <a:solidFill>
                  <a:srgbClr val="FFFFFF"/>
                </a:solidFill>
                <a:miter lim="800000"/>
              </a:ln>
            </p:spPr>
            <p:txBody>
              <a:bodyPr lIns="398813" tIns="398762" rIns="398813" bIns="398762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14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5" name="Chart 9"/>
          <p:cNvGraphicFramePr/>
          <p:nvPr/>
        </p:nvGraphicFramePr>
        <p:xfrm>
          <a:off x="662305" y="2468245"/>
          <a:ext cx="6050280" cy="318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hape 2413"/>
          <p:cNvSpPr/>
          <p:nvPr/>
        </p:nvSpPr>
        <p:spPr>
          <a:xfrm>
            <a:off x="1223688" y="1342840"/>
            <a:ext cx="346798" cy="338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8CAA9E"/>
          </a:solidFill>
          <a:ln w="12700">
            <a:miter lim="400000"/>
          </a:ln>
        </p:spPr>
        <p:txBody>
          <a:bodyPr lIns="22162" tIns="22162" rIns="22162" bIns="22162" anchor="ctr"/>
          <a:lstStyle/>
          <a:p>
            <a:pPr algn="ctr" defTabSz="2660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2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Shape 2454"/>
          <p:cNvSpPr/>
          <p:nvPr/>
        </p:nvSpPr>
        <p:spPr>
          <a:xfrm>
            <a:off x="2902788" y="1342840"/>
            <a:ext cx="372811" cy="338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rgbClr val="9FA6AD"/>
          </a:solidFill>
          <a:ln w="12700">
            <a:miter lim="400000"/>
          </a:ln>
        </p:spPr>
        <p:txBody>
          <a:bodyPr lIns="22162" tIns="22162" rIns="22162" bIns="22162" anchor="ctr"/>
          <a:lstStyle/>
          <a:p>
            <a:pPr algn="ctr" defTabSz="2660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2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Shape 2430"/>
          <p:cNvSpPr/>
          <p:nvPr/>
        </p:nvSpPr>
        <p:spPr>
          <a:xfrm>
            <a:off x="4579296" y="1342840"/>
            <a:ext cx="338920" cy="338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8CAA9E"/>
          </a:solidFill>
          <a:ln w="12700">
            <a:miter lim="400000"/>
          </a:ln>
        </p:spPr>
        <p:txBody>
          <a:bodyPr lIns="22162" tIns="22162" rIns="22162" bIns="22162" anchor="ctr"/>
          <a:lstStyle/>
          <a:p>
            <a:pPr algn="ctr" defTabSz="2660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2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"/>
          <p:cNvSpPr/>
          <p:nvPr/>
        </p:nvSpPr>
        <p:spPr>
          <a:xfrm>
            <a:off x="1109234" y="2173512"/>
            <a:ext cx="393266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120" dirty="0">
                <a:solidFill>
                  <a:schemeClr val="accent3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spc="16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0" name="文本框"/>
          <p:cNvSpPr txBox="1"/>
          <p:nvPr/>
        </p:nvSpPr>
        <p:spPr bwMode="auto">
          <a:xfrm>
            <a:off x="1109234" y="1831202"/>
            <a:ext cx="1793554" cy="42901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91575" y="2468008"/>
            <a:ext cx="1829850" cy="40500"/>
            <a:chOff x="5840628" y="2330182"/>
            <a:chExt cx="1829850" cy="40500"/>
          </a:xfrm>
        </p:grpSpPr>
        <p:sp>
          <p:nvSpPr>
            <p:cNvPr id="14" name="矩形 13"/>
            <p:cNvSpPr/>
            <p:nvPr/>
          </p:nvSpPr>
          <p:spPr>
            <a:xfrm>
              <a:off x="5840628" y="2330182"/>
              <a:ext cx="599800" cy="40500"/>
            </a:xfrm>
            <a:prstGeom prst="rect">
              <a:avLst/>
            </a:prstGeom>
            <a:solidFill>
              <a:srgbClr val="8C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455478" y="2330182"/>
              <a:ext cx="1215000" cy="40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073678" y="2694295"/>
            <a:ext cx="436361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01703" y="1951227"/>
            <a:ext cx="2241974" cy="429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8CAA9E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8CAA9E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73678" y="3684551"/>
            <a:ext cx="436361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73678" y="4674806"/>
            <a:ext cx="436361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 descr="冰激凌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05" y="4338955"/>
            <a:ext cx="1905000" cy="1905000"/>
          </a:xfrm>
          <a:prstGeom prst="rect">
            <a:avLst/>
          </a:prstGeom>
        </p:spPr>
      </p:pic>
      <p:grpSp>
        <p:nvGrpSpPr>
          <p:cNvPr id="143" name="组合 142"/>
          <p:cNvGrpSpPr>
            <a:grpSpLocks noChangeAspect="1"/>
          </p:cNvGrpSpPr>
          <p:nvPr/>
        </p:nvGrpSpPr>
        <p:grpSpPr>
          <a:xfrm>
            <a:off x="1449070" y="1534160"/>
            <a:ext cx="9519476" cy="4182237"/>
            <a:chOff x="1011" y="2433"/>
            <a:chExt cx="16657" cy="7318"/>
          </a:xfrm>
        </p:grpSpPr>
        <p:grpSp>
          <p:nvGrpSpPr>
            <p:cNvPr id="139" name="组合 138"/>
            <p:cNvGrpSpPr/>
            <p:nvPr/>
          </p:nvGrpSpPr>
          <p:grpSpPr>
            <a:xfrm>
              <a:off x="1011" y="2433"/>
              <a:ext cx="16657" cy="7318"/>
              <a:chOff x="1011" y="2433"/>
              <a:chExt cx="16657" cy="7318"/>
            </a:xfrm>
          </p:grpSpPr>
          <p:grpSp>
            <p:nvGrpSpPr>
              <p:cNvPr id="126" name="组合 125"/>
              <p:cNvGrpSpPr/>
              <p:nvPr/>
            </p:nvGrpSpPr>
            <p:grpSpPr>
              <a:xfrm>
                <a:off x="1011" y="2433"/>
                <a:ext cx="16657" cy="7318"/>
                <a:chOff x="1054" y="1599"/>
                <a:chExt cx="12419" cy="5456"/>
              </a:xfrm>
            </p:grpSpPr>
            <p:sp>
              <p:nvSpPr>
                <p:cNvPr id="5" name="肘形连接符 4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9587" y="1674"/>
                  <a:ext cx="653" cy="2778"/>
                </a:xfrm>
                <a:prstGeom prst="bentConnector2">
                  <a:avLst/>
                </a:prstGeom>
                <a:noFill/>
                <a:ln w="19050" cap="flat" cmpd="sng">
                  <a:solidFill>
                    <a:srgbClr val="3F4F6A"/>
                  </a:solidFill>
                  <a:prstDash val="sysDash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68580" tIns="34290" rIns="68580" bIns="34290"/>
                <a:lstStyle/>
                <a:p>
                  <a:endParaRPr lang="en-GB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肘形连接符 1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0150" y="3692"/>
                  <a:ext cx="419" cy="6227"/>
                </a:xfrm>
                <a:prstGeom prst="bentConnector2">
                  <a:avLst/>
                </a:prstGeom>
                <a:noFill/>
                <a:ln w="19050" cap="flat" cmpd="sng">
                  <a:solidFill>
                    <a:srgbClr val="3F4F6A"/>
                  </a:solidFill>
                  <a:prstDash val="sysDash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68580" tIns="34290" rIns="68580" bIns="34290"/>
                <a:lstStyle/>
                <a:p>
                  <a:endParaRPr lang="en-GB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肘形连接符 4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60" y="4444"/>
                  <a:ext cx="245" cy="1041"/>
                </a:xfrm>
                <a:prstGeom prst="bentConnector2">
                  <a:avLst/>
                </a:prstGeom>
                <a:noFill/>
                <a:ln w="19050" cap="flat" cmpd="sng">
                  <a:solidFill>
                    <a:srgbClr val="3F4F6A"/>
                  </a:solidFill>
                  <a:prstDash val="sysDash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68580" tIns="34290" rIns="68580" bIns="34290"/>
                <a:lstStyle/>
                <a:p>
                  <a:endParaRPr lang="en-GB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肘形连接符 5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811" y="619"/>
                  <a:ext cx="182" cy="2699"/>
                </a:xfrm>
                <a:prstGeom prst="bentConnector2">
                  <a:avLst/>
                </a:prstGeom>
                <a:noFill/>
                <a:ln w="19050" cap="flat" cmpd="sng">
                  <a:solidFill>
                    <a:srgbClr val="3F4F6A"/>
                  </a:solidFill>
                  <a:prstDash val="sysDash"/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68580" tIns="34290" rIns="68580" bIns="34290"/>
                <a:lstStyle/>
                <a:p>
                  <a:endParaRPr lang="en-GB"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Group 3"/>
                <p:cNvGrpSpPr/>
                <p:nvPr/>
              </p:nvGrpSpPr>
              <p:grpSpPr>
                <a:xfrm>
                  <a:off x="4604" y="2133"/>
                  <a:ext cx="5308" cy="4922"/>
                  <a:chOff x="3898426" y="1805124"/>
                  <a:chExt cx="4494140" cy="4166144"/>
                </a:xfrm>
              </p:grpSpPr>
              <p:sp>
                <p:nvSpPr>
                  <p:cNvPr id="37" name="椭圆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881907" y="1805124"/>
                    <a:ext cx="515252" cy="515252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 cap="flat" cmpd="sng">
                    <a:solidFill>
                      <a:schemeClr val="accent1"/>
                    </a:solidFill>
                    <a:bevel/>
                  </a:ln>
                </p:spPr>
                <p:txBody>
                  <a:bodyPr anchor="ctr"/>
                  <a:lstStyle/>
                  <a:p>
                    <a:pPr algn="ctr"/>
                    <a:endParaRPr lang="en-US" altLang="en-US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椭圆 1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881907" y="5241328"/>
                    <a:ext cx="515252" cy="516445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 cap="flat" cmpd="sng">
                    <a:solidFill>
                      <a:schemeClr val="accent3"/>
                    </a:solidFill>
                    <a:bevel/>
                  </a:ln>
                </p:spPr>
                <p:txBody>
                  <a:bodyPr anchor="ctr"/>
                  <a:lstStyle/>
                  <a:p>
                    <a:pPr algn="ctr"/>
                    <a:endParaRPr lang="en-US" altLang="en-US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椭圆 4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10541" y="3503547"/>
                    <a:ext cx="515252" cy="515252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 cap="flat" cmpd="sng">
                    <a:solidFill>
                      <a:schemeClr val="accent4"/>
                    </a:solidFill>
                    <a:bevel/>
                  </a:ln>
                </p:spPr>
                <p:txBody>
                  <a:bodyPr anchor="ctr"/>
                  <a:lstStyle/>
                  <a:p>
                    <a:pPr algn="ctr"/>
                    <a:endParaRPr lang="en-US" altLang="en-US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左弧形箭头 1"/>
                  <p:cNvSpPr>
                    <a:spLocks noChangeArrowheads="1"/>
                  </p:cNvSpPr>
                  <p:nvPr/>
                </p:nvSpPr>
                <p:spPr bwMode="auto">
                  <a:xfrm>
                    <a:off x="3898426" y="1805124"/>
                    <a:ext cx="1892835" cy="4166144"/>
                  </a:xfrm>
                  <a:prstGeom prst="curvedRightArrow">
                    <a:avLst>
                      <a:gd name="adj1" fmla="val 24996"/>
                      <a:gd name="adj2" fmla="val 50022"/>
                      <a:gd name="adj3" fmla="val 25000"/>
                    </a:avLst>
                  </a:prstGeom>
                  <a:solidFill>
                    <a:srgbClr val="9FA6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en-US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左弧形箭头 3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498539" y="1805124"/>
                    <a:ext cx="1894027" cy="4166144"/>
                  </a:xfrm>
                  <a:prstGeom prst="curvedRightArrow">
                    <a:avLst>
                      <a:gd name="adj1" fmla="val 24980"/>
                      <a:gd name="adj2" fmla="val 49990"/>
                      <a:gd name="adj3" fmla="val 25000"/>
                    </a:avLst>
                  </a:prstGeom>
                  <a:solidFill>
                    <a:srgbClr val="8C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en-US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22" name="Group 69"/>
                  <p:cNvGrpSpPr/>
                  <p:nvPr/>
                </p:nvGrpSpPr>
                <p:grpSpPr>
                  <a:xfrm>
                    <a:off x="5981606" y="5340702"/>
                    <a:ext cx="317153" cy="317695"/>
                    <a:chOff x="9145588" y="4435475"/>
                    <a:chExt cx="464344" cy="465138"/>
                  </a:xfrm>
                </p:grpSpPr>
                <p:sp>
                  <p:nvSpPr>
                    <p:cNvPr id="71" name="AutoShape 7"/>
                    <p:cNvSpPr/>
                    <p:nvPr/>
                  </p:nvSpPr>
                  <p:spPr bwMode="auto">
                    <a:xfrm>
                      <a:off x="9145588" y="4435475"/>
                      <a:ext cx="464344" cy="465138"/>
                    </a:xfrm>
                    <a:custGeom>
                      <a:avLst/>
                      <a:gdLst>
                        <a:gd name="T0" fmla="+- 0 10800 1271"/>
                        <a:gd name="T1" fmla="*/ T0 w 19058"/>
                        <a:gd name="T2" fmla="+- 0 10799 1270"/>
                        <a:gd name="T3" fmla="*/ 10799 h 19059"/>
                        <a:gd name="T4" fmla="+- 0 10800 1271"/>
                        <a:gd name="T5" fmla="*/ T4 w 19058"/>
                        <a:gd name="T6" fmla="+- 0 10799 1270"/>
                        <a:gd name="T7" fmla="*/ 10799 h 19059"/>
                        <a:gd name="T8" fmla="+- 0 10800 1271"/>
                        <a:gd name="T9" fmla="*/ T8 w 19058"/>
                        <a:gd name="T10" fmla="+- 0 10799 1270"/>
                        <a:gd name="T11" fmla="*/ 10799 h 19059"/>
                        <a:gd name="T12" fmla="+- 0 10800 1271"/>
                        <a:gd name="T13" fmla="*/ T12 w 19058"/>
                        <a:gd name="T14" fmla="+- 0 10799 1270"/>
                        <a:gd name="T15" fmla="*/ 10799 h 1905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</a:cxnLst>
                      <a:rect l="0" t="0" r="r" b="b"/>
                      <a:pathLst>
                        <a:path w="19058" h="19059">
                          <a:moveTo>
                            <a:pt x="6430" y="17268"/>
                          </a:moveTo>
                          <a:cubicBezTo>
                            <a:pt x="2162" y="15559"/>
                            <a:pt x="82" y="10698"/>
                            <a:pt x="1790" y="6431"/>
                          </a:cubicBezTo>
                          <a:cubicBezTo>
                            <a:pt x="3499" y="2164"/>
                            <a:pt x="8360" y="81"/>
                            <a:pt x="12627" y="1791"/>
                          </a:cubicBezTo>
                          <a:cubicBezTo>
                            <a:pt x="16894" y="3499"/>
                            <a:pt x="18975" y="8361"/>
                            <a:pt x="17267" y="12628"/>
                          </a:cubicBezTo>
                          <a:cubicBezTo>
                            <a:pt x="15558" y="16895"/>
                            <a:pt x="10696" y="18976"/>
                            <a:pt x="6430" y="17268"/>
                          </a:cubicBezTo>
                          <a:moveTo>
                            <a:pt x="13070" y="685"/>
                          </a:moveTo>
                          <a:cubicBezTo>
                            <a:pt x="8186" y="-1270"/>
                            <a:pt x="2641" y="1103"/>
                            <a:pt x="685" y="5987"/>
                          </a:cubicBezTo>
                          <a:cubicBezTo>
                            <a:pt x="-1271" y="10872"/>
                            <a:pt x="1103" y="16418"/>
                            <a:pt x="5987" y="18373"/>
                          </a:cubicBezTo>
                          <a:cubicBezTo>
                            <a:pt x="10871" y="20330"/>
                            <a:pt x="16416" y="17955"/>
                            <a:pt x="18373" y="13071"/>
                          </a:cubicBezTo>
                          <a:cubicBezTo>
                            <a:pt x="20329" y="8186"/>
                            <a:pt x="17954" y="2641"/>
                            <a:pt x="13070" y="685"/>
                          </a:cubicBezTo>
                        </a:path>
                      </a:pathLst>
                    </a:custGeom>
                    <a:solidFill>
                      <a:schemeClr val="accent3"/>
                    </a:solidFill>
                    <a:ln>
                      <a:solidFill>
                        <a:schemeClr val="accent3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9050" tIns="19050" rIns="19050" bIns="19050" anchor="ctr"/>
                    <a:lstStyle/>
                    <a:p>
                      <a:pPr algn="ctr" defTabSz="17145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2" name="AutoShape 8"/>
                    <p:cNvSpPr/>
                    <p:nvPr/>
                  </p:nvSpPr>
                  <p:spPr bwMode="auto">
                    <a:xfrm>
                      <a:off x="9348788" y="4638675"/>
                      <a:ext cx="57944" cy="57944"/>
                    </a:xfrm>
                    <a:custGeom>
                      <a:avLst/>
                      <a:gdLst>
                        <a:gd name="T0" fmla="+- 0 10801 1272"/>
                        <a:gd name="T1" fmla="*/ T0 w 19059"/>
                        <a:gd name="T2" fmla="+- 0 10800 1272"/>
                        <a:gd name="T3" fmla="*/ 10800 h 19056"/>
                        <a:gd name="T4" fmla="+- 0 10801 1272"/>
                        <a:gd name="T5" fmla="*/ T4 w 19059"/>
                        <a:gd name="T6" fmla="+- 0 10800 1272"/>
                        <a:gd name="T7" fmla="*/ 10800 h 19056"/>
                        <a:gd name="T8" fmla="+- 0 10801 1272"/>
                        <a:gd name="T9" fmla="*/ T8 w 19059"/>
                        <a:gd name="T10" fmla="+- 0 10800 1272"/>
                        <a:gd name="T11" fmla="*/ 10800 h 19056"/>
                        <a:gd name="T12" fmla="+- 0 10801 1272"/>
                        <a:gd name="T13" fmla="*/ T12 w 19059"/>
                        <a:gd name="T14" fmla="+- 0 10800 1272"/>
                        <a:gd name="T15" fmla="*/ 10800 h 1905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</a:cxnLst>
                      <a:rect l="0" t="0" r="r" b="b"/>
                      <a:pathLst>
                        <a:path w="19059" h="19056">
                          <a:moveTo>
                            <a:pt x="7753" y="13951"/>
                          </a:moveTo>
                          <a:cubicBezTo>
                            <a:pt x="5315" y="12969"/>
                            <a:pt x="4129" y="10197"/>
                            <a:pt x="5101" y="7755"/>
                          </a:cubicBezTo>
                          <a:cubicBezTo>
                            <a:pt x="6083" y="5323"/>
                            <a:pt x="8860" y="4132"/>
                            <a:pt x="11298" y="5104"/>
                          </a:cubicBezTo>
                          <a:cubicBezTo>
                            <a:pt x="13735" y="6081"/>
                            <a:pt x="14926" y="8858"/>
                            <a:pt x="13949" y="11300"/>
                          </a:cubicBezTo>
                          <a:cubicBezTo>
                            <a:pt x="12972" y="13737"/>
                            <a:pt x="10195" y="14923"/>
                            <a:pt x="7753" y="13951"/>
                          </a:cubicBezTo>
                          <a:moveTo>
                            <a:pt x="13070" y="686"/>
                          </a:moveTo>
                          <a:cubicBezTo>
                            <a:pt x="8190" y="-1272"/>
                            <a:pt x="2640" y="1104"/>
                            <a:pt x="686" y="5988"/>
                          </a:cubicBezTo>
                          <a:cubicBezTo>
                            <a:pt x="-1272" y="10872"/>
                            <a:pt x="1105" y="16416"/>
                            <a:pt x="5985" y="18369"/>
                          </a:cubicBezTo>
                          <a:cubicBezTo>
                            <a:pt x="10870" y="20328"/>
                            <a:pt x="16415" y="17951"/>
                            <a:pt x="18374" y="13072"/>
                          </a:cubicBezTo>
                          <a:cubicBezTo>
                            <a:pt x="20328" y="8188"/>
                            <a:pt x="17960" y="2644"/>
                            <a:pt x="13070" y="686"/>
                          </a:cubicBezTo>
                        </a:path>
                      </a:pathLst>
                    </a:custGeom>
                    <a:solidFill>
                      <a:srgbClr val="42424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prstDash val="solid"/>
                          <a:miter lim="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9050" tIns="19050" rIns="19050" bIns="19050" anchor="ctr"/>
                    <a:lstStyle/>
                    <a:p>
                      <a:pPr algn="ctr" defTabSz="17145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4" name="AutoShape 10"/>
                    <p:cNvSpPr/>
                    <p:nvPr/>
                  </p:nvSpPr>
                  <p:spPr bwMode="auto">
                    <a:xfrm>
                      <a:off x="9406732" y="4696619"/>
                      <a:ext cx="72231" cy="74613"/>
                    </a:xfrm>
                    <a:custGeom>
                      <a:avLst/>
                      <a:gdLst>
                        <a:gd name="T0" fmla="+- 0 10804 288"/>
                        <a:gd name="T1" fmla="*/ T0 w 21033"/>
                        <a:gd name="T2" fmla="+- 0 10798 277"/>
                        <a:gd name="T3" fmla="*/ 10798 h 21043"/>
                        <a:gd name="T4" fmla="+- 0 10804 288"/>
                        <a:gd name="T5" fmla="*/ T4 w 21033"/>
                        <a:gd name="T6" fmla="+- 0 10798 277"/>
                        <a:gd name="T7" fmla="*/ 10798 h 21043"/>
                        <a:gd name="T8" fmla="+- 0 10804 288"/>
                        <a:gd name="T9" fmla="*/ T8 w 21033"/>
                        <a:gd name="T10" fmla="+- 0 10798 277"/>
                        <a:gd name="T11" fmla="*/ 10798 h 21043"/>
                        <a:gd name="T12" fmla="+- 0 10804 288"/>
                        <a:gd name="T13" fmla="*/ T12 w 21033"/>
                        <a:gd name="T14" fmla="+- 0 10798 277"/>
                        <a:gd name="T15" fmla="*/ 10798 h 21043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</a:cxnLst>
                      <a:rect l="0" t="0" r="r" b="b"/>
                      <a:pathLst>
                        <a:path w="21033" h="21043">
                          <a:moveTo>
                            <a:pt x="20881" y="2825"/>
                          </a:moveTo>
                          <a:cubicBezTo>
                            <a:pt x="21312" y="1771"/>
                            <a:pt x="20787" y="572"/>
                            <a:pt x="19713" y="149"/>
                          </a:cubicBezTo>
                          <a:cubicBezTo>
                            <a:pt x="18636" y="-277"/>
                            <a:pt x="17414" y="238"/>
                            <a:pt x="16984" y="1296"/>
                          </a:cubicBezTo>
                          <a:lnTo>
                            <a:pt x="16980" y="1292"/>
                          </a:lnTo>
                          <a:cubicBezTo>
                            <a:pt x="13964" y="8692"/>
                            <a:pt x="8182" y="14184"/>
                            <a:pt x="1269" y="17089"/>
                          </a:cubicBezTo>
                          <a:cubicBezTo>
                            <a:pt x="207" y="17536"/>
                            <a:pt x="-288" y="18747"/>
                            <a:pt x="170" y="19789"/>
                          </a:cubicBezTo>
                          <a:cubicBezTo>
                            <a:pt x="629" y="20840"/>
                            <a:pt x="1863" y="21323"/>
                            <a:pt x="2924" y="20876"/>
                          </a:cubicBezTo>
                          <a:cubicBezTo>
                            <a:pt x="2961" y="20860"/>
                            <a:pt x="2982" y="20828"/>
                            <a:pt x="3014" y="20815"/>
                          </a:cubicBezTo>
                          <a:cubicBezTo>
                            <a:pt x="10874" y="17480"/>
                            <a:pt x="17451" y="11227"/>
                            <a:pt x="20877" y="2825"/>
                          </a:cubicBezTo>
                          <a:cubicBezTo>
                            <a:pt x="20877" y="2825"/>
                            <a:pt x="20881" y="2825"/>
                            <a:pt x="20881" y="2825"/>
                          </a:cubicBezTo>
                          <a:close/>
                        </a:path>
                      </a:pathLst>
                    </a:custGeom>
                    <a:solidFill>
                      <a:srgbClr val="42424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prstDash val="solid"/>
                          <a:miter lim="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9050" tIns="19050" rIns="19050" bIns="19050" anchor="ctr"/>
                    <a:lstStyle/>
                    <a:p>
                      <a:pPr algn="ctr" defTabSz="17145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9" name="AutoShape 15"/>
                    <p:cNvSpPr/>
                    <p:nvPr/>
                  </p:nvSpPr>
                  <p:spPr bwMode="auto">
                    <a:xfrm>
                      <a:off x="9247188" y="4537075"/>
                      <a:ext cx="88107" cy="90488"/>
                    </a:xfrm>
                    <a:custGeom>
                      <a:avLst/>
                      <a:gdLst>
                        <a:gd name="T0" fmla="+- 0 10796 232"/>
                        <a:gd name="T1" fmla="*/ T0 w 21129"/>
                        <a:gd name="T2" fmla="+- 0 10804 234"/>
                        <a:gd name="T3" fmla="*/ 10804 h 21141"/>
                        <a:gd name="T4" fmla="+- 0 10796 232"/>
                        <a:gd name="T5" fmla="*/ T4 w 21129"/>
                        <a:gd name="T6" fmla="+- 0 10804 234"/>
                        <a:gd name="T7" fmla="*/ 10804 h 21141"/>
                        <a:gd name="T8" fmla="+- 0 10796 232"/>
                        <a:gd name="T9" fmla="*/ T8 w 21129"/>
                        <a:gd name="T10" fmla="+- 0 10804 234"/>
                        <a:gd name="T11" fmla="*/ 10804 h 21141"/>
                        <a:gd name="T12" fmla="+- 0 10796 232"/>
                        <a:gd name="T13" fmla="*/ T12 w 21129"/>
                        <a:gd name="T14" fmla="+- 0 10804 234"/>
                        <a:gd name="T15" fmla="*/ 10804 h 21141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</a:cxnLst>
                      <a:rect l="0" t="0" r="r" b="b"/>
                      <a:pathLst>
                        <a:path w="21129" h="21141">
                          <a:moveTo>
                            <a:pt x="20075" y="3267"/>
                          </a:moveTo>
                          <a:cubicBezTo>
                            <a:pt x="20953" y="2898"/>
                            <a:pt x="21368" y="1899"/>
                            <a:pt x="20987" y="1030"/>
                          </a:cubicBezTo>
                          <a:cubicBezTo>
                            <a:pt x="20611" y="168"/>
                            <a:pt x="19589" y="-234"/>
                            <a:pt x="18707" y="138"/>
                          </a:cubicBezTo>
                          <a:cubicBezTo>
                            <a:pt x="18670" y="152"/>
                            <a:pt x="18649" y="185"/>
                            <a:pt x="18615" y="198"/>
                          </a:cubicBezTo>
                          <a:cubicBezTo>
                            <a:pt x="10481" y="3647"/>
                            <a:pt x="3673" y="10118"/>
                            <a:pt x="124" y="18802"/>
                          </a:cubicBezTo>
                          <a:cubicBezTo>
                            <a:pt x="-232" y="19678"/>
                            <a:pt x="205" y="20666"/>
                            <a:pt x="1094" y="21019"/>
                          </a:cubicBezTo>
                          <a:cubicBezTo>
                            <a:pt x="1983" y="21366"/>
                            <a:pt x="2991" y="20946"/>
                            <a:pt x="3354" y="20071"/>
                          </a:cubicBezTo>
                          <a:cubicBezTo>
                            <a:pt x="6561" y="12205"/>
                            <a:pt x="12717" y="6360"/>
                            <a:pt x="20075" y="3274"/>
                          </a:cubicBezTo>
                          <a:cubicBezTo>
                            <a:pt x="20075" y="3274"/>
                            <a:pt x="20075" y="3267"/>
                            <a:pt x="20075" y="3267"/>
                          </a:cubicBezTo>
                          <a:close/>
                        </a:path>
                      </a:pathLst>
                    </a:custGeom>
                    <a:solidFill>
                      <a:srgbClr val="42424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prstDash val="solid"/>
                          <a:miter lim="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9050" tIns="19050" rIns="19050" bIns="19050" anchor="ctr"/>
                    <a:lstStyle/>
                    <a:p>
                      <a:pPr algn="ctr" defTabSz="17145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23" name="Group 79"/>
                  <p:cNvGrpSpPr/>
                  <p:nvPr/>
                </p:nvGrpSpPr>
                <p:grpSpPr>
                  <a:xfrm>
                    <a:off x="7943511" y="3622124"/>
                    <a:ext cx="238000" cy="238000"/>
                    <a:chOff x="7403307" y="3505994"/>
                    <a:chExt cx="348456" cy="348456"/>
                  </a:xfrm>
                </p:grpSpPr>
                <p:sp>
                  <p:nvSpPr>
                    <p:cNvPr id="30" name="AutoShape 39"/>
                    <p:cNvSpPr/>
                    <p:nvPr/>
                  </p:nvSpPr>
                  <p:spPr bwMode="auto">
                    <a:xfrm>
                      <a:off x="7679532" y="3505994"/>
                      <a:ext cx="72231" cy="73025"/>
                    </a:xfrm>
                    <a:custGeom>
                      <a:avLst/>
                      <a:gdLst>
                        <a:gd name="T0" fmla="*/ 10800 w 21600"/>
                        <a:gd name="T1" fmla="*/ 10800 h 21600"/>
                        <a:gd name="T2" fmla="*/ 10800 w 21600"/>
                        <a:gd name="T3" fmla="*/ 10800 h 21600"/>
                        <a:gd name="T4" fmla="*/ 10800 w 21600"/>
                        <a:gd name="T5" fmla="*/ 10800 h 21600"/>
                        <a:gd name="T6" fmla="*/ 10800 w 21600"/>
                        <a:gd name="T7" fmla="*/ 108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800" y="17279"/>
                          </a:moveTo>
                          <a:cubicBezTo>
                            <a:pt x="7218" y="17279"/>
                            <a:pt x="4320" y="14377"/>
                            <a:pt x="4320" y="10800"/>
                          </a:cubicBezTo>
                          <a:cubicBezTo>
                            <a:pt x="4320" y="7222"/>
                            <a:pt x="7218" y="4320"/>
                            <a:pt x="10800" y="4320"/>
                          </a:cubicBezTo>
                          <a:cubicBezTo>
                            <a:pt x="14381" y="4320"/>
                            <a:pt x="17280" y="7222"/>
                            <a:pt x="17280" y="10800"/>
                          </a:cubicBezTo>
                          <a:cubicBezTo>
                            <a:pt x="17280" y="14377"/>
                            <a:pt x="14381" y="17279"/>
                            <a:pt x="10800" y="17279"/>
                          </a:cubicBezTo>
                          <a:moveTo>
                            <a:pt x="10800" y="0"/>
                          </a:moveTo>
                          <a:cubicBezTo>
                            <a:pt x="4847" y="0"/>
                            <a:pt x="0" y="4843"/>
                            <a:pt x="0" y="10800"/>
                          </a:cubicBezTo>
                          <a:cubicBezTo>
                            <a:pt x="0" y="16756"/>
                            <a:pt x="4847" y="21599"/>
                            <a:pt x="10800" y="21599"/>
                          </a:cubicBezTo>
                          <a:cubicBezTo>
                            <a:pt x="16752" y="21599"/>
                            <a:pt x="21600" y="16756"/>
                            <a:pt x="21600" y="10800"/>
                          </a:cubicBezTo>
                          <a:cubicBezTo>
                            <a:pt x="21600" y="4843"/>
                            <a:pt x="16752" y="0"/>
                            <a:pt x="10800" y="0"/>
                          </a:cubicBezTo>
                        </a:path>
                      </a:pathLst>
                    </a:custGeom>
                    <a:solidFill>
                      <a:srgbClr val="42424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prstDash val="solid"/>
                          <a:miter lim="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9050" tIns="19050" rIns="19050" bIns="19050" anchor="ctr"/>
                    <a:lstStyle/>
                    <a:p>
                      <a:pPr algn="ctr" defTabSz="17145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" name="AutoShape 40"/>
                    <p:cNvSpPr/>
                    <p:nvPr/>
                  </p:nvSpPr>
                  <p:spPr bwMode="auto">
                    <a:xfrm>
                      <a:off x="7403307" y="3724275"/>
                      <a:ext cx="57944" cy="57944"/>
                    </a:xfrm>
                    <a:custGeom>
                      <a:avLst/>
                      <a:gdLst>
                        <a:gd name="T0" fmla="*/ 10800 w 21600"/>
                        <a:gd name="T1" fmla="*/ 10800 h 21600"/>
                        <a:gd name="T2" fmla="*/ 10800 w 21600"/>
                        <a:gd name="T3" fmla="*/ 10800 h 21600"/>
                        <a:gd name="T4" fmla="*/ 10800 w 21600"/>
                        <a:gd name="T5" fmla="*/ 10800 h 21600"/>
                        <a:gd name="T6" fmla="*/ 10800 w 21600"/>
                        <a:gd name="T7" fmla="*/ 108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800" y="5400"/>
                          </a:moveTo>
                          <a:cubicBezTo>
                            <a:pt x="13779" y="5400"/>
                            <a:pt x="16199" y="7815"/>
                            <a:pt x="16199" y="10800"/>
                          </a:cubicBezTo>
                          <a:cubicBezTo>
                            <a:pt x="16199" y="13784"/>
                            <a:pt x="13779" y="16200"/>
                            <a:pt x="10800" y="16200"/>
                          </a:cubicBezTo>
                          <a:cubicBezTo>
                            <a:pt x="7820" y="16200"/>
                            <a:pt x="5399" y="13784"/>
                            <a:pt x="5399" y="10800"/>
                          </a:cubicBezTo>
                          <a:cubicBezTo>
                            <a:pt x="5399" y="7815"/>
                            <a:pt x="7820" y="5400"/>
                            <a:pt x="10800" y="5400"/>
                          </a:cubicBezTo>
                          <a:moveTo>
                            <a:pt x="0" y="10800"/>
                          </a:moveTo>
                          <a:cubicBezTo>
                            <a:pt x="0" y="16753"/>
                            <a:pt x="4843" y="21599"/>
                            <a:pt x="10800" y="21599"/>
                          </a:cubicBezTo>
                          <a:cubicBezTo>
                            <a:pt x="16756" y="21599"/>
                            <a:pt x="21600" y="16753"/>
                            <a:pt x="21600" y="10800"/>
                          </a:cubicBezTo>
                          <a:cubicBezTo>
                            <a:pt x="21600" y="4846"/>
                            <a:pt x="16756" y="0"/>
                            <a:pt x="10800" y="0"/>
                          </a:cubicBezTo>
                          <a:cubicBezTo>
                            <a:pt x="4843" y="0"/>
                            <a:pt x="0" y="4846"/>
                            <a:pt x="0" y="10800"/>
                          </a:cubicBezTo>
                        </a:path>
                      </a:pathLst>
                    </a:custGeom>
                    <a:solidFill>
                      <a:srgbClr val="42424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prstDash val="solid"/>
                          <a:miter lim="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9050" tIns="19050" rIns="19050" bIns="19050" anchor="ctr"/>
                    <a:lstStyle/>
                    <a:p>
                      <a:pPr algn="ctr" defTabSz="17145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" name="AutoShape 41"/>
                    <p:cNvSpPr/>
                    <p:nvPr/>
                  </p:nvSpPr>
                  <p:spPr bwMode="auto">
                    <a:xfrm>
                      <a:off x="7461250" y="3825875"/>
                      <a:ext cx="29369" cy="28575"/>
                    </a:xfrm>
                    <a:custGeom>
                      <a:avLst/>
                      <a:gdLst>
                        <a:gd name="T0" fmla="*/ 10800 w 21600"/>
                        <a:gd name="T1" fmla="*/ 10800 h 21600"/>
                        <a:gd name="T2" fmla="*/ 10800 w 21600"/>
                        <a:gd name="T3" fmla="*/ 10800 h 21600"/>
                        <a:gd name="T4" fmla="*/ 10800 w 21600"/>
                        <a:gd name="T5" fmla="*/ 10800 h 21600"/>
                        <a:gd name="T6" fmla="*/ 10800 w 21600"/>
                        <a:gd name="T7" fmla="*/ 108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800" y="21599"/>
                          </a:moveTo>
                          <a:cubicBezTo>
                            <a:pt x="16758" y="21599"/>
                            <a:pt x="21600" y="16769"/>
                            <a:pt x="21600" y="10800"/>
                          </a:cubicBezTo>
                          <a:cubicBezTo>
                            <a:pt x="21600" y="4830"/>
                            <a:pt x="16758" y="0"/>
                            <a:pt x="10800" y="0"/>
                          </a:cubicBezTo>
                          <a:cubicBezTo>
                            <a:pt x="4841" y="0"/>
                            <a:pt x="0" y="4830"/>
                            <a:pt x="0" y="10800"/>
                          </a:cubicBezTo>
                          <a:cubicBezTo>
                            <a:pt x="0" y="16769"/>
                            <a:pt x="4841" y="21599"/>
                            <a:pt x="10800" y="21599"/>
                          </a:cubicBezTo>
                        </a:path>
                      </a:pathLst>
                    </a:custGeom>
                    <a:solidFill>
                      <a:srgbClr val="42424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prstDash val="solid"/>
                          <a:miter lim="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9050" tIns="19050" rIns="19050" bIns="19050" anchor="ctr"/>
                    <a:lstStyle/>
                    <a:p>
                      <a:pPr algn="ctr" defTabSz="17145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57" name="Group 97"/>
                <p:cNvGrpSpPr/>
                <p:nvPr/>
              </p:nvGrpSpPr>
              <p:grpSpPr>
                <a:xfrm>
                  <a:off x="1054" y="1605"/>
                  <a:ext cx="3368" cy="1110"/>
                  <a:chOff x="844476" y="1924636"/>
                  <a:chExt cx="2735601" cy="939599"/>
                </a:xfrm>
              </p:grpSpPr>
              <p:sp>
                <p:nvSpPr>
                  <p:cNvPr id="60" name="TextBox 95"/>
                  <p:cNvSpPr txBox="1"/>
                  <p:nvPr/>
                </p:nvSpPr>
                <p:spPr>
                  <a:xfrm>
                    <a:off x="1547605" y="1924636"/>
                    <a:ext cx="2032472" cy="373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rgbClr val="3F4F6A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rgbClr val="3F4F6A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Rectangle 96"/>
                  <p:cNvSpPr/>
                  <p:nvPr/>
                </p:nvSpPr>
                <p:spPr>
                  <a:xfrm>
                    <a:off x="844476" y="2259721"/>
                    <a:ext cx="2733178" cy="6045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30000"/>
                      </a:lnSpc>
                      <a:defRPr/>
                    </a:pPr>
                    <a:r>
                      <a:rPr lang="en-US" altLang="zh-CN" sz="1200" dirty="0">
                        <a:solidFill>
                          <a:srgbClr val="3F4F6A"/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srgbClr val="3F4F6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2" name="Group 98"/>
                <p:cNvGrpSpPr/>
                <p:nvPr/>
              </p:nvGrpSpPr>
              <p:grpSpPr>
                <a:xfrm>
                  <a:off x="1228" y="5525"/>
                  <a:ext cx="3365" cy="1110"/>
                  <a:chOff x="985691" y="1924636"/>
                  <a:chExt cx="2733178" cy="939599"/>
                </a:xfrm>
              </p:grpSpPr>
              <p:sp>
                <p:nvSpPr>
                  <p:cNvPr id="63" name="TextBox 99"/>
                  <p:cNvSpPr txBox="1"/>
                  <p:nvPr/>
                </p:nvSpPr>
                <p:spPr>
                  <a:xfrm>
                    <a:off x="1639764" y="1924636"/>
                    <a:ext cx="2032472" cy="373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rgbClr val="3F4F6A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rgbClr val="3F4F6A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Rectangle 100"/>
                  <p:cNvSpPr/>
                  <p:nvPr/>
                </p:nvSpPr>
                <p:spPr>
                  <a:xfrm>
                    <a:off x="985691" y="2259721"/>
                    <a:ext cx="2733178" cy="6045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30000"/>
                      </a:lnSpc>
                      <a:defRPr/>
                    </a:pPr>
                    <a:r>
                      <a:rPr lang="en-US" altLang="zh-CN" sz="1200" dirty="0">
                        <a:solidFill>
                          <a:srgbClr val="3F4F6A"/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srgbClr val="3F4F6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6" name="Group 101"/>
                <p:cNvGrpSpPr/>
                <p:nvPr/>
              </p:nvGrpSpPr>
              <p:grpSpPr>
                <a:xfrm>
                  <a:off x="10317" y="1599"/>
                  <a:ext cx="3072" cy="1110"/>
                  <a:chOff x="769728" y="1924636"/>
                  <a:chExt cx="2495773" cy="939509"/>
                </a:xfrm>
              </p:grpSpPr>
              <p:sp>
                <p:nvSpPr>
                  <p:cNvPr id="67" name="TextBox 102"/>
                  <p:cNvSpPr txBox="1"/>
                  <p:nvPr/>
                </p:nvSpPr>
                <p:spPr>
                  <a:xfrm>
                    <a:off x="769728" y="1924636"/>
                    <a:ext cx="1951924" cy="373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1600" b="1" dirty="0">
                        <a:solidFill>
                          <a:srgbClr val="3F4F6A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rgbClr val="3F4F6A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Rectangle 103"/>
                  <p:cNvSpPr/>
                  <p:nvPr/>
                </p:nvSpPr>
                <p:spPr>
                  <a:xfrm>
                    <a:off x="773968" y="2259722"/>
                    <a:ext cx="2491533" cy="60442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lnSpc>
                        <a:spcPct val="130000"/>
                      </a:lnSpc>
                      <a:defRPr/>
                    </a:pPr>
                    <a:r>
                      <a:rPr lang="en-US" altLang="zh-CN" sz="1200" dirty="0">
                        <a:solidFill>
                          <a:srgbClr val="3F4F6A"/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srgbClr val="3F4F6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0" name="Group 107"/>
                <p:cNvGrpSpPr/>
                <p:nvPr/>
              </p:nvGrpSpPr>
              <p:grpSpPr>
                <a:xfrm>
                  <a:off x="10318" y="5636"/>
                  <a:ext cx="3067" cy="1110"/>
                  <a:chOff x="773723" y="1924636"/>
                  <a:chExt cx="2491534" cy="939652"/>
                </a:xfrm>
              </p:grpSpPr>
              <p:sp>
                <p:nvSpPr>
                  <p:cNvPr id="124" name="TextBox 108"/>
                  <p:cNvSpPr txBox="1"/>
                  <p:nvPr/>
                </p:nvSpPr>
                <p:spPr>
                  <a:xfrm>
                    <a:off x="875468" y="1924636"/>
                    <a:ext cx="1951924" cy="373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1600" b="1" dirty="0">
                        <a:solidFill>
                          <a:srgbClr val="3F4F6A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rgbClr val="3F4F6A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Rectangle 109"/>
                  <p:cNvSpPr/>
                  <p:nvPr/>
                </p:nvSpPr>
                <p:spPr>
                  <a:xfrm>
                    <a:off x="773723" y="2259721"/>
                    <a:ext cx="2491534" cy="60456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lnSpc>
                        <a:spcPct val="130000"/>
                      </a:lnSpc>
                      <a:defRPr/>
                    </a:pPr>
                    <a:r>
                      <a:rPr lang="en-US" altLang="zh-CN" sz="1200" dirty="0">
                        <a:solidFill>
                          <a:srgbClr val="3F4F6A"/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srgbClr val="3F4F6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29" name="组合 128"/>
              <p:cNvGrpSpPr/>
              <p:nvPr/>
            </p:nvGrpSpPr>
            <p:grpSpPr>
              <a:xfrm>
                <a:off x="8603" y="2781"/>
                <a:ext cx="1550" cy="1551"/>
                <a:chOff x="5485" y="4742"/>
                <a:chExt cx="2034" cy="2036"/>
              </a:xfrm>
            </p:grpSpPr>
            <p:sp>
              <p:nvSpPr>
                <p:cNvPr id="127" name="Oval 15"/>
                <p:cNvSpPr/>
                <p:nvPr/>
              </p:nvSpPr>
              <p:spPr>
                <a:xfrm>
                  <a:off x="5485" y="4742"/>
                  <a:ext cx="2035" cy="2036"/>
                </a:xfrm>
                <a:prstGeom prst="ellipse">
                  <a:avLst/>
                </a:prstGeom>
                <a:solidFill>
                  <a:srgbClr val="9FA6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en-GB" sz="1200">
                    <a:cs typeface="+mn-ea"/>
                    <a:sym typeface="+mn-lt"/>
                  </a:endParaRPr>
                </a:p>
              </p:txBody>
            </p:sp>
            <p:pic>
              <p:nvPicPr>
                <p:cNvPr id="128" name="图片 127" descr="冰激凌 (5)"/>
                <p:cNvPicPr>
                  <a:picLocks noChangeAspect="1"/>
                </p:cNvPicPr>
                <p:nvPr/>
              </p:nvPicPr>
              <p:blipFill>
                <a:blip r:embed="rId4">
                  <a:lum bright="84000"/>
                </a:blip>
                <a:stretch>
                  <a:fillRect/>
                </a:stretch>
              </p:blipFill>
              <p:spPr>
                <a:xfrm>
                  <a:off x="5900" y="5238"/>
                  <a:ext cx="1204" cy="1204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组合 129"/>
              <p:cNvGrpSpPr/>
              <p:nvPr/>
            </p:nvGrpSpPr>
            <p:grpSpPr>
              <a:xfrm>
                <a:off x="5591" y="5459"/>
                <a:ext cx="1550" cy="1551"/>
                <a:chOff x="5485" y="4742"/>
                <a:chExt cx="2034" cy="2036"/>
              </a:xfrm>
            </p:grpSpPr>
            <p:sp>
              <p:nvSpPr>
                <p:cNvPr id="131" name="Oval 15"/>
                <p:cNvSpPr/>
                <p:nvPr/>
              </p:nvSpPr>
              <p:spPr>
                <a:xfrm>
                  <a:off x="5485" y="4742"/>
                  <a:ext cx="2035" cy="2036"/>
                </a:xfrm>
                <a:prstGeom prst="ellipse">
                  <a:avLst/>
                </a:prstGeom>
                <a:solidFill>
                  <a:srgbClr val="8CAA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en-GB" sz="1200">
                    <a:cs typeface="+mn-ea"/>
                    <a:sym typeface="+mn-lt"/>
                  </a:endParaRPr>
                </a:p>
              </p:txBody>
            </p:sp>
            <p:pic>
              <p:nvPicPr>
                <p:cNvPr id="132" name="图片 131" descr="冰激凌 (5)"/>
                <p:cNvPicPr>
                  <a:picLocks noChangeAspect="1"/>
                </p:cNvPicPr>
                <p:nvPr/>
              </p:nvPicPr>
              <p:blipFill>
                <a:blip r:embed="rId4">
                  <a:lum bright="84000"/>
                </a:blip>
                <a:stretch>
                  <a:fillRect/>
                </a:stretch>
              </p:blipFill>
              <p:spPr>
                <a:xfrm>
                  <a:off x="5900" y="5238"/>
                  <a:ext cx="1204" cy="1204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组合 132"/>
              <p:cNvGrpSpPr/>
              <p:nvPr/>
            </p:nvGrpSpPr>
            <p:grpSpPr>
              <a:xfrm>
                <a:off x="8550" y="8186"/>
                <a:ext cx="1551" cy="1551"/>
                <a:chOff x="5485" y="4768"/>
                <a:chExt cx="2035" cy="2036"/>
              </a:xfrm>
            </p:grpSpPr>
            <p:sp>
              <p:nvSpPr>
                <p:cNvPr id="134" name="Oval 15"/>
                <p:cNvSpPr/>
                <p:nvPr/>
              </p:nvSpPr>
              <p:spPr>
                <a:xfrm>
                  <a:off x="5485" y="4768"/>
                  <a:ext cx="2035" cy="2036"/>
                </a:xfrm>
                <a:prstGeom prst="ellipse">
                  <a:avLst/>
                </a:prstGeom>
                <a:solidFill>
                  <a:srgbClr val="9FA6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en-GB" sz="1200">
                    <a:cs typeface="+mn-ea"/>
                    <a:sym typeface="+mn-lt"/>
                  </a:endParaRPr>
                </a:p>
              </p:txBody>
            </p:sp>
            <p:pic>
              <p:nvPicPr>
                <p:cNvPr id="135" name="图片 134" descr="冰激凌 (5)"/>
                <p:cNvPicPr>
                  <a:picLocks noChangeAspect="1"/>
                </p:cNvPicPr>
                <p:nvPr/>
              </p:nvPicPr>
              <p:blipFill>
                <a:blip r:embed="rId4">
                  <a:lum bright="100000"/>
                </a:blip>
                <a:stretch>
                  <a:fillRect/>
                </a:stretch>
              </p:blipFill>
              <p:spPr>
                <a:xfrm>
                  <a:off x="5900" y="5238"/>
                  <a:ext cx="1204" cy="1204"/>
                </a:xfrm>
                <a:prstGeom prst="rect">
                  <a:avLst/>
                </a:prstGeom>
              </p:spPr>
            </p:pic>
          </p:grpSp>
          <p:grpSp>
            <p:nvGrpSpPr>
              <p:cNvPr id="136" name="组合 135"/>
              <p:cNvGrpSpPr/>
              <p:nvPr/>
            </p:nvGrpSpPr>
            <p:grpSpPr>
              <a:xfrm>
                <a:off x="11912" y="5412"/>
                <a:ext cx="1550" cy="1551"/>
                <a:chOff x="5485" y="4742"/>
                <a:chExt cx="2034" cy="2036"/>
              </a:xfrm>
            </p:grpSpPr>
            <p:sp>
              <p:nvSpPr>
                <p:cNvPr id="137" name="Oval 15"/>
                <p:cNvSpPr/>
                <p:nvPr/>
              </p:nvSpPr>
              <p:spPr>
                <a:xfrm>
                  <a:off x="5485" y="4742"/>
                  <a:ext cx="2035" cy="2036"/>
                </a:xfrm>
                <a:prstGeom prst="ellipse">
                  <a:avLst/>
                </a:prstGeom>
                <a:solidFill>
                  <a:srgbClr val="8CAA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en-GB" sz="1200">
                    <a:cs typeface="+mn-ea"/>
                    <a:sym typeface="+mn-lt"/>
                  </a:endParaRPr>
                </a:p>
              </p:txBody>
            </p:sp>
            <p:pic>
              <p:nvPicPr>
                <p:cNvPr id="138" name="图片 137" descr="冰激凌 (5)"/>
                <p:cNvPicPr>
                  <a:picLocks noChangeAspect="1"/>
                </p:cNvPicPr>
                <p:nvPr/>
              </p:nvPicPr>
              <p:blipFill>
                <a:blip r:embed="rId4">
                  <a:lum bright="96000"/>
                </a:blip>
                <a:stretch>
                  <a:fillRect/>
                </a:stretch>
              </p:blipFill>
              <p:spPr>
                <a:xfrm>
                  <a:off x="5900" y="5238"/>
                  <a:ext cx="1204" cy="120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2" name="组合 141"/>
            <p:cNvGrpSpPr/>
            <p:nvPr/>
          </p:nvGrpSpPr>
          <p:grpSpPr>
            <a:xfrm>
              <a:off x="7524" y="5203"/>
              <a:ext cx="3958" cy="1550"/>
              <a:chOff x="6841" y="4909"/>
              <a:chExt cx="3958" cy="1550"/>
            </a:xfrm>
          </p:grpSpPr>
          <p:sp>
            <p:nvSpPr>
              <p:cNvPr id="140" name="TextBox 52"/>
              <p:cNvSpPr txBox="1"/>
              <p:nvPr/>
            </p:nvSpPr>
            <p:spPr>
              <a:xfrm>
                <a:off x="7178" y="4909"/>
                <a:ext cx="3294" cy="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3F4F6A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3F4F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Rectangle 68"/>
              <p:cNvSpPr/>
              <p:nvPr/>
            </p:nvSpPr>
            <p:spPr>
              <a:xfrm>
                <a:off x="6841" y="5501"/>
                <a:ext cx="3958" cy="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rgbClr val="3F4F6A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3F4F6A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28" name="文本框 27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 flipH="1">
            <a:off x="1074193" y="2754411"/>
            <a:ext cx="506592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7FA1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4420" y="3677285"/>
            <a:ext cx="4694555" cy="375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54979" y="1203134"/>
            <a:ext cx="1412240" cy="1344931"/>
            <a:chOff x="4158759" y="1222184"/>
            <a:chExt cx="878995" cy="837101"/>
          </a:xfrm>
        </p:grpSpPr>
        <p:pic>
          <p:nvPicPr>
            <p:cNvPr id="35" name="图片 34" descr="C:\Users\Am'be'r\Desktop\33.png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158759" y="1222184"/>
              <a:ext cx="878995" cy="837101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4283299" y="1379214"/>
              <a:ext cx="542964" cy="517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en-US" sz="4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pic>
        <p:nvPicPr>
          <p:cNvPr id="4" name="图片 3" descr="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50" y="3644900"/>
            <a:ext cx="6906895" cy="3213100"/>
          </a:xfrm>
          <a:prstGeom prst="rect">
            <a:avLst/>
          </a:prstGeom>
        </p:spPr>
      </p:pic>
      <p:pic>
        <p:nvPicPr>
          <p:cNvPr id="6" name="图片 5" descr="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490" y="5503545"/>
            <a:ext cx="3826510" cy="1354455"/>
          </a:xfrm>
          <a:prstGeom prst="rect">
            <a:avLst/>
          </a:prstGeom>
        </p:spPr>
      </p:pic>
      <p:pic>
        <p:nvPicPr>
          <p:cNvPr id="5" name="图片 4" descr="37"/>
          <p:cNvPicPr>
            <a:picLocks noChangeAspect="1"/>
          </p:cNvPicPr>
          <p:nvPr/>
        </p:nvPicPr>
        <p:blipFill>
          <a:blip r:embed="rId5"/>
          <a:srcRect l="67668"/>
          <a:stretch>
            <a:fillRect/>
          </a:stretch>
        </p:blipFill>
        <p:spPr>
          <a:xfrm rot="21180000" flipH="1">
            <a:off x="8322310" y="4678045"/>
            <a:ext cx="3930015" cy="2650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43"/>
          <p:cNvPicPr>
            <a:picLocks noChangeAspect="1"/>
          </p:cNvPicPr>
          <p:nvPr/>
        </p:nvPicPr>
        <p:blipFill>
          <a:blip r:embed="rId6"/>
          <a:srcRect r="40053"/>
          <a:stretch>
            <a:fillRect/>
          </a:stretch>
        </p:blipFill>
        <p:spPr>
          <a:xfrm rot="10800000">
            <a:off x="8028940" y="0"/>
            <a:ext cx="4163060" cy="1558290"/>
          </a:xfrm>
          <a:prstGeom prst="rect">
            <a:avLst/>
          </a:prstGeom>
        </p:spPr>
      </p:pic>
      <p:pic>
        <p:nvPicPr>
          <p:cNvPr id="8" name="图片 7" descr="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0" y="5007610"/>
            <a:ext cx="3070225" cy="1850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360805" y="1846949"/>
            <a:ext cx="2689225" cy="3192780"/>
            <a:chOff x="1343" y="4051"/>
            <a:chExt cx="2529" cy="3003"/>
          </a:xfrm>
        </p:grpSpPr>
        <p:sp>
          <p:nvSpPr>
            <p:cNvPr id="5" name="MH_Other_2"/>
            <p:cNvSpPr/>
            <p:nvPr/>
          </p:nvSpPr>
          <p:spPr>
            <a:xfrm rot="19424524" flipH="1" flipV="1">
              <a:off x="1420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MH_Other_3"/>
            <p:cNvSpPr/>
            <p:nvPr/>
          </p:nvSpPr>
          <p:spPr>
            <a:xfrm rot="2175476" flipV="1">
              <a:off x="3595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" name="MH_Text_1"/>
            <p:cNvSpPr/>
            <p:nvPr/>
          </p:nvSpPr>
          <p:spPr>
            <a:xfrm>
              <a:off x="1441" y="4051"/>
              <a:ext cx="2334" cy="3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787" tIns="651256" rIns="70787" bIns="0"/>
            <a:lstStyle/>
            <a:p>
              <a:pPr algn="ctr">
                <a:lnSpc>
                  <a:spcPct val="130000"/>
                </a:lnSpc>
              </a:pPr>
              <a:endParaRPr lang="zh-CN" altLang="en-US" sz="9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MH_SubTitle_1"/>
            <p:cNvSpPr/>
            <p:nvPr/>
          </p:nvSpPr>
          <p:spPr>
            <a:xfrm>
              <a:off x="1343" y="4351"/>
              <a:ext cx="2529" cy="473"/>
            </a:xfrm>
            <a:prstGeom prst="rect">
              <a:avLst/>
            </a:prstGeom>
            <a:solidFill>
              <a:srgbClr val="8CAA9E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your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40"/>
            <p:cNvSpPr txBox="1"/>
            <p:nvPr/>
          </p:nvSpPr>
          <p:spPr>
            <a:xfrm>
              <a:off x="1644" y="5103"/>
              <a:ext cx="1927" cy="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rgbClr val="3F4F6A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200" noProof="1">
                <a:solidFill>
                  <a:srgbClr val="3F4F6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41850" y="1846949"/>
            <a:ext cx="2689225" cy="3192780"/>
            <a:chOff x="1343" y="4051"/>
            <a:chExt cx="2529" cy="3003"/>
          </a:xfrm>
        </p:grpSpPr>
        <p:sp>
          <p:nvSpPr>
            <p:cNvPr id="28" name="MH_Other_2"/>
            <p:cNvSpPr/>
            <p:nvPr/>
          </p:nvSpPr>
          <p:spPr>
            <a:xfrm rot="19424524" flipH="1" flipV="1">
              <a:off x="1420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0" name="MH_Other_3"/>
            <p:cNvSpPr/>
            <p:nvPr/>
          </p:nvSpPr>
          <p:spPr>
            <a:xfrm rot="2175476" flipV="1">
              <a:off x="3595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2" name="MH_Text_1"/>
            <p:cNvSpPr/>
            <p:nvPr/>
          </p:nvSpPr>
          <p:spPr>
            <a:xfrm>
              <a:off x="1441" y="4051"/>
              <a:ext cx="2334" cy="3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787" tIns="651256" rIns="70787" bIns="0"/>
            <a:lstStyle/>
            <a:p>
              <a:pPr algn="ctr">
                <a:lnSpc>
                  <a:spcPct val="130000"/>
                </a:lnSpc>
              </a:pPr>
              <a:endParaRPr lang="zh-CN" altLang="en-US" sz="9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MH_SubTitle_1"/>
            <p:cNvSpPr/>
            <p:nvPr/>
          </p:nvSpPr>
          <p:spPr>
            <a:xfrm>
              <a:off x="1343" y="4351"/>
              <a:ext cx="2529" cy="473"/>
            </a:xfrm>
            <a:prstGeom prst="rect">
              <a:avLst/>
            </a:prstGeom>
            <a:solidFill>
              <a:srgbClr val="9FA6AD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your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40"/>
            <p:cNvSpPr txBox="1"/>
            <p:nvPr/>
          </p:nvSpPr>
          <p:spPr>
            <a:xfrm>
              <a:off x="1644" y="5103"/>
              <a:ext cx="1927" cy="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rgbClr val="3F4F6A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200" noProof="1">
                <a:solidFill>
                  <a:srgbClr val="3F4F6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40040" y="1846949"/>
            <a:ext cx="2689225" cy="3192780"/>
            <a:chOff x="1343" y="4051"/>
            <a:chExt cx="2529" cy="3003"/>
          </a:xfrm>
        </p:grpSpPr>
        <p:sp>
          <p:nvSpPr>
            <p:cNvPr id="36" name="MH_Other_2"/>
            <p:cNvSpPr/>
            <p:nvPr/>
          </p:nvSpPr>
          <p:spPr>
            <a:xfrm rot="19424524" flipH="1" flipV="1">
              <a:off x="1420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MH_Other_3"/>
            <p:cNvSpPr/>
            <p:nvPr/>
          </p:nvSpPr>
          <p:spPr>
            <a:xfrm rot="2175476" flipV="1">
              <a:off x="3595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8" name="MH_Text_1"/>
            <p:cNvSpPr/>
            <p:nvPr/>
          </p:nvSpPr>
          <p:spPr>
            <a:xfrm>
              <a:off x="1441" y="4051"/>
              <a:ext cx="2334" cy="3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787" tIns="651256" rIns="70787" bIns="0"/>
            <a:lstStyle/>
            <a:p>
              <a:pPr algn="ctr">
                <a:lnSpc>
                  <a:spcPct val="130000"/>
                </a:lnSpc>
              </a:pPr>
              <a:endParaRPr lang="zh-CN" altLang="en-US" sz="9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MH_SubTitle_1"/>
            <p:cNvSpPr/>
            <p:nvPr/>
          </p:nvSpPr>
          <p:spPr>
            <a:xfrm>
              <a:off x="1343" y="4351"/>
              <a:ext cx="2529" cy="473"/>
            </a:xfrm>
            <a:prstGeom prst="rect">
              <a:avLst/>
            </a:prstGeom>
            <a:solidFill>
              <a:srgbClr val="8CAA9E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your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40"/>
            <p:cNvSpPr txBox="1"/>
            <p:nvPr/>
          </p:nvSpPr>
          <p:spPr>
            <a:xfrm>
              <a:off x="1644" y="5103"/>
              <a:ext cx="1927" cy="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rgbClr val="3F4F6A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200" noProof="1">
                <a:solidFill>
                  <a:srgbClr val="3F4F6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20" name="文本框 19"/>
            <p:cNvSpPr txBox="1"/>
            <p:nvPr/>
          </p:nvSpPr>
          <p:spPr>
            <a:xfrm flipH="1">
              <a:off x="4072411" y="477177"/>
              <a:ext cx="368891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1036955" y="1595755"/>
            <a:ext cx="9780270" cy="4030345"/>
            <a:chOff x="1633" y="2513"/>
            <a:chExt cx="15402" cy="6347"/>
          </a:xfrm>
        </p:grpSpPr>
        <p:grpSp>
          <p:nvGrpSpPr>
            <p:cNvPr id="5" name="组合 4"/>
            <p:cNvGrpSpPr/>
            <p:nvPr/>
          </p:nvGrpSpPr>
          <p:grpSpPr>
            <a:xfrm>
              <a:off x="1633" y="2771"/>
              <a:ext cx="6263" cy="6089"/>
              <a:chOff x="1329148" y="1532188"/>
              <a:chExt cx="3977176" cy="3866649"/>
            </a:xfrm>
          </p:grpSpPr>
          <p:sp>
            <p:nvSpPr>
              <p:cNvPr id="6" name="弧形 5"/>
              <p:cNvSpPr/>
              <p:nvPr/>
            </p:nvSpPr>
            <p:spPr>
              <a:xfrm>
                <a:off x="1329148" y="1532188"/>
                <a:ext cx="3873072" cy="3866649"/>
              </a:xfrm>
              <a:prstGeom prst="arc">
                <a:avLst>
                  <a:gd name="adj1" fmla="val 16200000"/>
                  <a:gd name="adj2" fmla="val 5362391"/>
                </a:avLst>
              </a:prstGeom>
              <a:noFill/>
              <a:ln w="19050" cap="rnd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round/>
              </a:ln>
              <a:effectLst>
                <a:outerShdw sx="1000" sy="1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圆角矩形 1"/>
              <p:cNvSpPr/>
              <p:nvPr/>
            </p:nvSpPr>
            <p:spPr>
              <a:xfrm>
                <a:off x="1662267" y="1864754"/>
                <a:ext cx="3206835" cy="320151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 cstate="screen"/>
                <a:stretch>
                  <a:fillRect l="-9000" r="-33000"/>
                </a:stretch>
              </a:blipFill>
              <a:ln w="25400">
                <a:noFill/>
                <a:round/>
              </a:ln>
              <a:effectLst>
                <a:outerShdw sx="1000" sy="1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334689" y="1834514"/>
                <a:ext cx="222111" cy="222110"/>
              </a:xfrm>
              <a:prstGeom prst="ellipse">
                <a:avLst/>
              </a:prstGeom>
              <a:solidFill>
                <a:srgbClr val="8CAA9E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084213" y="3417991"/>
                <a:ext cx="222111" cy="222110"/>
              </a:xfrm>
              <a:prstGeom prst="ellipse">
                <a:avLst/>
              </a:prstGeom>
              <a:solidFill>
                <a:srgbClr val="9FA6AD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334689" y="4885915"/>
                <a:ext cx="222111" cy="222110"/>
              </a:xfrm>
              <a:prstGeom prst="ellipse">
                <a:avLst/>
              </a:prstGeom>
              <a:solidFill>
                <a:srgbClr val="8CAA9E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8268" y="2513"/>
              <a:ext cx="8767" cy="6193"/>
              <a:chOff x="8268" y="3155"/>
              <a:chExt cx="8767" cy="6193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268" y="3678"/>
                <a:ext cx="7849" cy="864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rgbClr val="3F4F6A"/>
                    </a:solidFill>
                    <a:cs typeface="+mn-ea"/>
                    <a:sym typeface="+mn-lt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3F4F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8268" y="3155"/>
                <a:ext cx="3200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3F4F6A"/>
                    </a:solidFill>
                    <a:cs typeface="+mn-ea"/>
                    <a:sym typeface="+mn-lt"/>
                  </a:rPr>
                  <a:t>Add title text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8268" y="8484"/>
                <a:ext cx="7849" cy="864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rgbClr val="3F4F6A"/>
                    </a:solidFill>
                    <a:cs typeface="+mn-ea"/>
                    <a:sym typeface="+mn-lt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3F4F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8268" y="7961"/>
                <a:ext cx="3319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solidFill>
                      <a:srgbClr val="3F4F6A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9186" y="6172"/>
                <a:ext cx="7849" cy="864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rgbClr val="3F4F6A"/>
                    </a:solidFill>
                    <a:cs typeface="+mn-ea"/>
                    <a:sym typeface="+mn-lt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3F4F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9186" y="5649"/>
                <a:ext cx="3319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solidFill>
                      <a:srgbClr val="3F4F6A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20" name="文本框 19"/>
            <p:cNvSpPr txBox="1"/>
            <p:nvPr/>
          </p:nvSpPr>
          <p:spPr>
            <a:xfrm flipH="1">
              <a:off x="4072411" y="477177"/>
              <a:ext cx="368891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 descr="冰激凌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05" y="4338955"/>
            <a:ext cx="1905000" cy="19050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258570" y="1738065"/>
            <a:ext cx="10020935" cy="3743895"/>
            <a:chOff x="1982" y="2737"/>
            <a:chExt cx="15781" cy="5896"/>
          </a:xfrm>
        </p:grpSpPr>
        <p:sp>
          <p:nvSpPr>
            <p:cNvPr id="6" name="任意多边形 2"/>
            <p:cNvSpPr>
              <a:spLocks noChangeArrowheads="1"/>
            </p:cNvSpPr>
            <p:nvPr/>
          </p:nvSpPr>
          <p:spPr bwMode="auto">
            <a:xfrm>
              <a:off x="7615" y="6495"/>
              <a:ext cx="3458" cy="720"/>
            </a:xfrm>
            <a:custGeom>
              <a:avLst/>
              <a:gdLst>
                <a:gd name="T0" fmla="*/ 0 w 2525613"/>
                <a:gd name="T1" fmla="*/ 0 h 665487"/>
                <a:gd name="T2" fmla="*/ 2525613 w 2525613"/>
                <a:gd name="T3" fmla="*/ 0 h 665487"/>
                <a:gd name="T4" fmla="*/ 2525613 w 2525613"/>
                <a:gd name="T5" fmla="*/ 665487 h 665487"/>
                <a:gd name="T6" fmla="*/ 0 w 2525613"/>
                <a:gd name="T7" fmla="*/ 665487 h 665487"/>
                <a:gd name="T8" fmla="*/ 0 w 2525613"/>
                <a:gd name="T9" fmla="*/ 0 h 665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5613"/>
                <a:gd name="T16" fmla="*/ 0 h 665487"/>
                <a:gd name="T17" fmla="*/ 2525613 w 2525613"/>
                <a:gd name="T18" fmla="*/ 665487 h 665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5613" h="665487">
                  <a:moveTo>
                    <a:pt x="0" y="0"/>
                  </a:moveTo>
                  <a:lnTo>
                    <a:pt x="2525613" y="0"/>
                  </a:lnTo>
                  <a:lnTo>
                    <a:pt x="2525613" y="665487"/>
                  </a:lnTo>
                  <a:lnTo>
                    <a:pt x="0" y="665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6AD"/>
            </a:solidFill>
            <a:ln>
              <a:noFill/>
            </a:ln>
            <a:effectLst>
              <a:glow rad="25400">
                <a:schemeClr val="bg1">
                  <a:lumMod val="50000"/>
                  <a:alpha val="20000"/>
                </a:schemeClr>
              </a:glow>
              <a:outerShdw blurRad="127000" dist="1143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your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3"/>
            <p:cNvSpPr>
              <a:spLocks noChangeArrowheads="1"/>
            </p:cNvSpPr>
            <p:nvPr/>
          </p:nvSpPr>
          <p:spPr bwMode="auto">
            <a:xfrm>
              <a:off x="12681" y="6495"/>
              <a:ext cx="3513" cy="720"/>
            </a:xfrm>
            <a:custGeom>
              <a:avLst/>
              <a:gdLst>
                <a:gd name="T0" fmla="*/ 0 w 2525613"/>
                <a:gd name="T1" fmla="*/ 0 h 665487"/>
                <a:gd name="T2" fmla="*/ 2525613 w 2525613"/>
                <a:gd name="T3" fmla="*/ 0 h 665487"/>
                <a:gd name="T4" fmla="*/ 2525613 w 2525613"/>
                <a:gd name="T5" fmla="*/ 665487 h 665487"/>
                <a:gd name="T6" fmla="*/ 0 w 2525613"/>
                <a:gd name="T7" fmla="*/ 665487 h 665487"/>
                <a:gd name="T8" fmla="*/ 0 w 2525613"/>
                <a:gd name="T9" fmla="*/ 0 h 665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5613"/>
                <a:gd name="T16" fmla="*/ 0 h 665487"/>
                <a:gd name="T17" fmla="*/ 2525613 w 2525613"/>
                <a:gd name="T18" fmla="*/ 665487 h 665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5613" h="665487">
                  <a:moveTo>
                    <a:pt x="0" y="0"/>
                  </a:moveTo>
                  <a:lnTo>
                    <a:pt x="2525613" y="0"/>
                  </a:lnTo>
                  <a:lnTo>
                    <a:pt x="2525613" y="665487"/>
                  </a:lnTo>
                  <a:lnTo>
                    <a:pt x="0" y="665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A9E"/>
            </a:solidFill>
            <a:ln>
              <a:noFill/>
            </a:ln>
            <a:effectLst>
              <a:glow rad="25400">
                <a:schemeClr val="bg1">
                  <a:lumMod val="50000"/>
                  <a:alpha val="20000"/>
                </a:schemeClr>
              </a:glow>
              <a:outerShdw blurRad="127000" dist="1143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your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>
              <a:spLocks noChangeArrowheads="1"/>
            </p:cNvSpPr>
            <p:nvPr/>
          </p:nvSpPr>
          <p:spPr bwMode="auto">
            <a:xfrm>
              <a:off x="7488" y="3445"/>
              <a:ext cx="2400" cy="2400"/>
            </a:xfrm>
            <a:custGeom>
              <a:avLst/>
              <a:gdLst>
                <a:gd name="T0" fmla="*/ 0 w 1524065"/>
                <a:gd name="T1" fmla="*/ 762033 h 1524065"/>
                <a:gd name="T2" fmla="*/ 762033 w 1524065"/>
                <a:gd name="T3" fmla="*/ 0 h 1524065"/>
                <a:gd name="T4" fmla="*/ 1524066 w 1524065"/>
                <a:gd name="T5" fmla="*/ 762033 h 1524065"/>
                <a:gd name="T6" fmla="*/ 762033 w 1524065"/>
                <a:gd name="T7" fmla="*/ 1524066 h 1524065"/>
                <a:gd name="T8" fmla="*/ 0 w 1524065"/>
                <a:gd name="T9" fmla="*/ 762033 h 15240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4065"/>
                <a:gd name="T16" fmla="*/ 0 h 1524065"/>
                <a:gd name="T17" fmla="*/ 1524065 w 1524065"/>
                <a:gd name="T18" fmla="*/ 1524065 h 15240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65" h="1524065">
                  <a:moveTo>
                    <a:pt x="0" y="762033"/>
                  </a:moveTo>
                  <a:cubicBezTo>
                    <a:pt x="0" y="341174"/>
                    <a:pt x="341174" y="0"/>
                    <a:pt x="762033" y="0"/>
                  </a:cubicBezTo>
                  <a:cubicBezTo>
                    <a:pt x="1182892" y="0"/>
                    <a:pt x="1524066" y="341174"/>
                    <a:pt x="1524066" y="762033"/>
                  </a:cubicBezTo>
                  <a:cubicBezTo>
                    <a:pt x="1524066" y="1182892"/>
                    <a:pt x="1182892" y="1524066"/>
                    <a:pt x="762033" y="1524066"/>
                  </a:cubicBezTo>
                  <a:cubicBezTo>
                    <a:pt x="341174" y="1524066"/>
                    <a:pt x="0" y="1182892"/>
                    <a:pt x="0" y="762033"/>
                  </a:cubicBezTo>
                  <a:close/>
                </a:path>
              </a:pathLst>
            </a:custGeom>
            <a:solidFill>
              <a:srgbClr val="9FA6AD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212820" tIns="179720" rIns="432505" bIns="17972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5"/>
            <p:cNvSpPr>
              <a:spLocks noChangeArrowheads="1"/>
            </p:cNvSpPr>
            <p:nvPr/>
          </p:nvSpPr>
          <p:spPr bwMode="auto">
            <a:xfrm>
              <a:off x="9218" y="3445"/>
              <a:ext cx="2400" cy="2400"/>
            </a:xfrm>
            <a:custGeom>
              <a:avLst/>
              <a:gdLst>
                <a:gd name="T0" fmla="*/ 0 w 1524065"/>
                <a:gd name="T1" fmla="*/ 762033 h 1524065"/>
                <a:gd name="T2" fmla="*/ 762033 w 1524065"/>
                <a:gd name="T3" fmla="*/ 0 h 1524065"/>
                <a:gd name="T4" fmla="*/ 1524066 w 1524065"/>
                <a:gd name="T5" fmla="*/ 762033 h 1524065"/>
                <a:gd name="T6" fmla="*/ 762033 w 1524065"/>
                <a:gd name="T7" fmla="*/ 1524066 h 1524065"/>
                <a:gd name="T8" fmla="*/ 0 w 1524065"/>
                <a:gd name="T9" fmla="*/ 762033 h 15240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4065"/>
                <a:gd name="T16" fmla="*/ 0 h 1524065"/>
                <a:gd name="T17" fmla="*/ 1524065 w 1524065"/>
                <a:gd name="T18" fmla="*/ 1524065 h 15240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65" h="1524065">
                  <a:moveTo>
                    <a:pt x="0" y="762033"/>
                  </a:moveTo>
                  <a:cubicBezTo>
                    <a:pt x="0" y="341174"/>
                    <a:pt x="341174" y="0"/>
                    <a:pt x="762033" y="0"/>
                  </a:cubicBezTo>
                  <a:cubicBezTo>
                    <a:pt x="1182892" y="0"/>
                    <a:pt x="1524066" y="341174"/>
                    <a:pt x="1524066" y="762033"/>
                  </a:cubicBezTo>
                  <a:cubicBezTo>
                    <a:pt x="1524066" y="1182892"/>
                    <a:pt x="1182892" y="1524066"/>
                    <a:pt x="762033" y="1524066"/>
                  </a:cubicBezTo>
                  <a:cubicBezTo>
                    <a:pt x="341174" y="1524066"/>
                    <a:pt x="0" y="1182892"/>
                    <a:pt x="0" y="762033"/>
                  </a:cubicBezTo>
                  <a:close/>
                </a:path>
              </a:pathLst>
            </a:custGeom>
            <a:solidFill>
              <a:srgbClr val="9FA6AD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432505" tIns="179720" rIns="212820" bIns="179720" anchor="ctr"/>
            <a:lstStyle/>
            <a:p>
              <a:pPr algn="l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l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9" name="任意多边形 6"/>
            <p:cNvSpPr>
              <a:spLocks noChangeArrowheads="1"/>
            </p:cNvSpPr>
            <p:nvPr/>
          </p:nvSpPr>
          <p:spPr bwMode="auto">
            <a:xfrm>
              <a:off x="3115" y="2737"/>
              <a:ext cx="1660" cy="1660"/>
            </a:xfrm>
            <a:custGeom>
              <a:avLst/>
              <a:gdLst>
                <a:gd name="T0" fmla="*/ 0 w 1053990"/>
                <a:gd name="T1" fmla="*/ 527008 h 1054015"/>
                <a:gd name="T2" fmla="*/ 526995 w 1053990"/>
                <a:gd name="T3" fmla="*/ 0 h 1054015"/>
                <a:gd name="T4" fmla="*/ 1053990 w 1053990"/>
                <a:gd name="T5" fmla="*/ 527008 h 1054015"/>
                <a:gd name="T6" fmla="*/ 526995 w 1053990"/>
                <a:gd name="T7" fmla="*/ 1054016 h 1054015"/>
                <a:gd name="T8" fmla="*/ 0 w 1053990"/>
                <a:gd name="T9" fmla="*/ 527008 h 1054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3990"/>
                <a:gd name="T16" fmla="*/ 0 h 1054015"/>
                <a:gd name="T17" fmla="*/ 1053990 w 1053990"/>
                <a:gd name="T18" fmla="*/ 1054015 h 1054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3990" h="1054015">
                  <a:moveTo>
                    <a:pt x="0" y="527008"/>
                  </a:moveTo>
                  <a:cubicBezTo>
                    <a:pt x="0" y="235950"/>
                    <a:pt x="235944" y="0"/>
                    <a:pt x="526995" y="0"/>
                  </a:cubicBezTo>
                  <a:cubicBezTo>
                    <a:pt x="818046" y="0"/>
                    <a:pt x="1053990" y="235950"/>
                    <a:pt x="1053990" y="527008"/>
                  </a:cubicBezTo>
                  <a:cubicBezTo>
                    <a:pt x="1053990" y="818066"/>
                    <a:pt x="818046" y="1054016"/>
                    <a:pt x="526995" y="1054016"/>
                  </a:cubicBezTo>
                  <a:cubicBezTo>
                    <a:pt x="235944" y="1054016"/>
                    <a:pt x="0" y="818066"/>
                    <a:pt x="0" y="527008"/>
                  </a:cubicBezTo>
                  <a:close/>
                </a:path>
              </a:pathLst>
            </a:cu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230553" tIns="230557" rIns="230553" bIns="230557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/>
          </p:nvSpPr>
          <p:spPr bwMode="auto">
            <a:xfrm>
              <a:off x="2505" y="4125"/>
              <a:ext cx="815" cy="815"/>
            </a:xfrm>
            <a:prstGeom prst="ellipse">
              <a:avLst/>
            </a:prstGeom>
            <a:solidFill>
              <a:srgbClr val="8CAA9E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8"/>
            <p:cNvSpPr>
              <a:spLocks noChangeArrowheads="1"/>
            </p:cNvSpPr>
            <p:nvPr/>
          </p:nvSpPr>
          <p:spPr bwMode="auto">
            <a:xfrm>
              <a:off x="4913" y="3065"/>
              <a:ext cx="472" cy="475"/>
            </a:xfrm>
            <a:prstGeom prst="ellipse">
              <a:avLst/>
            </a:prstGeom>
            <a:solidFill>
              <a:srgbClr val="8CAA9E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9"/>
            <p:cNvSpPr>
              <a:spLocks noChangeArrowheads="1"/>
            </p:cNvSpPr>
            <p:nvPr/>
          </p:nvSpPr>
          <p:spPr bwMode="auto">
            <a:xfrm>
              <a:off x="4735" y="3730"/>
              <a:ext cx="1660" cy="1660"/>
            </a:xfrm>
            <a:custGeom>
              <a:avLst/>
              <a:gdLst>
                <a:gd name="T0" fmla="*/ 0 w 1053990"/>
                <a:gd name="T1" fmla="*/ 527008 h 1054015"/>
                <a:gd name="T2" fmla="*/ 526995 w 1053990"/>
                <a:gd name="T3" fmla="*/ 0 h 1054015"/>
                <a:gd name="T4" fmla="*/ 1053990 w 1053990"/>
                <a:gd name="T5" fmla="*/ 527008 h 1054015"/>
                <a:gd name="T6" fmla="*/ 526995 w 1053990"/>
                <a:gd name="T7" fmla="*/ 1054016 h 1054015"/>
                <a:gd name="T8" fmla="*/ 0 w 1053990"/>
                <a:gd name="T9" fmla="*/ 527008 h 1054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3990"/>
                <a:gd name="T16" fmla="*/ 0 h 1054015"/>
                <a:gd name="T17" fmla="*/ 1053990 w 1053990"/>
                <a:gd name="T18" fmla="*/ 1054015 h 1054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3990" h="1054015">
                  <a:moveTo>
                    <a:pt x="0" y="527008"/>
                  </a:moveTo>
                  <a:cubicBezTo>
                    <a:pt x="0" y="235950"/>
                    <a:pt x="235944" y="0"/>
                    <a:pt x="526995" y="0"/>
                  </a:cubicBezTo>
                  <a:cubicBezTo>
                    <a:pt x="818046" y="0"/>
                    <a:pt x="1053990" y="235950"/>
                    <a:pt x="1053990" y="527008"/>
                  </a:cubicBezTo>
                  <a:cubicBezTo>
                    <a:pt x="1053990" y="818066"/>
                    <a:pt x="818046" y="1054016"/>
                    <a:pt x="526995" y="1054016"/>
                  </a:cubicBezTo>
                  <a:cubicBezTo>
                    <a:pt x="235944" y="1054016"/>
                    <a:pt x="0" y="818066"/>
                    <a:pt x="0" y="527008"/>
                  </a:cubicBezTo>
                  <a:close/>
                </a:path>
              </a:pathLst>
            </a:cu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230553" tIns="230557" rIns="230553" bIns="230557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10"/>
            <p:cNvSpPr>
              <a:spLocks noChangeArrowheads="1"/>
            </p:cNvSpPr>
            <p:nvPr/>
          </p:nvSpPr>
          <p:spPr bwMode="auto">
            <a:xfrm>
              <a:off x="4910" y="5490"/>
              <a:ext cx="473" cy="475"/>
            </a:xfrm>
            <a:prstGeom prst="ellipse">
              <a:avLst/>
            </a:prstGeom>
            <a:solidFill>
              <a:srgbClr val="8CAA9E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11"/>
            <p:cNvSpPr>
              <a:spLocks noChangeArrowheads="1"/>
            </p:cNvSpPr>
            <p:nvPr/>
          </p:nvSpPr>
          <p:spPr bwMode="auto">
            <a:xfrm>
              <a:off x="3145" y="4677"/>
              <a:ext cx="1660" cy="1660"/>
            </a:xfrm>
            <a:custGeom>
              <a:avLst/>
              <a:gdLst>
                <a:gd name="T0" fmla="*/ 0 w 1053990"/>
                <a:gd name="T1" fmla="*/ 527008 h 1054015"/>
                <a:gd name="T2" fmla="*/ 526995 w 1053990"/>
                <a:gd name="T3" fmla="*/ 0 h 1054015"/>
                <a:gd name="T4" fmla="*/ 1053990 w 1053990"/>
                <a:gd name="T5" fmla="*/ 527008 h 1054015"/>
                <a:gd name="T6" fmla="*/ 526995 w 1053990"/>
                <a:gd name="T7" fmla="*/ 1054016 h 1054015"/>
                <a:gd name="T8" fmla="*/ 0 w 1053990"/>
                <a:gd name="T9" fmla="*/ 527008 h 1054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3990"/>
                <a:gd name="T16" fmla="*/ 0 h 1054015"/>
                <a:gd name="T17" fmla="*/ 1053990 w 1053990"/>
                <a:gd name="T18" fmla="*/ 1054015 h 1054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3990" h="1054015">
                  <a:moveTo>
                    <a:pt x="0" y="527008"/>
                  </a:moveTo>
                  <a:cubicBezTo>
                    <a:pt x="0" y="235950"/>
                    <a:pt x="235944" y="0"/>
                    <a:pt x="526995" y="0"/>
                  </a:cubicBezTo>
                  <a:cubicBezTo>
                    <a:pt x="818046" y="0"/>
                    <a:pt x="1053990" y="235950"/>
                    <a:pt x="1053990" y="527008"/>
                  </a:cubicBezTo>
                  <a:cubicBezTo>
                    <a:pt x="1053990" y="818066"/>
                    <a:pt x="818046" y="1054016"/>
                    <a:pt x="526995" y="1054016"/>
                  </a:cubicBezTo>
                  <a:cubicBezTo>
                    <a:pt x="235944" y="1054016"/>
                    <a:pt x="0" y="818066"/>
                    <a:pt x="0" y="527008"/>
                  </a:cubicBezTo>
                  <a:close/>
                </a:path>
              </a:pathLst>
            </a:cu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230553" tIns="230557" rIns="230553" bIns="230557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任意多边形 12"/>
            <p:cNvSpPr>
              <a:spLocks noChangeArrowheads="1"/>
            </p:cNvSpPr>
            <p:nvPr/>
          </p:nvSpPr>
          <p:spPr bwMode="auto">
            <a:xfrm>
              <a:off x="12908" y="3025"/>
              <a:ext cx="3060" cy="3060"/>
            </a:xfrm>
            <a:custGeom>
              <a:avLst/>
              <a:gdLst>
                <a:gd name="T0" fmla="*/ 0 w 1942779"/>
                <a:gd name="T1" fmla="*/ 971214 h 1942428"/>
                <a:gd name="T2" fmla="*/ 971390 w 1942779"/>
                <a:gd name="T3" fmla="*/ 0 h 1942428"/>
                <a:gd name="T4" fmla="*/ 1942780 w 1942779"/>
                <a:gd name="T5" fmla="*/ 971214 h 1942428"/>
                <a:gd name="T6" fmla="*/ 971390 w 1942779"/>
                <a:gd name="T7" fmla="*/ 1942428 h 1942428"/>
                <a:gd name="T8" fmla="*/ 0 w 1942779"/>
                <a:gd name="T9" fmla="*/ 971214 h 1942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779"/>
                <a:gd name="T16" fmla="*/ 0 h 1942428"/>
                <a:gd name="T17" fmla="*/ 1942779 w 1942779"/>
                <a:gd name="T18" fmla="*/ 1942428 h 1942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779" h="1942428">
                  <a:moveTo>
                    <a:pt x="0" y="971214"/>
                  </a:moveTo>
                  <a:cubicBezTo>
                    <a:pt x="0" y="434827"/>
                    <a:pt x="434906" y="0"/>
                    <a:pt x="971390" y="0"/>
                  </a:cubicBezTo>
                  <a:cubicBezTo>
                    <a:pt x="1507874" y="0"/>
                    <a:pt x="1942780" y="434827"/>
                    <a:pt x="1942780" y="971214"/>
                  </a:cubicBezTo>
                  <a:cubicBezTo>
                    <a:pt x="1942780" y="1507601"/>
                    <a:pt x="1507874" y="1942428"/>
                    <a:pt x="971390" y="1942428"/>
                  </a:cubicBezTo>
                  <a:cubicBezTo>
                    <a:pt x="434906" y="1942428"/>
                    <a:pt x="0" y="1507601"/>
                    <a:pt x="0" y="971214"/>
                  </a:cubicBezTo>
                  <a:close/>
                </a:path>
              </a:pathLst>
            </a:custGeom>
            <a:solidFill>
              <a:srgbClr val="8CAA9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 lIns="398813" tIns="398762" rIns="398813" bIns="398762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13"/>
            <p:cNvSpPr>
              <a:spLocks noChangeArrowheads="1"/>
            </p:cNvSpPr>
            <p:nvPr/>
          </p:nvSpPr>
          <p:spPr bwMode="auto">
            <a:xfrm>
              <a:off x="2590" y="6495"/>
              <a:ext cx="3380" cy="720"/>
            </a:xfrm>
            <a:custGeom>
              <a:avLst/>
              <a:gdLst>
                <a:gd name="T0" fmla="*/ 0 w 2525613"/>
                <a:gd name="T1" fmla="*/ 0 h 665487"/>
                <a:gd name="T2" fmla="*/ 2525613 w 2525613"/>
                <a:gd name="T3" fmla="*/ 0 h 665487"/>
                <a:gd name="T4" fmla="*/ 2525613 w 2525613"/>
                <a:gd name="T5" fmla="*/ 665487 h 665487"/>
                <a:gd name="T6" fmla="*/ 0 w 2525613"/>
                <a:gd name="T7" fmla="*/ 665487 h 665487"/>
                <a:gd name="T8" fmla="*/ 0 w 2525613"/>
                <a:gd name="T9" fmla="*/ 0 h 665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5613"/>
                <a:gd name="T16" fmla="*/ 0 h 665487"/>
                <a:gd name="T17" fmla="*/ 2525613 w 2525613"/>
                <a:gd name="T18" fmla="*/ 665487 h 665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5613" h="665487">
                  <a:moveTo>
                    <a:pt x="0" y="0"/>
                  </a:moveTo>
                  <a:lnTo>
                    <a:pt x="2525613" y="0"/>
                  </a:lnTo>
                  <a:lnTo>
                    <a:pt x="2525613" y="665487"/>
                  </a:lnTo>
                  <a:lnTo>
                    <a:pt x="0" y="665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A9E"/>
            </a:solidFill>
            <a:ln>
              <a:noFill/>
            </a:ln>
            <a:effectLst>
              <a:glow rad="25400">
                <a:schemeClr val="bg1">
                  <a:lumMod val="50000"/>
                  <a:alpha val="20000"/>
                </a:schemeClr>
              </a:glow>
              <a:outerShdw blurRad="127000" dist="1143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your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燕尾形 14"/>
            <p:cNvSpPr>
              <a:spLocks noChangeArrowheads="1"/>
            </p:cNvSpPr>
            <p:nvPr/>
          </p:nvSpPr>
          <p:spPr bwMode="auto">
            <a:xfrm>
              <a:off x="6505" y="4260"/>
              <a:ext cx="765" cy="763"/>
            </a:xfrm>
            <a:prstGeom prst="chevron">
              <a:avLst>
                <a:gd name="adj" fmla="val 50164"/>
              </a:avLst>
            </a:prstGeom>
            <a:solidFill>
              <a:schemeClr val="bg1">
                <a:lumMod val="95000"/>
              </a:schemeClr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燕尾形 15"/>
            <p:cNvSpPr>
              <a:spLocks noChangeArrowheads="1"/>
            </p:cNvSpPr>
            <p:nvPr/>
          </p:nvSpPr>
          <p:spPr bwMode="auto">
            <a:xfrm>
              <a:off x="11880" y="4260"/>
              <a:ext cx="765" cy="763"/>
            </a:xfrm>
            <a:prstGeom prst="chevron">
              <a:avLst>
                <a:gd name="adj" fmla="val 50164"/>
              </a:avLst>
            </a:prstGeom>
            <a:solidFill>
              <a:schemeClr val="bg1">
                <a:lumMod val="95000"/>
              </a:schemeClr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982" y="8092"/>
              <a:ext cx="15781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3F4F6A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37" name="文本框 36"/>
            <p:cNvSpPr txBox="1"/>
            <p:nvPr/>
          </p:nvSpPr>
          <p:spPr>
            <a:xfrm flipH="1">
              <a:off x="4072411" y="477177"/>
              <a:ext cx="368891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69541" y="1701259"/>
            <a:ext cx="22974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 defTabSz="121920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69541" y="2135499"/>
            <a:ext cx="3852971" cy="242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Freeform 7"/>
          <p:cNvSpPr/>
          <p:nvPr/>
        </p:nvSpPr>
        <p:spPr bwMode="auto">
          <a:xfrm>
            <a:off x="1390288" y="3045571"/>
            <a:ext cx="4670266" cy="1745796"/>
          </a:xfrm>
          <a:custGeom>
            <a:avLst/>
            <a:gdLst>
              <a:gd name="T0" fmla="*/ 987 w 9385"/>
              <a:gd name="T1" fmla="*/ 1974 h 3491"/>
              <a:gd name="T2" fmla="*/ 6935 w 9385"/>
              <a:gd name="T3" fmla="*/ 1974 h 3491"/>
              <a:gd name="T4" fmla="*/ 9212 w 9385"/>
              <a:gd name="T5" fmla="*/ 3194 h 3491"/>
              <a:gd name="T6" fmla="*/ 9385 w 9385"/>
              <a:gd name="T7" fmla="*/ 3491 h 3491"/>
              <a:gd name="T8" fmla="*/ 9385 w 9385"/>
              <a:gd name="T9" fmla="*/ 2623 h 3491"/>
              <a:gd name="T10" fmla="*/ 6386 w 9385"/>
              <a:gd name="T11" fmla="*/ 0 h 3491"/>
              <a:gd name="T12" fmla="*/ 987 w 9385"/>
              <a:gd name="T13" fmla="*/ 0 h 3491"/>
              <a:gd name="T14" fmla="*/ 0 w 9385"/>
              <a:gd name="T15" fmla="*/ 987 h 3491"/>
              <a:gd name="T16" fmla="*/ 0 w 9385"/>
              <a:gd name="T17" fmla="*/ 987 h 3491"/>
              <a:gd name="T18" fmla="*/ 987 w 9385"/>
              <a:gd name="T19" fmla="*/ 1974 h 3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5" h="3491">
                <a:moveTo>
                  <a:pt x="987" y="1974"/>
                </a:moveTo>
                <a:lnTo>
                  <a:pt x="6935" y="1974"/>
                </a:lnTo>
                <a:cubicBezTo>
                  <a:pt x="8046" y="1974"/>
                  <a:pt x="8807" y="2498"/>
                  <a:pt x="9212" y="3194"/>
                </a:cubicBezTo>
                <a:lnTo>
                  <a:pt x="9385" y="3491"/>
                </a:lnTo>
                <a:lnTo>
                  <a:pt x="9385" y="2623"/>
                </a:lnTo>
                <a:cubicBezTo>
                  <a:pt x="9385" y="1089"/>
                  <a:pt x="8339" y="0"/>
                  <a:pt x="6386" y="0"/>
                </a:cubicBezTo>
                <a:lnTo>
                  <a:pt x="987" y="0"/>
                </a:lnTo>
                <a:cubicBezTo>
                  <a:pt x="444" y="0"/>
                  <a:pt x="0" y="444"/>
                  <a:pt x="0" y="987"/>
                </a:cubicBezTo>
                <a:lnTo>
                  <a:pt x="0" y="987"/>
                </a:lnTo>
                <a:cubicBezTo>
                  <a:pt x="0" y="1530"/>
                  <a:pt x="444" y="1974"/>
                  <a:pt x="987" y="1974"/>
                </a:cubicBezTo>
                <a:close/>
              </a:path>
            </a:pathLst>
          </a:custGeom>
          <a:solidFill>
            <a:srgbClr val="8CAA9E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219200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332708" y="3187259"/>
            <a:ext cx="291749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ysClr val="window" lastClr="FFFFFF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矩形 8"/>
          <p:cNvSpPr/>
          <p:nvPr/>
        </p:nvSpPr>
        <p:spPr>
          <a:xfrm>
            <a:off x="1535352" y="3206806"/>
            <a:ext cx="716863" cy="666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730" b="1" kern="0" dirty="0">
                <a:solidFill>
                  <a:sysClr val="window" lastClr="FFFFFF"/>
                </a:solidFill>
                <a:cs typeface="+mn-ea"/>
                <a:sym typeface="+mn-lt"/>
              </a:rPr>
              <a:t>01</a:t>
            </a:r>
            <a:endParaRPr lang="zh-CN" altLang="en-US" sz="3730" b="1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1390288" y="4457020"/>
            <a:ext cx="4670266" cy="1745796"/>
          </a:xfrm>
          <a:custGeom>
            <a:avLst/>
            <a:gdLst>
              <a:gd name="T0" fmla="*/ 987 w 9385"/>
              <a:gd name="T1" fmla="*/ 1973 h 3491"/>
              <a:gd name="T2" fmla="*/ 6935 w 9385"/>
              <a:gd name="T3" fmla="*/ 1973 h 3491"/>
              <a:gd name="T4" fmla="*/ 9212 w 9385"/>
              <a:gd name="T5" fmla="*/ 3193 h 3491"/>
              <a:gd name="T6" fmla="*/ 9385 w 9385"/>
              <a:gd name="T7" fmla="*/ 3491 h 3491"/>
              <a:gd name="T8" fmla="*/ 9385 w 9385"/>
              <a:gd name="T9" fmla="*/ 2623 h 3491"/>
              <a:gd name="T10" fmla="*/ 6386 w 9385"/>
              <a:gd name="T11" fmla="*/ 0 h 3491"/>
              <a:gd name="T12" fmla="*/ 987 w 9385"/>
              <a:gd name="T13" fmla="*/ 0 h 3491"/>
              <a:gd name="T14" fmla="*/ 0 w 9385"/>
              <a:gd name="T15" fmla="*/ 986 h 3491"/>
              <a:gd name="T16" fmla="*/ 0 w 9385"/>
              <a:gd name="T17" fmla="*/ 986 h 3491"/>
              <a:gd name="T18" fmla="*/ 987 w 9385"/>
              <a:gd name="T19" fmla="*/ 1973 h 3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5" h="3491">
                <a:moveTo>
                  <a:pt x="987" y="1973"/>
                </a:moveTo>
                <a:lnTo>
                  <a:pt x="6935" y="1973"/>
                </a:lnTo>
                <a:cubicBezTo>
                  <a:pt x="8046" y="1973"/>
                  <a:pt x="8807" y="2497"/>
                  <a:pt x="9212" y="3193"/>
                </a:cubicBezTo>
                <a:lnTo>
                  <a:pt x="9385" y="3491"/>
                </a:lnTo>
                <a:lnTo>
                  <a:pt x="9385" y="2623"/>
                </a:lnTo>
                <a:cubicBezTo>
                  <a:pt x="9385" y="1089"/>
                  <a:pt x="8339" y="0"/>
                  <a:pt x="6386" y="0"/>
                </a:cubicBezTo>
                <a:lnTo>
                  <a:pt x="987" y="0"/>
                </a:lnTo>
                <a:cubicBezTo>
                  <a:pt x="444" y="0"/>
                  <a:pt x="0" y="444"/>
                  <a:pt x="0" y="986"/>
                </a:cubicBezTo>
                <a:lnTo>
                  <a:pt x="0" y="986"/>
                </a:lnTo>
                <a:cubicBezTo>
                  <a:pt x="0" y="1529"/>
                  <a:pt x="444" y="1973"/>
                  <a:pt x="987" y="1973"/>
                </a:cubicBezTo>
                <a:close/>
              </a:path>
            </a:pathLst>
          </a:custGeom>
          <a:solidFill>
            <a:srgbClr val="9FA6AD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219200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333629" y="4610015"/>
            <a:ext cx="291749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矩形 13"/>
          <p:cNvSpPr/>
          <p:nvPr/>
        </p:nvSpPr>
        <p:spPr>
          <a:xfrm>
            <a:off x="1535352" y="4609048"/>
            <a:ext cx="721672" cy="666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730" b="1" kern="0" dirty="0">
                <a:solidFill>
                  <a:sysClr val="window" lastClr="FFFFFF"/>
                </a:solidFill>
                <a:cs typeface="+mn-ea"/>
                <a:sym typeface="+mn-lt"/>
              </a:rPr>
              <a:t>02</a:t>
            </a:r>
            <a:endParaRPr lang="zh-CN" altLang="en-US" sz="3730" b="1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6179057" y="2309162"/>
            <a:ext cx="4670266" cy="1745796"/>
          </a:xfrm>
          <a:custGeom>
            <a:avLst/>
            <a:gdLst>
              <a:gd name="T0" fmla="*/ 8398 w 9385"/>
              <a:gd name="T1" fmla="*/ 1974 h 3491"/>
              <a:gd name="T2" fmla="*/ 2450 w 9385"/>
              <a:gd name="T3" fmla="*/ 1974 h 3491"/>
              <a:gd name="T4" fmla="*/ 173 w 9385"/>
              <a:gd name="T5" fmla="*/ 3194 h 3491"/>
              <a:gd name="T6" fmla="*/ 0 w 9385"/>
              <a:gd name="T7" fmla="*/ 3491 h 3491"/>
              <a:gd name="T8" fmla="*/ 0 w 9385"/>
              <a:gd name="T9" fmla="*/ 2623 h 3491"/>
              <a:gd name="T10" fmla="*/ 2999 w 9385"/>
              <a:gd name="T11" fmla="*/ 0 h 3491"/>
              <a:gd name="T12" fmla="*/ 8398 w 9385"/>
              <a:gd name="T13" fmla="*/ 0 h 3491"/>
              <a:gd name="T14" fmla="*/ 9385 w 9385"/>
              <a:gd name="T15" fmla="*/ 987 h 3491"/>
              <a:gd name="T16" fmla="*/ 9385 w 9385"/>
              <a:gd name="T17" fmla="*/ 987 h 3491"/>
              <a:gd name="T18" fmla="*/ 8398 w 9385"/>
              <a:gd name="T19" fmla="*/ 1974 h 3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5" h="3491">
                <a:moveTo>
                  <a:pt x="8398" y="1974"/>
                </a:moveTo>
                <a:lnTo>
                  <a:pt x="2450" y="1974"/>
                </a:lnTo>
                <a:cubicBezTo>
                  <a:pt x="1339" y="1974"/>
                  <a:pt x="578" y="2498"/>
                  <a:pt x="173" y="3194"/>
                </a:cubicBezTo>
                <a:lnTo>
                  <a:pt x="0" y="3491"/>
                </a:lnTo>
                <a:lnTo>
                  <a:pt x="0" y="2623"/>
                </a:lnTo>
                <a:cubicBezTo>
                  <a:pt x="0" y="1089"/>
                  <a:pt x="1046" y="0"/>
                  <a:pt x="2999" y="0"/>
                </a:cubicBezTo>
                <a:lnTo>
                  <a:pt x="8398" y="0"/>
                </a:lnTo>
                <a:cubicBezTo>
                  <a:pt x="8941" y="0"/>
                  <a:pt x="9385" y="444"/>
                  <a:pt x="9385" y="987"/>
                </a:cubicBezTo>
                <a:lnTo>
                  <a:pt x="9385" y="987"/>
                </a:lnTo>
                <a:cubicBezTo>
                  <a:pt x="9385" y="1530"/>
                  <a:pt x="8941" y="1974"/>
                  <a:pt x="8398" y="1974"/>
                </a:cubicBezTo>
                <a:close/>
              </a:path>
            </a:pathLst>
          </a:custGeom>
          <a:solidFill>
            <a:srgbClr val="9FA6AD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219200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7704963" y="2432175"/>
            <a:ext cx="291749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矩形 16"/>
          <p:cNvSpPr/>
          <p:nvPr/>
        </p:nvSpPr>
        <p:spPr>
          <a:xfrm>
            <a:off x="6876885" y="2453138"/>
            <a:ext cx="718466" cy="666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730" b="1" kern="0" dirty="0">
                <a:solidFill>
                  <a:sysClr val="window" lastClr="FFFFFF"/>
                </a:solidFill>
                <a:cs typeface="+mn-ea"/>
                <a:sym typeface="+mn-lt"/>
              </a:rPr>
              <a:t>03</a:t>
            </a:r>
            <a:endParaRPr lang="zh-CN" altLang="en-US" sz="3730" b="1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6179057" y="3722727"/>
            <a:ext cx="4670266" cy="1745796"/>
          </a:xfrm>
          <a:custGeom>
            <a:avLst/>
            <a:gdLst>
              <a:gd name="T0" fmla="*/ 8398 w 9385"/>
              <a:gd name="T1" fmla="*/ 1973 h 3491"/>
              <a:gd name="T2" fmla="*/ 2450 w 9385"/>
              <a:gd name="T3" fmla="*/ 1973 h 3491"/>
              <a:gd name="T4" fmla="*/ 173 w 9385"/>
              <a:gd name="T5" fmla="*/ 3194 h 3491"/>
              <a:gd name="T6" fmla="*/ 0 w 9385"/>
              <a:gd name="T7" fmla="*/ 3491 h 3491"/>
              <a:gd name="T8" fmla="*/ 0 w 9385"/>
              <a:gd name="T9" fmla="*/ 2623 h 3491"/>
              <a:gd name="T10" fmla="*/ 2999 w 9385"/>
              <a:gd name="T11" fmla="*/ 0 h 3491"/>
              <a:gd name="T12" fmla="*/ 8398 w 9385"/>
              <a:gd name="T13" fmla="*/ 0 h 3491"/>
              <a:gd name="T14" fmla="*/ 9385 w 9385"/>
              <a:gd name="T15" fmla="*/ 987 h 3491"/>
              <a:gd name="T16" fmla="*/ 9385 w 9385"/>
              <a:gd name="T17" fmla="*/ 987 h 3491"/>
              <a:gd name="T18" fmla="*/ 8398 w 9385"/>
              <a:gd name="T19" fmla="*/ 1973 h 3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5" h="3491">
                <a:moveTo>
                  <a:pt x="8398" y="1973"/>
                </a:moveTo>
                <a:lnTo>
                  <a:pt x="2450" y="1973"/>
                </a:lnTo>
                <a:cubicBezTo>
                  <a:pt x="1339" y="1973"/>
                  <a:pt x="578" y="2497"/>
                  <a:pt x="173" y="3194"/>
                </a:cubicBezTo>
                <a:lnTo>
                  <a:pt x="0" y="3491"/>
                </a:lnTo>
                <a:lnTo>
                  <a:pt x="0" y="2623"/>
                </a:lnTo>
                <a:cubicBezTo>
                  <a:pt x="0" y="1089"/>
                  <a:pt x="1046" y="0"/>
                  <a:pt x="2999" y="0"/>
                </a:cubicBezTo>
                <a:lnTo>
                  <a:pt x="8398" y="0"/>
                </a:lnTo>
                <a:cubicBezTo>
                  <a:pt x="8941" y="0"/>
                  <a:pt x="9385" y="444"/>
                  <a:pt x="9385" y="987"/>
                </a:cubicBezTo>
                <a:lnTo>
                  <a:pt x="9385" y="987"/>
                </a:lnTo>
                <a:cubicBezTo>
                  <a:pt x="9385" y="1529"/>
                  <a:pt x="8941" y="1973"/>
                  <a:pt x="8398" y="1973"/>
                </a:cubicBezTo>
                <a:close/>
              </a:path>
            </a:pathLst>
          </a:custGeom>
          <a:solidFill>
            <a:srgbClr val="8CAA9E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219200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7704962" y="3871960"/>
            <a:ext cx="291749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矩形 19"/>
          <p:cNvSpPr/>
          <p:nvPr/>
        </p:nvSpPr>
        <p:spPr>
          <a:xfrm>
            <a:off x="6876885" y="3880126"/>
            <a:ext cx="732893" cy="666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730" b="1" kern="0" dirty="0">
                <a:solidFill>
                  <a:sysClr val="window" lastClr="FFFFFF"/>
                </a:solidFill>
                <a:cs typeface="+mn-ea"/>
                <a:sym typeface="+mn-lt"/>
              </a:rPr>
              <a:t>04</a:t>
            </a:r>
            <a:endParaRPr lang="zh-CN" altLang="en-US" sz="3730" b="1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C:\Users\Am'be'r\Desktop\33.png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58858" y="1222184"/>
            <a:ext cx="791845" cy="837281"/>
          </a:xfrm>
          <a:prstGeom prst="rect">
            <a:avLst/>
          </a:prstGeom>
        </p:spPr>
      </p:pic>
      <p:pic>
        <p:nvPicPr>
          <p:cNvPr id="4" name="图片 3" descr="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285105" y="13970"/>
            <a:ext cx="6906895" cy="3213100"/>
          </a:xfrm>
          <a:prstGeom prst="rect">
            <a:avLst/>
          </a:prstGeom>
        </p:spPr>
      </p:pic>
      <p:pic>
        <p:nvPicPr>
          <p:cNvPr id="8" name="图片 7" descr="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0" y="4248785"/>
            <a:ext cx="7298055" cy="26504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-24000"/>
          </a:blip>
          <a:srcRect l="50398" t="17591" r="16577" b="45514"/>
          <a:stretch>
            <a:fillRect/>
          </a:stretch>
        </p:blipFill>
        <p:spPr>
          <a:xfrm flipH="1" flipV="1">
            <a:off x="12065" y="2891155"/>
            <a:ext cx="5273040" cy="3908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4133011" y="2376729"/>
            <a:ext cx="5060972" cy="758835"/>
            <a:chOff x="4670040" y="1241795"/>
            <a:chExt cx="5060972" cy="758835"/>
          </a:xfrm>
        </p:grpSpPr>
        <p:sp>
          <p:nvSpPr>
            <p:cNvPr id="18" name="文本框 17"/>
            <p:cNvSpPr txBox="1"/>
            <p:nvPr/>
          </p:nvSpPr>
          <p:spPr>
            <a:xfrm flipH="1">
              <a:off x="5513580" y="1241795"/>
              <a:ext cx="368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3200" dirty="0">
                  <a:sym typeface="+mn-lt"/>
                </a:rPr>
                <a:t>Add title text</a:t>
              </a:r>
              <a:endParaRPr lang="zh-CN" altLang="en-US" sz="3200" dirty="0"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5513580" y="1665557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 descr="C:\Users\Am'be'r\Desktop\32.png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4670040" y="1311655"/>
              <a:ext cx="843540" cy="68897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133011" y="4650563"/>
            <a:ext cx="5060972" cy="758835"/>
            <a:chOff x="4670040" y="1241795"/>
            <a:chExt cx="5060972" cy="758835"/>
          </a:xfrm>
        </p:grpSpPr>
        <p:sp>
          <p:nvSpPr>
            <p:cNvPr id="26" name="文本框 25"/>
            <p:cNvSpPr txBox="1"/>
            <p:nvPr/>
          </p:nvSpPr>
          <p:spPr>
            <a:xfrm flipH="1">
              <a:off x="5513580" y="1241795"/>
              <a:ext cx="368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3200" dirty="0">
                  <a:sym typeface="+mn-lt"/>
                </a:rPr>
                <a:t>Add title text</a:t>
              </a:r>
              <a:endParaRPr lang="zh-CN" altLang="en-US" sz="3200" dirty="0"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flipH="1">
              <a:off x="5513580" y="1665557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8" name="图片 27" descr="C:\Users\Am'be'r\Desktop\32.png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4670040" y="1311655"/>
              <a:ext cx="843540" cy="688975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158858" y="3504908"/>
            <a:ext cx="5035125" cy="837281"/>
            <a:chOff x="4695887" y="1237502"/>
            <a:chExt cx="5035125" cy="837281"/>
          </a:xfrm>
        </p:grpSpPr>
        <p:pic>
          <p:nvPicPr>
            <p:cNvPr id="24" name="图片 23" descr="C:\Users\Am'be'r\Desktop\33.png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695887" y="1237502"/>
              <a:ext cx="791845" cy="83728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 flipH="1">
              <a:off x="5513580" y="1241795"/>
              <a:ext cx="368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3200" dirty="0">
                  <a:sym typeface="+mn-lt"/>
                </a:rPr>
                <a:t>Add title text</a:t>
              </a:r>
              <a:endParaRPr lang="zh-CN" altLang="en-US" sz="3200" dirty="0"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5513580" y="1665557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13686" y="2701746"/>
            <a:ext cx="3755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b="1" dirty="0">
                <a:solidFill>
                  <a:srgbClr val="7FA193"/>
                </a:solidFill>
                <a:cs typeface="+mn-ea"/>
                <a:sym typeface="+mn-lt"/>
              </a:rPr>
              <a:t>CONTENTS</a:t>
            </a:r>
            <a:endParaRPr kumimoji="0" lang="zh-CN" altLang="en-US" sz="4400" b="1" i="0" u="none" strike="noStrike" kern="1200" cap="none" spc="0" normalizeH="0" noProof="0" dirty="0">
              <a:ln>
                <a:noFill/>
              </a:ln>
              <a:solidFill>
                <a:srgbClr val="7FA19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4976551" y="1226477"/>
            <a:ext cx="368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4976551" y="1650239"/>
            <a:ext cx="4217432" cy="30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62072" y="1379214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61271" y="2529991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62072" y="3688812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62072" y="4839589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 descr="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507730" y="4637405"/>
            <a:ext cx="3684270" cy="2220595"/>
          </a:xfrm>
          <a:prstGeom prst="rect">
            <a:avLst/>
          </a:prstGeom>
        </p:spPr>
      </p:pic>
      <p:pic>
        <p:nvPicPr>
          <p:cNvPr id="6" name="图片 5" descr="43"/>
          <p:cNvPicPr>
            <a:picLocks noChangeAspect="1"/>
          </p:cNvPicPr>
          <p:nvPr/>
        </p:nvPicPr>
        <p:blipFill>
          <a:blip r:embed="rId8"/>
          <a:srcRect r="40053"/>
          <a:stretch>
            <a:fillRect/>
          </a:stretch>
        </p:blipFill>
        <p:spPr>
          <a:xfrm flipV="1">
            <a:off x="0" y="13970"/>
            <a:ext cx="4552315" cy="17037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18000"/>
          </a:blip>
          <a:srcRect l="50398" t="17591" r="16577" b="45514"/>
          <a:stretch>
            <a:fillRect/>
          </a:stretch>
        </p:blipFill>
        <p:spPr>
          <a:xfrm rot="18900000" flipH="1" flipV="1">
            <a:off x="273050" y="-920115"/>
            <a:ext cx="3607435" cy="2265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8665210" y="0"/>
            <a:ext cx="3653155" cy="1293495"/>
          </a:xfrm>
          <a:prstGeom prst="rect">
            <a:avLst/>
          </a:prstGeom>
        </p:spPr>
      </p:pic>
      <p:pic>
        <p:nvPicPr>
          <p:cNvPr id="3" name="图片 2" descr="37"/>
          <p:cNvPicPr>
            <a:picLocks noChangeAspect="1"/>
          </p:cNvPicPr>
          <p:nvPr/>
        </p:nvPicPr>
        <p:blipFill>
          <a:blip r:embed="rId10"/>
          <a:srcRect l="67668"/>
          <a:stretch>
            <a:fillRect/>
          </a:stretch>
        </p:blipFill>
        <p:spPr>
          <a:xfrm rot="420000" flipH="1" flipV="1">
            <a:off x="8576945" y="-440690"/>
            <a:ext cx="3545840" cy="23914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 flipH="1">
            <a:off x="1074193" y="2754411"/>
            <a:ext cx="506592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7FA1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4420" y="3677285"/>
            <a:ext cx="5066665" cy="4160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54979" y="1203134"/>
            <a:ext cx="1412240" cy="1344931"/>
            <a:chOff x="4158759" y="1222184"/>
            <a:chExt cx="878995" cy="837101"/>
          </a:xfrm>
        </p:grpSpPr>
        <p:pic>
          <p:nvPicPr>
            <p:cNvPr id="35" name="图片 34" descr="C:\Users\Am'be'r\Desktop\33.png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158759" y="1222184"/>
              <a:ext cx="878995" cy="837101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4283798" y="1379214"/>
              <a:ext cx="541966" cy="517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en-US" sz="4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pic>
        <p:nvPicPr>
          <p:cNvPr id="4" name="图片 3" descr="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465" y="3644900"/>
            <a:ext cx="6906895" cy="3213100"/>
          </a:xfrm>
          <a:prstGeom prst="rect">
            <a:avLst/>
          </a:prstGeom>
        </p:spPr>
      </p:pic>
      <p:pic>
        <p:nvPicPr>
          <p:cNvPr id="6" name="图片 5" descr="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490" y="5503545"/>
            <a:ext cx="3826510" cy="1354455"/>
          </a:xfrm>
          <a:prstGeom prst="rect">
            <a:avLst/>
          </a:prstGeom>
        </p:spPr>
      </p:pic>
      <p:pic>
        <p:nvPicPr>
          <p:cNvPr id="5" name="图片 4" descr="37"/>
          <p:cNvPicPr>
            <a:picLocks noChangeAspect="1"/>
          </p:cNvPicPr>
          <p:nvPr/>
        </p:nvPicPr>
        <p:blipFill>
          <a:blip r:embed="rId5"/>
          <a:srcRect l="67668"/>
          <a:stretch>
            <a:fillRect/>
          </a:stretch>
        </p:blipFill>
        <p:spPr>
          <a:xfrm rot="21180000" flipH="1">
            <a:off x="8322310" y="4678045"/>
            <a:ext cx="3930015" cy="2650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43"/>
          <p:cNvPicPr>
            <a:picLocks noChangeAspect="1"/>
          </p:cNvPicPr>
          <p:nvPr/>
        </p:nvPicPr>
        <p:blipFill>
          <a:blip r:embed="rId6"/>
          <a:srcRect r="40053"/>
          <a:stretch>
            <a:fillRect/>
          </a:stretch>
        </p:blipFill>
        <p:spPr>
          <a:xfrm rot="10800000">
            <a:off x="8028940" y="0"/>
            <a:ext cx="4163060" cy="1558290"/>
          </a:xfrm>
          <a:prstGeom prst="rect">
            <a:avLst/>
          </a:prstGeom>
        </p:spPr>
      </p:pic>
      <p:pic>
        <p:nvPicPr>
          <p:cNvPr id="8" name="图片 7" descr="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0" y="5007610"/>
            <a:ext cx="3070225" cy="1850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80407" y="3061080"/>
            <a:ext cx="1789856" cy="932191"/>
            <a:chOff x="3462076" y="3216593"/>
            <a:chExt cx="1790323" cy="932433"/>
          </a:xfrm>
        </p:grpSpPr>
        <p:cxnSp>
          <p:nvCxnSpPr>
            <p:cNvPr id="6" name="直接连接符 84"/>
            <p:cNvCxnSpPr/>
            <p:nvPr/>
          </p:nvCxnSpPr>
          <p:spPr>
            <a:xfrm flipV="1">
              <a:off x="4405641" y="3683673"/>
              <a:ext cx="8467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弧形 85"/>
            <p:cNvSpPr/>
            <p:nvPr/>
          </p:nvSpPr>
          <p:spPr>
            <a:xfrm rot="16200000">
              <a:off x="3462076" y="3216593"/>
              <a:ext cx="932433" cy="932433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8"/>
          <p:cNvGrpSpPr/>
          <p:nvPr/>
        </p:nvGrpSpPr>
        <p:grpSpPr>
          <a:xfrm>
            <a:off x="1741340" y="3020860"/>
            <a:ext cx="999356" cy="999616"/>
            <a:chOff x="5013110" y="5059616"/>
            <a:chExt cx="3378533" cy="3379413"/>
          </a:xfrm>
        </p:grpSpPr>
        <p:sp>
          <p:nvSpPr>
            <p:cNvPr id="9" name="Oval 81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82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rgbClr val="8C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74"/>
          <p:cNvGrpSpPr/>
          <p:nvPr/>
        </p:nvGrpSpPr>
        <p:grpSpPr>
          <a:xfrm>
            <a:off x="7605881" y="3021069"/>
            <a:ext cx="999356" cy="999616"/>
            <a:chOff x="5013110" y="5059616"/>
            <a:chExt cx="3378533" cy="3379413"/>
          </a:xfrm>
        </p:grpSpPr>
        <p:sp>
          <p:nvSpPr>
            <p:cNvPr id="14" name="Oval 76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77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rgbClr val="9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61"/>
          <p:cNvGrpSpPr/>
          <p:nvPr/>
        </p:nvGrpSpPr>
        <p:grpSpPr>
          <a:xfrm>
            <a:off x="5650535" y="3015929"/>
            <a:ext cx="999356" cy="999616"/>
            <a:chOff x="5013110" y="5059616"/>
            <a:chExt cx="3378533" cy="3379413"/>
          </a:xfrm>
        </p:grpSpPr>
        <p:sp>
          <p:nvSpPr>
            <p:cNvPr id="17" name="Oval 63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73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rgbClr val="8C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57"/>
          <p:cNvGrpSpPr/>
          <p:nvPr/>
        </p:nvGrpSpPr>
        <p:grpSpPr>
          <a:xfrm>
            <a:off x="3690273" y="3012968"/>
            <a:ext cx="999356" cy="999616"/>
            <a:chOff x="5013110" y="5059616"/>
            <a:chExt cx="3378533" cy="3379413"/>
          </a:xfrm>
        </p:grpSpPr>
        <p:sp>
          <p:nvSpPr>
            <p:cNvPr id="20" name="Oval 5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60"/>
            <p:cNvSpPr/>
            <p:nvPr/>
          </p:nvSpPr>
          <p:spPr>
            <a:xfrm>
              <a:off x="5286108" y="5332684"/>
              <a:ext cx="2832536" cy="2833274"/>
            </a:xfrm>
            <a:prstGeom prst="ellipse">
              <a:avLst/>
            </a:prstGeom>
            <a:solidFill>
              <a:srgbClr val="9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38697" y="3061080"/>
            <a:ext cx="1789856" cy="932191"/>
            <a:chOff x="5420875" y="3216593"/>
            <a:chExt cx="1790323" cy="932433"/>
          </a:xfrm>
        </p:grpSpPr>
        <p:cxnSp>
          <p:nvCxnSpPr>
            <p:cNvPr id="23" name="直接连接符 84"/>
            <p:cNvCxnSpPr/>
            <p:nvPr/>
          </p:nvCxnSpPr>
          <p:spPr>
            <a:xfrm flipV="1">
              <a:off x="6364440" y="3683673"/>
              <a:ext cx="8467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弧形 85"/>
            <p:cNvSpPr/>
            <p:nvPr/>
          </p:nvSpPr>
          <p:spPr>
            <a:xfrm rot="16200000">
              <a:off x="5420875" y="3216593"/>
              <a:ext cx="932433" cy="932433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694041" y="3061080"/>
            <a:ext cx="1789856" cy="932191"/>
            <a:chOff x="7376730" y="3216593"/>
            <a:chExt cx="1790323" cy="932433"/>
          </a:xfrm>
        </p:grpSpPr>
        <p:cxnSp>
          <p:nvCxnSpPr>
            <p:cNvPr id="26" name="直接连接符 84"/>
            <p:cNvCxnSpPr/>
            <p:nvPr/>
          </p:nvCxnSpPr>
          <p:spPr>
            <a:xfrm flipV="1">
              <a:off x="8320295" y="3683673"/>
              <a:ext cx="8467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弧形 85"/>
            <p:cNvSpPr/>
            <p:nvPr/>
          </p:nvSpPr>
          <p:spPr>
            <a:xfrm rot="16200000">
              <a:off x="7376730" y="3216593"/>
              <a:ext cx="932433" cy="932433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22457" y="3061080"/>
            <a:ext cx="1789856" cy="932191"/>
            <a:chOff x="1503616" y="3216593"/>
            <a:chExt cx="1790323" cy="932433"/>
          </a:xfrm>
        </p:grpSpPr>
        <p:cxnSp>
          <p:nvCxnSpPr>
            <p:cNvPr id="29" name="直接连接符 84"/>
            <p:cNvCxnSpPr/>
            <p:nvPr/>
          </p:nvCxnSpPr>
          <p:spPr>
            <a:xfrm flipV="1">
              <a:off x="2447181" y="3683673"/>
              <a:ext cx="8467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弧形 85"/>
            <p:cNvSpPr/>
            <p:nvPr/>
          </p:nvSpPr>
          <p:spPr>
            <a:xfrm rot="16200000">
              <a:off x="1503616" y="3216593"/>
              <a:ext cx="932433" cy="932433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108"/>
          <p:cNvGrpSpPr/>
          <p:nvPr/>
        </p:nvGrpSpPr>
        <p:grpSpPr>
          <a:xfrm>
            <a:off x="9517308" y="3020917"/>
            <a:ext cx="999356" cy="999616"/>
            <a:chOff x="5013110" y="5059616"/>
            <a:chExt cx="3378533" cy="3379413"/>
          </a:xfrm>
        </p:grpSpPr>
        <p:sp>
          <p:nvSpPr>
            <p:cNvPr id="32" name="Oval 110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111"/>
            <p:cNvSpPr/>
            <p:nvPr/>
          </p:nvSpPr>
          <p:spPr>
            <a:xfrm>
              <a:off x="5286108" y="5332684"/>
              <a:ext cx="2832536" cy="2833274"/>
            </a:xfrm>
            <a:prstGeom prst="ellipse">
              <a:avLst/>
            </a:prstGeom>
            <a:solidFill>
              <a:srgbClr val="8C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681" tIns="54840" rIns="109681" bIns="54840" rtlCol="0" anchor="ctr"/>
            <a:lstStyle/>
            <a:p>
              <a:pPr algn="ctr"/>
              <a:endParaRPr lang="bg-BG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60756" y="4585474"/>
            <a:ext cx="331965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29474" y="4199207"/>
            <a:ext cx="197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398674" y="4585474"/>
            <a:ext cx="331965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167392" y="4199207"/>
            <a:ext cx="197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73544" y="4585474"/>
            <a:ext cx="331965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042262" y="4199207"/>
            <a:ext cx="197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28994" y="1913719"/>
            <a:ext cx="331965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199077" y="1527454"/>
            <a:ext cx="197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32076" y="1913719"/>
            <a:ext cx="331965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106287" y="1527454"/>
            <a:ext cx="197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Freeform 182"/>
          <p:cNvSpPr>
            <a:spLocks noChangeAspect="1" noEditPoints="1"/>
          </p:cNvSpPr>
          <p:nvPr/>
        </p:nvSpPr>
        <p:spPr bwMode="auto">
          <a:xfrm>
            <a:off x="4019242" y="3315698"/>
            <a:ext cx="341418" cy="394156"/>
          </a:xfrm>
          <a:custGeom>
            <a:avLst/>
            <a:gdLst>
              <a:gd name="T0" fmla="*/ 225 w 1200"/>
              <a:gd name="T1" fmla="*/ 525 h 1391"/>
              <a:gd name="T2" fmla="*/ 0 w 1200"/>
              <a:gd name="T3" fmla="*/ 759 h 1391"/>
              <a:gd name="T4" fmla="*/ 0 w 1200"/>
              <a:gd name="T5" fmla="*/ 1123 h 1391"/>
              <a:gd name="T6" fmla="*/ 225 w 1200"/>
              <a:gd name="T7" fmla="*/ 1350 h 1391"/>
              <a:gd name="T8" fmla="*/ 150 w 1200"/>
              <a:gd name="T9" fmla="*/ 1180 h 1391"/>
              <a:gd name="T10" fmla="*/ 150 w 1200"/>
              <a:gd name="T11" fmla="*/ 702 h 1391"/>
              <a:gd name="T12" fmla="*/ 225 w 1200"/>
              <a:gd name="T13" fmla="*/ 525 h 1391"/>
              <a:gd name="T14" fmla="*/ 874 w 1200"/>
              <a:gd name="T15" fmla="*/ 518 h 1391"/>
              <a:gd name="T16" fmla="*/ 979 w 1200"/>
              <a:gd name="T17" fmla="*/ 46 h 1391"/>
              <a:gd name="T18" fmla="*/ 632 w 1200"/>
              <a:gd name="T19" fmla="*/ 392 h 1391"/>
              <a:gd name="T20" fmla="*/ 300 w 1200"/>
              <a:gd name="T21" fmla="*/ 682 h 1391"/>
              <a:gd name="T22" fmla="*/ 300 w 1200"/>
              <a:gd name="T23" fmla="*/ 1195 h 1391"/>
              <a:gd name="T24" fmla="*/ 949 w 1200"/>
              <a:gd name="T25" fmla="*/ 1391 h 1391"/>
              <a:gd name="T26" fmla="*/ 1200 w 1200"/>
              <a:gd name="T27" fmla="*/ 646 h 1391"/>
              <a:gd name="T28" fmla="*/ 874 w 1200"/>
              <a:gd name="T29" fmla="*/ 51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0" h="1391">
                <a:moveTo>
                  <a:pt x="225" y="525"/>
                </a:moveTo>
                <a:cubicBezTo>
                  <a:pt x="176" y="525"/>
                  <a:pt x="0" y="555"/>
                  <a:pt x="0" y="759"/>
                </a:cubicBezTo>
                <a:lnTo>
                  <a:pt x="0" y="1123"/>
                </a:lnTo>
                <a:cubicBezTo>
                  <a:pt x="0" y="1327"/>
                  <a:pt x="176" y="1350"/>
                  <a:pt x="225" y="1350"/>
                </a:cubicBezTo>
                <a:cubicBezTo>
                  <a:pt x="274" y="1350"/>
                  <a:pt x="150" y="1307"/>
                  <a:pt x="150" y="1180"/>
                </a:cubicBezTo>
                <a:lnTo>
                  <a:pt x="150" y="702"/>
                </a:lnTo>
                <a:cubicBezTo>
                  <a:pt x="150" y="570"/>
                  <a:pt x="274" y="525"/>
                  <a:pt x="225" y="525"/>
                </a:cubicBezTo>
                <a:close/>
                <a:moveTo>
                  <a:pt x="874" y="518"/>
                </a:moveTo>
                <a:cubicBezTo>
                  <a:pt x="864" y="491"/>
                  <a:pt x="1139" y="246"/>
                  <a:pt x="979" y="46"/>
                </a:cubicBezTo>
                <a:cubicBezTo>
                  <a:pt x="941" y="0"/>
                  <a:pt x="813" y="269"/>
                  <a:pt x="632" y="392"/>
                </a:cubicBezTo>
                <a:cubicBezTo>
                  <a:pt x="533" y="459"/>
                  <a:pt x="300" y="602"/>
                  <a:pt x="300" y="682"/>
                </a:cubicBezTo>
                <a:lnTo>
                  <a:pt x="300" y="1195"/>
                </a:lnTo>
                <a:cubicBezTo>
                  <a:pt x="300" y="1290"/>
                  <a:pt x="669" y="1391"/>
                  <a:pt x="949" y="1391"/>
                </a:cubicBezTo>
                <a:cubicBezTo>
                  <a:pt x="1051" y="1391"/>
                  <a:pt x="1200" y="748"/>
                  <a:pt x="1200" y="646"/>
                </a:cubicBezTo>
                <a:cubicBezTo>
                  <a:pt x="1200" y="543"/>
                  <a:pt x="884" y="545"/>
                  <a:pt x="874" y="5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Freeform 172"/>
          <p:cNvSpPr>
            <a:spLocks noChangeAspect="1" noEditPoints="1"/>
          </p:cNvSpPr>
          <p:nvPr/>
        </p:nvSpPr>
        <p:spPr bwMode="auto">
          <a:xfrm>
            <a:off x="5970260" y="3324173"/>
            <a:ext cx="359906" cy="383127"/>
          </a:xfrm>
          <a:custGeom>
            <a:avLst/>
            <a:gdLst>
              <a:gd name="T0" fmla="*/ 717 w 1213"/>
              <a:gd name="T1" fmla="*/ 895 h 1296"/>
              <a:gd name="T2" fmla="*/ 684 w 1213"/>
              <a:gd name="T3" fmla="*/ 896 h 1296"/>
              <a:gd name="T4" fmla="*/ 307 w 1213"/>
              <a:gd name="T5" fmla="*/ 550 h 1296"/>
              <a:gd name="T6" fmla="*/ 652 w 1213"/>
              <a:gd name="T7" fmla="*/ 140 h 1296"/>
              <a:gd name="T8" fmla="*/ 685 w 1213"/>
              <a:gd name="T9" fmla="*/ 138 h 1296"/>
              <a:gd name="T10" fmla="*/ 1062 w 1213"/>
              <a:gd name="T11" fmla="*/ 484 h 1296"/>
              <a:gd name="T12" fmla="*/ 717 w 1213"/>
              <a:gd name="T13" fmla="*/ 895 h 1296"/>
              <a:gd name="T14" fmla="*/ 248 w 1213"/>
              <a:gd name="T15" fmla="*/ 937 h 1296"/>
              <a:gd name="T16" fmla="*/ 127 w 1213"/>
              <a:gd name="T17" fmla="*/ 1084 h 1296"/>
              <a:gd name="T18" fmla="*/ 113 w 1213"/>
              <a:gd name="T19" fmla="*/ 1121 h 1296"/>
              <a:gd name="T20" fmla="*/ 134 w 1213"/>
              <a:gd name="T21" fmla="*/ 1166 h 1296"/>
              <a:gd name="T22" fmla="*/ 137 w 1213"/>
              <a:gd name="T23" fmla="*/ 1200 h 1296"/>
              <a:gd name="T24" fmla="*/ 103 w 1213"/>
              <a:gd name="T25" fmla="*/ 1203 h 1296"/>
              <a:gd name="T26" fmla="*/ 65 w 1213"/>
              <a:gd name="T27" fmla="*/ 1121 h 1296"/>
              <a:gd name="T28" fmla="*/ 89 w 1213"/>
              <a:gd name="T29" fmla="*/ 1052 h 1296"/>
              <a:gd name="T30" fmla="*/ 211 w 1213"/>
              <a:gd name="T31" fmla="*/ 906 h 1296"/>
              <a:gd name="T32" fmla="*/ 245 w 1213"/>
              <a:gd name="T33" fmla="*/ 903 h 1296"/>
              <a:gd name="T34" fmla="*/ 248 w 1213"/>
              <a:gd name="T35" fmla="*/ 937 h 1296"/>
              <a:gd name="T36" fmla="*/ 1201 w 1213"/>
              <a:gd name="T37" fmla="*/ 473 h 1296"/>
              <a:gd name="T38" fmla="*/ 685 w 1213"/>
              <a:gd name="T39" fmla="*/ 0 h 1296"/>
              <a:gd name="T40" fmla="*/ 640 w 1213"/>
              <a:gd name="T41" fmla="*/ 2 h 1296"/>
              <a:gd name="T42" fmla="*/ 288 w 1213"/>
              <a:gd name="T43" fmla="*/ 184 h 1296"/>
              <a:gd name="T44" fmla="*/ 169 w 1213"/>
              <a:gd name="T45" fmla="*/ 563 h 1296"/>
              <a:gd name="T46" fmla="*/ 240 w 1213"/>
              <a:gd name="T47" fmla="*/ 783 h 1296"/>
              <a:gd name="T48" fmla="*/ 45 w 1213"/>
              <a:gd name="T49" fmla="*/ 1007 h 1296"/>
              <a:gd name="T50" fmla="*/ 4 w 1213"/>
              <a:gd name="T51" fmla="*/ 1136 h 1296"/>
              <a:gd name="T52" fmla="*/ 66 w 1213"/>
              <a:gd name="T53" fmla="*/ 1255 h 1296"/>
              <a:gd name="T54" fmla="*/ 179 w 1213"/>
              <a:gd name="T55" fmla="*/ 1296 h 1296"/>
              <a:gd name="T56" fmla="*/ 194 w 1213"/>
              <a:gd name="T57" fmla="*/ 1296 h 1296"/>
              <a:gd name="T58" fmla="*/ 314 w 1213"/>
              <a:gd name="T59" fmla="*/ 1234 h 1296"/>
              <a:gd name="T60" fmla="*/ 513 w 1213"/>
              <a:gd name="T61" fmla="*/ 1006 h 1296"/>
              <a:gd name="T62" fmla="*/ 686 w 1213"/>
              <a:gd name="T63" fmla="*/ 1036 h 1296"/>
              <a:gd name="T64" fmla="*/ 730 w 1213"/>
              <a:gd name="T65" fmla="*/ 1034 h 1296"/>
              <a:gd name="T66" fmla="*/ 1082 w 1213"/>
              <a:gd name="T67" fmla="*/ 851 h 1296"/>
              <a:gd name="T68" fmla="*/ 1201 w 1213"/>
              <a:gd name="T69" fmla="*/ 473 h 1296"/>
              <a:gd name="T70" fmla="*/ 691 w 1213"/>
              <a:gd name="T71" fmla="*/ 233 h 1296"/>
              <a:gd name="T72" fmla="*/ 664 w 1213"/>
              <a:gd name="T73" fmla="*/ 234 h 1296"/>
              <a:gd name="T74" fmla="*/ 457 w 1213"/>
              <a:gd name="T75" fmla="*/ 339 h 1296"/>
              <a:gd name="T76" fmla="*/ 460 w 1213"/>
              <a:gd name="T77" fmla="*/ 383 h 1296"/>
              <a:gd name="T78" fmla="*/ 504 w 1213"/>
              <a:gd name="T79" fmla="*/ 380 h 1296"/>
              <a:gd name="T80" fmla="*/ 669 w 1213"/>
              <a:gd name="T81" fmla="*/ 296 h 1296"/>
              <a:gd name="T82" fmla="*/ 691 w 1213"/>
              <a:gd name="T83" fmla="*/ 295 h 1296"/>
              <a:gd name="T84" fmla="*/ 844 w 1213"/>
              <a:gd name="T85" fmla="*/ 347 h 1296"/>
              <a:gd name="T86" fmla="*/ 887 w 1213"/>
              <a:gd name="T87" fmla="*/ 342 h 1296"/>
              <a:gd name="T88" fmla="*/ 882 w 1213"/>
              <a:gd name="T89" fmla="*/ 298 h 1296"/>
              <a:gd name="T90" fmla="*/ 691 w 1213"/>
              <a:gd name="T91" fmla="*/ 233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13" h="1296">
                <a:moveTo>
                  <a:pt x="717" y="895"/>
                </a:moveTo>
                <a:cubicBezTo>
                  <a:pt x="706" y="896"/>
                  <a:pt x="695" y="896"/>
                  <a:pt x="684" y="896"/>
                </a:cubicBezTo>
                <a:cubicBezTo>
                  <a:pt x="490" y="896"/>
                  <a:pt x="324" y="744"/>
                  <a:pt x="307" y="550"/>
                </a:cubicBezTo>
                <a:cubicBezTo>
                  <a:pt x="289" y="342"/>
                  <a:pt x="443" y="158"/>
                  <a:pt x="652" y="140"/>
                </a:cubicBezTo>
                <a:cubicBezTo>
                  <a:pt x="663" y="139"/>
                  <a:pt x="674" y="138"/>
                  <a:pt x="685" y="138"/>
                </a:cubicBezTo>
                <a:cubicBezTo>
                  <a:pt x="880" y="138"/>
                  <a:pt x="1045" y="290"/>
                  <a:pt x="1062" y="484"/>
                </a:cubicBezTo>
                <a:cubicBezTo>
                  <a:pt x="1080" y="692"/>
                  <a:pt x="926" y="877"/>
                  <a:pt x="717" y="895"/>
                </a:cubicBezTo>
                <a:close/>
                <a:moveTo>
                  <a:pt x="248" y="937"/>
                </a:moveTo>
                <a:lnTo>
                  <a:pt x="127" y="1084"/>
                </a:lnTo>
                <a:cubicBezTo>
                  <a:pt x="118" y="1094"/>
                  <a:pt x="113" y="1108"/>
                  <a:pt x="113" y="1121"/>
                </a:cubicBezTo>
                <a:cubicBezTo>
                  <a:pt x="113" y="1138"/>
                  <a:pt x="120" y="1154"/>
                  <a:pt x="134" y="1166"/>
                </a:cubicBezTo>
                <a:cubicBezTo>
                  <a:pt x="144" y="1175"/>
                  <a:pt x="146" y="1190"/>
                  <a:pt x="137" y="1200"/>
                </a:cubicBezTo>
                <a:cubicBezTo>
                  <a:pt x="132" y="1206"/>
                  <a:pt x="115" y="1215"/>
                  <a:pt x="103" y="1203"/>
                </a:cubicBezTo>
                <a:cubicBezTo>
                  <a:pt x="78" y="1181"/>
                  <a:pt x="64" y="1152"/>
                  <a:pt x="65" y="1121"/>
                </a:cubicBezTo>
                <a:cubicBezTo>
                  <a:pt x="64" y="1097"/>
                  <a:pt x="73" y="1072"/>
                  <a:pt x="89" y="1052"/>
                </a:cubicBezTo>
                <a:lnTo>
                  <a:pt x="211" y="906"/>
                </a:lnTo>
                <a:cubicBezTo>
                  <a:pt x="219" y="896"/>
                  <a:pt x="235" y="894"/>
                  <a:pt x="245" y="903"/>
                </a:cubicBezTo>
                <a:cubicBezTo>
                  <a:pt x="255" y="911"/>
                  <a:pt x="257" y="927"/>
                  <a:pt x="248" y="937"/>
                </a:cubicBezTo>
                <a:close/>
                <a:moveTo>
                  <a:pt x="1201" y="473"/>
                </a:moveTo>
                <a:cubicBezTo>
                  <a:pt x="1178" y="207"/>
                  <a:pt x="951" y="0"/>
                  <a:pt x="685" y="0"/>
                </a:cubicBezTo>
                <a:cubicBezTo>
                  <a:pt x="670" y="0"/>
                  <a:pt x="655" y="0"/>
                  <a:pt x="640" y="2"/>
                </a:cubicBezTo>
                <a:cubicBezTo>
                  <a:pt x="502" y="14"/>
                  <a:pt x="377" y="79"/>
                  <a:pt x="288" y="184"/>
                </a:cubicBezTo>
                <a:cubicBezTo>
                  <a:pt x="199" y="291"/>
                  <a:pt x="157" y="425"/>
                  <a:pt x="169" y="563"/>
                </a:cubicBezTo>
                <a:cubicBezTo>
                  <a:pt x="176" y="641"/>
                  <a:pt x="200" y="716"/>
                  <a:pt x="240" y="783"/>
                </a:cubicBezTo>
                <a:lnTo>
                  <a:pt x="45" y="1007"/>
                </a:lnTo>
                <a:cubicBezTo>
                  <a:pt x="14" y="1044"/>
                  <a:pt x="0" y="1089"/>
                  <a:pt x="4" y="1136"/>
                </a:cubicBezTo>
                <a:cubicBezTo>
                  <a:pt x="8" y="1183"/>
                  <a:pt x="30" y="1225"/>
                  <a:pt x="66" y="1255"/>
                </a:cubicBezTo>
                <a:cubicBezTo>
                  <a:pt x="98" y="1282"/>
                  <a:pt x="138" y="1296"/>
                  <a:pt x="179" y="1296"/>
                </a:cubicBezTo>
                <a:cubicBezTo>
                  <a:pt x="184" y="1296"/>
                  <a:pt x="189" y="1296"/>
                  <a:pt x="194" y="1296"/>
                </a:cubicBezTo>
                <a:cubicBezTo>
                  <a:pt x="241" y="1292"/>
                  <a:pt x="283" y="1270"/>
                  <a:pt x="314" y="1234"/>
                </a:cubicBezTo>
                <a:lnTo>
                  <a:pt x="513" y="1006"/>
                </a:lnTo>
                <a:cubicBezTo>
                  <a:pt x="569" y="1026"/>
                  <a:pt x="627" y="1036"/>
                  <a:pt x="686" y="1036"/>
                </a:cubicBezTo>
                <a:cubicBezTo>
                  <a:pt x="700" y="1036"/>
                  <a:pt x="715" y="1035"/>
                  <a:pt x="730" y="1034"/>
                </a:cubicBezTo>
                <a:cubicBezTo>
                  <a:pt x="868" y="1022"/>
                  <a:pt x="993" y="957"/>
                  <a:pt x="1082" y="851"/>
                </a:cubicBezTo>
                <a:cubicBezTo>
                  <a:pt x="1171" y="745"/>
                  <a:pt x="1213" y="610"/>
                  <a:pt x="1201" y="473"/>
                </a:cubicBezTo>
                <a:close/>
                <a:moveTo>
                  <a:pt x="691" y="233"/>
                </a:moveTo>
                <a:cubicBezTo>
                  <a:pt x="682" y="233"/>
                  <a:pt x="673" y="233"/>
                  <a:pt x="664" y="234"/>
                </a:cubicBezTo>
                <a:cubicBezTo>
                  <a:pt x="581" y="241"/>
                  <a:pt x="508" y="281"/>
                  <a:pt x="457" y="339"/>
                </a:cubicBezTo>
                <a:cubicBezTo>
                  <a:pt x="446" y="352"/>
                  <a:pt x="447" y="372"/>
                  <a:pt x="460" y="383"/>
                </a:cubicBezTo>
                <a:cubicBezTo>
                  <a:pt x="466" y="388"/>
                  <a:pt x="489" y="397"/>
                  <a:pt x="504" y="380"/>
                </a:cubicBezTo>
                <a:cubicBezTo>
                  <a:pt x="546" y="334"/>
                  <a:pt x="603" y="302"/>
                  <a:pt x="669" y="296"/>
                </a:cubicBezTo>
                <a:cubicBezTo>
                  <a:pt x="677" y="295"/>
                  <a:pt x="684" y="295"/>
                  <a:pt x="691" y="295"/>
                </a:cubicBezTo>
                <a:cubicBezTo>
                  <a:pt x="748" y="295"/>
                  <a:pt x="801" y="314"/>
                  <a:pt x="844" y="347"/>
                </a:cubicBezTo>
                <a:cubicBezTo>
                  <a:pt x="857" y="358"/>
                  <a:pt x="877" y="355"/>
                  <a:pt x="887" y="342"/>
                </a:cubicBezTo>
                <a:cubicBezTo>
                  <a:pt x="898" y="328"/>
                  <a:pt x="895" y="308"/>
                  <a:pt x="882" y="298"/>
                </a:cubicBezTo>
                <a:cubicBezTo>
                  <a:pt x="829" y="257"/>
                  <a:pt x="762" y="233"/>
                  <a:pt x="691" y="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Freeform 130"/>
          <p:cNvSpPr>
            <a:spLocks noChangeAspect="1" noEditPoints="1"/>
          </p:cNvSpPr>
          <p:nvPr/>
        </p:nvSpPr>
        <p:spPr bwMode="auto">
          <a:xfrm>
            <a:off x="9873024" y="3356867"/>
            <a:ext cx="287925" cy="327720"/>
          </a:xfrm>
          <a:custGeom>
            <a:avLst/>
            <a:gdLst>
              <a:gd name="T0" fmla="*/ 943 w 1200"/>
              <a:gd name="T1" fmla="*/ 0 h 1372"/>
              <a:gd name="T2" fmla="*/ 1029 w 1200"/>
              <a:gd name="T3" fmla="*/ 86 h 1372"/>
              <a:gd name="T4" fmla="*/ 686 w 1200"/>
              <a:gd name="T5" fmla="*/ 429 h 1372"/>
              <a:gd name="T6" fmla="*/ 515 w 1200"/>
              <a:gd name="T7" fmla="*/ 257 h 1372"/>
              <a:gd name="T8" fmla="*/ 0 w 1200"/>
              <a:gd name="T9" fmla="*/ 772 h 1372"/>
              <a:gd name="T10" fmla="*/ 86 w 1200"/>
              <a:gd name="T11" fmla="*/ 857 h 1372"/>
              <a:gd name="T12" fmla="*/ 515 w 1200"/>
              <a:gd name="T13" fmla="*/ 429 h 1372"/>
              <a:gd name="T14" fmla="*/ 686 w 1200"/>
              <a:gd name="T15" fmla="*/ 600 h 1372"/>
              <a:gd name="T16" fmla="*/ 1115 w 1200"/>
              <a:gd name="T17" fmla="*/ 172 h 1372"/>
              <a:gd name="T18" fmla="*/ 1200 w 1200"/>
              <a:gd name="T19" fmla="*/ 257 h 1372"/>
              <a:gd name="T20" fmla="*/ 1200 w 1200"/>
              <a:gd name="T21" fmla="*/ 0 h 1372"/>
              <a:gd name="T22" fmla="*/ 943 w 1200"/>
              <a:gd name="T23" fmla="*/ 0 h 1372"/>
              <a:gd name="T24" fmla="*/ 1029 w 1200"/>
              <a:gd name="T25" fmla="*/ 429 h 1372"/>
              <a:gd name="T26" fmla="*/ 1200 w 1200"/>
              <a:gd name="T27" fmla="*/ 429 h 1372"/>
              <a:gd name="T28" fmla="*/ 1200 w 1200"/>
              <a:gd name="T29" fmla="*/ 1372 h 1372"/>
              <a:gd name="T30" fmla="*/ 1029 w 1200"/>
              <a:gd name="T31" fmla="*/ 1372 h 1372"/>
              <a:gd name="T32" fmla="*/ 1029 w 1200"/>
              <a:gd name="T33" fmla="*/ 429 h 1372"/>
              <a:gd name="T34" fmla="*/ 686 w 1200"/>
              <a:gd name="T35" fmla="*/ 686 h 1372"/>
              <a:gd name="T36" fmla="*/ 857 w 1200"/>
              <a:gd name="T37" fmla="*/ 686 h 1372"/>
              <a:gd name="T38" fmla="*/ 857 w 1200"/>
              <a:gd name="T39" fmla="*/ 1372 h 1372"/>
              <a:gd name="T40" fmla="*/ 686 w 1200"/>
              <a:gd name="T41" fmla="*/ 1372 h 1372"/>
              <a:gd name="T42" fmla="*/ 686 w 1200"/>
              <a:gd name="T43" fmla="*/ 686 h 1372"/>
              <a:gd name="T44" fmla="*/ 343 w 1200"/>
              <a:gd name="T45" fmla="*/ 772 h 1372"/>
              <a:gd name="T46" fmla="*/ 515 w 1200"/>
              <a:gd name="T47" fmla="*/ 772 h 1372"/>
              <a:gd name="T48" fmla="*/ 515 w 1200"/>
              <a:gd name="T49" fmla="*/ 1372 h 1372"/>
              <a:gd name="T50" fmla="*/ 343 w 1200"/>
              <a:gd name="T51" fmla="*/ 1372 h 1372"/>
              <a:gd name="T52" fmla="*/ 343 w 1200"/>
              <a:gd name="T53" fmla="*/ 772 h 1372"/>
              <a:gd name="T54" fmla="*/ 0 w 1200"/>
              <a:gd name="T55" fmla="*/ 943 h 1372"/>
              <a:gd name="T56" fmla="*/ 172 w 1200"/>
              <a:gd name="T57" fmla="*/ 943 h 1372"/>
              <a:gd name="T58" fmla="*/ 172 w 1200"/>
              <a:gd name="T59" fmla="*/ 1372 h 1372"/>
              <a:gd name="T60" fmla="*/ 0 w 1200"/>
              <a:gd name="T61" fmla="*/ 1372 h 1372"/>
              <a:gd name="T62" fmla="*/ 0 w 1200"/>
              <a:gd name="T63" fmla="*/ 943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00" h="1372">
                <a:moveTo>
                  <a:pt x="943" y="0"/>
                </a:moveTo>
                <a:lnTo>
                  <a:pt x="1029" y="86"/>
                </a:lnTo>
                <a:lnTo>
                  <a:pt x="686" y="429"/>
                </a:lnTo>
                <a:lnTo>
                  <a:pt x="515" y="257"/>
                </a:lnTo>
                <a:lnTo>
                  <a:pt x="0" y="772"/>
                </a:lnTo>
                <a:lnTo>
                  <a:pt x="86" y="857"/>
                </a:lnTo>
                <a:lnTo>
                  <a:pt x="515" y="429"/>
                </a:lnTo>
                <a:lnTo>
                  <a:pt x="686" y="600"/>
                </a:lnTo>
                <a:lnTo>
                  <a:pt x="1115" y="172"/>
                </a:lnTo>
                <a:lnTo>
                  <a:pt x="1200" y="257"/>
                </a:lnTo>
                <a:lnTo>
                  <a:pt x="1200" y="0"/>
                </a:lnTo>
                <a:lnTo>
                  <a:pt x="943" y="0"/>
                </a:lnTo>
                <a:close/>
                <a:moveTo>
                  <a:pt x="1029" y="429"/>
                </a:moveTo>
                <a:lnTo>
                  <a:pt x="1200" y="429"/>
                </a:lnTo>
                <a:lnTo>
                  <a:pt x="1200" y="1372"/>
                </a:lnTo>
                <a:lnTo>
                  <a:pt x="1029" y="1372"/>
                </a:lnTo>
                <a:lnTo>
                  <a:pt x="1029" y="429"/>
                </a:lnTo>
                <a:close/>
                <a:moveTo>
                  <a:pt x="686" y="686"/>
                </a:moveTo>
                <a:lnTo>
                  <a:pt x="857" y="686"/>
                </a:lnTo>
                <a:lnTo>
                  <a:pt x="857" y="1372"/>
                </a:lnTo>
                <a:lnTo>
                  <a:pt x="686" y="1372"/>
                </a:lnTo>
                <a:lnTo>
                  <a:pt x="686" y="686"/>
                </a:lnTo>
                <a:close/>
                <a:moveTo>
                  <a:pt x="343" y="772"/>
                </a:moveTo>
                <a:lnTo>
                  <a:pt x="515" y="772"/>
                </a:lnTo>
                <a:lnTo>
                  <a:pt x="515" y="1372"/>
                </a:lnTo>
                <a:lnTo>
                  <a:pt x="343" y="1372"/>
                </a:lnTo>
                <a:lnTo>
                  <a:pt x="343" y="772"/>
                </a:lnTo>
                <a:close/>
                <a:moveTo>
                  <a:pt x="0" y="943"/>
                </a:moveTo>
                <a:lnTo>
                  <a:pt x="172" y="943"/>
                </a:lnTo>
                <a:lnTo>
                  <a:pt x="172" y="1372"/>
                </a:lnTo>
                <a:lnTo>
                  <a:pt x="0" y="1372"/>
                </a:lnTo>
                <a:lnTo>
                  <a:pt x="0" y="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>
            <a:grpSpLocks noChangeAspect="1"/>
          </p:cNvGrpSpPr>
          <p:nvPr/>
        </p:nvGrpSpPr>
        <p:grpSpPr>
          <a:xfrm>
            <a:off x="7907610" y="3321592"/>
            <a:ext cx="395897" cy="398574"/>
            <a:chOff x="5042691" y="2273920"/>
            <a:chExt cx="702937" cy="707692"/>
          </a:xfrm>
          <a:solidFill>
            <a:schemeClr val="bg1"/>
          </a:solidFill>
        </p:grpSpPr>
        <p:sp>
          <p:nvSpPr>
            <p:cNvPr id="48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Freeform 67"/>
          <p:cNvSpPr>
            <a:spLocks noChangeAspect="1" noEditPoints="1"/>
          </p:cNvSpPr>
          <p:nvPr/>
        </p:nvSpPr>
        <p:spPr bwMode="auto">
          <a:xfrm>
            <a:off x="2043070" y="3382241"/>
            <a:ext cx="395897" cy="276851"/>
          </a:xfrm>
          <a:custGeom>
            <a:avLst/>
            <a:gdLst>
              <a:gd name="T0" fmla="*/ 141 w 1400"/>
              <a:gd name="T1" fmla="*/ 375 h 978"/>
              <a:gd name="T2" fmla="*/ 199 w 1400"/>
              <a:gd name="T3" fmla="*/ 316 h 978"/>
              <a:gd name="T4" fmla="*/ 145 w 1400"/>
              <a:gd name="T5" fmla="*/ 233 h 978"/>
              <a:gd name="T6" fmla="*/ 138 w 1400"/>
              <a:gd name="T7" fmla="*/ 183 h 978"/>
              <a:gd name="T8" fmla="*/ 145 w 1400"/>
              <a:gd name="T9" fmla="*/ 179 h 978"/>
              <a:gd name="T10" fmla="*/ 376 w 1400"/>
              <a:gd name="T11" fmla="*/ 37 h 978"/>
              <a:gd name="T12" fmla="*/ 419 w 1400"/>
              <a:gd name="T13" fmla="*/ 180 h 978"/>
              <a:gd name="T14" fmla="*/ 424 w 1400"/>
              <a:gd name="T15" fmla="*/ 189 h 978"/>
              <a:gd name="T16" fmla="*/ 399 w 1400"/>
              <a:gd name="T17" fmla="*/ 255 h 978"/>
              <a:gd name="T18" fmla="*/ 389 w 1400"/>
              <a:gd name="T19" fmla="*/ 367 h 978"/>
              <a:gd name="T20" fmla="*/ 473 w 1400"/>
              <a:gd name="T21" fmla="*/ 372 h 978"/>
              <a:gd name="T22" fmla="*/ 535 w 1400"/>
              <a:gd name="T23" fmla="*/ 474 h 978"/>
              <a:gd name="T24" fmla="*/ 447 w 1400"/>
              <a:gd name="T25" fmla="*/ 474 h 978"/>
              <a:gd name="T26" fmla="*/ 399 w 1400"/>
              <a:gd name="T27" fmla="*/ 492 h 978"/>
              <a:gd name="T28" fmla="*/ 0 w 1400"/>
              <a:gd name="T29" fmla="*/ 612 h 978"/>
              <a:gd name="T30" fmla="*/ 447 w 1400"/>
              <a:gd name="T31" fmla="*/ 547 h 978"/>
              <a:gd name="T32" fmla="*/ 1138 w 1400"/>
              <a:gd name="T33" fmla="*/ 888 h 978"/>
              <a:gd name="T34" fmla="*/ 946 w 1400"/>
              <a:gd name="T35" fmla="*/ 543 h 978"/>
              <a:gd name="T36" fmla="*/ 859 w 1400"/>
              <a:gd name="T37" fmla="*/ 456 h 978"/>
              <a:gd name="T38" fmla="*/ 932 w 1400"/>
              <a:gd name="T39" fmla="*/ 342 h 978"/>
              <a:gd name="T40" fmla="*/ 941 w 1400"/>
              <a:gd name="T41" fmla="*/ 271 h 978"/>
              <a:gd name="T42" fmla="*/ 927 w 1400"/>
              <a:gd name="T43" fmla="*/ 262 h 978"/>
              <a:gd name="T44" fmla="*/ 585 w 1400"/>
              <a:gd name="T45" fmla="*/ 67 h 978"/>
              <a:gd name="T46" fmla="*/ 537 w 1400"/>
              <a:gd name="T47" fmla="*/ 267 h 978"/>
              <a:gd name="T48" fmla="*/ 530 w 1400"/>
              <a:gd name="T49" fmla="*/ 279 h 978"/>
              <a:gd name="T50" fmla="*/ 568 w 1400"/>
              <a:gd name="T51" fmla="*/ 375 h 978"/>
              <a:gd name="T52" fmla="*/ 594 w 1400"/>
              <a:gd name="T53" fmla="*/ 527 h 978"/>
              <a:gd name="T54" fmla="*/ 447 w 1400"/>
              <a:gd name="T55" fmla="*/ 547 h 978"/>
              <a:gd name="T56" fmla="*/ 1231 w 1400"/>
              <a:gd name="T57" fmla="*/ 369 h 978"/>
              <a:gd name="T58" fmla="*/ 1367 w 1400"/>
              <a:gd name="T59" fmla="*/ 437 h 978"/>
              <a:gd name="T60" fmla="*/ 1400 w 1400"/>
              <a:gd name="T61" fmla="*/ 552 h 978"/>
              <a:gd name="T62" fmla="*/ 1397 w 1400"/>
              <a:gd name="T63" fmla="*/ 591 h 978"/>
              <a:gd name="T64" fmla="*/ 1077 w 1400"/>
              <a:gd name="T65" fmla="*/ 490 h 978"/>
              <a:gd name="T66" fmla="*/ 1027 w 1400"/>
              <a:gd name="T67" fmla="*/ 470 h 978"/>
              <a:gd name="T68" fmla="*/ 986 w 1400"/>
              <a:gd name="T69" fmla="*/ 437 h 978"/>
              <a:gd name="T70" fmla="*/ 1118 w 1400"/>
              <a:gd name="T71" fmla="*/ 368 h 978"/>
              <a:gd name="T72" fmla="*/ 1022 w 1400"/>
              <a:gd name="T73" fmla="*/ 306 h 978"/>
              <a:gd name="T74" fmla="*/ 1284 w 1400"/>
              <a:gd name="T75" fmla="*/ 69 h 978"/>
              <a:gd name="T76" fmla="*/ 1283 w 1400"/>
              <a:gd name="T77" fmla="*/ 307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0" h="978">
                <a:moveTo>
                  <a:pt x="80" y="375"/>
                </a:moveTo>
                <a:cubicBezTo>
                  <a:pt x="102" y="375"/>
                  <a:pt x="122" y="375"/>
                  <a:pt x="141" y="375"/>
                </a:cubicBezTo>
                <a:cubicBezTo>
                  <a:pt x="159" y="377"/>
                  <a:pt x="173" y="373"/>
                  <a:pt x="182" y="361"/>
                </a:cubicBezTo>
                <a:cubicBezTo>
                  <a:pt x="190" y="350"/>
                  <a:pt x="195" y="334"/>
                  <a:pt x="199" y="316"/>
                </a:cubicBezTo>
                <a:cubicBezTo>
                  <a:pt x="184" y="300"/>
                  <a:pt x="171" y="279"/>
                  <a:pt x="164" y="256"/>
                </a:cubicBezTo>
                <a:cubicBezTo>
                  <a:pt x="155" y="251"/>
                  <a:pt x="149" y="244"/>
                  <a:pt x="145" y="233"/>
                </a:cubicBezTo>
                <a:cubicBezTo>
                  <a:pt x="140" y="222"/>
                  <a:pt x="138" y="207"/>
                  <a:pt x="138" y="189"/>
                </a:cubicBezTo>
                <a:lnTo>
                  <a:pt x="138" y="183"/>
                </a:lnTo>
                <a:lnTo>
                  <a:pt x="143" y="180"/>
                </a:lnTo>
                <a:cubicBezTo>
                  <a:pt x="144" y="180"/>
                  <a:pt x="145" y="179"/>
                  <a:pt x="145" y="179"/>
                </a:cubicBezTo>
                <a:cubicBezTo>
                  <a:pt x="135" y="103"/>
                  <a:pt x="144" y="69"/>
                  <a:pt x="176" y="42"/>
                </a:cubicBezTo>
                <a:cubicBezTo>
                  <a:pt x="227" y="0"/>
                  <a:pt x="324" y="0"/>
                  <a:pt x="376" y="37"/>
                </a:cubicBezTo>
                <a:cubicBezTo>
                  <a:pt x="411" y="63"/>
                  <a:pt x="423" y="109"/>
                  <a:pt x="414" y="177"/>
                </a:cubicBezTo>
                <a:cubicBezTo>
                  <a:pt x="416" y="178"/>
                  <a:pt x="417" y="179"/>
                  <a:pt x="419" y="180"/>
                </a:cubicBezTo>
                <a:lnTo>
                  <a:pt x="424" y="183"/>
                </a:lnTo>
                <a:lnTo>
                  <a:pt x="424" y="189"/>
                </a:lnTo>
                <a:cubicBezTo>
                  <a:pt x="424" y="206"/>
                  <a:pt x="422" y="221"/>
                  <a:pt x="418" y="233"/>
                </a:cubicBezTo>
                <a:cubicBezTo>
                  <a:pt x="413" y="243"/>
                  <a:pt x="407" y="251"/>
                  <a:pt x="399" y="255"/>
                </a:cubicBezTo>
                <a:cubicBezTo>
                  <a:pt x="392" y="277"/>
                  <a:pt x="381" y="296"/>
                  <a:pt x="367" y="312"/>
                </a:cubicBezTo>
                <a:cubicBezTo>
                  <a:pt x="371" y="336"/>
                  <a:pt x="378" y="355"/>
                  <a:pt x="389" y="367"/>
                </a:cubicBezTo>
                <a:cubicBezTo>
                  <a:pt x="399" y="372"/>
                  <a:pt x="412" y="373"/>
                  <a:pt x="427" y="372"/>
                </a:cubicBezTo>
                <a:cubicBezTo>
                  <a:pt x="442" y="372"/>
                  <a:pt x="457" y="372"/>
                  <a:pt x="473" y="372"/>
                </a:cubicBezTo>
                <a:cubicBezTo>
                  <a:pt x="481" y="391"/>
                  <a:pt x="492" y="407"/>
                  <a:pt x="507" y="421"/>
                </a:cubicBezTo>
                <a:cubicBezTo>
                  <a:pt x="514" y="439"/>
                  <a:pt x="524" y="457"/>
                  <a:pt x="535" y="474"/>
                </a:cubicBezTo>
                <a:lnTo>
                  <a:pt x="534" y="474"/>
                </a:lnTo>
                <a:cubicBezTo>
                  <a:pt x="505" y="474"/>
                  <a:pt x="476" y="474"/>
                  <a:pt x="447" y="474"/>
                </a:cubicBezTo>
                <a:lnTo>
                  <a:pt x="419" y="474"/>
                </a:lnTo>
                <a:lnTo>
                  <a:pt x="399" y="492"/>
                </a:lnTo>
                <a:cubicBezTo>
                  <a:pt x="349" y="535"/>
                  <a:pt x="317" y="594"/>
                  <a:pt x="295" y="658"/>
                </a:cubicBezTo>
                <a:cubicBezTo>
                  <a:pt x="166" y="660"/>
                  <a:pt x="35" y="646"/>
                  <a:pt x="0" y="612"/>
                </a:cubicBezTo>
                <a:cubicBezTo>
                  <a:pt x="2" y="546"/>
                  <a:pt x="14" y="433"/>
                  <a:pt x="80" y="375"/>
                </a:cubicBezTo>
                <a:close/>
                <a:moveTo>
                  <a:pt x="447" y="547"/>
                </a:moveTo>
                <a:cubicBezTo>
                  <a:pt x="352" y="630"/>
                  <a:pt x="334" y="793"/>
                  <a:pt x="332" y="888"/>
                </a:cubicBezTo>
                <a:cubicBezTo>
                  <a:pt x="425" y="978"/>
                  <a:pt x="1015" y="973"/>
                  <a:pt x="1138" y="888"/>
                </a:cubicBezTo>
                <a:cubicBezTo>
                  <a:pt x="1150" y="779"/>
                  <a:pt x="1102" y="613"/>
                  <a:pt x="1027" y="542"/>
                </a:cubicBezTo>
                <a:cubicBezTo>
                  <a:pt x="998" y="542"/>
                  <a:pt x="972" y="542"/>
                  <a:pt x="946" y="543"/>
                </a:cubicBezTo>
                <a:cubicBezTo>
                  <a:pt x="924" y="544"/>
                  <a:pt x="906" y="542"/>
                  <a:pt x="892" y="535"/>
                </a:cubicBezTo>
                <a:cubicBezTo>
                  <a:pt x="876" y="519"/>
                  <a:pt x="866" y="491"/>
                  <a:pt x="859" y="456"/>
                </a:cubicBezTo>
                <a:cubicBezTo>
                  <a:pt x="879" y="434"/>
                  <a:pt x="895" y="406"/>
                  <a:pt x="905" y="375"/>
                </a:cubicBezTo>
                <a:cubicBezTo>
                  <a:pt x="917" y="368"/>
                  <a:pt x="926" y="357"/>
                  <a:pt x="932" y="342"/>
                </a:cubicBezTo>
                <a:cubicBezTo>
                  <a:pt x="939" y="326"/>
                  <a:pt x="942" y="304"/>
                  <a:pt x="941" y="279"/>
                </a:cubicBezTo>
                <a:lnTo>
                  <a:pt x="941" y="271"/>
                </a:lnTo>
                <a:lnTo>
                  <a:pt x="934" y="267"/>
                </a:lnTo>
                <a:cubicBezTo>
                  <a:pt x="932" y="265"/>
                  <a:pt x="929" y="263"/>
                  <a:pt x="927" y="262"/>
                </a:cubicBezTo>
                <a:cubicBezTo>
                  <a:pt x="940" y="164"/>
                  <a:pt x="922" y="98"/>
                  <a:pt x="872" y="61"/>
                </a:cubicBezTo>
                <a:cubicBezTo>
                  <a:pt x="798" y="7"/>
                  <a:pt x="659" y="7"/>
                  <a:pt x="585" y="67"/>
                </a:cubicBezTo>
                <a:cubicBezTo>
                  <a:pt x="538" y="106"/>
                  <a:pt x="526" y="156"/>
                  <a:pt x="541" y="264"/>
                </a:cubicBezTo>
                <a:cubicBezTo>
                  <a:pt x="539" y="265"/>
                  <a:pt x="538" y="266"/>
                  <a:pt x="537" y="267"/>
                </a:cubicBezTo>
                <a:lnTo>
                  <a:pt x="530" y="271"/>
                </a:lnTo>
                <a:lnTo>
                  <a:pt x="530" y="279"/>
                </a:lnTo>
                <a:cubicBezTo>
                  <a:pt x="530" y="305"/>
                  <a:pt x="533" y="326"/>
                  <a:pt x="539" y="343"/>
                </a:cubicBezTo>
                <a:cubicBezTo>
                  <a:pt x="546" y="358"/>
                  <a:pt x="555" y="369"/>
                  <a:pt x="568" y="375"/>
                </a:cubicBezTo>
                <a:cubicBezTo>
                  <a:pt x="578" y="409"/>
                  <a:pt x="596" y="438"/>
                  <a:pt x="618" y="462"/>
                </a:cubicBezTo>
                <a:cubicBezTo>
                  <a:pt x="613" y="488"/>
                  <a:pt x="605" y="511"/>
                  <a:pt x="594" y="527"/>
                </a:cubicBezTo>
                <a:cubicBezTo>
                  <a:pt x="580" y="543"/>
                  <a:pt x="560" y="549"/>
                  <a:pt x="534" y="547"/>
                </a:cubicBezTo>
                <a:cubicBezTo>
                  <a:pt x="507" y="547"/>
                  <a:pt x="478" y="547"/>
                  <a:pt x="447" y="547"/>
                </a:cubicBezTo>
                <a:close/>
                <a:moveTo>
                  <a:pt x="1283" y="307"/>
                </a:moveTo>
                <a:cubicBezTo>
                  <a:pt x="1272" y="331"/>
                  <a:pt x="1255" y="352"/>
                  <a:pt x="1231" y="369"/>
                </a:cubicBezTo>
                <a:cubicBezTo>
                  <a:pt x="1238" y="392"/>
                  <a:pt x="1242" y="401"/>
                  <a:pt x="1248" y="415"/>
                </a:cubicBezTo>
                <a:cubicBezTo>
                  <a:pt x="1262" y="416"/>
                  <a:pt x="1360" y="421"/>
                  <a:pt x="1367" y="437"/>
                </a:cubicBezTo>
                <a:cubicBezTo>
                  <a:pt x="1392" y="467"/>
                  <a:pt x="1400" y="512"/>
                  <a:pt x="1400" y="549"/>
                </a:cubicBezTo>
                <a:lnTo>
                  <a:pt x="1400" y="552"/>
                </a:lnTo>
                <a:lnTo>
                  <a:pt x="1400" y="554"/>
                </a:lnTo>
                <a:cubicBezTo>
                  <a:pt x="1400" y="568"/>
                  <a:pt x="1399" y="581"/>
                  <a:pt x="1397" y="591"/>
                </a:cubicBezTo>
                <a:cubicBezTo>
                  <a:pt x="1343" y="616"/>
                  <a:pt x="1254" y="628"/>
                  <a:pt x="1166" y="627"/>
                </a:cubicBezTo>
                <a:cubicBezTo>
                  <a:pt x="1143" y="573"/>
                  <a:pt x="1113" y="524"/>
                  <a:pt x="1077" y="490"/>
                </a:cubicBezTo>
                <a:lnTo>
                  <a:pt x="1056" y="470"/>
                </a:lnTo>
                <a:lnTo>
                  <a:pt x="1027" y="470"/>
                </a:lnTo>
                <a:cubicBezTo>
                  <a:pt x="1007" y="470"/>
                  <a:pt x="987" y="470"/>
                  <a:pt x="968" y="470"/>
                </a:cubicBezTo>
                <a:cubicBezTo>
                  <a:pt x="972" y="458"/>
                  <a:pt x="978" y="447"/>
                  <a:pt x="986" y="437"/>
                </a:cubicBezTo>
                <a:cubicBezTo>
                  <a:pt x="993" y="421"/>
                  <a:pt x="1092" y="416"/>
                  <a:pt x="1106" y="415"/>
                </a:cubicBezTo>
                <a:cubicBezTo>
                  <a:pt x="1111" y="399"/>
                  <a:pt x="1115" y="385"/>
                  <a:pt x="1118" y="368"/>
                </a:cubicBezTo>
                <a:cubicBezTo>
                  <a:pt x="1095" y="353"/>
                  <a:pt x="1079" y="331"/>
                  <a:pt x="1070" y="307"/>
                </a:cubicBezTo>
                <a:cubicBezTo>
                  <a:pt x="1059" y="306"/>
                  <a:pt x="1033" y="307"/>
                  <a:pt x="1022" y="306"/>
                </a:cubicBezTo>
                <a:cubicBezTo>
                  <a:pt x="1009" y="223"/>
                  <a:pt x="1028" y="102"/>
                  <a:pt x="1062" y="74"/>
                </a:cubicBezTo>
                <a:cubicBezTo>
                  <a:pt x="1111" y="33"/>
                  <a:pt x="1233" y="31"/>
                  <a:pt x="1284" y="69"/>
                </a:cubicBezTo>
                <a:cubicBezTo>
                  <a:pt x="1320" y="95"/>
                  <a:pt x="1344" y="227"/>
                  <a:pt x="1331" y="302"/>
                </a:cubicBezTo>
                <a:cubicBezTo>
                  <a:pt x="1326" y="306"/>
                  <a:pt x="1290" y="304"/>
                  <a:pt x="1283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4072411" y="477177"/>
              <a:ext cx="368891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6784" y="1389490"/>
            <a:ext cx="10738431" cy="4282619"/>
            <a:chOff x="1046422" y="1697267"/>
            <a:chExt cx="10070428" cy="4016211"/>
          </a:xfrm>
        </p:grpSpPr>
        <p:sp>
          <p:nvSpPr>
            <p:cNvPr id="6" name="Shape 1787"/>
            <p:cNvSpPr/>
            <p:nvPr/>
          </p:nvSpPr>
          <p:spPr>
            <a:xfrm>
              <a:off x="6126732" y="2247866"/>
              <a:ext cx="1" cy="1363192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0" tIns="0" rIns="0" bIns="0"/>
            <a:lstStyle/>
            <a:p>
              <a:pPr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1785"/>
            <p:cNvSpPr/>
            <p:nvPr/>
          </p:nvSpPr>
          <p:spPr>
            <a:xfrm>
              <a:off x="6126732" y="2247868"/>
              <a:ext cx="4137340" cy="1355832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0" tIns="0" rIns="0" bIns="0"/>
            <a:lstStyle/>
            <a:p>
              <a:pPr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1786"/>
            <p:cNvSpPr/>
            <p:nvPr/>
          </p:nvSpPr>
          <p:spPr>
            <a:xfrm>
              <a:off x="6132665" y="2247867"/>
              <a:ext cx="2081131" cy="1355833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0" tIns="0" rIns="0" bIns="0"/>
            <a:lstStyle/>
            <a:p>
              <a:pPr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1788"/>
            <p:cNvSpPr/>
            <p:nvPr/>
          </p:nvSpPr>
          <p:spPr>
            <a:xfrm flipH="1">
              <a:off x="4054382" y="2247867"/>
              <a:ext cx="2073111" cy="1348475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0" tIns="0" rIns="0" bIns="0"/>
            <a:lstStyle/>
            <a:p>
              <a:pPr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1789"/>
            <p:cNvSpPr/>
            <p:nvPr/>
          </p:nvSpPr>
          <p:spPr>
            <a:xfrm flipH="1">
              <a:off x="1982036" y="2247866"/>
              <a:ext cx="4144698" cy="1363192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0" tIns="0" rIns="0" bIns="0"/>
            <a:lstStyle/>
            <a:p>
              <a:pPr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1794"/>
            <p:cNvSpPr/>
            <p:nvPr/>
          </p:nvSpPr>
          <p:spPr>
            <a:xfrm>
              <a:off x="1048308" y="3355373"/>
              <a:ext cx="1891642" cy="588849"/>
            </a:xfrm>
            <a:prstGeom prst="roundRect">
              <a:avLst>
                <a:gd name="adj" fmla="val 50000"/>
              </a:avLst>
            </a:prstGeom>
            <a:solidFill>
              <a:srgbClr val="8CAA9E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1219200">
                <a:defRPr/>
              </a:pPr>
              <a:endParaRPr sz="173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1796"/>
            <p:cNvSpPr/>
            <p:nvPr/>
          </p:nvSpPr>
          <p:spPr>
            <a:xfrm>
              <a:off x="3110286" y="3355373"/>
              <a:ext cx="1891642" cy="588849"/>
            </a:xfrm>
            <a:prstGeom prst="roundRect">
              <a:avLst>
                <a:gd name="adj" fmla="val 50000"/>
              </a:avLst>
            </a:prstGeom>
            <a:solidFill>
              <a:srgbClr val="9FA6AD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1219200">
                <a:defRPr/>
              </a:pPr>
              <a:endParaRPr sz="173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1798"/>
            <p:cNvSpPr/>
            <p:nvPr/>
          </p:nvSpPr>
          <p:spPr>
            <a:xfrm>
              <a:off x="5157766" y="3355373"/>
              <a:ext cx="1891642" cy="588849"/>
            </a:xfrm>
            <a:prstGeom prst="roundRect">
              <a:avLst>
                <a:gd name="adj" fmla="val 50000"/>
              </a:avLst>
            </a:prstGeom>
            <a:solidFill>
              <a:srgbClr val="8CAA9E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1219200">
                <a:defRPr/>
              </a:pPr>
              <a:endParaRPr sz="1735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Shape 1800"/>
            <p:cNvSpPr/>
            <p:nvPr/>
          </p:nvSpPr>
          <p:spPr>
            <a:xfrm>
              <a:off x="7179291" y="3355373"/>
              <a:ext cx="1891642" cy="588849"/>
            </a:xfrm>
            <a:prstGeom prst="roundRect">
              <a:avLst>
                <a:gd name="adj" fmla="val 50000"/>
              </a:avLst>
            </a:prstGeom>
            <a:solidFill>
              <a:srgbClr val="9FA6AD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1219200">
                <a:defRPr/>
              </a:pPr>
              <a:endParaRPr sz="173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Shape 1802"/>
            <p:cNvSpPr/>
            <p:nvPr/>
          </p:nvSpPr>
          <p:spPr>
            <a:xfrm>
              <a:off x="9225208" y="3355373"/>
              <a:ext cx="1891642" cy="588849"/>
            </a:xfrm>
            <a:prstGeom prst="roundRect">
              <a:avLst>
                <a:gd name="adj" fmla="val 50000"/>
              </a:avLst>
            </a:prstGeom>
            <a:solidFill>
              <a:srgbClr val="8CAA9E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1219200">
                <a:defRPr/>
              </a:pPr>
              <a:endParaRPr sz="173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 1805"/>
            <p:cNvSpPr/>
            <p:nvPr/>
          </p:nvSpPr>
          <p:spPr>
            <a:xfrm>
              <a:off x="1046422" y="4362983"/>
              <a:ext cx="10069021" cy="13504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9046" tIns="19046" rIns="19046" bIns="19046" anchor="ctr"/>
            <a:lstStyle/>
            <a:p>
              <a:pPr defTabSz="1219200">
                <a:defRPr/>
              </a:pPr>
              <a:endParaRPr sz="173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Shape 1790"/>
            <p:cNvSpPr/>
            <p:nvPr/>
          </p:nvSpPr>
          <p:spPr>
            <a:xfrm>
              <a:off x="5524968" y="1697267"/>
              <a:ext cx="1190831" cy="119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CAA9E"/>
            </a:solidFill>
            <a:ln w="12700">
              <a:miter lim="400000"/>
            </a:ln>
          </p:spPr>
          <p:txBody>
            <a:bodyPr lIns="25393" tIns="25393" rIns="25393" bIns="25393" anchor="ctr"/>
            <a:lstStyle/>
            <a:p>
              <a:pPr defTabSz="1219200">
                <a:defRPr/>
              </a:pPr>
              <a:endParaRPr sz="173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1804"/>
            <p:cNvSpPr/>
            <p:nvPr/>
          </p:nvSpPr>
          <p:spPr>
            <a:xfrm>
              <a:off x="5900691" y="2068618"/>
              <a:ext cx="448129" cy="44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1219200">
                <a:defRPr/>
              </a:pPr>
              <a:endParaRPr sz="173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1395075" y="4348267"/>
              <a:ext cx="9463315" cy="75662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1219200">
                <a:lnSpc>
                  <a:spcPct val="150000"/>
                </a:lnSpc>
                <a:spcBef>
                  <a:spcPts val="1335"/>
                </a:spcBef>
                <a:defRPr/>
              </a:pPr>
              <a:r>
                <a:rPr lang="en-US" altLang="zh-CN" sz="14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+mn-lt"/>
                  <a:ea typeface="+mn-ea"/>
                  <a:cs typeface="+mn-ea"/>
                  <a:sym typeface="+mn-lt"/>
                </a:rPr>
                <a:t>We provide professional-quality free PowerPoint templates to help you with your business presentations - freeppt7.com</a:t>
              </a:r>
              <a:endParaRPr lang="en-US" altLang="zh-CN" sz="11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3118037" y="3445479"/>
              <a:ext cx="1876138" cy="408639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200">
                <a:buNone/>
                <a:defRPr/>
              </a:pPr>
              <a:r>
                <a:rPr lang="en-US" altLang="zh-CN" sz="2000" dirty="0">
                  <a:solidFill>
                    <a:sysClr val="window" lastClr="FFFFFF"/>
                  </a:solidFill>
                  <a:cs typeface="+mn-ea"/>
                  <a:sym typeface="+mn-lt"/>
                </a:rPr>
                <a:t>Add title text</a:t>
              </a:r>
              <a:endParaRPr lang="en-GB" altLang="zh-CN" sz="200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5165515" y="3445479"/>
              <a:ext cx="1876138" cy="408639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spcBef>
                  <a:spcPts val="1335"/>
                </a:spcBef>
                <a:defRPr/>
              </a:pPr>
              <a:r>
                <a:rPr lang="en-US" altLang="zh-CN" sz="20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GB" altLang="zh-CN" sz="20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7187042" y="3445479"/>
              <a:ext cx="1876138" cy="408639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spcBef>
                  <a:spcPts val="1335"/>
                </a:spcBef>
                <a:defRPr/>
              </a:pPr>
              <a:r>
                <a:rPr lang="en-US" altLang="zh-CN" sz="20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GB" altLang="zh-CN" sz="20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1071758" y="3445479"/>
              <a:ext cx="1876138" cy="408639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spcBef>
                  <a:spcPts val="1335"/>
                </a:spcBef>
                <a:defRPr/>
              </a:pPr>
              <a:r>
                <a:rPr lang="en-US" altLang="zh-CN" sz="20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GB" altLang="zh-CN" sz="20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9239306" y="3444519"/>
              <a:ext cx="1876138" cy="408639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spcBef>
                  <a:spcPts val="1335"/>
                </a:spcBef>
                <a:defRPr/>
              </a:pPr>
              <a:r>
                <a:rPr lang="en-US" altLang="zh-CN" sz="20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GB" altLang="zh-CN" sz="20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395075" y="4899954"/>
              <a:ext cx="9463315" cy="75662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1219200">
                <a:lnSpc>
                  <a:spcPct val="150000"/>
                </a:lnSpc>
                <a:spcBef>
                  <a:spcPts val="1335"/>
                </a:spcBef>
                <a:defRPr/>
              </a:pPr>
              <a:r>
                <a:rPr lang="en-US" altLang="zh-CN" sz="14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+mn-lt"/>
                  <a:ea typeface="+mn-ea"/>
                  <a:cs typeface="+mn-ea"/>
                  <a:sym typeface="+mn-lt"/>
                </a:rPr>
                <a:t>We provide professional-quality free PowerPoint templates to help you with your business presentations - freeppt7.com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4072411" y="477177"/>
              <a:ext cx="368891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7303E902-0E60-CE5F-9974-27973E2C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525923"/>
            <a:ext cx="3322608" cy="228619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E2764C83-B63E-04A0-8A22-C2E716A7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338" y="3943485"/>
            <a:ext cx="3322608" cy="228010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7E64E53-93EA-E53C-B8AA-DE40AC67D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026" y="1536971"/>
            <a:ext cx="3322608" cy="2286198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9035969B-2851-B675-8C0F-D38A25849AAB}"/>
              </a:ext>
            </a:extLst>
          </p:cNvPr>
          <p:cNvSpPr/>
          <p:nvPr/>
        </p:nvSpPr>
        <p:spPr>
          <a:xfrm>
            <a:off x="1009650" y="3941155"/>
            <a:ext cx="3324225" cy="2282432"/>
          </a:xfrm>
          <a:prstGeom prst="rect">
            <a:avLst/>
          </a:prstGeom>
          <a:solidFill>
            <a:srgbClr val="FAF9F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67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"/>
              <a:ea typeface="思源黑体" panose="020B0500000000000000" pitchFamily="34" charset="-122"/>
              <a:cs typeface="+mn-cs"/>
              <a:sym typeface="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8AB3ED6-756B-F7CD-257F-A70B5B461BF1}"/>
              </a:ext>
            </a:extLst>
          </p:cNvPr>
          <p:cNvSpPr/>
          <p:nvPr/>
        </p:nvSpPr>
        <p:spPr>
          <a:xfrm>
            <a:off x="8075062" y="3941155"/>
            <a:ext cx="3324225" cy="2282432"/>
          </a:xfrm>
          <a:prstGeom prst="rect">
            <a:avLst/>
          </a:prstGeom>
          <a:solidFill>
            <a:srgbClr val="FAF9F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67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"/>
              <a:ea typeface="思源黑体" panose="020B0500000000000000" pitchFamily="34" charset="-122"/>
              <a:cs typeface="+mn-cs"/>
              <a:sym typeface="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89B83E9-6AA2-9B02-C739-65665CE8E6B7}"/>
              </a:ext>
            </a:extLst>
          </p:cNvPr>
          <p:cNvSpPr/>
          <p:nvPr/>
        </p:nvSpPr>
        <p:spPr>
          <a:xfrm>
            <a:off x="4542356" y="1525923"/>
            <a:ext cx="3324225" cy="2282432"/>
          </a:xfrm>
          <a:prstGeom prst="rect">
            <a:avLst/>
          </a:prstGeom>
          <a:solidFill>
            <a:srgbClr val="FAF9F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67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"/>
              <a:ea typeface="思源黑体" panose="020B0500000000000000" pitchFamily="34" charset="-122"/>
              <a:cs typeface="+mn-cs"/>
              <a:sym typeface="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F71F58E-F890-AC34-6CC8-D6BC633BF797}"/>
              </a:ext>
            </a:extLst>
          </p:cNvPr>
          <p:cNvSpPr txBox="1"/>
          <p:nvPr/>
        </p:nvSpPr>
        <p:spPr>
          <a:xfrm>
            <a:off x="1586447" y="4133512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accent2">
                    <a:lumMod val="20000"/>
                    <a:lumOff val="80000"/>
                  </a:schemeClr>
                </a:solidFill>
                <a:latin typeface="+mj-ea"/>
              </a:defRPr>
            </a:lvl1pPr>
          </a:lstStyle>
          <a:p>
            <a:pPr algn="ctr" defTabSz="967618"/>
            <a:r>
              <a:rPr lang="en-US" altLang="zh-CN" sz="4800" b="1" dirty="0">
                <a:solidFill>
                  <a:srgbClr val="8CAA9E"/>
                </a:solidFill>
                <a:latin typeface=""/>
                <a:ea typeface="思源黑体" panose="020B0500000000000000" pitchFamily="34" charset="-122"/>
                <a:sym typeface=""/>
              </a:rPr>
              <a:t>01</a:t>
            </a:r>
            <a:endParaRPr lang="zh-CN" altLang="en-US" sz="4800" b="1" dirty="0">
              <a:solidFill>
                <a:srgbClr val="8CAA9E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3A4730C-A786-FC60-E3F6-9BE0C390FC3F}"/>
              </a:ext>
            </a:extLst>
          </p:cNvPr>
          <p:cNvSpPr txBox="1"/>
          <p:nvPr/>
        </p:nvSpPr>
        <p:spPr>
          <a:xfrm>
            <a:off x="2318255" y="4407519"/>
            <a:ext cx="204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67618"/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"/>
                <a:ea typeface="思源黑体" panose="020B0500000000000000" pitchFamily="34" charset="-122"/>
                <a:sym typeface=""/>
              </a:rPr>
              <a:t>Add title text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A1F9417-2AA3-F1A0-A14F-497B74A4D6AD}"/>
              </a:ext>
            </a:extLst>
          </p:cNvPr>
          <p:cNvSpPr txBox="1"/>
          <p:nvPr/>
        </p:nvSpPr>
        <p:spPr>
          <a:xfrm>
            <a:off x="4935678" y="1825257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 defTabSz="967618">
              <a:defRPr sz="4800" b="1">
                <a:solidFill>
                  <a:srgbClr val="8CAA9E"/>
                </a:solidFill>
                <a:latin typeface="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sym typeface=""/>
              </a:rPr>
              <a:t>02</a:t>
            </a:r>
            <a:endParaRPr lang="zh-CN" altLang="en-US" dirty="0">
              <a:sym typeface="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D02F32F-261C-E7CB-1C7D-B40B7DAECC5F}"/>
              </a:ext>
            </a:extLst>
          </p:cNvPr>
          <p:cNvSpPr txBox="1"/>
          <p:nvPr/>
        </p:nvSpPr>
        <p:spPr>
          <a:xfrm>
            <a:off x="5724355" y="2080694"/>
            <a:ext cx="204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67618"/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"/>
                <a:ea typeface="思源黑体" panose="020B0500000000000000" pitchFamily="34" charset="-122"/>
                <a:sym typeface=""/>
              </a:rPr>
              <a:t>Add title text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874243D-140A-2573-5478-1F496BBB7C72}"/>
              </a:ext>
            </a:extLst>
          </p:cNvPr>
          <p:cNvSpPr txBox="1"/>
          <p:nvPr/>
        </p:nvSpPr>
        <p:spPr>
          <a:xfrm>
            <a:off x="8749563" y="4115720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 defTabSz="967618">
              <a:defRPr sz="4800" b="1">
                <a:solidFill>
                  <a:srgbClr val="8CAA9E"/>
                </a:solidFill>
                <a:latin typeface="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sym typeface=""/>
              </a:rPr>
              <a:t>03</a:t>
            </a:r>
            <a:endParaRPr lang="zh-CN" altLang="en-US" dirty="0">
              <a:sym typeface="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5EFB4EF-DA3F-C823-6144-9AE19DCE3C64}"/>
              </a:ext>
            </a:extLst>
          </p:cNvPr>
          <p:cNvSpPr txBox="1"/>
          <p:nvPr/>
        </p:nvSpPr>
        <p:spPr>
          <a:xfrm>
            <a:off x="9524097" y="4420579"/>
            <a:ext cx="1734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67618"/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"/>
                <a:ea typeface="思源黑体" panose="020B0500000000000000" pitchFamily="34" charset="-122"/>
                <a:sym typeface=""/>
              </a:rPr>
              <a:t>Add title text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E32864E3-8E56-0B74-2C4C-1B2D6684D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899" y="4901706"/>
            <a:ext cx="2641726" cy="547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200"/>
              </a:spcBef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marL="0" lvl="1" defTabSz="967618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"/>
                <a:ea typeface="思源黑体" panose="020B0500000000000000" pitchFamily="34" charset="-122"/>
                <a:sym typeface=""/>
              </a:rPr>
              <a:t>Click here to add content, content to match the title. 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3DA0EE35-E792-6C4B-C45B-F5282B587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088" y="2542359"/>
            <a:ext cx="2632761" cy="547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200"/>
              </a:spcBef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marL="0" lvl="1" defTabSz="967618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"/>
                <a:ea typeface="思源黑体" panose="020B0500000000000000" pitchFamily="34" charset="-122"/>
                <a:sym typeface=""/>
              </a:rPr>
              <a:t>Click here to add content, content to match the title. 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id="{62202A3D-E261-7838-69C8-75E6DAFB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109" y="4901706"/>
            <a:ext cx="2674131" cy="547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200"/>
              </a:spcBef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marL="0" lvl="1" defTabSz="967618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"/>
                <a:ea typeface="思源黑体" panose="020B0500000000000000" pitchFamily="34" charset="-122"/>
                <a:sym typeface=""/>
              </a:rPr>
              <a:t>Click here to add content, content to match the title. 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764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759960" y="965200"/>
            <a:ext cx="5926439" cy="5252085"/>
            <a:chOff x="2138" y="1797"/>
            <a:chExt cx="9333" cy="8271"/>
          </a:xfrm>
        </p:grpSpPr>
        <p:cxnSp>
          <p:nvCxnSpPr>
            <p:cNvPr id="20" name="直接连接符 19"/>
            <p:cNvCxnSpPr>
              <a:stCxn id="36" idx="6"/>
            </p:cNvCxnSpPr>
            <p:nvPr/>
          </p:nvCxnSpPr>
          <p:spPr>
            <a:xfrm>
              <a:off x="7210" y="4896"/>
              <a:ext cx="4261" cy="1025"/>
            </a:xfrm>
            <a:prstGeom prst="line">
              <a:avLst/>
            </a:prstGeom>
            <a:ln w="12700" cmpd="sng">
              <a:solidFill>
                <a:srgbClr val="3F4F6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36" idx="0"/>
            </p:cNvCxnSpPr>
            <p:nvPr/>
          </p:nvCxnSpPr>
          <p:spPr>
            <a:xfrm flipV="1">
              <a:off x="5853" y="2171"/>
              <a:ext cx="1025" cy="3418"/>
            </a:xfrm>
            <a:prstGeom prst="line">
              <a:avLst/>
            </a:prstGeom>
            <a:ln w="12700" cmpd="sng">
              <a:solidFill>
                <a:srgbClr val="3F4F6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36" idx="2"/>
            </p:cNvCxnSpPr>
            <p:nvPr/>
          </p:nvCxnSpPr>
          <p:spPr>
            <a:xfrm flipH="1" flipV="1">
              <a:off x="2286" y="5921"/>
              <a:ext cx="4261" cy="1025"/>
            </a:xfrm>
            <a:prstGeom prst="line">
              <a:avLst/>
            </a:prstGeom>
            <a:ln w="12700" cmpd="sng">
              <a:solidFill>
                <a:srgbClr val="3F4F6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36" idx="4"/>
            </p:cNvCxnSpPr>
            <p:nvPr/>
          </p:nvCxnSpPr>
          <p:spPr>
            <a:xfrm flipH="1">
              <a:off x="6878" y="6252"/>
              <a:ext cx="1025" cy="3467"/>
            </a:xfrm>
            <a:prstGeom prst="line">
              <a:avLst/>
            </a:prstGeom>
            <a:ln w="12700" cmpd="sng">
              <a:solidFill>
                <a:srgbClr val="3F4F6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 rot="915675">
              <a:off x="7526" y="3940"/>
              <a:ext cx="3629" cy="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3F4F6A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3F4F6A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761184">
              <a:off x="2138" y="6864"/>
              <a:ext cx="3629" cy="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3F4F6A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3F4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6344530">
              <a:off x="6559" y="7763"/>
              <a:ext cx="3629" cy="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3F4F6A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3F4F6A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17248127">
              <a:off x="3669" y="3121"/>
              <a:ext cx="3629" cy="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3F4F6A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3F4F6A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801" y="4844"/>
              <a:ext cx="2155" cy="2155"/>
              <a:chOff x="5120389" y="3005280"/>
              <a:chExt cx="1368152" cy="1368152"/>
            </a:xfrm>
          </p:grpSpPr>
          <p:sp>
            <p:nvSpPr>
              <p:cNvPr id="36" name="椭圆 35"/>
              <p:cNvSpPr/>
              <p:nvPr/>
            </p:nvSpPr>
            <p:spPr>
              <a:xfrm rot="17275322">
                <a:off x="5120389" y="3005280"/>
                <a:ext cx="1368152" cy="1368152"/>
              </a:xfrm>
              <a:prstGeom prst="ellipse">
                <a:avLst/>
              </a:prstGeom>
              <a:solidFill>
                <a:srgbClr val="8CAA9E"/>
              </a:solidFill>
              <a:ln>
                <a:noFill/>
              </a:ln>
              <a:effectLst>
                <a:glow rad="25400">
                  <a:schemeClr val="bg1">
                    <a:lumMod val="50000"/>
                    <a:alpha val="20000"/>
                  </a:schemeClr>
                </a:glow>
                <a:outerShdw blurRad="127000" dist="1143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377684" y="3416483"/>
                <a:ext cx="850835" cy="523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904875" y="2020570"/>
            <a:ext cx="3110865" cy="3688080"/>
            <a:chOff x="1425" y="3182"/>
            <a:chExt cx="4899" cy="5808"/>
          </a:xfrm>
        </p:grpSpPr>
        <p:grpSp>
          <p:nvGrpSpPr>
            <p:cNvPr id="73" name="组合 72"/>
            <p:cNvGrpSpPr/>
            <p:nvPr/>
          </p:nvGrpSpPr>
          <p:grpSpPr>
            <a:xfrm>
              <a:off x="1425" y="3182"/>
              <a:ext cx="4899" cy="5808"/>
              <a:chOff x="1425" y="3182"/>
              <a:chExt cx="4899" cy="5808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1425" y="3182"/>
                <a:ext cx="4899" cy="1387"/>
                <a:chOff x="8268" y="2513"/>
                <a:chExt cx="4899" cy="1387"/>
              </a:xfrm>
            </p:grpSpPr>
            <p:sp>
              <p:nvSpPr>
                <p:cNvPr id="63" name="矩形 62"/>
                <p:cNvSpPr/>
                <p:nvPr/>
              </p:nvSpPr>
              <p:spPr>
                <a:xfrm>
                  <a:off x="8268" y="3036"/>
                  <a:ext cx="4899" cy="8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l">
                    <a:lnSpc>
                      <a:spcPct val="130000"/>
                    </a:lnSpc>
                    <a:defRPr/>
                  </a:pPr>
                  <a:r>
                    <a:rPr lang="en-US" altLang="zh-CN" sz="1200" dirty="0">
                      <a:solidFill>
                        <a:srgbClr val="3F4F6A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3F4F6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8268" y="2513"/>
                  <a:ext cx="3054" cy="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rgbClr val="3F4F6A"/>
                      </a:solidFill>
                      <a:cs typeface="+mn-ea"/>
                      <a:sym typeface="+mn-lt"/>
                    </a:rPr>
                    <a:t>Add title text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1425" y="5394"/>
                <a:ext cx="4899" cy="1385"/>
                <a:chOff x="8268" y="2513"/>
                <a:chExt cx="4899" cy="1386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8268" y="3036"/>
                  <a:ext cx="4899" cy="86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l">
                    <a:lnSpc>
                      <a:spcPct val="130000"/>
                    </a:lnSpc>
                    <a:defRPr/>
                  </a:pPr>
                  <a:r>
                    <a:rPr lang="en-US" altLang="zh-CN" sz="1200" dirty="0">
                      <a:solidFill>
                        <a:srgbClr val="3F4F6A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3F4F6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8268" y="2513"/>
                  <a:ext cx="3054" cy="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1600" b="1">
                      <a:solidFill>
                        <a:srgbClr val="3F4F6A"/>
                      </a:solidFill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text</a:t>
                  </a:r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1425" y="7605"/>
                <a:ext cx="4899" cy="1385"/>
                <a:chOff x="8268" y="2513"/>
                <a:chExt cx="4899" cy="1386"/>
              </a:xfrm>
            </p:grpSpPr>
            <p:sp>
              <p:nvSpPr>
                <p:cNvPr id="71" name="矩形 70"/>
                <p:cNvSpPr/>
                <p:nvPr/>
              </p:nvSpPr>
              <p:spPr>
                <a:xfrm>
                  <a:off x="8268" y="3036"/>
                  <a:ext cx="4899" cy="86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l">
                    <a:lnSpc>
                      <a:spcPct val="130000"/>
                    </a:lnSpc>
                    <a:defRPr/>
                  </a:pPr>
                  <a:r>
                    <a:rPr lang="en-US" altLang="zh-CN" sz="1200" dirty="0">
                      <a:solidFill>
                        <a:srgbClr val="3F4F6A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3F4F6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文本框 71"/>
                <p:cNvSpPr txBox="1"/>
                <p:nvPr/>
              </p:nvSpPr>
              <p:spPr>
                <a:xfrm>
                  <a:off x="8268" y="2513"/>
                  <a:ext cx="3054" cy="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1600" b="1">
                      <a:solidFill>
                        <a:srgbClr val="3F4F6A"/>
                      </a:solidFill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text</a:t>
                  </a:r>
                </a:p>
              </p:txBody>
            </p:sp>
          </p:grpSp>
        </p:grpSp>
        <p:cxnSp>
          <p:nvCxnSpPr>
            <p:cNvPr id="74" name="直接连接符 73"/>
            <p:cNvCxnSpPr/>
            <p:nvPr/>
          </p:nvCxnSpPr>
          <p:spPr>
            <a:xfrm>
              <a:off x="1648" y="4961"/>
              <a:ext cx="4650" cy="0"/>
            </a:xfrm>
            <a:prstGeom prst="line">
              <a:avLst/>
            </a:prstGeom>
            <a:ln w="12700" cmpd="sng">
              <a:solidFill>
                <a:srgbClr val="3F4F6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648" y="7252"/>
              <a:ext cx="4650" cy="0"/>
            </a:xfrm>
            <a:prstGeom prst="line">
              <a:avLst/>
            </a:prstGeom>
            <a:ln w="12700" cmpd="sng">
              <a:solidFill>
                <a:srgbClr val="3F4F6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6" name="文本框 5"/>
            <p:cNvSpPr txBox="1"/>
            <p:nvPr/>
          </p:nvSpPr>
          <p:spPr>
            <a:xfrm flipH="1">
              <a:off x="4072411" y="477177"/>
              <a:ext cx="368891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03346" y="1912495"/>
            <a:ext cx="7822098" cy="3773300"/>
            <a:chOff x="2122342" y="1640112"/>
            <a:chExt cx="7824136" cy="3774283"/>
          </a:xfrm>
        </p:grpSpPr>
        <p:sp>
          <p:nvSpPr>
            <p:cNvPr id="6" name="任意多边形 8"/>
            <p:cNvSpPr/>
            <p:nvPr/>
          </p:nvSpPr>
          <p:spPr>
            <a:xfrm>
              <a:off x="2122343" y="2618294"/>
              <a:ext cx="3570277" cy="803004"/>
            </a:xfrm>
            <a:custGeom>
              <a:avLst/>
              <a:gdLst>
                <a:gd name="connsiteX0" fmla="*/ 3571103 w 3571103"/>
                <a:gd name="connsiteY0" fmla="*/ 0 h 803190"/>
                <a:gd name="connsiteX1" fmla="*/ 259492 w 3571103"/>
                <a:gd name="connsiteY1" fmla="*/ 0 h 803190"/>
                <a:gd name="connsiteX2" fmla="*/ 0 w 3571103"/>
                <a:gd name="connsiteY2" fmla="*/ 420130 h 803190"/>
                <a:gd name="connsiteX3" fmla="*/ 271849 w 3571103"/>
                <a:gd name="connsiteY3" fmla="*/ 803190 h 803190"/>
                <a:gd name="connsiteX4" fmla="*/ 2842054 w 3571103"/>
                <a:gd name="connsiteY4" fmla="*/ 803190 h 803190"/>
                <a:gd name="connsiteX5" fmla="*/ 3571103 w 3571103"/>
                <a:gd name="connsiteY5" fmla="*/ 0 h 80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103" h="803190">
                  <a:moveTo>
                    <a:pt x="3571103" y="0"/>
                  </a:moveTo>
                  <a:lnTo>
                    <a:pt x="259492" y="0"/>
                  </a:lnTo>
                  <a:lnTo>
                    <a:pt x="0" y="420130"/>
                  </a:lnTo>
                  <a:lnTo>
                    <a:pt x="271849" y="803190"/>
                  </a:lnTo>
                  <a:lnTo>
                    <a:pt x="2842054" y="803190"/>
                  </a:lnTo>
                  <a:lnTo>
                    <a:pt x="3571103" y="0"/>
                  </a:lnTo>
                  <a:close/>
                </a:path>
              </a:pathLst>
            </a:custGeom>
            <a:solidFill>
              <a:srgbClr val="8C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五边形 9"/>
            <p:cNvSpPr/>
            <p:nvPr/>
          </p:nvSpPr>
          <p:spPr>
            <a:xfrm rot="16200000">
              <a:off x="4802027" y="1727701"/>
              <a:ext cx="978182" cy="803003"/>
            </a:xfrm>
            <a:prstGeom prst="homePlate">
              <a:avLst>
                <a:gd name="adj" fmla="val 31538"/>
              </a:avLst>
            </a:prstGeom>
            <a:solidFill>
              <a:srgbClr val="9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10"/>
            <p:cNvSpPr/>
            <p:nvPr/>
          </p:nvSpPr>
          <p:spPr>
            <a:xfrm rot="10800000">
              <a:off x="6376201" y="3633207"/>
              <a:ext cx="3570277" cy="803004"/>
            </a:xfrm>
            <a:custGeom>
              <a:avLst/>
              <a:gdLst>
                <a:gd name="connsiteX0" fmla="*/ 3571103 w 3571103"/>
                <a:gd name="connsiteY0" fmla="*/ 0 h 803190"/>
                <a:gd name="connsiteX1" fmla="*/ 259492 w 3571103"/>
                <a:gd name="connsiteY1" fmla="*/ 0 h 803190"/>
                <a:gd name="connsiteX2" fmla="*/ 0 w 3571103"/>
                <a:gd name="connsiteY2" fmla="*/ 420130 h 803190"/>
                <a:gd name="connsiteX3" fmla="*/ 271849 w 3571103"/>
                <a:gd name="connsiteY3" fmla="*/ 803190 h 803190"/>
                <a:gd name="connsiteX4" fmla="*/ 2842054 w 3571103"/>
                <a:gd name="connsiteY4" fmla="*/ 803190 h 803190"/>
                <a:gd name="connsiteX5" fmla="*/ 3571103 w 3571103"/>
                <a:gd name="connsiteY5" fmla="*/ 0 h 80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103" h="803190">
                  <a:moveTo>
                    <a:pt x="3571103" y="0"/>
                  </a:moveTo>
                  <a:lnTo>
                    <a:pt x="259492" y="0"/>
                  </a:lnTo>
                  <a:lnTo>
                    <a:pt x="0" y="420130"/>
                  </a:lnTo>
                  <a:lnTo>
                    <a:pt x="271849" y="803190"/>
                  </a:lnTo>
                  <a:lnTo>
                    <a:pt x="2842054" y="803190"/>
                  </a:lnTo>
                  <a:lnTo>
                    <a:pt x="3571103" y="0"/>
                  </a:lnTo>
                  <a:close/>
                </a:path>
              </a:pathLst>
            </a:custGeom>
            <a:solidFill>
              <a:srgbClr val="8C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五边形 11"/>
            <p:cNvSpPr/>
            <p:nvPr/>
          </p:nvSpPr>
          <p:spPr>
            <a:xfrm rot="5400000">
              <a:off x="6288611" y="4523801"/>
              <a:ext cx="978182" cy="803003"/>
            </a:xfrm>
            <a:prstGeom prst="homePlate">
              <a:avLst>
                <a:gd name="adj" fmla="val 31538"/>
              </a:avLst>
            </a:prstGeom>
            <a:solidFill>
              <a:srgbClr val="9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12"/>
            <p:cNvSpPr/>
            <p:nvPr/>
          </p:nvSpPr>
          <p:spPr>
            <a:xfrm rot="10800000" flipV="1">
              <a:off x="6376200" y="2618294"/>
              <a:ext cx="3570277" cy="803004"/>
            </a:xfrm>
            <a:custGeom>
              <a:avLst/>
              <a:gdLst>
                <a:gd name="connsiteX0" fmla="*/ 3571103 w 3571103"/>
                <a:gd name="connsiteY0" fmla="*/ 0 h 803190"/>
                <a:gd name="connsiteX1" fmla="*/ 259492 w 3571103"/>
                <a:gd name="connsiteY1" fmla="*/ 0 h 803190"/>
                <a:gd name="connsiteX2" fmla="*/ 0 w 3571103"/>
                <a:gd name="connsiteY2" fmla="*/ 420130 h 803190"/>
                <a:gd name="connsiteX3" fmla="*/ 271849 w 3571103"/>
                <a:gd name="connsiteY3" fmla="*/ 803190 h 803190"/>
                <a:gd name="connsiteX4" fmla="*/ 2842054 w 3571103"/>
                <a:gd name="connsiteY4" fmla="*/ 803190 h 803190"/>
                <a:gd name="connsiteX5" fmla="*/ 3571103 w 3571103"/>
                <a:gd name="connsiteY5" fmla="*/ 0 h 80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103" h="803190">
                  <a:moveTo>
                    <a:pt x="3571103" y="0"/>
                  </a:moveTo>
                  <a:lnTo>
                    <a:pt x="259492" y="0"/>
                  </a:lnTo>
                  <a:lnTo>
                    <a:pt x="0" y="420130"/>
                  </a:lnTo>
                  <a:lnTo>
                    <a:pt x="271849" y="803190"/>
                  </a:lnTo>
                  <a:lnTo>
                    <a:pt x="2842054" y="803190"/>
                  </a:lnTo>
                  <a:lnTo>
                    <a:pt x="3571103" y="0"/>
                  </a:lnTo>
                  <a:close/>
                </a:path>
              </a:pathLst>
            </a:custGeom>
            <a:solidFill>
              <a:srgbClr val="9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五边形 13"/>
            <p:cNvSpPr/>
            <p:nvPr/>
          </p:nvSpPr>
          <p:spPr>
            <a:xfrm rot="16200000" flipV="1">
              <a:off x="6288610" y="1727701"/>
              <a:ext cx="978182" cy="803003"/>
            </a:xfrm>
            <a:prstGeom prst="homePlate">
              <a:avLst>
                <a:gd name="adj" fmla="val 31538"/>
              </a:avLst>
            </a:prstGeom>
            <a:solidFill>
              <a:srgbClr val="8C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4"/>
            <p:cNvSpPr/>
            <p:nvPr/>
          </p:nvSpPr>
          <p:spPr>
            <a:xfrm flipV="1">
              <a:off x="2122342" y="3633208"/>
              <a:ext cx="3570277" cy="803004"/>
            </a:xfrm>
            <a:custGeom>
              <a:avLst/>
              <a:gdLst>
                <a:gd name="connsiteX0" fmla="*/ 3571103 w 3571103"/>
                <a:gd name="connsiteY0" fmla="*/ 0 h 803190"/>
                <a:gd name="connsiteX1" fmla="*/ 259492 w 3571103"/>
                <a:gd name="connsiteY1" fmla="*/ 0 h 803190"/>
                <a:gd name="connsiteX2" fmla="*/ 0 w 3571103"/>
                <a:gd name="connsiteY2" fmla="*/ 420130 h 803190"/>
                <a:gd name="connsiteX3" fmla="*/ 271849 w 3571103"/>
                <a:gd name="connsiteY3" fmla="*/ 803190 h 803190"/>
                <a:gd name="connsiteX4" fmla="*/ 2842054 w 3571103"/>
                <a:gd name="connsiteY4" fmla="*/ 803190 h 803190"/>
                <a:gd name="connsiteX5" fmla="*/ 3571103 w 3571103"/>
                <a:gd name="connsiteY5" fmla="*/ 0 h 80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103" h="803190">
                  <a:moveTo>
                    <a:pt x="3571103" y="0"/>
                  </a:moveTo>
                  <a:lnTo>
                    <a:pt x="259492" y="0"/>
                  </a:lnTo>
                  <a:lnTo>
                    <a:pt x="0" y="420130"/>
                  </a:lnTo>
                  <a:lnTo>
                    <a:pt x="271849" y="803190"/>
                  </a:lnTo>
                  <a:lnTo>
                    <a:pt x="2842054" y="803190"/>
                  </a:lnTo>
                  <a:lnTo>
                    <a:pt x="3571103" y="0"/>
                  </a:lnTo>
                  <a:close/>
                </a:path>
              </a:pathLst>
            </a:custGeom>
            <a:solidFill>
              <a:srgbClr val="9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五边形 15"/>
            <p:cNvSpPr/>
            <p:nvPr/>
          </p:nvSpPr>
          <p:spPr>
            <a:xfrm rot="5400000" flipV="1">
              <a:off x="4802026" y="4523802"/>
              <a:ext cx="978182" cy="803003"/>
            </a:xfrm>
            <a:prstGeom prst="homePlate">
              <a:avLst>
                <a:gd name="adj" fmla="val 31538"/>
              </a:avLst>
            </a:prstGeom>
            <a:solidFill>
              <a:srgbClr val="8C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428663" y="3849255"/>
              <a:ext cx="456415" cy="454619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33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1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1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465421" y="2774754"/>
              <a:ext cx="417916" cy="401904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31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2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2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296717" y="3912859"/>
              <a:ext cx="377780" cy="327410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27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296717" y="2847717"/>
              <a:ext cx="347744" cy="344158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25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869127" y="1937451"/>
              <a:ext cx="890311" cy="584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845962" y="4603758"/>
              <a:ext cx="890311" cy="584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332546" y="1941281"/>
              <a:ext cx="890311" cy="584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35197" y="4679138"/>
              <a:ext cx="680389" cy="584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2700000">
              <a:off x="5466929" y="2969920"/>
              <a:ext cx="1141664" cy="1141664"/>
            </a:xfrm>
            <a:prstGeom prst="rect">
              <a:avLst/>
            </a:prstGeom>
            <a:blipFill rotWithShape="1">
              <a:blip r:embed="rId2"/>
              <a:stretch>
                <a:fillRect l="-9000" r="-3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217150" y="2052577"/>
            <a:ext cx="3569347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20"/>
          <p:cNvSpPr txBox="1"/>
          <p:nvPr/>
        </p:nvSpPr>
        <p:spPr>
          <a:xfrm>
            <a:off x="7217150" y="1652476"/>
            <a:ext cx="1830388" cy="400101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17150" y="5165906"/>
            <a:ext cx="3569347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20"/>
          <p:cNvSpPr txBox="1"/>
          <p:nvPr/>
        </p:nvSpPr>
        <p:spPr>
          <a:xfrm>
            <a:off x="7217150" y="4765805"/>
            <a:ext cx="1830388" cy="400101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15129" y="2052577"/>
            <a:ext cx="3569347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20"/>
          <p:cNvSpPr txBox="1"/>
          <p:nvPr/>
        </p:nvSpPr>
        <p:spPr>
          <a:xfrm>
            <a:off x="2754088" y="1652476"/>
            <a:ext cx="1830388" cy="400101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algn="r" defTabSz="914400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15129" y="5165906"/>
            <a:ext cx="3569347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20"/>
          <p:cNvSpPr txBox="1"/>
          <p:nvPr/>
        </p:nvSpPr>
        <p:spPr>
          <a:xfrm>
            <a:off x="2754088" y="4765805"/>
            <a:ext cx="1830388" cy="400101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algn="r" defTabSz="914400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65" y="3644900"/>
            <a:ext cx="6906895" cy="3213100"/>
          </a:xfrm>
          <a:prstGeom prst="rect">
            <a:avLst/>
          </a:prstGeom>
        </p:spPr>
      </p:pic>
      <p:pic>
        <p:nvPicPr>
          <p:cNvPr id="3" name="图片 2" descr="37"/>
          <p:cNvPicPr>
            <a:picLocks noChangeAspect="1"/>
          </p:cNvPicPr>
          <p:nvPr/>
        </p:nvPicPr>
        <p:blipFill>
          <a:blip r:embed="rId3"/>
          <a:srcRect l="67668"/>
          <a:stretch>
            <a:fillRect/>
          </a:stretch>
        </p:blipFill>
        <p:spPr>
          <a:xfrm rot="21180000" flipH="1">
            <a:off x="8721090" y="4902200"/>
            <a:ext cx="3545840" cy="23914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945" y="0"/>
            <a:ext cx="7298055" cy="26504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-24000"/>
          </a:blip>
          <a:srcRect l="50398" t="17591" r="16577" b="45514"/>
          <a:stretch>
            <a:fillRect/>
          </a:stretch>
        </p:blipFill>
        <p:spPr>
          <a:xfrm>
            <a:off x="7005320" y="-22225"/>
            <a:ext cx="5273040" cy="3908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020" y="5655945"/>
            <a:ext cx="3395980" cy="1202055"/>
          </a:xfrm>
          <a:prstGeom prst="rect">
            <a:avLst/>
          </a:prstGeom>
        </p:spPr>
      </p:pic>
      <p:pic>
        <p:nvPicPr>
          <p:cNvPr id="6" name="图片 5" descr="43"/>
          <p:cNvPicPr>
            <a:picLocks noChangeAspect="1"/>
          </p:cNvPicPr>
          <p:nvPr/>
        </p:nvPicPr>
        <p:blipFill>
          <a:blip r:embed="rId7"/>
          <a:srcRect r="40053"/>
          <a:stretch>
            <a:fillRect/>
          </a:stretch>
        </p:blipFill>
        <p:spPr>
          <a:xfrm>
            <a:off x="-12700" y="5154295"/>
            <a:ext cx="4552315" cy="1703705"/>
          </a:xfrm>
          <a:prstGeom prst="rect">
            <a:avLst/>
          </a:prstGeom>
        </p:spPr>
      </p:pic>
      <p:pic>
        <p:nvPicPr>
          <p:cNvPr id="7" name="图片 6" descr="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684270" cy="2220595"/>
          </a:xfrm>
          <a:prstGeom prst="rect">
            <a:avLst/>
          </a:prstGeom>
        </p:spPr>
      </p:pic>
      <p:pic>
        <p:nvPicPr>
          <p:cNvPr id="9" name="图片 8" descr="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980000">
            <a:off x="9061450" y="1672590"/>
            <a:ext cx="457200" cy="483870"/>
          </a:xfrm>
          <a:prstGeom prst="rect">
            <a:avLst/>
          </a:prstGeom>
        </p:spPr>
      </p:pic>
      <p:pic>
        <p:nvPicPr>
          <p:cNvPr id="12" name="图片 11" descr="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540000">
            <a:off x="863600" y="3152775"/>
            <a:ext cx="1628140" cy="17214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18000"/>
          </a:blip>
          <a:srcRect l="50398" t="17591" r="16577" b="45514"/>
          <a:stretch>
            <a:fillRect/>
          </a:stretch>
        </p:blipFill>
        <p:spPr>
          <a:xfrm rot="1500000" flipH="1">
            <a:off x="446405" y="5645150"/>
            <a:ext cx="3607435" cy="2265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2390775" y="2554392"/>
            <a:ext cx="6899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dirty="0">
                <a:solidFill>
                  <a:srgbClr val="7FA19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THANK YOU</a:t>
            </a:r>
            <a:endParaRPr lang="zh-CN" altLang="en-US" sz="7200" dirty="0">
              <a:solidFill>
                <a:srgbClr val="7FA193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7" name="图片 16" descr="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8485" y="5154295"/>
            <a:ext cx="565785" cy="565785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7BD4D3C-27FF-BD42-58EA-1E730FDEE4BA}"/>
              </a:ext>
            </a:extLst>
          </p:cNvPr>
          <p:cNvSpPr/>
          <p:nvPr/>
        </p:nvSpPr>
        <p:spPr>
          <a:xfrm>
            <a:off x="4625788" y="4518025"/>
            <a:ext cx="2433940" cy="400110"/>
          </a:xfrm>
          <a:prstGeom prst="roundRect">
            <a:avLst>
              <a:gd name="adj" fmla="val 50000"/>
            </a:avLst>
          </a:prstGeom>
          <a:solidFill>
            <a:srgbClr val="E1E7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solidFill>
                  <a:srgbClr val="7F8892"/>
                </a:solidFill>
                <a:cs typeface="+mn-ea"/>
                <a:sym typeface="+mn-lt"/>
              </a:rPr>
              <a:t>Report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8892"/>
                </a:solidFill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F8892"/>
                </a:solidFill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7F8892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BA7342D7-F3C7-BDFE-E32A-BF979118BE4C}"/>
              </a:ext>
            </a:extLst>
          </p:cNvPr>
          <p:cNvSpPr/>
          <p:nvPr/>
        </p:nvSpPr>
        <p:spPr>
          <a:xfrm>
            <a:off x="744064" y="48657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4"/>
                </a:solidFill>
              </a:rPr>
              <a:t>LOGO</a:t>
            </a:r>
            <a:endParaRPr lang="ko-KR" altLang="en-US" sz="27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65" y="3644900"/>
            <a:ext cx="6906895" cy="3213100"/>
          </a:xfrm>
          <a:prstGeom prst="rect">
            <a:avLst/>
          </a:prstGeom>
        </p:spPr>
      </p:pic>
      <p:pic>
        <p:nvPicPr>
          <p:cNvPr id="5" name="图片 4" descr="37"/>
          <p:cNvPicPr>
            <a:picLocks noChangeAspect="1"/>
          </p:cNvPicPr>
          <p:nvPr/>
        </p:nvPicPr>
        <p:blipFill>
          <a:blip r:embed="rId3"/>
          <a:srcRect l="67668"/>
          <a:stretch>
            <a:fillRect/>
          </a:stretch>
        </p:blipFill>
        <p:spPr>
          <a:xfrm rot="21180000" flipH="1">
            <a:off x="8322310" y="4678045"/>
            <a:ext cx="3930015" cy="2650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文本框 32"/>
          <p:cNvSpPr txBox="1"/>
          <p:nvPr/>
        </p:nvSpPr>
        <p:spPr>
          <a:xfrm flipH="1">
            <a:off x="1074193" y="2754411"/>
            <a:ext cx="506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dirty="0">
                <a:solidFill>
                  <a:srgbClr val="7FA193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rgbClr val="7FA193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4420" y="3677285"/>
            <a:ext cx="5066665" cy="4160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54979" y="1203134"/>
            <a:ext cx="1412240" cy="1344931"/>
            <a:chOff x="4158759" y="1222184"/>
            <a:chExt cx="878995" cy="837101"/>
          </a:xfrm>
        </p:grpSpPr>
        <p:pic>
          <p:nvPicPr>
            <p:cNvPr id="35" name="图片 34" descr="C:\Users\Am'be'r\Desktop\33.png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158759" y="1222184"/>
              <a:ext cx="878995" cy="837101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4283798" y="1379214"/>
              <a:ext cx="541966" cy="517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 descr="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490" y="5503545"/>
            <a:ext cx="3826510" cy="1354455"/>
          </a:xfrm>
          <a:prstGeom prst="rect">
            <a:avLst/>
          </a:prstGeom>
        </p:spPr>
      </p:pic>
      <p:pic>
        <p:nvPicPr>
          <p:cNvPr id="7" name="图片 6" descr="43"/>
          <p:cNvPicPr>
            <a:picLocks noChangeAspect="1"/>
          </p:cNvPicPr>
          <p:nvPr/>
        </p:nvPicPr>
        <p:blipFill>
          <a:blip r:embed="rId6"/>
          <a:srcRect r="40053"/>
          <a:stretch>
            <a:fillRect/>
          </a:stretch>
        </p:blipFill>
        <p:spPr>
          <a:xfrm rot="10800000">
            <a:off x="8028940" y="0"/>
            <a:ext cx="4163060" cy="1558290"/>
          </a:xfrm>
          <a:prstGeom prst="rect">
            <a:avLst/>
          </a:prstGeom>
        </p:spPr>
      </p:pic>
      <p:pic>
        <p:nvPicPr>
          <p:cNvPr id="8" name="图片 7" descr="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0" y="5007610"/>
            <a:ext cx="3070225" cy="1850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87284" y="254927"/>
            <a:ext cx="4217432" cy="672844"/>
            <a:chOff x="3808151" y="477177"/>
            <a:chExt cx="4217432" cy="67284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Rectangle: Rounded Corners 18"/>
          <p:cNvSpPr/>
          <p:nvPr/>
        </p:nvSpPr>
        <p:spPr>
          <a:xfrm>
            <a:off x="5642170" y="2904461"/>
            <a:ext cx="4909904" cy="2921745"/>
          </a:xfrm>
          <a:prstGeom prst="roundRect">
            <a:avLst>
              <a:gd name="adj" fmla="val 2058"/>
            </a:avLst>
          </a:prstGeom>
          <a:solidFill>
            <a:srgbClr val="8CAA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44" name="TextBox 22"/>
          <p:cNvSpPr txBox="1"/>
          <p:nvPr/>
        </p:nvSpPr>
        <p:spPr>
          <a:xfrm>
            <a:off x="6008146" y="4680815"/>
            <a:ext cx="427616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5" name="Rectangle: Rounded Corners 69"/>
          <p:cNvSpPr/>
          <p:nvPr/>
        </p:nvSpPr>
        <p:spPr>
          <a:xfrm>
            <a:off x="8338804" y="5621312"/>
            <a:ext cx="1543854" cy="4892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Rectangle 55"/>
          <p:cNvSpPr/>
          <p:nvPr/>
        </p:nvSpPr>
        <p:spPr>
          <a:xfrm>
            <a:off x="943706" y="1460393"/>
            <a:ext cx="1951687" cy="1951393"/>
          </a:xfrm>
          <a:prstGeom prst="rect">
            <a:avLst/>
          </a:prstGeom>
          <a:solidFill>
            <a:srgbClr val="8CAA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Box 56"/>
          <p:cNvSpPr txBox="1"/>
          <p:nvPr/>
        </p:nvSpPr>
        <p:spPr>
          <a:xfrm>
            <a:off x="1057537" y="1648887"/>
            <a:ext cx="1724025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altLang="zh-CN" sz="105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8" name="Rectangle: Rounded Corners 11"/>
          <p:cNvSpPr/>
          <p:nvPr/>
        </p:nvSpPr>
        <p:spPr>
          <a:xfrm>
            <a:off x="1309949" y="2904461"/>
            <a:ext cx="1219200" cy="3742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Rectangle 61"/>
          <p:cNvSpPr/>
          <p:nvPr/>
        </p:nvSpPr>
        <p:spPr>
          <a:xfrm>
            <a:off x="3200224" y="1460396"/>
            <a:ext cx="1951687" cy="1951393"/>
          </a:xfrm>
          <a:prstGeom prst="rect">
            <a:avLst/>
          </a:prstGeom>
          <a:solidFill>
            <a:srgbClr val="9FA6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Rectangle: Rounded Corners 11"/>
          <p:cNvSpPr/>
          <p:nvPr/>
        </p:nvSpPr>
        <p:spPr>
          <a:xfrm>
            <a:off x="3566467" y="2904461"/>
            <a:ext cx="1219200" cy="3742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51" name="Rectangle 42"/>
          <p:cNvSpPr/>
          <p:nvPr/>
        </p:nvSpPr>
        <p:spPr>
          <a:xfrm>
            <a:off x="943706" y="3730432"/>
            <a:ext cx="1951687" cy="1951393"/>
          </a:xfrm>
          <a:prstGeom prst="rect">
            <a:avLst/>
          </a:prstGeom>
          <a:solidFill>
            <a:srgbClr val="7F889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Rectangle: Rounded Corners 11"/>
          <p:cNvSpPr/>
          <p:nvPr/>
        </p:nvSpPr>
        <p:spPr>
          <a:xfrm>
            <a:off x="1309949" y="5145840"/>
            <a:ext cx="1219200" cy="3742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53" name="Rectangle 49"/>
          <p:cNvSpPr/>
          <p:nvPr/>
        </p:nvSpPr>
        <p:spPr>
          <a:xfrm>
            <a:off x="3200224" y="3730435"/>
            <a:ext cx="1951687" cy="1951393"/>
          </a:xfrm>
          <a:prstGeom prst="rect">
            <a:avLst/>
          </a:prstGeom>
          <a:solidFill>
            <a:srgbClr val="8CAA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: Rounded Corners 11"/>
          <p:cNvSpPr/>
          <p:nvPr/>
        </p:nvSpPr>
        <p:spPr>
          <a:xfrm>
            <a:off x="3566467" y="5145840"/>
            <a:ext cx="1219200" cy="3742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55" name="TextBox 56"/>
          <p:cNvSpPr txBox="1"/>
          <p:nvPr/>
        </p:nvSpPr>
        <p:spPr>
          <a:xfrm>
            <a:off x="3314055" y="1648887"/>
            <a:ext cx="1724025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altLang="zh-CN" sz="105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057537" y="3885271"/>
            <a:ext cx="1724025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altLang="zh-CN" sz="105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14055" y="3885271"/>
            <a:ext cx="1724025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altLang="zh-CN" sz="105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9" name="Rectangle: Rounded Corners 18"/>
          <p:cNvSpPr/>
          <p:nvPr/>
        </p:nvSpPr>
        <p:spPr>
          <a:xfrm>
            <a:off x="6084570" y="1630680"/>
            <a:ext cx="4003675" cy="2921635"/>
          </a:xfrm>
          <a:prstGeom prst="roundRect">
            <a:avLst>
              <a:gd name="adj" fmla="val 2058"/>
            </a:avLst>
          </a:prstGeom>
          <a:blipFill rotWithShape="1">
            <a:blip r:embed="rId2"/>
            <a:stretch>
              <a:fillRect l="-12000" r="-12000" b="-12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 descr="冰激凌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05" y="4338955"/>
            <a:ext cx="1905000" cy="1905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61925" y="747395"/>
            <a:ext cx="11312671" cy="5821045"/>
            <a:chOff x="255" y="444"/>
            <a:chExt cx="17815" cy="9167"/>
          </a:xfrm>
        </p:grpSpPr>
        <p:grpSp>
          <p:nvGrpSpPr>
            <p:cNvPr id="7" name="组合 6"/>
            <p:cNvGrpSpPr/>
            <p:nvPr/>
          </p:nvGrpSpPr>
          <p:grpSpPr>
            <a:xfrm>
              <a:off x="255" y="444"/>
              <a:ext cx="17815" cy="9167"/>
              <a:chOff x="255" y="444"/>
              <a:chExt cx="17815" cy="916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55" y="444"/>
                <a:ext cx="17815" cy="9167"/>
                <a:chOff x="0" y="864"/>
                <a:chExt cx="12582" cy="6474"/>
              </a:xfrm>
            </p:grpSpPr>
            <p:grpSp>
              <p:nvGrpSpPr>
                <p:cNvPr id="19" name="Group 3"/>
                <p:cNvGrpSpPr/>
                <p:nvPr/>
              </p:nvGrpSpPr>
              <p:grpSpPr>
                <a:xfrm>
                  <a:off x="0" y="3231"/>
                  <a:ext cx="5282" cy="1740"/>
                  <a:chOff x="0" y="2734405"/>
                  <a:chExt cx="4472208" cy="1472650"/>
                </a:xfrm>
              </p:grpSpPr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0" y="2734405"/>
                    <a:ext cx="4472208" cy="1472650"/>
                    <a:chOff x="0" y="2903219"/>
                    <a:chExt cx="4472208" cy="1472650"/>
                  </a:xfrm>
                </p:grpSpPr>
                <p:sp>
                  <p:nvSpPr>
                    <p:cNvPr id="21" name="Rectangle 12"/>
                    <p:cNvSpPr/>
                    <p:nvPr/>
                  </p:nvSpPr>
                  <p:spPr>
                    <a:xfrm>
                      <a:off x="0" y="2903219"/>
                      <a:ext cx="3713871" cy="1472650"/>
                    </a:xfrm>
                    <a:prstGeom prst="rect">
                      <a:avLst/>
                    </a:prstGeom>
                    <a:solidFill>
                      <a:srgbClr val="8CAA9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GB" sz="120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2" name="Oval 13"/>
                    <p:cNvSpPr/>
                    <p:nvPr/>
                  </p:nvSpPr>
                  <p:spPr>
                    <a:xfrm>
                      <a:off x="2999558" y="2903219"/>
                      <a:ext cx="1472650" cy="1472650"/>
                    </a:xfrm>
                    <a:prstGeom prst="ellipse">
                      <a:avLst/>
                    </a:prstGeom>
                    <a:solidFill>
                      <a:srgbClr val="8CAA9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GB" sz="120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3" name="Oval 15"/>
                  <p:cNvSpPr/>
                  <p:nvPr/>
                </p:nvSpPr>
                <p:spPr>
                  <a:xfrm>
                    <a:off x="3127350" y="2862197"/>
                    <a:ext cx="1217066" cy="1217066"/>
                  </a:xfrm>
                  <a:prstGeom prst="ellipse">
                    <a:avLst/>
                  </a:prstGeom>
                  <a:solidFill>
                    <a:srgbClr val="8CAA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en-GB" sz="120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5" name="Group 29"/>
                <p:cNvGrpSpPr/>
                <p:nvPr/>
              </p:nvGrpSpPr>
              <p:grpSpPr>
                <a:xfrm>
                  <a:off x="0" y="864"/>
                  <a:ext cx="12582" cy="6474"/>
                  <a:chOff x="0" y="730879"/>
                  <a:chExt cx="10652441" cy="5479705"/>
                </a:xfrm>
              </p:grpSpPr>
              <p:grpSp>
                <p:nvGrpSpPr>
                  <p:cNvPr id="28" name="Group 4"/>
                  <p:cNvGrpSpPr/>
                  <p:nvPr/>
                </p:nvGrpSpPr>
                <p:grpSpPr>
                  <a:xfrm>
                    <a:off x="0" y="730879"/>
                    <a:ext cx="10652441" cy="5479705"/>
                    <a:chOff x="-4093176" y="-217744"/>
                    <a:chExt cx="14178398" cy="7293488"/>
                  </a:xfrm>
                </p:grpSpPr>
                <p:sp>
                  <p:nvSpPr>
                    <p:cNvPr id="30" name="Block Arc 5"/>
                    <p:cNvSpPr/>
                    <p:nvPr/>
                  </p:nvSpPr>
                  <p:spPr>
                    <a:xfrm>
                      <a:off x="-4093176" y="-217744"/>
                      <a:ext cx="7293488" cy="7293488"/>
                    </a:xfrm>
                    <a:prstGeom prst="blockArc">
                      <a:avLst>
                        <a:gd name="adj1" fmla="val 18900000"/>
                        <a:gd name="adj2" fmla="val 2700000"/>
                        <a:gd name="adj3" fmla="val 296"/>
                      </a:avLst>
                    </a:prstGeom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6000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zh-CN" altLang="en-US" sz="240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" name="Freeform 6"/>
                    <p:cNvSpPr/>
                    <p:nvPr/>
                  </p:nvSpPr>
                  <p:spPr>
                    <a:xfrm>
                      <a:off x="2784110" y="1248006"/>
                      <a:ext cx="7301111" cy="1083733"/>
                    </a:xfrm>
                    <a:custGeom>
                      <a:avLst/>
                      <a:gdLst>
                        <a:gd name="connsiteX0" fmla="*/ 0 w 7301111"/>
                        <a:gd name="connsiteY0" fmla="*/ 0 h 1083733"/>
                        <a:gd name="connsiteX1" fmla="*/ 7301111 w 7301111"/>
                        <a:gd name="connsiteY1" fmla="*/ 0 h 1083733"/>
                        <a:gd name="connsiteX2" fmla="*/ 7301111 w 7301111"/>
                        <a:gd name="connsiteY2" fmla="*/ 1083733 h 1083733"/>
                        <a:gd name="connsiteX3" fmla="*/ 0 w 7301111"/>
                        <a:gd name="connsiteY3" fmla="*/ 1083733 h 1083733"/>
                        <a:gd name="connsiteX4" fmla="*/ 0 w 7301111"/>
                        <a:gd name="connsiteY4" fmla="*/ 0 h 1083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01111" h="1083733">
                          <a:moveTo>
                            <a:pt x="0" y="0"/>
                          </a:moveTo>
                          <a:lnTo>
                            <a:pt x="7301111" y="0"/>
                          </a:lnTo>
                          <a:lnTo>
                            <a:pt x="7301111" y="1083733"/>
                          </a:lnTo>
                          <a:lnTo>
                            <a:pt x="0" y="108373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FA6AD"/>
                    </a:solidFill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860213" tIns="142240" rIns="142240" bIns="142240" numCol="1" spcCol="1270" anchor="ctr" anchorCtr="0">
                      <a:noAutofit/>
                    </a:bodyPr>
                    <a:lstStyle/>
                    <a:p>
                      <a:pPr defTabSz="186690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GB" sz="1200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" name="Oval 7"/>
                    <p:cNvSpPr/>
                    <p:nvPr/>
                  </p:nvSpPr>
                  <p:spPr>
                    <a:xfrm>
                      <a:off x="2106777" y="1126066"/>
                      <a:ext cx="1354666" cy="1354666"/>
                    </a:xfrm>
                    <a:prstGeom prst="ellipse">
                      <a:avLst/>
                    </a:prstGeom>
                    <a:ln>
                      <a:solidFill>
                        <a:srgbClr val="9FA6AD"/>
                      </a:solidFill>
                    </a:ln>
                  </p:spPr>
                  <p:style>
                    <a:lnRef idx="2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altLang="zh-CN" sz="240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8" name="Freeform 8"/>
                    <p:cNvSpPr/>
                    <p:nvPr/>
                  </p:nvSpPr>
                  <p:spPr>
                    <a:xfrm>
                      <a:off x="3178048" y="2873606"/>
                      <a:ext cx="6907174" cy="1083733"/>
                    </a:xfrm>
                    <a:custGeom>
                      <a:avLst/>
                      <a:gdLst>
                        <a:gd name="connsiteX0" fmla="*/ 0 w 6907174"/>
                        <a:gd name="connsiteY0" fmla="*/ 0 h 1083733"/>
                        <a:gd name="connsiteX1" fmla="*/ 6907174 w 6907174"/>
                        <a:gd name="connsiteY1" fmla="*/ 0 h 1083733"/>
                        <a:gd name="connsiteX2" fmla="*/ 6907174 w 6907174"/>
                        <a:gd name="connsiteY2" fmla="*/ 1083733 h 1083733"/>
                        <a:gd name="connsiteX3" fmla="*/ 0 w 6907174"/>
                        <a:gd name="connsiteY3" fmla="*/ 1083733 h 1083733"/>
                        <a:gd name="connsiteX4" fmla="*/ 0 w 6907174"/>
                        <a:gd name="connsiteY4" fmla="*/ 0 h 1083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07174" h="1083733">
                          <a:moveTo>
                            <a:pt x="0" y="0"/>
                          </a:moveTo>
                          <a:lnTo>
                            <a:pt x="6907174" y="0"/>
                          </a:lnTo>
                          <a:lnTo>
                            <a:pt x="6907174" y="1083733"/>
                          </a:lnTo>
                          <a:lnTo>
                            <a:pt x="0" y="108373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CAA9E"/>
                    </a:solidFill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860213" tIns="142240" rIns="142240" bIns="142240" numCol="1" spcCol="1270" anchor="ctr" anchorCtr="0">
                      <a:noAutofit/>
                    </a:bodyPr>
                    <a:lstStyle/>
                    <a:p>
                      <a:pPr defTabSz="186690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GB" sz="1200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9" name="Oval 9"/>
                    <p:cNvSpPr/>
                    <p:nvPr/>
                  </p:nvSpPr>
                  <p:spPr>
                    <a:xfrm>
                      <a:off x="2490368" y="2738140"/>
                      <a:ext cx="1354666" cy="1354666"/>
                    </a:xfrm>
                    <a:prstGeom prst="ellipse">
                      <a:avLst/>
                    </a:prstGeom>
                    <a:ln>
                      <a:solidFill>
                        <a:srgbClr val="8CAA9E"/>
                      </a:solidFill>
                    </a:ln>
                  </p:spPr>
                  <p:style>
                    <a:lnRef idx="2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zh-CN" altLang="en-US" sz="240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0" name="Freeform 10"/>
                    <p:cNvSpPr/>
                    <p:nvPr/>
                  </p:nvSpPr>
                  <p:spPr>
                    <a:xfrm>
                      <a:off x="2784110" y="4512732"/>
                      <a:ext cx="7301111" cy="1083733"/>
                    </a:xfrm>
                    <a:custGeom>
                      <a:avLst/>
                      <a:gdLst>
                        <a:gd name="connsiteX0" fmla="*/ 0 w 7301111"/>
                        <a:gd name="connsiteY0" fmla="*/ 0 h 1083733"/>
                        <a:gd name="connsiteX1" fmla="*/ 7301111 w 7301111"/>
                        <a:gd name="connsiteY1" fmla="*/ 0 h 1083733"/>
                        <a:gd name="connsiteX2" fmla="*/ 7301111 w 7301111"/>
                        <a:gd name="connsiteY2" fmla="*/ 1083733 h 1083733"/>
                        <a:gd name="connsiteX3" fmla="*/ 0 w 7301111"/>
                        <a:gd name="connsiteY3" fmla="*/ 1083733 h 1083733"/>
                        <a:gd name="connsiteX4" fmla="*/ 0 w 7301111"/>
                        <a:gd name="connsiteY4" fmla="*/ 0 h 1083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01111" h="1083733">
                          <a:moveTo>
                            <a:pt x="0" y="0"/>
                          </a:moveTo>
                          <a:lnTo>
                            <a:pt x="7301111" y="0"/>
                          </a:lnTo>
                          <a:lnTo>
                            <a:pt x="7301111" y="1083733"/>
                          </a:lnTo>
                          <a:lnTo>
                            <a:pt x="0" y="108373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FA6AD"/>
                    </a:solidFill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860213" tIns="142240" rIns="142240" bIns="142240" numCol="1" spcCol="1270" anchor="ctr" anchorCtr="0">
                      <a:noAutofit/>
                    </a:bodyPr>
                    <a:lstStyle/>
                    <a:p>
                      <a:pPr defTabSz="186690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GB" sz="1200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3" name="Oval 11"/>
                    <p:cNvSpPr/>
                    <p:nvPr/>
                  </p:nvSpPr>
                  <p:spPr>
                    <a:xfrm>
                      <a:off x="2106777" y="4377266"/>
                      <a:ext cx="1354666" cy="1354666"/>
                    </a:xfrm>
                    <a:prstGeom prst="ellipse">
                      <a:avLst/>
                    </a:prstGeom>
                    <a:ln>
                      <a:solidFill>
                        <a:srgbClr val="9FA6AD"/>
                      </a:solidFill>
                    </a:ln>
                  </p:spPr>
                  <p:style>
                    <a:lnRef idx="2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zh-CN" altLang="en-US" sz="240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44" name="Rectangle 25"/>
                  <p:cNvSpPr/>
                  <p:nvPr/>
                </p:nvSpPr>
                <p:spPr>
                  <a:xfrm>
                    <a:off x="5826746" y="1987783"/>
                    <a:ext cx="4461925" cy="65816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en-US" altLang="zh-CN" sz="1600" dirty="0">
                        <a:solidFill>
                          <a:schemeClr val="bg2"/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600" dirty="0">
                      <a:solidFill>
                        <a:schemeClr val="bg2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Rectangle 26"/>
                  <p:cNvSpPr/>
                  <p:nvPr/>
                </p:nvSpPr>
                <p:spPr>
                  <a:xfrm>
                    <a:off x="6081192" y="3178181"/>
                    <a:ext cx="4461925" cy="65816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en-US" altLang="zh-CN" sz="1600" dirty="0">
                        <a:solidFill>
                          <a:schemeClr val="bg2"/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600" dirty="0">
                      <a:solidFill>
                        <a:schemeClr val="bg2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Rectangle 27"/>
                  <p:cNvSpPr/>
                  <p:nvPr/>
                </p:nvSpPr>
                <p:spPr>
                  <a:xfrm>
                    <a:off x="5826746" y="4420294"/>
                    <a:ext cx="4461925" cy="65816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en-US" altLang="zh-CN" sz="1600" dirty="0">
                        <a:solidFill>
                          <a:schemeClr val="bg2"/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en-GB" sz="1600" dirty="0">
                      <a:solidFill>
                        <a:schemeClr val="bg2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4" name="组合 53"/>
              <p:cNvGrpSpPr/>
              <p:nvPr/>
            </p:nvGrpSpPr>
            <p:grpSpPr>
              <a:xfrm>
                <a:off x="376" y="4179"/>
                <a:ext cx="4896" cy="1479"/>
                <a:chOff x="409" y="4179"/>
                <a:chExt cx="4896" cy="1479"/>
              </a:xfrm>
            </p:grpSpPr>
            <p:sp>
              <p:nvSpPr>
                <p:cNvPr id="61" name="TextBox 22"/>
                <p:cNvSpPr txBox="1"/>
                <p:nvPr/>
              </p:nvSpPr>
              <p:spPr>
                <a:xfrm>
                  <a:off x="409" y="4179"/>
                  <a:ext cx="1784" cy="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Rectangle 23"/>
                <p:cNvSpPr/>
                <p:nvPr/>
              </p:nvSpPr>
              <p:spPr>
                <a:xfrm>
                  <a:off x="412" y="4794"/>
                  <a:ext cx="4893" cy="8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zh-CN" sz="1200" dirty="0">
                      <a:solidFill>
                        <a:schemeClr val="bg2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bg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6" name="文本框 65"/>
            <p:cNvSpPr txBox="1"/>
            <p:nvPr/>
          </p:nvSpPr>
          <p:spPr>
            <a:xfrm>
              <a:off x="8302" y="2621"/>
              <a:ext cx="111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8819" y="4665"/>
              <a:ext cx="111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306" y="6708"/>
              <a:ext cx="111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36" name="文本框 35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椭圆 40"/>
          <p:cNvSpPr>
            <a:spLocks noChangeAspect="1"/>
          </p:cNvSpPr>
          <p:nvPr/>
        </p:nvSpPr>
        <p:spPr>
          <a:xfrm>
            <a:off x="3580130" y="3098165"/>
            <a:ext cx="1097280" cy="1097280"/>
          </a:xfrm>
          <a:prstGeom prst="ellipse">
            <a:avLst/>
          </a:prstGeom>
          <a:blipFill rotWithShape="1">
            <a:blip r:embed="rId4"/>
            <a:stretch>
              <a:fillRect l="-12000" r="-1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36" name="文本框 35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1EACE2A-1DCD-9A97-AFD7-8897079F0ABC}"/>
              </a:ext>
            </a:extLst>
          </p:cNvPr>
          <p:cNvGrpSpPr/>
          <p:nvPr/>
        </p:nvGrpSpPr>
        <p:grpSpPr>
          <a:xfrm>
            <a:off x="1556009" y="1760848"/>
            <a:ext cx="4705122" cy="3983936"/>
            <a:chOff x="754514" y="2012320"/>
            <a:chExt cx="4705122" cy="398393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5811F34-51AC-9C22-1E8C-FBB586AD442C}"/>
                </a:ext>
              </a:extLst>
            </p:cNvPr>
            <p:cNvGrpSpPr/>
            <p:nvPr/>
          </p:nvGrpSpPr>
          <p:grpSpPr>
            <a:xfrm>
              <a:off x="754514" y="4174709"/>
              <a:ext cx="4705122" cy="1821547"/>
              <a:chOff x="582384" y="3864935"/>
              <a:chExt cx="4705122" cy="1821547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2DDE3F80-CF61-D52D-F7B1-19187B9F2BCC}"/>
                  </a:ext>
                </a:extLst>
              </p:cNvPr>
              <p:cNvGrpSpPr/>
              <p:nvPr/>
            </p:nvGrpSpPr>
            <p:grpSpPr>
              <a:xfrm>
                <a:off x="582384" y="3864935"/>
                <a:ext cx="4705122" cy="787652"/>
                <a:chOff x="766764" y="4011893"/>
                <a:chExt cx="4705122" cy="787652"/>
              </a:xfrm>
            </p:grpSpPr>
            <p:sp>
              <p:nvSpPr>
                <p:cNvPr id="32" name="文本框 10">
                  <a:extLst>
                    <a:ext uri="{FF2B5EF4-FFF2-40B4-BE49-F238E27FC236}">
                      <a16:creationId xmlns:a16="http://schemas.microsoft.com/office/drawing/2014/main" id="{6FA031B1-E534-D174-6A98-E0C681DEB4E0}"/>
                    </a:ext>
                  </a:extLst>
                </p:cNvPr>
                <p:cNvSpPr txBox="1"/>
                <p:nvPr/>
              </p:nvSpPr>
              <p:spPr>
                <a:xfrm>
                  <a:off x="1494973" y="4011893"/>
                  <a:ext cx="3976913" cy="787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"/>
                      <a:ea typeface="思源黑体" panose="020B0500000000000000" pitchFamily="34" charset="-122"/>
                      <a:cs typeface="+mn-ea"/>
                      <a:sym typeface=""/>
                    </a:rPr>
                    <a:t>Click here to add content, content to match the title. 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"/>
                    <a:ea typeface="思源黑体" panose="020B0500000000000000" pitchFamily="34" charset="-122"/>
                    <a:cs typeface="+mn-ea"/>
                    <a:sym typeface=""/>
                  </a:endParaRPr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14C6B23E-81CB-0325-8EF9-3ECDD16C6B51}"/>
                    </a:ext>
                  </a:extLst>
                </p:cNvPr>
                <p:cNvSpPr/>
                <p:nvPr/>
              </p:nvSpPr>
              <p:spPr>
                <a:xfrm>
                  <a:off x="766764" y="4041550"/>
                  <a:ext cx="728208" cy="728208"/>
                </a:xfrm>
                <a:prstGeom prst="ellipse">
                  <a:avLst/>
                </a:prstGeom>
                <a:solidFill>
                  <a:srgbClr val="8CAA9E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"/>
                      <a:ea typeface="思源黑体" panose="020B0500000000000000" pitchFamily="34" charset="-122"/>
                      <a:cs typeface="+mn-ea"/>
                      <a:sym typeface=""/>
                    </a:rPr>
                    <a:t>01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  <a:ea typeface="思源黑体" panose="020B0500000000000000" pitchFamily="34" charset="-122"/>
                    <a:cs typeface="+mn-ea"/>
                    <a:sym typeface=""/>
                  </a:endParaRP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62BD3AFF-D477-0C6E-8245-E7781C0786E1}"/>
                  </a:ext>
                </a:extLst>
              </p:cNvPr>
              <p:cNvGrpSpPr/>
              <p:nvPr/>
            </p:nvGrpSpPr>
            <p:grpSpPr>
              <a:xfrm>
                <a:off x="582384" y="4898830"/>
                <a:ext cx="4705122" cy="787652"/>
                <a:chOff x="766764" y="4011893"/>
                <a:chExt cx="4705122" cy="787652"/>
              </a:xfrm>
            </p:grpSpPr>
            <p:sp>
              <p:nvSpPr>
                <p:cNvPr id="29" name="文本框 8">
                  <a:extLst>
                    <a:ext uri="{FF2B5EF4-FFF2-40B4-BE49-F238E27FC236}">
                      <a16:creationId xmlns:a16="http://schemas.microsoft.com/office/drawing/2014/main" id="{F2A1DA67-B1DD-8792-0061-AFBB7A1A7A18}"/>
                    </a:ext>
                  </a:extLst>
                </p:cNvPr>
                <p:cNvSpPr txBox="1"/>
                <p:nvPr/>
              </p:nvSpPr>
              <p:spPr>
                <a:xfrm>
                  <a:off x="1494973" y="4011893"/>
                  <a:ext cx="3976913" cy="787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"/>
                      <a:ea typeface="思源黑体" panose="020B0500000000000000" pitchFamily="34" charset="-122"/>
                      <a:cs typeface="+mn-ea"/>
                      <a:sym typeface=""/>
                    </a:rPr>
                    <a:t>Click here to add content, content to match the title. 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"/>
                    <a:ea typeface="思源黑体" panose="020B0500000000000000" pitchFamily="34" charset="-122"/>
                    <a:cs typeface="+mn-ea"/>
                    <a:sym typeface=""/>
                  </a:endParaRPr>
                </a:p>
              </p:txBody>
            </p: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AAE5BB42-D402-F148-E164-80124FCE8CC4}"/>
                    </a:ext>
                  </a:extLst>
                </p:cNvPr>
                <p:cNvSpPr/>
                <p:nvPr/>
              </p:nvSpPr>
              <p:spPr>
                <a:xfrm>
                  <a:off x="766764" y="4041550"/>
                  <a:ext cx="728208" cy="728208"/>
                </a:xfrm>
                <a:prstGeom prst="ellipse">
                  <a:avLst/>
                </a:prstGeom>
                <a:solidFill>
                  <a:srgbClr val="8CAA9E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"/>
                      <a:ea typeface="思源黑体" panose="020B0500000000000000" pitchFamily="34" charset="-122"/>
                      <a:cs typeface="+mn-ea"/>
                      <a:sym typeface=""/>
                    </a:rPr>
                    <a:t>02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  <a:ea typeface="思源黑体" panose="020B0500000000000000" pitchFamily="34" charset="-122"/>
                    <a:cs typeface="+mn-ea"/>
                    <a:sym typeface=""/>
                  </a:endParaRPr>
                </a:p>
              </p:txBody>
            </p:sp>
          </p:grpSp>
        </p:grpSp>
        <p:sp>
          <p:nvSpPr>
            <p:cNvPr id="17" name="文本框 17">
              <a:extLst>
                <a:ext uri="{FF2B5EF4-FFF2-40B4-BE49-F238E27FC236}">
                  <a16:creationId xmlns:a16="http://schemas.microsoft.com/office/drawing/2014/main" id="{B75C11BB-882E-B2CD-2374-0CDC336F6DF4}"/>
                </a:ext>
              </a:extLst>
            </p:cNvPr>
            <p:cNvSpPr txBox="1"/>
            <p:nvPr/>
          </p:nvSpPr>
          <p:spPr>
            <a:xfrm>
              <a:off x="754514" y="2938905"/>
              <a:ext cx="4677176" cy="787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cs typeface="+mn-ea"/>
                  <a:sym typeface="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EEF5B2-B039-3247-7D1C-4D53E1FEB8ED}"/>
                </a:ext>
              </a:extLst>
            </p:cNvPr>
            <p:cNvSpPr/>
            <p:nvPr/>
          </p:nvSpPr>
          <p:spPr>
            <a:xfrm>
              <a:off x="754514" y="2012320"/>
              <a:ext cx="32078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cs typeface="+mn-ea"/>
                  <a:sym typeface=""/>
                </a:rPr>
                <a:t>Add title text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EBC90846-1B32-8B0A-B681-F4665E2C2A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088" y="2407179"/>
            <a:ext cx="3857065" cy="330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4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 descr="冰激凌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05" y="4338955"/>
            <a:ext cx="1905000" cy="1905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661670" y="1406525"/>
            <a:ext cx="10774680" cy="4511675"/>
            <a:chOff x="1009" y="2392"/>
            <a:chExt cx="16968" cy="7105"/>
          </a:xfrm>
        </p:grpSpPr>
        <p:grpSp>
          <p:nvGrpSpPr>
            <p:cNvPr id="62" name="组合 61"/>
            <p:cNvGrpSpPr/>
            <p:nvPr/>
          </p:nvGrpSpPr>
          <p:grpSpPr>
            <a:xfrm>
              <a:off x="1009" y="2392"/>
              <a:ext cx="11567" cy="7105"/>
              <a:chOff x="1612" y="2142"/>
              <a:chExt cx="10785" cy="6624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>
                <a:off x="2575" y="5633"/>
                <a:ext cx="9822" cy="0"/>
              </a:xfrm>
              <a:prstGeom prst="line">
                <a:avLst/>
              </a:prstGeom>
              <a:noFill/>
              <a:ln w="9525" cap="flat" cmpd="sng">
                <a:solidFill>
                  <a:srgbClr val="9FA6A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3138" y="5385"/>
                <a:ext cx="540" cy="540"/>
              </a:xfrm>
              <a:prstGeom prst="ellipse">
                <a:avLst/>
              </a:prstGeom>
              <a:solidFill>
                <a:srgbClr val="9FA6A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5" name="Oval 6"/>
              <p:cNvSpPr>
                <a:spLocks noChangeArrowheads="1"/>
              </p:cNvSpPr>
              <p:nvPr/>
            </p:nvSpPr>
            <p:spPr bwMode="auto">
              <a:xfrm>
                <a:off x="5378" y="5385"/>
                <a:ext cx="540" cy="540"/>
              </a:xfrm>
              <a:prstGeom prst="ellipse">
                <a:avLst/>
              </a:prstGeom>
              <a:solidFill>
                <a:srgbClr val="9FA6A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6" name="Oval 7"/>
              <p:cNvSpPr>
                <a:spLocks noChangeArrowheads="1"/>
              </p:cNvSpPr>
              <p:nvPr/>
            </p:nvSpPr>
            <p:spPr bwMode="auto">
              <a:xfrm>
                <a:off x="7620" y="5385"/>
                <a:ext cx="540" cy="540"/>
              </a:xfrm>
              <a:prstGeom prst="ellipse">
                <a:avLst/>
              </a:prstGeom>
              <a:solidFill>
                <a:srgbClr val="9FA6A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7" name="Oval 8"/>
              <p:cNvSpPr>
                <a:spLocks noChangeArrowheads="1"/>
              </p:cNvSpPr>
              <p:nvPr/>
            </p:nvSpPr>
            <p:spPr bwMode="auto">
              <a:xfrm>
                <a:off x="9860" y="5385"/>
                <a:ext cx="543" cy="540"/>
              </a:xfrm>
              <a:prstGeom prst="ellipse">
                <a:avLst/>
              </a:prstGeom>
              <a:solidFill>
                <a:srgbClr val="9FA6A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8" name="Line 12"/>
              <p:cNvSpPr>
                <a:spLocks noChangeShapeType="1"/>
              </p:cNvSpPr>
              <p:nvPr/>
            </p:nvSpPr>
            <p:spPr bwMode="auto">
              <a:xfrm>
                <a:off x="3398" y="4095"/>
                <a:ext cx="5" cy="1290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3120" y="3598"/>
                <a:ext cx="540" cy="540"/>
              </a:xfrm>
              <a:prstGeom prst="ellipse">
                <a:avLst/>
              </a:prstGeom>
              <a:solidFill>
                <a:srgbClr val="8CAA9E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5623" y="5925"/>
                <a:ext cx="5" cy="1295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Line 15"/>
              <p:cNvSpPr>
                <a:spLocks noChangeShapeType="1"/>
              </p:cNvSpPr>
              <p:nvPr/>
            </p:nvSpPr>
            <p:spPr bwMode="auto">
              <a:xfrm>
                <a:off x="7880" y="4095"/>
                <a:ext cx="5" cy="1290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10123" y="5900"/>
                <a:ext cx="0" cy="1295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Oval 20"/>
              <p:cNvSpPr>
                <a:spLocks noChangeArrowheads="1"/>
              </p:cNvSpPr>
              <p:nvPr/>
            </p:nvSpPr>
            <p:spPr bwMode="auto">
              <a:xfrm>
                <a:off x="7623" y="3555"/>
                <a:ext cx="542" cy="540"/>
              </a:xfrm>
              <a:prstGeom prst="ellipse">
                <a:avLst/>
              </a:prstGeom>
              <a:solidFill>
                <a:srgbClr val="8CAA9E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auto">
              <a:xfrm>
                <a:off x="5365" y="7195"/>
                <a:ext cx="540" cy="540"/>
              </a:xfrm>
              <a:prstGeom prst="ellipse">
                <a:avLst/>
              </a:prstGeom>
              <a:solidFill>
                <a:srgbClr val="8CAA9E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auto">
              <a:xfrm>
                <a:off x="9850" y="7220"/>
                <a:ext cx="540" cy="540"/>
              </a:xfrm>
              <a:prstGeom prst="ellipse">
                <a:avLst/>
              </a:prstGeom>
              <a:solidFill>
                <a:srgbClr val="8CAA9E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54" name="Text Box 25"/>
              <p:cNvSpPr txBox="1">
                <a:spLocks noChangeArrowheads="1"/>
              </p:cNvSpPr>
              <p:nvPr/>
            </p:nvSpPr>
            <p:spPr bwMode="auto">
              <a:xfrm>
                <a:off x="1612" y="2142"/>
                <a:ext cx="3930" cy="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156803" tIns="78402" rIns="156803" bIns="78402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rgbClr val="3F4F6A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3F4F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Text Box 27"/>
              <p:cNvSpPr txBox="1">
                <a:spLocks noChangeArrowheads="1"/>
              </p:cNvSpPr>
              <p:nvPr/>
            </p:nvSpPr>
            <p:spPr bwMode="auto">
              <a:xfrm>
                <a:off x="6092" y="2142"/>
                <a:ext cx="3934" cy="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156803" tIns="78402" rIns="156803" bIns="78402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rgbClr val="3F4F6A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3F4F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Text Box 30"/>
              <p:cNvSpPr txBox="1">
                <a:spLocks noChangeArrowheads="1"/>
              </p:cNvSpPr>
              <p:nvPr/>
            </p:nvSpPr>
            <p:spPr bwMode="auto">
              <a:xfrm>
                <a:off x="3557" y="7754"/>
                <a:ext cx="3930" cy="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156803" tIns="78402" rIns="156803" bIns="78402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rgbClr val="3F4F6A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3F4F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8052" y="7754"/>
                <a:ext cx="3930" cy="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156803" tIns="78402" rIns="156803" bIns="78402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rgbClr val="3F4F6A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3F4F6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76" name="图片 75" descr="D:\商务摄影图\千库网_商务股票金融摄影图_摄影图编号106942.jpg千库网_商务股票金融摄影图_摄影图编号10694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817" y="4131"/>
              <a:ext cx="6160" cy="4107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6" name="文本框 5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87284" y="146977"/>
            <a:ext cx="4217432" cy="672844"/>
            <a:chOff x="3808151" y="477177"/>
            <a:chExt cx="4217432" cy="67284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4072411" y="477177"/>
              <a:ext cx="368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3808151" y="842565"/>
              <a:ext cx="4217432" cy="307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750250" y="1539126"/>
            <a:ext cx="5156053" cy="4224550"/>
            <a:chOff x="2707407" y="1335381"/>
            <a:chExt cx="5157396" cy="4225650"/>
          </a:xfrm>
        </p:grpSpPr>
        <p:sp>
          <p:nvSpPr>
            <p:cNvPr id="57" name="Freeform 6"/>
            <p:cNvSpPr/>
            <p:nvPr/>
          </p:nvSpPr>
          <p:spPr bwMode="auto">
            <a:xfrm rot="2700000">
              <a:off x="2711577" y="1755765"/>
              <a:ext cx="2533173" cy="254151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8CAA9E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 rot="2700000">
              <a:off x="4805471" y="3507666"/>
              <a:ext cx="2049991" cy="2056739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rgbClr val="9FA6A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 rot="2700000">
              <a:off x="5159809" y="1333219"/>
              <a:ext cx="1341316" cy="1345639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rgbClr val="9FA6A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grpSp>
          <p:nvGrpSpPr>
            <p:cNvPr id="60" name="Group 93"/>
            <p:cNvGrpSpPr>
              <a:grpSpLocks noChangeAspect="1"/>
            </p:cNvGrpSpPr>
            <p:nvPr/>
          </p:nvGrpSpPr>
          <p:grpSpPr bwMode="auto">
            <a:xfrm>
              <a:off x="5084678" y="2870676"/>
              <a:ext cx="366005" cy="341011"/>
              <a:chOff x="2775" y="2062"/>
              <a:chExt cx="205" cy="191"/>
            </a:xfrm>
            <a:solidFill>
              <a:schemeClr val="bg1"/>
            </a:solidFill>
          </p:grpSpPr>
          <p:sp>
            <p:nvSpPr>
              <p:cNvPr id="75" name="Freeform 95"/>
              <p:cNvSpPr/>
              <p:nvPr/>
            </p:nvSpPr>
            <p:spPr bwMode="auto">
              <a:xfrm>
                <a:off x="2775" y="2062"/>
                <a:ext cx="205" cy="160"/>
              </a:xfrm>
              <a:custGeom>
                <a:avLst/>
                <a:gdLst>
                  <a:gd name="T0" fmla="*/ 67 w 85"/>
                  <a:gd name="T1" fmla="*/ 19 h 66"/>
                  <a:gd name="T2" fmla="*/ 63 w 85"/>
                  <a:gd name="T3" fmla="*/ 23 h 66"/>
                  <a:gd name="T4" fmla="*/ 30 w 85"/>
                  <a:gd name="T5" fmla="*/ 53 h 66"/>
                  <a:gd name="T6" fmla="*/ 28 w 85"/>
                  <a:gd name="T7" fmla="*/ 54 h 66"/>
                  <a:gd name="T8" fmla="*/ 1 w 85"/>
                  <a:gd name="T9" fmla="*/ 45 h 66"/>
                  <a:gd name="T10" fmla="*/ 0 w 85"/>
                  <a:gd name="T11" fmla="*/ 44 h 66"/>
                  <a:gd name="T12" fmla="*/ 1 w 85"/>
                  <a:gd name="T13" fmla="*/ 43 h 66"/>
                  <a:gd name="T14" fmla="*/ 14 w 85"/>
                  <a:gd name="T15" fmla="*/ 36 h 66"/>
                  <a:gd name="T16" fmla="*/ 84 w 85"/>
                  <a:gd name="T17" fmla="*/ 1 h 66"/>
                  <a:gd name="T18" fmla="*/ 84 w 85"/>
                  <a:gd name="T19" fmla="*/ 1 h 66"/>
                  <a:gd name="T20" fmla="*/ 85 w 85"/>
                  <a:gd name="T21" fmla="*/ 2 h 66"/>
                  <a:gd name="T22" fmla="*/ 85 w 85"/>
                  <a:gd name="T23" fmla="*/ 3 h 66"/>
                  <a:gd name="T24" fmla="*/ 71 w 85"/>
                  <a:gd name="T25" fmla="*/ 62 h 66"/>
                  <a:gd name="T26" fmla="*/ 70 w 85"/>
                  <a:gd name="T27" fmla="*/ 65 h 66"/>
                  <a:gd name="T28" fmla="*/ 68 w 85"/>
                  <a:gd name="T29" fmla="*/ 66 h 66"/>
                  <a:gd name="T30" fmla="*/ 38 w 85"/>
                  <a:gd name="T31" fmla="*/ 57 h 66"/>
                  <a:gd name="T32" fmla="*/ 37 w 85"/>
                  <a:gd name="T33" fmla="*/ 56 h 66"/>
                  <a:gd name="T34" fmla="*/ 37 w 85"/>
                  <a:gd name="T35" fmla="*/ 55 h 66"/>
                  <a:gd name="T36" fmla="*/ 45 w 85"/>
                  <a:gd name="T37" fmla="*/ 46 h 66"/>
                  <a:gd name="T38" fmla="*/ 67 w 85"/>
                  <a:gd name="T39" fmla="*/ 20 h 66"/>
                  <a:gd name="T40" fmla="*/ 67 w 85"/>
                  <a:gd name="T41" fmla="*/ 20 h 66"/>
                  <a:gd name="T42" fmla="*/ 67 w 85"/>
                  <a:gd name="T43" fmla="*/ 1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66">
                    <a:moveTo>
                      <a:pt x="67" y="19"/>
                    </a:moveTo>
                    <a:cubicBezTo>
                      <a:pt x="66" y="21"/>
                      <a:pt x="65" y="22"/>
                      <a:pt x="63" y="23"/>
                    </a:cubicBezTo>
                    <a:cubicBezTo>
                      <a:pt x="52" y="33"/>
                      <a:pt x="41" y="43"/>
                      <a:pt x="30" y="53"/>
                    </a:cubicBezTo>
                    <a:cubicBezTo>
                      <a:pt x="29" y="54"/>
                      <a:pt x="29" y="54"/>
                      <a:pt x="28" y="54"/>
                    </a:cubicBezTo>
                    <a:cubicBezTo>
                      <a:pt x="19" y="51"/>
                      <a:pt x="10" y="48"/>
                      <a:pt x="1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4"/>
                      <a:pt x="0" y="43"/>
                      <a:pt x="1" y="43"/>
                    </a:cubicBezTo>
                    <a:cubicBezTo>
                      <a:pt x="5" y="41"/>
                      <a:pt x="10" y="39"/>
                      <a:pt x="14" y="36"/>
                    </a:cubicBezTo>
                    <a:cubicBezTo>
                      <a:pt x="37" y="24"/>
                      <a:pt x="61" y="13"/>
                      <a:pt x="84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5" y="0"/>
                      <a:pt x="85" y="1"/>
                      <a:pt x="85" y="2"/>
                    </a:cubicBezTo>
                    <a:cubicBezTo>
                      <a:pt x="85" y="2"/>
                      <a:pt x="85" y="2"/>
                      <a:pt x="85" y="3"/>
                    </a:cubicBezTo>
                    <a:cubicBezTo>
                      <a:pt x="80" y="22"/>
                      <a:pt x="75" y="42"/>
                      <a:pt x="71" y="62"/>
                    </a:cubicBezTo>
                    <a:cubicBezTo>
                      <a:pt x="70" y="63"/>
                      <a:pt x="70" y="64"/>
                      <a:pt x="70" y="65"/>
                    </a:cubicBezTo>
                    <a:cubicBezTo>
                      <a:pt x="70" y="66"/>
                      <a:pt x="69" y="66"/>
                      <a:pt x="68" y="66"/>
                    </a:cubicBezTo>
                    <a:cubicBezTo>
                      <a:pt x="58" y="63"/>
                      <a:pt x="48" y="60"/>
                      <a:pt x="38" y="57"/>
                    </a:cubicBezTo>
                    <a:cubicBezTo>
                      <a:pt x="38" y="57"/>
                      <a:pt x="37" y="57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ubicBezTo>
                      <a:pt x="40" y="52"/>
                      <a:pt x="42" y="49"/>
                      <a:pt x="45" y="46"/>
                    </a:cubicBezTo>
                    <a:cubicBezTo>
                      <a:pt x="52" y="38"/>
                      <a:pt x="60" y="29"/>
                      <a:pt x="67" y="20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19"/>
                      <a:pt x="67" y="19"/>
                      <a:pt x="6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6" name="Freeform 96"/>
              <p:cNvSpPr/>
              <p:nvPr/>
            </p:nvSpPr>
            <p:spPr bwMode="auto">
              <a:xfrm>
                <a:off x="2864" y="2210"/>
                <a:ext cx="24" cy="43"/>
              </a:xfrm>
              <a:custGeom>
                <a:avLst/>
                <a:gdLst>
                  <a:gd name="T0" fmla="*/ 0 w 10"/>
                  <a:gd name="T1" fmla="*/ 9 h 18"/>
                  <a:gd name="T2" fmla="*/ 0 w 10"/>
                  <a:gd name="T3" fmla="*/ 1 h 18"/>
                  <a:gd name="T4" fmla="*/ 1 w 10"/>
                  <a:gd name="T5" fmla="*/ 0 h 18"/>
                  <a:gd name="T6" fmla="*/ 9 w 10"/>
                  <a:gd name="T7" fmla="*/ 3 h 18"/>
                  <a:gd name="T8" fmla="*/ 10 w 10"/>
                  <a:gd name="T9" fmla="*/ 4 h 18"/>
                  <a:gd name="T10" fmla="*/ 2 w 10"/>
                  <a:gd name="T11" fmla="*/ 17 h 18"/>
                  <a:gd name="T12" fmla="*/ 1 w 10"/>
                  <a:gd name="T13" fmla="*/ 17 h 18"/>
                  <a:gd name="T14" fmla="*/ 0 w 10"/>
                  <a:gd name="T15" fmla="*/ 18 h 18"/>
                  <a:gd name="T16" fmla="*/ 0 w 10"/>
                  <a:gd name="T17" fmla="*/ 17 h 18"/>
                  <a:gd name="T18" fmla="*/ 0 w 10"/>
                  <a:gd name="T19" fmla="*/ 13 h 18"/>
                  <a:gd name="T20" fmla="*/ 0 w 10"/>
                  <a:gd name="T2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8">
                    <a:moveTo>
                      <a:pt x="0" y="9"/>
                    </a:moveTo>
                    <a:cubicBezTo>
                      <a:pt x="0" y="6"/>
                      <a:pt x="0" y="4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7" y="9"/>
                      <a:pt x="4" y="13"/>
                      <a:pt x="2" y="17"/>
                    </a:cubicBezTo>
                    <a:cubicBezTo>
                      <a:pt x="2" y="17"/>
                      <a:pt x="2" y="17"/>
                      <a:pt x="1" y="17"/>
                    </a:cubicBezTo>
                    <a:cubicBezTo>
                      <a:pt x="1" y="18"/>
                      <a:pt x="1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6"/>
                      <a:pt x="0" y="14"/>
                      <a:pt x="0" y="13"/>
                    </a:cubicBezTo>
                    <a:cubicBezTo>
                      <a:pt x="0" y="12"/>
                      <a:pt x="0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15"/>
            <p:cNvGrpSpPr>
              <a:grpSpLocks noChangeAspect="1"/>
            </p:cNvGrpSpPr>
            <p:nvPr/>
          </p:nvGrpSpPr>
          <p:grpSpPr bwMode="auto">
            <a:xfrm>
              <a:off x="5618683" y="2300109"/>
              <a:ext cx="388209" cy="366835"/>
              <a:chOff x="864" y="477"/>
              <a:chExt cx="563" cy="532"/>
            </a:xfrm>
            <a:solidFill>
              <a:schemeClr val="bg1"/>
            </a:solidFill>
          </p:grpSpPr>
          <p:sp>
            <p:nvSpPr>
              <p:cNvPr id="72" name="Freeform 17"/>
              <p:cNvSpPr/>
              <p:nvPr/>
            </p:nvSpPr>
            <p:spPr bwMode="auto">
              <a:xfrm>
                <a:off x="912" y="477"/>
                <a:ext cx="515" cy="532"/>
              </a:xfrm>
              <a:custGeom>
                <a:avLst/>
                <a:gdLst>
                  <a:gd name="T0" fmla="*/ 66 w 216"/>
                  <a:gd name="T1" fmla="*/ 37 h 223"/>
                  <a:gd name="T2" fmla="*/ 65 w 216"/>
                  <a:gd name="T3" fmla="*/ 36 h 223"/>
                  <a:gd name="T4" fmla="*/ 62 w 216"/>
                  <a:gd name="T5" fmla="*/ 32 h 223"/>
                  <a:gd name="T6" fmla="*/ 50 w 216"/>
                  <a:gd name="T7" fmla="*/ 24 h 223"/>
                  <a:gd name="T8" fmla="*/ 49 w 216"/>
                  <a:gd name="T9" fmla="*/ 23 h 223"/>
                  <a:gd name="T10" fmla="*/ 172 w 216"/>
                  <a:gd name="T11" fmla="*/ 34 h 223"/>
                  <a:gd name="T12" fmla="*/ 185 w 216"/>
                  <a:gd name="T13" fmla="*/ 170 h 223"/>
                  <a:gd name="T14" fmla="*/ 52 w 216"/>
                  <a:gd name="T15" fmla="*/ 197 h 223"/>
                  <a:gd name="T16" fmla="*/ 6 w 216"/>
                  <a:gd name="T17" fmla="*/ 140 h 223"/>
                  <a:gd name="T18" fmla="*/ 3 w 216"/>
                  <a:gd name="T19" fmla="*/ 92 h 223"/>
                  <a:gd name="T20" fmla="*/ 15 w 216"/>
                  <a:gd name="T21" fmla="*/ 99 h 223"/>
                  <a:gd name="T22" fmla="*/ 18 w 216"/>
                  <a:gd name="T23" fmla="*/ 102 h 223"/>
                  <a:gd name="T24" fmla="*/ 22 w 216"/>
                  <a:gd name="T25" fmla="*/ 102 h 223"/>
                  <a:gd name="T26" fmla="*/ 55 w 216"/>
                  <a:gd name="T27" fmla="*/ 175 h 223"/>
                  <a:gd name="T28" fmla="*/ 116 w 216"/>
                  <a:gd name="T29" fmla="*/ 190 h 223"/>
                  <a:gd name="T30" fmla="*/ 183 w 216"/>
                  <a:gd name="T31" fmla="*/ 88 h 223"/>
                  <a:gd name="T32" fmla="*/ 166 w 216"/>
                  <a:gd name="T33" fmla="*/ 56 h 223"/>
                  <a:gd name="T34" fmla="*/ 136 w 216"/>
                  <a:gd name="T35" fmla="*/ 34 h 223"/>
                  <a:gd name="T36" fmla="*/ 101 w 216"/>
                  <a:gd name="T37" fmla="*/ 27 h 223"/>
                  <a:gd name="T38" fmla="*/ 66 w 216"/>
                  <a:gd name="T39" fmla="*/ 3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6" h="223">
                    <a:moveTo>
                      <a:pt x="66" y="37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6" y="34"/>
                      <a:pt x="64" y="33"/>
                      <a:pt x="62" y="32"/>
                    </a:cubicBezTo>
                    <a:cubicBezTo>
                      <a:pt x="58" y="30"/>
                      <a:pt x="54" y="27"/>
                      <a:pt x="50" y="24"/>
                    </a:cubicBezTo>
                    <a:cubicBezTo>
                      <a:pt x="50" y="24"/>
                      <a:pt x="50" y="23"/>
                      <a:pt x="49" y="23"/>
                    </a:cubicBezTo>
                    <a:cubicBezTo>
                      <a:pt x="83" y="1"/>
                      <a:pt x="135" y="0"/>
                      <a:pt x="172" y="34"/>
                    </a:cubicBezTo>
                    <a:cubicBezTo>
                      <a:pt x="211" y="70"/>
                      <a:pt x="216" y="129"/>
                      <a:pt x="185" y="170"/>
                    </a:cubicBezTo>
                    <a:cubicBezTo>
                      <a:pt x="154" y="212"/>
                      <a:pt x="97" y="223"/>
                      <a:pt x="52" y="197"/>
                    </a:cubicBezTo>
                    <a:cubicBezTo>
                      <a:pt x="29" y="183"/>
                      <a:pt x="14" y="164"/>
                      <a:pt x="6" y="140"/>
                    </a:cubicBezTo>
                    <a:cubicBezTo>
                      <a:pt x="2" y="126"/>
                      <a:pt x="0" y="100"/>
                      <a:pt x="3" y="92"/>
                    </a:cubicBezTo>
                    <a:cubicBezTo>
                      <a:pt x="7" y="94"/>
                      <a:pt x="11" y="97"/>
                      <a:pt x="15" y="99"/>
                    </a:cubicBezTo>
                    <a:cubicBezTo>
                      <a:pt x="16" y="100"/>
                      <a:pt x="17" y="101"/>
                      <a:pt x="18" y="102"/>
                    </a:cubicBezTo>
                    <a:cubicBezTo>
                      <a:pt x="19" y="102"/>
                      <a:pt x="21" y="102"/>
                      <a:pt x="22" y="102"/>
                    </a:cubicBezTo>
                    <a:cubicBezTo>
                      <a:pt x="20" y="132"/>
                      <a:pt x="31" y="156"/>
                      <a:pt x="55" y="175"/>
                    </a:cubicBezTo>
                    <a:cubicBezTo>
                      <a:pt x="73" y="188"/>
                      <a:pt x="94" y="193"/>
                      <a:pt x="116" y="190"/>
                    </a:cubicBezTo>
                    <a:cubicBezTo>
                      <a:pt x="164" y="182"/>
                      <a:pt x="195" y="135"/>
                      <a:pt x="183" y="88"/>
                    </a:cubicBezTo>
                    <a:cubicBezTo>
                      <a:pt x="179" y="76"/>
                      <a:pt x="174" y="65"/>
                      <a:pt x="166" y="56"/>
                    </a:cubicBezTo>
                    <a:cubicBezTo>
                      <a:pt x="158" y="47"/>
                      <a:pt x="148" y="39"/>
                      <a:pt x="136" y="34"/>
                    </a:cubicBezTo>
                    <a:cubicBezTo>
                      <a:pt x="125" y="29"/>
                      <a:pt x="113" y="27"/>
                      <a:pt x="101" y="27"/>
                    </a:cubicBezTo>
                    <a:cubicBezTo>
                      <a:pt x="88" y="28"/>
                      <a:pt x="77" y="31"/>
                      <a:pt x="6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3" name="Freeform 18"/>
              <p:cNvSpPr/>
              <p:nvPr/>
            </p:nvSpPr>
            <p:spPr bwMode="auto">
              <a:xfrm>
                <a:off x="864" y="508"/>
                <a:ext cx="339" cy="272"/>
              </a:xfrm>
              <a:custGeom>
                <a:avLst/>
                <a:gdLst>
                  <a:gd name="T0" fmla="*/ 123 w 142"/>
                  <a:gd name="T1" fmla="*/ 114 h 114"/>
                  <a:gd name="T2" fmla="*/ 114 w 142"/>
                  <a:gd name="T3" fmla="*/ 111 h 114"/>
                  <a:gd name="T4" fmla="*/ 86 w 142"/>
                  <a:gd name="T5" fmla="*/ 92 h 114"/>
                  <a:gd name="T6" fmla="*/ 60 w 142"/>
                  <a:gd name="T7" fmla="*/ 75 h 114"/>
                  <a:gd name="T8" fmla="*/ 57 w 142"/>
                  <a:gd name="T9" fmla="*/ 74 h 114"/>
                  <a:gd name="T10" fmla="*/ 42 w 142"/>
                  <a:gd name="T11" fmla="*/ 78 h 114"/>
                  <a:gd name="T12" fmla="*/ 40 w 142"/>
                  <a:gd name="T13" fmla="*/ 78 h 114"/>
                  <a:gd name="T14" fmla="*/ 4 w 142"/>
                  <a:gd name="T15" fmla="*/ 53 h 114"/>
                  <a:gd name="T16" fmla="*/ 0 w 142"/>
                  <a:gd name="T17" fmla="*/ 46 h 114"/>
                  <a:gd name="T18" fmla="*/ 7 w 142"/>
                  <a:gd name="T19" fmla="*/ 40 h 114"/>
                  <a:gd name="T20" fmla="*/ 26 w 142"/>
                  <a:gd name="T21" fmla="*/ 37 h 114"/>
                  <a:gd name="T22" fmla="*/ 31 w 142"/>
                  <a:gd name="T23" fmla="*/ 28 h 114"/>
                  <a:gd name="T24" fmla="*/ 28 w 142"/>
                  <a:gd name="T25" fmla="*/ 8 h 114"/>
                  <a:gd name="T26" fmla="*/ 31 w 142"/>
                  <a:gd name="T27" fmla="*/ 1 h 114"/>
                  <a:gd name="T28" fmla="*/ 39 w 142"/>
                  <a:gd name="T29" fmla="*/ 1 h 114"/>
                  <a:gd name="T30" fmla="*/ 52 w 142"/>
                  <a:gd name="T31" fmla="*/ 11 h 114"/>
                  <a:gd name="T32" fmla="*/ 75 w 142"/>
                  <a:gd name="T33" fmla="*/ 26 h 114"/>
                  <a:gd name="T34" fmla="*/ 76 w 142"/>
                  <a:gd name="T35" fmla="*/ 28 h 114"/>
                  <a:gd name="T36" fmla="*/ 78 w 142"/>
                  <a:gd name="T37" fmla="*/ 45 h 114"/>
                  <a:gd name="T38" fmla="*/ 79 w 142"/>
                  <a:gd name="T39" fmla="*/ 46 h 114"/>
                  <a:gd name="T40" fmla="*/ 122 w 142"/>
                  <a:gd name="T41" fmla="*/ 75 h 114"/>
                  <a:gd name="T42" fmla="*/ 134 w 142"/>
                  <a:gd name="T43" fmla="*/ 83 h 114"/>
                  <a:gd name="T44" fmla="*/ 140 w 142"/>
                  <a:gd name="T45" fmla="*/ 101 h 114"/>
                  <a:gd name="T46" fmla="*/ 126 w 142"/>
                  <a:gd name="T47" fmla="*/ 114 h 114"/>
                  <a:gd name="T48" fmla="*/ 123 w 142"/>
                  <a:gd name="T4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2" h="114">
                    <a:moveTo>
                      <a:pt x="123" y="114"/>
                    </a:moveTo>
                    <a:cubicBezTo>
                      <a:pt x="120" y="114"/>
                      <a:pt x="117" y="113"/>
                      <a:pt x="114" y="111"/>
                    </a:cubicBezTo>
                    <a:cubicBezTo>
                      <a:pt x="105" y="105"/>
                      <a:pt x="95" y="98"/>
                      <a:pt x="86" y="92"/>
                    </a:cubicBezTo>
                    <a:cubicBezTo>
                      <a:pt x="77" y="86"/>
                      <a:pt x="69" y="81"/>
                      <a:pt x="60" y="75"/>
                    </a:cubicBezTo>
                    <a:cubicBezTo>
                      <a:pt x="59" y="74"/>
                      <a:pt x="58" y="74"/>
                      <a:pt x="57" y="74"/>
                    </a:cubicBezTo>
                    <a:cubicBezTo>
                      <a:pt x="52" y="76"/>
                      <a:pt x="47" y="77"/>
                      <a:pt x="42" y="78"/>
                    </a:cubicBezTo>
                    <a:cubicBezTo>
                      <a:pt x="41" y="78"/>
                      <a:pt x="40" y="78"/>
                      <a:pt x="40" y="78"/>
                    </a:cubicBezTo>
                    <a:cubicBezTo>
                      <a:pt x="28" y="70"/>
                      <a:pt x="16" y="62"/>
                      <a:pt x="4" y="53"/>
                    </a:cubicBezTo>
                    <a:cubicBezTo>
                      <a:pt x="1" y="51"/>
                      <a:pt x="0" y="49"/>
                      <a:pt x="0" y="46"/>
                    </a:cubicBezTo>
                    <a:cubicBezTo>
                      <a:pt x="1" y="43"/>
                      <a:pt x="3" y="41"/>
                      <a:pt x="7" y="40"/>
                    </a:cubicBezTo>
                    <a:cubicBezTo>
                      <a:pt x="13" y="39"/>
                      <a:pt x="19" y="38"/>
                      <a:pt x="26" y="37"/>
                    </a:cubicBezTo>
                    <a:cubicBezTo>
                      <a:pt x="30" y="36"/>
                      <a:pt x="32" y="32"/>
                      <a:pt x="31" y="28"/>
                    </a:cubicBezTo>
                    <a:cubicBezTo>
                      <a:pt x="30" y="21"/>
                      <a:pt x="29" y="15"/>
                      <a:pt x="28" y="8"/>
                    </a:cubicBezTo>
                    <a:cubicBezTo>
                      <a:pt x="27" y="5"/>
                      <a:pt x="28" y="3"/>
                      <a:pt x="31" y="1"/>
                    </a:cubicBezTo>
                    <a:cubicBezTo>
                      <a:pt x="33" y="0"/>
                      <a:pt x="36" y="0"/>
                      <a:pt x="39" y="1"/>
                    </a:cubicBezTo>
                    <a:cubicBezTo>
                      <a:pt x="43" y="4"/>
                      <a:pt x="48" y="7"/>
                      <a:pt x="52" y="11"/>
                    </a:cubicBezTo>
                    <a:cubicBezTo>
                      <a:pt x="60" y="16"/>
                      <a:pt x="67" y="21"/>
                      <a:pt x="75" y="26"/>
                    </a:cubicBezTo>
                    <a:cubicBezTo>
                      <a:pt x="75" y="26"/>
                      <a:pt x="76" y="27"/>
                      <a:pt x="76" y="28"/>
                    </a:cubicBezTo>
                    <a:cubicBezTo>
                      <a:pt x="77" y="34"/>
                      <a:pt x="77" y="39"/>
                      <a:pt x="78" y="45"/>
                    </a:cubicBezTo>
                    <a:cubicBezTo>
                      <a:pt x="78" y="45"/>
                      <a:pt x="79" y="46"/>
                      <a:pt x="79" y="46"/>
                    </a:cubicBezTo>
                    <a:cubicBezTo>
                      <a:pt x="94" y="56"/>
                      <a:pt x="108" y="65"/>
                      <a:pt x="122" y="75"/>
                    </a:cubicBezTo>
                    <a:cubicBezTo>
                      <a:pt x="126" y="78"/>
                      <a:pt x="130" y="80"/>
                      <a:pt x="134" y="83"/>
                    </a:cubicBezTo>
                    <a:cubicBezTo>
                      <a:pt x="139" y="87"/>
                      <a:pt x="142" y="94"/>
                      <a:pt x="140" y="101"/>
                    </a:cubicBezTo>
                    <a:cubicBezTo>
                      <a:pt x="138" y="107"/>
                      <a:pt x="132" y="113"/>
                      <a:pt x="126" y="114"/>
                    </a:cubicBezTo>
                    <a:cubicBezTo>
                      <a:pt x="125" y="114"/>
                      <a:pt x="124" y="114"/>
                      <a:pt x="123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4" name="Freeform 19"/>
              <p:cNvSpPr/>
              <p:nvPr/>
            </p:nvSpPr>
            <p:spPr bwMode="auto">
              <a:xfrm>
                <a:off x="1017" y="589"/>
                <a:ext cx="291" cy="301"/>
              </a:xfrm>
              <a:custGeom>
                <a:avLst/>
                <a:gdLst>
                  <a:gd name="T0" fmla="*/ 2 w 122"/>
                  <a:gd name="T1" fmla="*/ 57 h 126"/>
                  <a:gd name="T2" fmla="*/ 3 w 122"/>
                  <a:gd name="T3" fmla="*/ 58 h 126"/>
                  <a:gd name="T4" fmla="*/ 22 w 122"/>
                  <a:gd name="T5" fmla="*/ 70 h 126"/>
                  <a:gd name="T6" fmla="*/ 23 w 122"/>
                  <a:gd name="T7" fmla="*/ 72 h 126"/>
                  <a:gd name="T8" fmla="*/ 50 w 122"/>
                  <a:gd name="T9" fmla="*/ 98 h 126"/>
                  <a:gd name="T10" fmla="*/ 87 w 122"/>
                  <a:gd name="T11" fmla="*/ 88 h 126"/>
                  <a:gd name="T12" fmla="*/ 97 w 122"/>
                  <a:gd name="T13" fmla="*/ 58 h 126"/>
                  <a:gd name="T14" fmla="*/ 76 w 122"/>
                  <a:gd name="T15" fmla="*/ 29 h 126"/>
                  <a:gd name="T16" fmla="*/ 57 w 122"/>
                  <a:gd name="T17" fmla="*/ 25 h 126"/>
                  <a:gd name="T18" fmla="*/ 56 w 122"/>
                  <a:gd name="T19" fmla="*/ 25 h 126"/>
                  <a:gd name="T20" fmla="*/ 49 w 122"/>
                  <a:gd name="T21" fmla="*/ 23 h 126"/>
                  <a:gd name="T22" fmla="*/ 33 w 122"/>
                  <a:gd name="T23" fmla="*/ 12 h 126"/>
                  <a:gd name="T24" fmla="*/ 32 w 122"/>
                  <a:gd name="T25" fmla="*/ 11 h 126"/>
                  <a:gd name="T26" fmla="*/ 102 w 122"/>
                  <a:gd name="T27" fmla="*/ 23 h 126"/>
                  <a:gd name="T28" fmla="*/ 106 w 122"/>
                  <a:gd name="T29" fmla="*/ 96 h 126"/>
                  <a:gd name="T30" fmla="*/ 35 w 122"/>
                  <a:gd name="T31" fmla="*/ 114 h 126"/>
                  <a:gd name="T32" fmla="*/ 2 w 122"/>
                  <a:gd name="T33" fmla="*/ 5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6">
                    <a:moveTo>
                      <a:pt x="2" y="57"/>
                    </a:moveTo>
                    <a:cubicBezTo>
                      <a:pt x="3" y="57"/>
                      <a:pt x="3" y="57"/>
                      <a:pt x="3" y="58"/>
                    </a:cubicBezTo>
                    <a:cubicBezTo>
                      <a:pt x="9" y="62"/>
                      <a:pt x="16" y="66"/>
                      <a:pt x="22" y="70"/>
                    </a:cubicBezTo>
                    <a:cubicBezTo>
                      <a:pt x="23" y="71"/>
                      <a:pt x="23" y="71"/>
                      <a:pt x="23" y="72"/>
                    </a:cubicBezTo>
                    <a:cubicBezTo>
                      <a:pt x="27" y="85"/>
                      <a:pt x="36" y="95"/>
                      <a:pt x="50" y="98"/>
                    </a:cubicBezTo>
                    <a:cubicBezTo>
                      <a:pt x="64" y="102"/>
                      <a:pt x="77" y="98"/>
                      <a:pt x="87" y="88"/>
                    </a:cubicBezTo>
                    <a:cubicBezTo>
                      <a:pt x="95" y="79"/>
                      <a:pt x="98" y="69"/>
                      <a:pt x="97" y="58"/>
                    </a:cubicBezTo>
                    <a:cubicBezTo>
                      <a:pt x="95" y="45"/>
                      <a:pt x="88" y="35"/>
                      <a:pt x="76" y="29"/>
                    </a:cubicBezTo>
                    <a:cubicBezTo>
                      <a:pt x="70" y="25"/>
                      <a:pt x="64" y="24"/>
                      <a:pt x="57" y="25"/>
                    </a:cubicBezTo>
                    <a:cubicBezTo>
                      <a:pt x="57" y="25"/>
                      <a:pt x="56" y="25"/>
                      <a:pt x="56" y="25"/>
                    </a:cubicBezTo>
                    <a:cubicBezTo>
                      <a:pt x="54" y="26"/>
                      <a:pt x="51" y="25"/>
                      <a:pt x="49" y="23"/>
                    </a:cubicBezTo>
                    <a:cubicBezTo>
                      <a:pt x="44" y="19"/>
                      <a:pt x="39" y="16"/>
                      <a:pt x="33" y="12"/>
                    </a:cubicBezTo>
                    <a:cubicBezTo>
                      <a:pt x="33" y="12"/>
                      <a:pt x="33" y="12"/>
                      <a:pt x="32" y="11"/>
                    </a:cubicBezTo>
                    <a:cubicBezTo>
                      <a:pt x="53" y="0"/>
                      <a:pt x="82" y="2"/>
                      <a:pt x="102" y="23"/>
                    </a:cubicBezTo>
                    <a:cubicBezTo>
                      <a:pt x="120" y="43"/>
                      <a:pt x="122" y="73"/>
                      <a:pt x="106" y="96"/>
                    </a:cubicBezTo>
                    <a:cubicBezTo>
                      <a:pt x="90" y="118"/>
                      <a:pt x="61" y="126"/>
                      <a:pt x="35" y="114"/>
                    </a:cubicBezTo>
                    <a:cubicBezTo>
                      <a:pt x="10" y="102"/>
                      <a:pt x="0" y="77"/>
                      <a:pt x="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2" name="矩形 3"/>
            <p:cNvSpPr>
              <a:spLocks noChangeArrowheads="1"/>
            </p:cNvSpPr>
            <p:nvPr/>
          </p:nvSpPr>
          <p:spPr bwMode="auto">
            <a:xfrm>
              <a:off x="5237608" y="1717988"/>
              <a:ext cx="1234255" cy="400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kern="1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5674843" y="3383261"/>
              <a:ext cx="336619" cy="329317"/>
            </a:xfrm>
            <a:custGeom>
              <a:avLst/>
              <a:gdLst>
                <a:gd name="T0" fmla="*/ 123 w 192"/>
                <a:gd name="T1" fmla="*/ 175 h 188"/>
                <a:gd name="T2" fmla="*/ 123 w 192"/>
                <a:gd name="T3" fmla="*/ 148 h 188"/>
                <a:gd name="T4" fmla="*/ 68 w 192"/>
                <a:gd name="T5" fmla="*/ 149 h 188"/>
                <a:gd name="T6" fmla="*/ 68 w 192"/>
                <a:gd name="T7" fmla="*/ 176 h 188"/>
                <a:gd name="T8" fmla="*/ 56 w 192"/>
                <a:gd name="T9" fmla="*/ 182 h 188"/>
                <a:gd name="T10" fmla="*/ 60 w 192"/>
                <a:gd name="T11" fmla="*/ 188 h 188"/>
                <a:gd name="T12" fmla="*/ 130 w 192"/>
                <a:gd name="T13" fmla="*/ 188 h 188"/>
                <a:gd name="T14" fmla="*/ 135 w 192"/>
                <a:gd name="T15" fmla="*/ 183 h 188"/>
                <a:gd name="T16" fmla="*/ 123 w 192"/>
                <a:gd name="T17" fmla="*/ 175 h 188"/>
                <a:gd name="T18" fmla="*/ 173 w 192"/>
                <a:gd name="T19" fmla="*/ 0 h 188"/>
                <a:gd name="T20" fmla="*/ 18 w 192"/>
                <a:gd name="T21" fmla="*/ 0 h 188"/>
                <a:gd name="T22" fmla="*/ 0 w 192"/>
                <a:gd name="T23" fmla="*/ 19 h 188"/>
                <a:gd name="T24" fmla="*/ 0 w 192"/>
                <a:gd name="T25" fmla="*/ 126 h 188"/>
                <a:gd name="T26" fmla="*/ 18 w 192"/>
                <a:gd name="T27" fmla="*/ 144 h 188"/>
                <a:gd name="T28" fmla="*/ 173 w 192"/>
                <a:gd name="T29" fmla="*/ 144 h 188"/>
                <a:gd name="T30" fmla="*/ 192 w 192"/>
                <a:gd name="T31" fmla="*/ 126 h 188"/>
                <a:gd name="T32" fmla="*/ 192 w 192"/>
                <a:gd name="T33" fmla="*/ 19 h 188"/>
                <a:gd name="T34" fmla="*/ 173 w 192"/>
                <a:gd name="T35" fmla="*/ 0 h 188"/>
                <a:gd name="T36" fmla="*/ 180 w 192"/>
                <a:gd name="T37" fmla="*/ 100 h 188"/>
                <a:gd name="T38" fmla="*/ 167 w 192"/>
                <a:gd name="T39" fmla="*/ 112 h 188"/>
                <a:gd name="T40" fmla="*/ 24 w 192"/>
                <a:gd name="T41" fmla="*/ 112 h 188"/>
                <a:gd name="T42" fmla="*/ 11 w 192"/>
                <a:gd name="T43" fmla="*/ 100 h 188"/>
                <a:gd name="T44" fmla="*/ 11 w 192"/>
                <a:gd name="T45" fmla="*/ 25 h 188"/>
                <a:gd name="T46" fmla="*/ 24 w 192"/>
                <a:gd name="T47" fmla="*/ 12 h 188"/>
                <a:gd name="T48" fmla="*/ 167 w 192"/>
                <a:gd name="T49" fmla="*/ 12 h 188"/>
                <a:gd name="T50" fmla="*/ 180 w 192"/>
                <a:gd name="T51" fmla="*/ 25 h 188"/>
                <a:gd name="T52" fmla="*/ 180 w 192"/>
                <a:gd name="T53" fmla="*/ 10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88">
                  <a:moveTo>
                    <a:pt x="123" y="175"/>
                  </a:moveTo>
                  <a:cubicBezTo>
                    <a:pt x="123" y="148"/>
                    <a:pt x="123" y="148"/>
                    <a:pt x="123" y="148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6" y="182"/>
                    <a:pt x="53" y="188"/>
                    <a:pt x="6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0" y="188"/>
                    <a:pt x="138" y="185"/>
                    <a:pt x="135" y="183"/>
                  </a:cubicBezTo>
                  <a:cubicBezTo>
                    <a:pt x="133" y="180"/>
                    <a:pt x="123" y="175"/>
                    <a:pt x="123" y="175"/>
                  </a:cubicBezTo>
                  <a:close/>
                  <a:moveTo>
                    <a:pt x="17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6"/>
                    <a:pt x="8" y="144"/>
                    <a:pt x="18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83" y="144"/>
                    <a:pt x="192" y="136"/>
                    <a:pt x="192" y="12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92" y="9"/>
                    <a:pt x="183" y="0"/>
                    <a:pt x="173" y="0"/>
                  </a:cubicBezTo>
                  <a:close/>
                  <a:moveTo>
                    <a:pt x="180" y="100"/>
                  </a:moveTo>
                  <a:cubicBezTo>
                    <a:pt x="180" y="107"/>
                    <a:pt x="174" y="112"/>
                    <a:pt x="167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17" y="112"/>
                    <a:pt x="11" y="107"/>
                    <a:pt x="11" y="10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8"/>
                    <a:pt x="17" y="12"/>
                    <a:pt x="24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74" y="12"/>
                    <a:pt x="180" y="18"/>
                    <a:pt x="180" y="25"/>
                  </a:cubicBezTo>
                  <a:lnTo>
                    <a:pt x="180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64" name="矩形 3"/>
            <p:cNvSpPr>
              <a:spLocks noChangeArrowheads="1"/>
            </p:cNvSpPr>
            <p:nvPr/>
          </p:nvSpPr>
          <p:spPr bwMode="auto">
            <a:xfrm>
              <a:off x="5107006" y="4298013"/>
              <a:ext cx="1468280" cy="46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kern="1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3"/>
            <p:cNvSpPr>
              <a:spLocks noChangeArrowheads="1"/>
            </p:cNvSpPr>
            <p:nvPr/>
          </p:nvSpPr>
          <p:spPr bwMode="auto">
            <a:xfrm>
              <a:off x="3037611" y="2771710"/>
              <a:ext cx="1991635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kern="1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800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5"/>
            <p:cNvSpPr/>
            <p:nvPr/>
          </p:nvSpPr>
          <p:spPr bwMode="auto">
            <a:xfrm rot="2700000" flipH="1">
              <a:off x="6237361" y="2211490"/>
              <a:ext cx="1624823" cy="1630060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rgbClr val="8CAA9E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grpSp>
          <p:nvGrpSpPr>
            <p:cNvPr id="67" name="Group 85"/>
            <p:cNvGrpSpPr>
              <a:grpSpLocks noChangeAspect="1"/>
            </p:cNvGrpSpPr>
            <p:nvPr/>
          </p:nvGrpSpPr>
          <p:grpSpPr bwMode="auto">
            <a:xfrm>
              <a:off x="6204020" y="2881896"/>
              <a:ext cx="299871" cy="264341"/>
              <a:chOff x="2772" y="2067"/>
              <a:chExt cx="211" cy="186"/>
            </a:xfrm>
            <a:solidFill>
              <a:schemeClr val="bg1"/>
            </a:solidFill>
          </p:grpSpPr>
          <p:sp>
            <p:nvSpPr>
              <p:cNvPr id="69" name="Freeform 87"/>
              <p:cNvSpPr/>
              <p:nvPr/>
            </p:nvSpPr>
            <p:spPr bwMode="auto">
              <a:xfrm>
                <a:off x="2782" y="2172"/>
                <a:ext cx="191" cy="81"/>
              </a:xfrm>
              <a:custGeom>
                <a:avLst/>
                <a:gdLst>
                  <a:gd name="T0" fmla="*/ 0 w 79"/>
                  <a:gd name="T1" fmla="*/ 0 h 33"/>
                  <a:gd name="T2" fmla="*/ 28 w 79"/>
                  <a:gd name="T3" fmla="*/ 0 h 33"/>
                  <a:gd name="T4" fmla="*/ 28 w 79"/>
                  <a:gd name="T5" fmla="*/ 4 h 33"/>
                  <a:gd name="T6" fmla="*/ 51 w 79"/>
                  <a:gd name="T7" fmla="*/ 4 h 33"/>
                  <a:gd name="T8" fmla="*/ 51 w 79"/>
                  <a:gd name="T9" fmla="*/ 0 h 33"/>
                  <a:gd name="T10" fmla="*/ 79 w 79"/>
                  <a:gd name="T11" fmla="*/ 0 h 33"/>
                  <a:gd name="T12" fmla="*/ 79 w 79"/>
                  <a:gd name="T13" fmla="*/ 1 h 33"/>
                  <a:gd name="T14" fmla="*/ 79 w 79"/>
                  <a:gd name="T15" fmla="*/ 27 h 33"/>
                  <a:gd name="T16" fmla="*/ 74 w 79"/>
                  <a:gd name="T17" fmla="*/ 32 h 33"/>
                  <a:gd name="T18" fmla="*/ 73 w 79"/>
                  <a:gd name="T19" fmla="*/ 33 h 33"/>
                  <a:gd name="T20" fmla="*/ 6 w 79"/>
                  <a:gd name="T21" fmla="*/ 33 h 33"/>
                  <a:gd name="T22" fmla="*/ 0 w 79"/>
                  <a:gd name="T23" fmla="*/ 28 h 33"/>
                  <a:gd name="T24" fmla="*/ 0 w 79"/>
                  <a:gd name="T25" fmla="*/ 27 h 33"/>
                  <a:gd name="T26" fmla="*/ 0 w 79"/>
                  <a:gd name="T27" fmla="*/ 1 h 33"/>
                  <a:gd name="T28" fmla="*/ 0 w 79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33">
                    <a:moveTo>
                      <a:pt x="0" y="0"/>
                    </a:moveTo>
                    <a:cubicBezTo>
                      <a:pt x="10" y="0"/>
                      <a:pt x="19" y="0"/>
                      <a:pt x="28" y="0"/>
                    </a:cubicBezTo>
                    <a:cubicBezTo>
                      <a:pt x="28" y="1"/>
                      <a:pt x="28" y="3"/>
                      <a:pt x="28" y="4"/>
                    </a:cubicBezTo>
                    <a:cubicBezTo>
                      <a:pt x="36" y="4"/>
                      <a:pt x="44" y="4"/>
                      <a:pt x="51" y="4"/>
                    </a:cubicBezTo>
                    <a:cubicBezTo>
                      <a:pt x="51" y="3"/>
                      <a:pt x="51" y="1"/>
                      <a:pt x="51" y="0"/>
                    </a:cubicBezTo>
                    <a:cubicBezTo>
                      <a:pt x="61" y="0"/>
                      <a:pt x="70" y="0"/>
                      <a:pt x="79" y="0"/>
                    </a:cubicBezTo>
                    <a:cubicBezTo>
                      <a:pt x="79" y="0"/>
                      <a:pt x="79" y="0"/>
                      <a:pt x="79" y="1"/>
                    </a:cubicBezTo>
                    <a:cubicBezTo>
                      <a:pt x="79" y="9"/>
                      <a:pt x="79" y="18"/>
                      <a:pt x="79" y="27"/>
                    </a:cubicBezTo>
                    <a:cubicBezTo>
                      <a:pt x="79" y="30"/>
                      <a:pt x="77" y="32"/>
                      <a:pt x="74" y="32"/>
                    </a:cubicBezTo>
                    <a:cubicBezTo>
                      <a:pt x="74" y="33"/>
                      <a:pt x="73" y="33"/>
                      <a:pt x="73" y="33"/>
                    </a:cubicBezTo>
                    <a:cubicBezTo>
                      <a:pt x="51" y="33"/>
                      <a:pt x="29" y="33"/>
                      <a:pt x="6" y="33"/>
                    </a:cubicBezTo>
                    <a:cubicBezTo>
                      <a:pt x="3" y="33"/>
                      <a:pt x="1" y="31"/>
                      <a:pt x="0" y="28"/>
                    </a:cubicBezTo>
                    <a:cubicBezTo>
                      <a:pt x="0" y="28"/>
                      <a:pt x="0" y="27"/>
                      <a:pt x="0" y="27"/>
                    </a:cubicBezTo>
                    <a:cubicBezTo>
                      <a:pt x="0" y="18"/>
                      <a:pt x="0" y="9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0" name="Freeform 88"/>
              <p:cNvSpPr>
                <a:spLocks noEditPoints="1"/>
              </p:cNvSpPr>
              <p:nvPr/>
            </p:nvSpPr>
            <p:spPr bwMode="auto">
              <a:xfrm>
                <a:off x="2772" y="2067"/>
                <a:ext cx="211" cy="96"/>
              </a:xfrm>
              <a:custGeom>
                <a:avLst/>
                <a:gdLst>
                  <a:gd name="T0" fmla="*/ 55 w 87"/>
                  <a:gd name="T1" fmla="*/ 39 h 39"/>
                  <a:gd name="T2" fmla="*/ 55 w 87"/>
                  <a:gd name="T3" fmla="*/ 33 h 39"/>
                  <a:gd name="T4" fmla="*/ 32 w 87"/>
                  <a:gd name="T5" fmla="*/ 33 h 39"/>
                  <a:gd name="T6" fmla="*/ 32 w 87"/>
                  <a:gd name="T7" fmla="*/ 39 h 39"/>
                  <a:gd name="T8" fmla="*/ 31 w 87"/>
                  <a:gd name="T9" fmla="*/ 39 h 39"/>
                  <a:gd name="T10" fmla="*/ 6 w 87"/>
                  <a:gd name="T11" fmla="*/ 39 h 39"/>
                  <a:gd name="T12" fmla="*/ 1 w 87"/>
                  <a:gd name="T13" fmla="*/ 35 h 39"/>
                  <a:gd name="T14" fmla="*/ 0 w 87"/>
                  <a:gd name="T15" fmla="*/ 33 h 39"/>
                  <a:gd name="T16" fmla="*/ 0 w 87"/>
                  <a:gd name="T17" fmla="*/ 17 h 39"/>
                  <a:gd name="T18" fmla="*/ 6 w 87"/>
                  <a:gd name="T19" fmla="*/ 11 h 39"/>
                  <a:gd name="T20" fmla="*/ 27 w 87"/>
                  <a:gd name="T21" fmla="*/ 11 h 39"/>
                  <a:gd name="T22" fmla="*/ 28 w 87"/>
                  <a:gd name="T23" fmla="*/ 11 h 39"/>
                  <a:gd name="T24" fmla="*/ 28 w 87"/>
                  <a:gd name="T25" fmla="*/ 9 h 39"/>
                  <a:gd name="T26" fmla="*/ 32 w 87"/>
                  <a:gd name="T27" fmla="*/ 4 h 39"/>
                  <a:gd name="T28" fmla="*/ 41 w 87"/>
                  <a:gd name="T29" fmla="*/ 1 h 39"/>
                  <a:gd name="T30" fmla="*/ 51 w 87"/>
                  <a:gd name="T31" fmla="*/ 2 h 39"/>
                  <a:gd name="T32" fmla="*/ 57 w 87"/>
                  <a:gd name="T33" fmla="*/ 5 h 39"/>
                  <a:gd name="T34" fmla="*/ 59 w 87"/>
                  <a:gd name="T35" fmla="*/ 10 h 39"/>
                  <a:gd name="T36" fmla="*/ 59 w 87"/>
                  <a:gd name="T37" fmla="*/ 11 h 39"/>
                  <a:gd name="T38" fmla="*/ 60 w 87"/>
                  <a:gd name="T39" fmla="*/ 11 h 39"/>
                  <a:gd name="T40" fmla="*/ 81 w 87"/>
                  <a:gd name="T41" fmla="*/ 11 h 39"/>
                  <a:gd name="T42" fmla="*/ 87 w 87"/>
                  <a:gd name="T43" fmla="*/ 15 h 39"/>
                  <a:gd name="T44" fmla="*/ 87 w 87"/>
                  <a:gd name="T45" fmla="*/ 17 h 39"/>
                  <a:gd name="T46" fmla="*/ 87 w 87"/>
                  <a:gd name="T47" fmla="*/ 33 h 39"/>
                  <a:gd name="T48" fmla="*/ 81 w 87"/>
                  <a:gd name="T49" fmla="*/ 39 h 39"/>
                  <a:gd name="T50" fmla="*/ 56 w 87"/>
                  <a:gd name="T51" fmla="*/ 39 h 39"/>
                  <a:gd name="T52" fmla="*/ 55 w 87"/>
                  <a:gd name="T53" fmla="*/ 39 h 39"/>
                  <a:gd name="T54" fmla="*/ 32 w 87"/>
                  <a:gd name="T55" fmla="*/ 11 h 39"/>
                  <a:gd name="T56" fmla="*/ 55 w 87"/>
                  <a:gd name="T57" fmla="*/ 11 h 39"/>
                  <a:gd name="T58" fmla="*/ 54 w 87"/>
                  <a:gd name="T59" fmla="*/ 8 h 39"/>
                  <a:gd name="T60" fmla="*/ 50 w 87"/>
                  <a:gd name="T61" fmla="*/ 6 h 39"/>
                  <a:gd name="T62" fmla="*/ 39 w 87"/>
                  <a:gd name="T63" fmla="*/ 5 h 39"/>
                  <a:gd name="T64" fmla="*/ 33 w 87"/>
                  <a:gd name="T65" fmla="*/ 8 h 39"/>
                  <a:gd name="T66" fmla="*/ 32 w 87"/>
                  <a:gd name="T67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" h="39">
                    <a:moveTo>
                      <a:pt x="55" y="39"/>
                    </a:moveTo>
                    <a:cubicBezTo>
                      <a:pt x="55" y="37"/>
                      <a:pt x="55" y="35"/>
                      <a:pt x="55" y="33"/>
                    </a:cubicBezTo>
                    <a:cubicBezTo>
                      <a:pt x="48" y="33"/>
                      <a:pt x="40" y="33"/>
                      <a:pt x="32" y="33"/>
                    </a:cubicBezTo>
                    <a:cubicBezTo>
                      <a:pt x="32" y="35"/>
                      <a:pt x="32" y="37"/>
                      <a:pt x="32" y="39"/>
                    </a:cubicBezTo>
                    <a:cubicBezTo>
                      <a:pt x="32" y="39"/>
                      <a:pt x="31" y="39"/>
                      <a:pt x="31" y="39"/>
                    </a:cubicBezTo>
                    <a:cubicBezTo>
                      <a:pt x="23" y="39"/>
                      <a:pt x="15" y="39"/>
                      <a:pt x="6" y="39"/>
                    </a:cubicBezTo>
                    <a:cubicBezTo>
                      <a:pt x="3" y="39"/>
                      <a:pt x="1" y="37"/>
                      <a:pt x="1" y="35"/>
                    </a:cubicBezTo>
                    <a:cubicBezTo>
                      <a:pt x="0" y="34"/>
                      <a:pt x="0" y="34"/>
                      <a:pt x="0" y="33"/>
                    </a:cubicBezTo>
                    <a:cubicBezTo>
                      <a:pt x="0" y="28"/>
                      <a:pt x="0" y="22"/>
                      <a:pt x="0" y="17"/>
                    </a:cubicBezTo>
                    <a:cubicBezTo>
                      <a:pt x="0" y="13"/>
                      <a:pt x="3" y="11"/>
                      <a:pt x="6" y="11"/>
                    </a:cubicBezTo>
                    <a:cubicBezTo>
                      <a:pt x="13" y="11"/>
                      <a:pt x="20" y="11"/>
                      <a:pt x="27" y="11"/>
                    </a:cubicBezTo>
                    <a:cubicBezTo>
                      <a:pt x="27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9"/>
                    </a:cubicBezTo>
                    <a:cubicBezTo>
                      <a:pt x="29" y="7"/>
                      <a:pt x="30" y="5"/>
                      <a:pt x="32" y="4"/>
                    </a:cubicBezTo>
                    <a:cubicBezTo>
                      <a:pt x="34" y="2"/>
                      <a:pt x="38" y="1"/>
                      <a:pt x="41" y="1"/>
                    </a:cubicBezTo>
                    <a:cubicBezTo>
                      <a:pt x="44" y="0"/>
                      <a:pt x="48" y="1"/>
                      <a:pt x="51" y="2"/>
                    </a:cubicBezTo>
                    <a:cubicBezTo>
                      <a:pt x="53" y="2"/>
                      <a:pt x="55" y="4"/>
                      <a:pt x="57" y="5"/>
                    </a:cubicBezTo>
                    <a:cubicBezTo>
                      <a:pt x="59" y="7"/>
                      <a:pt x="59" y="8"/>
                      <a:pt x="59" y="10"/>
                    </a:cubicBezTo>
                    <a:cubicBezTo>
                      <a:pt x="59" y="10"/>
                      <a:pt x="59" y="10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7" y="11"/>
                      <a:pt x="74" y="11"/>
                      <a:pt x="81" y="11"/>
                    </a:cubicBezTo>
                    <a:cubicBezTo>
                      <a:pt x="84" y="11"/>
                      <a:pt x="86" y="12"/>
                      <a:pt x="87" y="15"/>
                    </a:cubicBezTo>
                    <a:cubicBezTo>
                      <a:pt x="87" y="16"/>
                      <a:pt x="87" y="16"/>
                      <a:pt x="87" y="17"/>
                    </a:cubicBezTo>
                    <a:cubicBezTo>
                      <a:pt x="87" y="22"/>
                      <a:pt x="87" y="28"/>
                      <a:pt x="87" y="33"/>
                    </a:cubicBezTo>
                    <a:cubicBezTo>
                      <a:pt x="87" y="37"/>
                      <a:pt x="85" y="39"/>
                      <a:pt x="81" y="39"/>
                    </a:cubicBezTo>
                    <a:cubicBezTo>
                      <a:pt x="73" y="39"/>
                      <a:pt x="64" y="39"/>
                      <a:pt x="56" y="39"/>
                    </a:cubicBezTo>
                    <a:cubicBezTo>
                      <a:pt x="56" y="39"/>
                      <a:pt x="56" y="39"/>
                      <a:pt x="55" y="39"/>
                    </a:cubicBezTo>
                    <a:close/>
                    <a:moveTo>
                      <a:pt x="32" y="11"/>
                    </a:moveTo>
                    <a:cubicBezTo>
                      <a:pt x="40" y="11"/>
                      <a:pt x="48" y="11"/>
                      <a:pt x="55" y="11"/>
                    </a:cubicBezTo>
                    <a:cubicBezTo>
                      <a:pt x="55" y="10"/>
                      <a:pt x="55" y="9"/>
                      <a:pt x="54" y="8"/>
                    </a:cubicBezTo>
                    <a:cubicBezTo>
                      <a:pt x="53" y="7"/>
                      <a:pt x="52" y="6"/>
                      <a:pt x="50" y="6"/>
                    </a:cubicBezTo>
                    <a:cubicBezTo>
                      <a:pt x="47" y="4"/>
                      <a:pt x="43" y="4"/>
                      <a:pt x="39" y="5"/>
                    </a:cubicBezTo>
                    <a:cubicBezTo>
                      <a:pt x="37" y="5"/>
                      <a:pt x="35" y="6"/>
                      <a:pt x="33" y="8"/>
                    </a:cubicBezTo>
                    <a:cubicBezTo>
                      <a:pt x="33" y="8"/>
                      <a:pt x="32" y="9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1" name="Freeform 89"/>
              <p:cNvSpPr/>
              <p:nvPr/>
            </p:nvSpPr>
            <p:spPr bwMode="auto">
              <a:xfrm>
                <a:off x="2859" y="2158"/>
                <a:ext cx="39" cy="14"/>
              </a:xfrm>
              <a:custGeom>
                <a:avLst/>
                <a:gdLst>
                  <a:gd name="T0" fmla="*/ 16 w 16"/>
                  <a:gd name="T1" fmla="*/ 0 h 6"/>
                  <a:gd name="T2" fmla="*/ 16 w 16"/>
                  <a:gd name="T3" fmla="*/ 6 h 6"/>
                  <a:gd name="T4" fmla="*/ 0 w 16"/>
                  <a:gd name="T5" fmla="*/ 6 h 6"/>
                  <a:gd name="T6" fmla="*/ 0 w 16"/>
                  <a:gd name="T7" fmla="*/ 0 h 6"/>
                  <a:gd name="T8" fmla="*/ 16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cubicBezTo>
                      <a:pt x="16" y="2"/>
                      <a:pt x="16" y="4"/>
                      <a:pt x="16" y="6"/>
                    </a:cubicBezTo>
                    <a:cubicBezTo>
                      <a:pt x="10" y="6"/>
                      <a:pt x="5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5" y="0"/>
                      <a:pt x="10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8" name="矩形 3"/>
            <p:cNvSpPr>
              <a:spLocks noChangeArrowheads="1"/>
            </p:cNvSpPr>
            <p:nvPr/>
          </p:nvSpPr>
          <p:spPr bwMode="auto">
            <a:xfrm>
              <a:off x="6504139" y="2846751"/>
              <a:ext cx="1234255" cy="400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kern="1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6617122" y="1536727"/>
            <a:ext cx="4572000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文本框 20"/>
          <p:cNvSpPr txBox="1"/>
          <p:nvPr/>
        </p:nvSpPr>
        <p:spPr>
          <a:xfrm>
            <a:off x="6617122" y="1199031"/>
            <a:ext cx="1830388" cy="400101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900945" y="2855303"/>
            <a:ext cx="357985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文本框 20"/>
          <p:cNvSpPr txBox="1"/>
          <p:nvPr/>
        </p:nvSpPr>
        <p:spPr>
          <a:xfrm>
            <a:off x="7900945" y="2517607"/>
            <a:ext cx="1830388" cy="400101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007720" y="4667880"/>
            <a:ext cx="357985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文本框 20"/>
          <p:cNvSpPr txBox="1"/>
          <p:nvPr/>
        </p:nvSpPr>
        <p:spPr>
          <a:xfrm>
            <a:off x="7007720" y="4330184"/>
            <a:ext cx="1830388" cy="400101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70025" y="4584262"/>
            <a:ext cx="357985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文本框 20"/>
          <p:cNvSpPr txBox="1"/>
          <p:nvPr/>
        </p:nvSpPr>
        <p:spPr>
          <a:xfrm>
            <a:off x="870025" y="4246566"/>
            <a:ext cx="1830388" cy="400101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 flipH="1">
            <a:off x="1074193" y="2754411"/>
            <a:ext cx="506592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7FA1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4420" y="3677285"/>
            <a:ext cx="4663440" cy="375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54979" y="1203134"/>
            <a:ext cx="1412240" cy="1344931"/>
            <a:chOff x="4158759" y="1222184"/>
            <a:chExt cx="878995" cy="837101"/>
          </a:xfrm>
        </p:grpSpPr>
        <p:pic>
          <p:nvPicPr>
            <p:cNvPr id="35" name="图片 34" descr="C:\Users\Am'be'r\Desktop\33.png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158759" y="1222184"/>
              <a:ext cx="878995" cy="837101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4282801" y="1379214"/>
              <a:ext cx="543961" cy="517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en-US" sz="4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pic>
        <p:nvPicPr>
          <p:cNvPr id="4" name="图片 3" descr="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465" y="3644900"/>
            <a:ext cx="6906895" cy="3213100"/>
          </a:xfrm>
          <a:prstGeom prst="rect">
            <a:avLst/>
          </a:prstGeom>
        </p:spPr>
      </p:pic>
      <p:pic>
        <p:nvPicPr>
          <p:cNvPr id="6" name="图片 5" descr="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490" y="5503545"/>
            <a:ext cx="3826510" cy="1354455"/>
          </a:xfrm>
          <a:prstGeom prst="rect">
            <a:avLst/>
          </a:prstGeom>
        </p:spPr>
      </p:pic>
      <p:pic>
        <p:nvPicPr>
          <p:cNvPr id="5" name="图片 4" descr="37"/>
          <p:cNvPicPr>
            <a:picLocks noChangeAspect="1"/>
          </p:cNvPicPr>
          <p:nvPr/>
        </p:nvPicPr>
        <p:blipFill>
          <a:blip r:embed="rId5"/>
          <a:srcRect l="67668"/>
          <a:stretch>
            <a:fillRect/>
          </a:stretch>
        </p:blipFill>
        <p:spPr>
          <a:xfrm rot="21180000" flipH="1">
            <a:off x="8322310" y="4678045"/>
            <a:ext cx="3930015" cy="2650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43"/>
          <p:cNvPicPr>
            <a:picLocks noChangeAspect="1"/>
          </p:cNvPicPr>
          <p:nvPr/>
        </p:nvPicPr>
        <p:blipFill>
          <a:blip r:embed="rId6"/>
          <a:srcRect r="40053"/>
          <a:stretch>
            <a:fillRect/>
          </a:stretch>
        </p:blipFill>
        <p:spPr>
          <a:xfrm rot="10800000">
            <a:off x="8028940" y="0"/>
            <a:ext cx="4163060" cy="1558290"/>
          </a:xfrm>
          <a:prstGeom prst="rect">
            <a:avLst/>
          </a:prstGeom>
        </p:spPr>
      </p:pic>
      <p:pic>
        <p:nvPicPr>
          <p:cNvPr id="8" name="图片 7" descr="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0" y="5007610"/>
            <a:ext cx="3070225" cy="1850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ww.freeppt7.com">
  <a:themeElements>
    <a:clrScheme name="自定义 7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1BBA2"/>
      </a:accent1>
      <a:accent2>
        <a:srgbClr val="FCCC87"/>
      </a:accent2>
      <a:accent3>
        <a:srgbClr val="595959"/>
      </a:accent3>
      <a:accent4>
        <a:srgbClr val="71BBA2"/>
      </a:accent4>
      <a:accent5>
        <a:srgbClr val="FCCC87"/>
      </a:accent5>
      <a:accent6>
        <a:srgbClr val="595959"/>
      </a:accent6>
      <a:hlink>
        <a:srgbClr val="0563C1"/>
      </a:hlink>
      <a:folHlink>
        <a:srgbClr val="954F72"/>
      </a:folHlink>
    </a:clrScheme>
    <a:fontScheme name="utl4igj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tl4igj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1727</Words>
  <Application>Microsoft Office PowerPoint</Application>
  <PresentationFormat>宽屏</PresentationFormat>
  <Paragraphs>257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微软雅黑</vt:lpstr>
      <vt:lpstr>字魂159号-古刻宋</vt:lpstr>
      <vt:lpstr>字魂59号-创粗黑</vt:lpstr>
      <vt:lpstr>Arial</vt:lpstr>
      <vt:lpstr>Calibri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绿色动感</dc:title>
  <cp:lastModifiedBy>kaiweiliu9209@outlook.com</cp:lastModifiedBy>
  <cp:revision>59</cp:revision>
  <dcterms:created xsi:type="dcterms:W3CDTF">2021-07-08T12:18:00Z</dcterms:created>
  <dcterms:modified xsi:type="dcterms:W3CDTF">2024-09-30T14:04:57Z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E2229FE573164068AE039DB972FEC6C2_12</vt:lpwstr>
  </property>
  <property fmtid="{D5CDD505-2E9C-101B-9397-08002B2CF9AE}" pid="3" name="KSOProductBuildVer">
    <vt:lpwstr>2052-12.1.0.15120</vt:lpwstr>
  </property>
</Properties>
</file>